
<file path=[Content_Types].xml><?xml version="1.0" encoding="utf-8"?>
<Types xmlns="http://schemas.openxmlformats.org/package/2006/content-types">
  <Default Extension="png" ContentType="image/png"/>
  <Default Extension="mp3" ContentType="audio/mpe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theme/themeOverride1.xml" ContentType="application/vnd.openxmlformats-officedocument.themeOverr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notesSlides/notesSlide8.xml" ContentType="application/vnd.openxmlformats-officedocument.presentationml.notesSlide+xml"/>
  <Override PartName="/ppt/notesSlides/notesSlide9.xml" ContentType="application/vnd.openxmlformats-officedocument.presentationml.notesSlide+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notesSlides/notesSlide10.xml" ContentType="application/vnd.openxmlformats-officedocument.presentationml.notesSlide+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68" r:id="rId2"/>
  </p:sldMasterIdLst>
  <p:notesMasterIdLst>
    <p:notesMasterId r:id="rId28"/>
  </p:notesMasterIdLst>
  <p:sldIdLst>
    <p:sldId id="256" r:id="rId3"/>
    <p:sldId id="257" r:id="rId4"/>
    <p:sldId id="265" r:id="rId5"/>
    <p:sldId id="278" r:id="rId6"/>
    <p:sldId id="286" r:id="rId7"/>
    <p:sldId id="287" r:id="rId8"/>
    <p:sldId id="288" r:id="rId9"/>
    <p:sldId id="283" r:id="rId10"/>
    <p:sldId id="269" r:id="rId11"/>
    <p:sldId id="270" r:id="rId12"/>
    <p:sldId id="280" r:id="rId13"/>
    <p:sldId id="289" r:id="rId14"/>
    <p:sldId id="290" r:id="rId15"/>
    <p:sldId id="264" r:id="rId16"/>
    <p:sldId id="266" r:id="rId17"/>
    <p:sldId id="268" r:id="rId18"/>
    <p:sldId id="271" r:id="rId19"/>
    <p:sldId id="291" r:id="rId20"/>
    <p:sldId id="277" r:id="rId21"/>
    <p:sldId id="276" r:id="rId22"/>
    <p:sldId id="273" r:id="rId23"/>
    <p:sldId id="279" r:id="rId24"/>
    <p:sldId id="272" r:id="rId25"/>
    <p:sldId id="274" r:id="rId26"/>
    <p:sldId id="292" r:id="rId27"/>
  </p:sldIdLst>
  <p:sldSz cx="12192000" cy="6858000"/>
  <p:notesSz cx="6858000" cy="9144000"/>
  <p:custDataLst>
    <p:tags r:id="rId29"/>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25" userDrawn="1">
          <p15:clr>
            <a:srgbClr val="A4A3A4"/>
          </p15:clr>
        </p15:guide>
        <p15:guide id="3" pos="7355" userDrawn="1">
          <p15:clr>
            <a:srgbClr val="A4A3A4"/>
          </p15:clr>
        </p15:guide>
        <p15:guide id="4" orient="horz" pos="346" userDrawn="1">
          <p15:clr>
            <a:srgbClr val="A4A3A4"/>
          </p15:clr>
        </p15:guide>
        <p15:guide id="5" orient="horz" pos="3974" userDrawn="1">
          <p15:clr>
            <a:srgbClr val="A4A3A4"/>
          </p15:clr>
        </p15:guide>
        <p15:guide id="6" pos="3840" userDrawn="1">
          <p15:clr>
            <a:srgbClr val="A4A3A4"/>
          </p15:clr>
        </p15:guide>
        <p15:guide id="7" orient="horz" pos="572" userDrawn="1">
          <p15:clr>
            <a:srgbClr val="A4A3A4"/>
          </p15:clr>
        </p15:guide>
        <p15:guide id="8" orient="horz" pos="3748"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CA8B5"/>
    <a:srgbClr val="E33A58"/>
    <a:srgbClr val="34203B"/>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15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showGuides="1">
      <p:cViewPr varScale="1">
        <p:scale>
          <a:sx n="116" d="100"/>
          <a:sy n="116" d="100"/>
        </p:scale>
        <p:origin x="186" y="126"/>
      </p:cViewPr>
      <p:guideLst>
        <p:guide orient="horz" pos="2160"/>
        <p:guide pos="325"/>
        <p:guide pos="7355"/>
        <p:guide orient="horz" pos="346"/>
        <p:guide orient="horz" pos="3974"/>
        <p:guide pos="3840"/>
        <p:guide orient="horz" pos="572"/>
        <p:guide orient="horz" pos="3748"/>
      </p:guideLst>
    </p:cSldViewPr>
  </p:slideViewPr>
  <p:notesTextViewPr>
    <p:cViewPr>
      <p:scale>
        <a:sx n="1" d="1"/>
        <a:sy n="1" d="1"/>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tags" Target="tags/tag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presProps" Target="presProps.xml"/><Relationship Id="rId8" Type="http://schemas.openxmlformats.org/officeDocument/2006/relationships/slide" Target="slides/slide6.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41743F9-9B08-422F-9ECE-BE7148BC7DDC}" type="datetimeFigureOut">
              <a:rPr lang="zh-CN" altLang="en-US" smtClean="0"/>
              <a:t>2017/6/2 Friday</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34C0232-94FA-4EBE-BB9B-79FBE486032D}" type="slidenum">
              <a:rPr lang="zh-CN" altLang="en-US" smtClean="0"/>
              <a:t>‹#›</a:t>
            </a:fld>
            <a:endParaRPr lang="zh-CN" altLang="en-US"/>
          </a:p>
        </p:txBody>
      </p:sp>
    </p:spTree>
    <p:extLst>
      <p:ext uri="{BB962C8B-B14F-4D97-AF65-F5344CB8AC3E}">
        <p14:creationId xmlns:p14="http://schemas.microsoft.com/office/powerpoint/2010/main" val="229973878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3" Type="http://schemas.openxmlformats.org/officeDocument/2006/relationships/slide" Target="../slides/slide5.xml"/><Relationship Id="rId2" Type="http://schemas.openxmlformats.org/officeDocument/2006/relationships/notesMaster" Target="../notesMasters/notesMaster1.xml"/><Relationship Id="rId1" Type="http://schemas.openxmlformats.org/officeDocument/2006/relationships/themeOverride" Target="../theme/themeOverride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34C0232-94FA-4EBE-BB9B-79FBE486032D}" type="slidenum">
              <a:rPr lang="zh-CN" altLang="en-US" smtClean="0"/>
              <a:t>1</a:t>
            </a:fld>
            <a:endParaRPr lang="zh-CN" altLang="en-US"/>
          </a:p>
        </p:txBody>
      </p:sp>
    </p:spTree>
    <p:extLst>
      <p:ext uri="{BB962C8B-B14F-4D97-AF65-F5344CB8AC3E}">
        <p14:creationId xmlns:p14="http://schemas.microsoft.com/office/powerpoint/2010/main" val="375277311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34C0232-94FA-4EBE-BB9B-79FBE486032D}" type="slidenum">
              <a:rPr lang="zh-CN" altLang="en-US" smtClean="0"/>
              <a:t>10</a:t>
            </a:fld>
            <a:endParaRPr lang="zh-CN" altLang="en-US"/>
          </a:p>
        </p:txBody>
      </p:sp>
    </p:spTree>
    <p:extLst>
      <p:ext uri="{BB962C8B-B14F-4D97-AF65-F5344CB8AC3E}">
        <p14:creationId xmlns:p14="http://schemas.microsoft.com/office/powerpoint/2010/main" val="399477367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34C0232-94FA-4EBE-BB9B-79FBE486032D}" type="slidenum">
              <a:rPr lang="zh-CN" altLang="en-US" smtClean="0"/>
              <a:t>11</a:t>
            </a:fld>
            <a:endParaRPr lang="zh-CN" altLang="en-US"/>
          </a:p>
        </p:txBody>
      </p:sp>
    </p:spTree>
    <p:extLst>
      <p:ext uri="{BB962C8B-B14F-4D97-AF65-F5344CB8AC3E}">
        <p14:creationId xmlns:p14="http://schemas.microsoft.com/office/powerpoint/2010/main" val="170799348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34C0232-94FA-4EBE-BB9B-79FBE486032D}" type="slidenum">
              <a:rPr lang="zh-CN" altLang="en-US" smtClean="0"/>
              <a:t>12</a:t>
            </a:fld>
            <a:endParaRPr lang="zh-CN" altLang="en-US"/>
          </a:p>
        </p:txBody>
      </p:sp>
    </p:spTree>
    <p:extLst>
      <p:ext uri="{BB962C8B-B14F-4D97-AF65-F5344CB8AC3E}">
        <p14:creationId xmlns:p14="http://schemas.microsoft.com/office/powerpoint/2010/main" val="324977818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34C0232-94FA-4EBE-BB9B-79FBE486032D}" type="slidenum">
              <a:rPr lang="zh-CN" altLang="en-US" smtClean="0"/>
              <a:t>14</a:t>
            </a:fld>
            <a:endParaRPr lang="zh-CN" altLang="en-US"/>
          </a:p>
        </p:txBody>
      </p:sp>
    </p:spTree>
    <p:extLst>
      <p:ext uri="{BB962C8B-B14F-4D97-AF65-F5344CB8AC3E}">
        <p14:creationId xmlns:p14="http://schemas.microsoft.com/office/powerpoint/2010/main" val="408914595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34C0232-94FA-4EBE-BB9B-79FBE486032D}" type="slidenum">
              <a:rPr lang="zh-CN" altLang="en-US" smtClean="0"/>
              <a:t>15</a:t>
            </a:fld>
            <a:endParaRPr lang="zh-CN" altLang="en-US"/>
          </a:p>
        </p:txBody>
      </p:sp>
    </p:spTree>
    <p:extLst>
      <p:ext uri="{BB962C8B-B14F-4D97-AF65-F5344CB8AC3E}">
        <p14:creationId xmlns:p14="http://schemas.microsoft.com/office/powerpoint/2010/main" val="102889828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34C0232-94FA-4EBE-BB9B-79FBE486032D}" type="slidenum">
              <a:rPr lang="zh-CN" altLang="en-US" smtClean="0"/>
              <a:t>16</a:t>
            </a:fld>
            <a:endParaRPr lang="zh-CN" altLang="en-US"/>
          </a:p>
        </p:txBody>
      </p:sp>
    </p:spTree>
    <p:extLst>
      <p:ext uri="{BB962C8B-B14F-4D97-AF65-F5344CB8AC3E}">
        <p14:creationId xmlns:p14="http://schemas.microsoft.com/office/powerpoint/2010/main" val="219554752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34C0232-94FA-4EBE-BB9B-79FBE486032D}" type="slidenum">
              <a:rPr lang="zh-CN" altLang="en-US" smtClean="0"/>
              <a:t>17</a:t>
            </a:fld>
            <a:endParaRPr lang="zh-CN" altLang="en-US"/>
          </a:p>
        </p:txBody>
      </p:sp>
    </p:spTree>
    <p:extLst>
      <p:ext uri="{BB962C8B-B14F-4D97-AF65-F5344CB8AC3E}">
        <p14:creationId xmlns:p14="http://schemas.microsoft.com/office/powerpoint/2010/main" val="276485121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34C0232-94FA-4EBE-BB9B-79FBE486032D}" type="slidenum">
              <a:rPr lang="zh-CN" altLang="en-US" smtClean="0"/>
              <a:t>18</a:t>
            </a:fld>
            <a:endParaRPr lang="zh-CN" altLang="en-US"/>
          </a:p>
        </p:txBody>
      </p:sp>
    </p:spTree>
    <p:extLst>
      <p:ext uri="{BB962C8B-B14F-4D97-AF65-F5344CB8AC3E}">
        <p14:creationId xmlns:p14="http://schemas.microsoft.com/office/powerpoint/2010/main" val="177403090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34C0232-94FA-4EBE-BB9B-79FBE486032D}" type="slidenum">
              <a:rPr lang="zh-CN" altLang="en-US" smtClean="0"/>
              <a:t>19</a:t>
            </a:fld>
            <a:endParaRPr lang="zh-CN" altLang="en-US"/>
          </a:p>
        </p:txBody>
      </p:sp>
    </p:spTree>
    <p:extLst>
      <p:ext uri="{BB962C8B-B14F-4D97-AF65-F5344CB8AC3E}">
        <p14:creationId xmlns:p14="http://schemas.microsoft.com/office/powerpoint/2010/main" val="245006837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34C0232-94FA-4EBE-BB9B-79FBE486032D}" type="slidenum">
              <a:rPr lang="zh-CN" altLang="en-US" smtClean="0"/>
              <a:t>20</a:t>
            </a:fld>
            <a:endParaRPr lang="zh-CN" altLang="en-US"/>
          </a:p>
        </p:txBody>
      </p:sp>
    </p:spTree>
    <p:extLst>
      <p:ext uri="{BB962C8B-B14F-4D97-AF65-F5344CB8AC3E}">
        <p14:creationId xmlns:p14="http://schemas.microsoft.com/office/powerpoint/2010/main" val="415716759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34C0232-94FA-4EBE-BB9B-79FBE486032D}" type="slidenum">
              <a:rPr lang="zh-CN" altLang="en-US" smtClean="0"/>
              <a:t>2</a:t>
            </a:fld>
            <a:endParaRPr lang="zh-CN" altLang="en-US"/>
          </a:p>
        </p:txBody>
      </p:sp>
    </p:spTree>
    <p:extLst>
      <p:ext uri="{BB962C8B-B14F-4D97-AF65-F5344CB8AC3E}">
        <p14:creationId xmlns:p14="http://schemas.microsoft.com/office/powerpoint/2010/main" val="197162034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34C0232-94FA-4EBE-BB9B-79FBE486032D}" type="slidenum">
              <a:rPr lang="zh-CN" altLang="en-US" smtClean="0"/>
              <a:t>21</a:t>
            </a:fld>
            <a:endParaRPr lang="zh-CN" altLang="en-US"/>
          </a:p>
        </p:txBody>
      </p:sp>
    </p:spTree>
    <p:extLst>
      <p:ext uri="{BB962C8B-B14F-4D97-AF65-F5344CB8AC3E}">
        <p14:creationId xmlns:p14="http://schemas.microsoft.com/office/powerpoint/2010/main" val="232328230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34C0232-94FA-4EBE-BB9B-79FBE486032D}" type="slidenum">
              <a:rPr lang="zh-CN" altLang="en-US" smtClean="0"/>
              <a:t>22</a:t>
            </a:fld>
            <a:endParaRPr lang="zh-CN" altLang="en-US"/>
          </a:p>
        </p:txBody>
      </p:sp>
    </p:spTree>
    <p:extLst>
      <p:ext uri="{BB962C8B-B14F-4D97-AF65-F5344CB8AC3E}">
        <p14:creationId xmlns:p14="http://schemas.microsoft.com/office/powerpoint/2010/main" val="247041885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34C0232-94FA-4EBE-BB9B-79FBE486032D}" type="slidenum">
              <a:rPr lang="zh-CN" altLang="en-US" smtClean="0"/>
              <a:t>23</a:t>
            </a:fld>
            <a:endParaRPr lang="zh-CN" altLang="en-US"/>
          </a:p>
        </p:txBody>
      </p:sp>
    </p:spTree>
    <p:extLst>
      <p:ext uri="{BB962C8B-B14F-4D97-AF65-F5344CB8AC3E}">
        <p14:creationId xmlns:p14="http://schemas.microsoft.com/office/powerpoint/2010/main" val="28328872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34C0232-94FA-4EBE-BB9B-79FBE486032D}" type="slidenum">
              <a:rPr lang="zh-CN" altLang="en-US" smtClean="0"/>
              <a:t>24</a:t>
            </a:fld>
            <a:endParaRPr lang="zh-CN" altLang="en-US"/>
          </a:p>
        </p:txBody>
      </p:sp>
    </p:spTree>
    <p:extLst>
      <p:ext uri="{BB962C8B-B14F-4D97-AF65-F5344CB8AC3E}">
        <p14:creationId xmlns:p14="http://schemas.microsoft.com/office/powerpoint/2010/main" val="179989070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34C0232-94FA-4EBE-BB9B-79FBE486032D}" type="slidenum">
              <a:rPr lang="zh-CN" altLang="en-US" smtClean="0"/>
              <a:t>25</a:t>
            </a:fld>
            <a:endParaRPr lang="zh-CN" altLang="en-US"/>
          </a:p>
        </p:txBody>
      </p:sp>
    </p:spTree>
    <p:extLst>
      <p:ext uri="{BB962C8B-B14F-4D97-AF65-F5344CB8AC3E}">
        <p14:creationId xmlns:p14="http://schemas.microsoft.com/office/powerpoint/2010/main" val="353885756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34C0232-94FA-4EBE-BB9B-79FBE486032D}" type="slidenum">
              <a:rPr lang="zh-CN" altLang="en-US" smtClean="0"/>
              <a:t>3</a:t>
            </a:fld>
            <a:endParaRPr lang="zh-CN" altLang="en-US"/>
          </a:p>
        </p:txBody>
      </p:sp>
    </p:spTree>
    <p:extLst>
      <p:ext uri="{BB962C8B-B14F-4D97-AF65-F5344CB8AC3E}">
        <p14:creationId xmlns:p14="http://schemas.microsoft.com/office/powerpoint/2010/main" val="135838831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34C0232-94FA-4EBE-BB9B-79FBE486032D}" type="slidenum">
              <a:rPr lang="zh-CN" altLang="en-US" smtClean="0"/>
              <a:t>4</a:t>
            </a:fld>
            <a:endParaRPr lang="zh-CN" altLang="en-US"/>
          </a:p>
        </p:txBody>
      </p:sp>
    </p:spTree>
    <p:extLst>
      <p:ext uri="{BB962C8B-B14F-4D97-AF65-F5344CB8AC3E}">
        <p14:creationId xmlns:p14="http://schemas.microsoft.com/office/powerpoint/2010/main" val="402711633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p:cSld>
    <p:bg bwMode="auto">
      <p:bgPr>
        <a:solidFill>
          <a:srgbClr val="FFFFFF"/>
        </a:solidFill>
        <a:effectLst/>
      </p:bgPr>
    </p:bg>
    <p:spTree>
      <p:nvGrpSpPr>
        <p:cNvPr id="1" name=""/>
        <p:cNvGrpSpPr/>
        <p:nvPr/>
      </p:nvGrpSpPr>
      <p:grpSpPr>
        <a:xfrm>
          <a:off x="0" y="0"/>
          <a:ext cx="0" cy="0"/>
          <a:chOff x="0" y="0"/>
          <a:chExt cx="0" cy="0"/>
        </a:xfrm>
      </p:grpSpPr>
      <p:sp>
        <p:nvSpPr>
          <p:cNvPr id="33794" name="幻灯片图像占位符 1"/>
          <p:cNvSpPr>
            <a:spLocks noGrp="1" noRot="1" noChangeAspect="1" noTextEdit="1"/>
          </p:cNvSpPr>
          <p:nvPr>
            <p:ph type="sldImg"/>
          </p:nvPr>
        </p:nvSpPr>
        <p:spPr>
          <a:xfrm>
            <a:off x="684213" y="1141413"/>
            <a:ext cx="5486400" cy="3086100"/>
          </a:xfrm>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3795" name="备注占位符 2"/>
          <p:cNvSpPr>
            <a:spLocks noGrp="1" noChangeArrowheads="1"/>
          </p:cNvSpPr>
          <p:nvPr>
            <p:ph type="body" idx="1"/>
          </p:nvPr>
        </p:nvSpPr>
        <p:spPr>
          <a:xfrm>
            <a:off x="684213" y="4398963"/>
            <a:ext cx="5486400" cy="3600450"/>
          </a:xfrm>
          <a:noFill/>
          <a:extLst>
            <a:ext uri="{909E8E84-426E-40DD-AFC4-6F175D3DCCD1}">
              <a14:hiddenFill xmlns:a14="http://schemas.microsoft.com/office/drawing/2010/main">
                <a:solidFill>
                  <a:srgbClr val="FFFFFF"/>
                </a:solidFill>
              </a14:hiddenFill>
            </a:ext>
          </a:extLst>
        </p:spPr>
        <p:txBody>
          <a:bodyPr/>
          <a:lstStyle/>
          <a:p>
            <a:pPr eaLnBrk="1" hangingPunct="1">
              <a:spcBef>
                <a:spcPct val="0"/>
              </a:spcBef>
            </a:pPr>
            <a:endParaRPr lang="en-US" altLang="zh-CN"/>
          </a:p>
        </p:txBody>
      </p:sp>
      <p:sp>
        <p:nvSpPr>
          <p:cNvPr id="33796" name="灯片编号占位符 3"/>
          <p:cNvSpPr txBox="1">
            <a:spLocks noGrp="1" noChangeArrowheads="1"/>
          </p:cNvSpPr>
          <p:nvPr/>
        </p:nvSpPr>
        <p:spPr bwMode="auto">
          <a:xfrm>
            <a:off x="3883025" y="8683625"/>
            <a:ext cx="2971800" cy="458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spcBef>
                <a:spcPct val="30000"/>
              </a:spcBef>
              <a:defRPr sz="1200">
                <a:solidFill>
                  <a:schemeClr val="tx1"/>
                </a:solidFill>
                <a:latin typeface="Calibri" panose="020F0502020204030204" pitchFamily="34" charset="0"/>
                <a:ea typeface="宋体" panose="02010600030101010101" pitchFamily="2" charset="-122"/>
              </a:defRPr>
            </a:lvl1pPr>
            <a:lvl2pPr marL="742950" indent="-285750">
              <a:spcBef>
                <a:spcPct val="30000"/>
              </a:spcBef>
              <a:defRPr sz="1200">
                <a:solidFill>
                  <a:schemeClr val="tx1"/>
                </a:solidFill>
                <a:latin typeface="Calibri" panose="020F0502020204030204" pitchFamily="34" charset="0"/>
                <a:ea typeface="宋体" panose="02010600030101010101" pitchFamily="2" charset="-122"/>
              </a:defRPr>
            </a:lvl2pPr>
            <a:lvl3pPr marL="1143000" indent="-228600">
              <a:spcBef>
                <a:spcPct val="30000"/>
              </a:spcBef>
              <a:defRPr sz="1200">
                <a:solidFill>
                  <a:schemeClr val="tx1"/>
                </a:solidFill>
                <a:latin typeface="Calibri" panose="020F0502020204030204" pitchFamily="34" charset="0"/>
                <a:ea typeface="宋体" panose="02010600030101010101" pitchFamily="2" charset="-122"/>
              </a:defRPr>
            </a:lvl3pPr>
            <a:lvl4pPr marL="1600200" indent="-228600">
              <a:spcBef>
                <a:spcPct val="30000"/>
              </a:spcBef>
              <a:defRPr sz="1200">
                <a:solidFill>
                  <a:schemeClr val="tx1"/>
                </a:solidFill>
                <a:latin typeface="Calibri" panose="020F0502020204030204" pitchFamily="34" charset="0"/>
                <a:ea typeface="宋体" panose="02010600030101010101" pitchFamily="2" charset="-122"/>
              </a:defRPr>
            </a:lvl4pPr>
            <a:lvl5pPr marL="2057400" indent="-228600">
              <a:spcBef>
                <a:spcPct val="30000"/>
              </a:spcBef>
              <a:defRPr sz="12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宋体" panose="02010600030101010101" pitchFamily="2" charset="-122"/>
              </a:defRPr>
            </a:lvl9pPr>
          </a:lstStyle>
          <a:p>
            <a:pPr algn="r" eaLnBrk="1" latinLnBrk="1" hangingPunct="1">
              <a:spcBef>
                <a:spcPct val="0"/>
              </a:spcBef>
            </a:pPr>
            <a:fld id="{D8A88CB0-5585-4DC3-AF7B-F8B607B001A8}" type="slidenum">
              <a:rPr lang="zh-CN" altLang="en-US">
                <a:latin typeface="Arial" panose="020B0604020202020204" pitchFamily="34" charset="0"/>
                <a:ea typeface="微软雅黑" panose="020B0503020204020204" pitchFamily="34" charset="-122"/>
              </a:rPr>
              <a:pPr algn="r" eaLnBrk="1" latinLnBrk="1" hangingPunct="1">
                <a:spcBef>
                  <a:spcPct val="0"/>
                </a:spcBef>
              </a:pPr>
              <a:t>5</a:t>
            </a:fld>
            <a:endParaRPr lang="zh-CN" altLang="en-US" dirty="0">
              <a:latin typeface="Arial" panose="020B0604020202020204" pitchFamily="34" charset="0"/>
              <a:ea typeface="微软雅黑" panose="020B0503020204020204" pitchFamily="34" charset="-122"/>
            </a:endParaRPr>
          </a:p>
        </p:txBody>
      </p:sp>
    </p:spTree>
    <p:extLst>
      <p:ext uri="{BB962C8B-B14F-4D97-AF65-F5344CB8AC3E}">
        <p14:creationId xmlns:p14="http://schemas.microsoft.com/office/powerpoint/2010/main" val="3751802921"/>
      </p:ext>
    </p:extLst>
  </p:cSld>
  <p:clrMapOvr>
    <a:overrideClrMapping bg1="lt1" tx1="dk1" bg2="lt2" tx2="dk2" accent1="accent1" accent2="accent2" accent3="accent3" accent4="accent4" accent5="accent5" accent6="accent6" hlink="hlink" folHlink="folHlink"/>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6</a:t>
            </a:fld>
            <a:endParaRPr lang="zh-CN" altLang="en-US"/>
          </a:p>
        </p:txBody>
      </p:sp>
    </p:spTree>
    <p:extLst>
      <p:ext uri="{BB962C8B-B14F-4D97-AF65-F5344CB8AC3E}">
        <p14:creationId xmlns:p14="http://schemas.microsoft.com/office/powerpoint/2010/main" val="268690688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34C0232-94FA-4EBE-BB9B-79FBE486032D}" type="slidenum">
              <a:rPr lang="zh-CN" altLang="en-US" smtClean="0"/>
              <a:t>7</a:t>
            </a:fld>
            <a:endParaRPr lang="zh-CN" altLang="en-US"/>
          </a:p>
        </p:txBody>
      </p:sp>
    </p:spTree>
    <p:extLst>
      <p:ext uri="{BB962C8B-B14F-4D97-AF65-F5344CB8AC3E}">
        <p14:creationId xmlns:p14="http://schemas.microsoft.com/office/powerpoint/2010/main" val="428314783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34C0232-94FA-4EBE-BB9B-79FBE486032D}" type="slidenum">
              <a:rPr lang="zh-CN" altLang="en-US" smtClean="0"/>
              <a:t>8</a:t>
            </a:fld>
            <a:endParaRPr lang="zh-CN" altLang="en-US"/>
          </a:p>
        </p:txBody>
      </p:sp>
    </p:spTree>
    <p:extLst>
      <p:ext uri="{BB962C8B-B14F-4D97-AF65-F5344CB8AC3E}">
        <p14:creationId xmlns:p14="http://schemas.microsoft.com/office/powerpoint/2010/main" val="331899259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34C0232-94FA-4EBE-BB9B-79FBE486032D}" type="slidenum">
              <a:rPr lang="zh-CN" altLang="en-US" smtClean="0"/>
              <a:t>9</a:t>
            </a:fld>
            <a:endParaRPr lang="zh-CN" altLang="en-US"/>
          </a:p>
        </p:txBody>
      </p:sp>
    </p:spTree>
    <p:extLst>
      <p:ext uri="{BB962C8B-B14F-4D97-AF65-F5344CB8AC3E}">
        <p14:creationId xmlns:p14="http://schemas.microsoft.com/office/powerpoint/2010/main" val="205494436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pic>
        <p:nvPicPr>
          <p:cNvPr id="2" name="图片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Tree>
    <p:extLst>
      <p:ext uri="{BB962C8B-B14F-4D97-AF65-F5344CB8AC3E}">
        <p14:creationId xmlns:p14="http://schemas.microsoft.com/office/powerpoint/2010/main" val="4202682837"/>
      </p:ext>
    </p:extLst>
  </p:cSld>
  <p:clrMapOvr>
    <a:masterClrMapping/>
  </p:clrMapOvr>
  <mc:AlternateContent xmlns:mc="http://schemas.openxmlformats.org/markup-compatibility/2006" xmlns:p14="http://schemas.microsoft.com/office/powerpoint/2010/main">
    <mc:Choice Requires="p14">
      <p:transition spd="slow" p14:dur="900" advClick="0" advTm="0">
        <p14:warp dir="in"/>
      </p:transition>
    </mc:Choice>
    <mc:Fallback xmlns="">
      <p:transition spd="slow" advClick="0" advTm="0">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4" name="灯片编号占位符 3"/>
          <p:cNvSpPr>
            <a:spLocks noGrp="1"/>
          </p:cNvSpPr>
          <p:nvPr>
            <p:ph type="sldNum" sz="quarter" idx="12"/>
          </p:nvPr>
        </p:nvSpPr>
        <p:spPr>
          <a:xfrm>
            <a:off x="8610600" y="6356350"/>
            <a:ext cx="2743200" cy="365125"/>
          </a:xfrm>
          <a:prstGeom prst="rect">
            <a:avLst/>
          </a:prstGeom>
        </p:spPr>
        <p:txBody>
          <a:bodyPr/>
          <a:lstStyle/>
          <a:p>
            <a:fld id="{7F061FEE-56D5-4BA9-AC75-184C9A67A85C}" type="slidenum">
              <a:rPr lang="zh-CN" altLang="en-US" smtClean="0"/>
              <a:t>‹#›</a:t>
            </a:fld>
            <a:endParaRPr lang="zh-CN" altLang="en-US"/>
          </a:p>
        </p:txBody>
      </p:sp>
    </p:spTree>
    <p:extLst>
      <p:ext uri="{BB962C8B-B14F-4D97-AF65-F5344CB8AC3E}">
        <p14:creationId xmlns:p14="http://schemas.microsoft.com/office/powerpoint/2010/main" val="2362265508"/>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母板空白（英文）">
    <p:spTree>
      <p:nvGrpSpPr>
        <p:cNvPr id="1" name=""/>
        <p:cNvGrpSpPr/>
        <p:nvPr/>
      </p:nvGrpSpPr>
      <p:grpSpPr>
        <a:xfrm>
          <a:off x="0" y="0"/>
          <a:ext cx="0" cy="0"/>
          <a:chOff x="0" y="0"/>
          <a:chExt cx="0" cy="0"/>
        </a:xfrm>
      </p:grpSpPr>
    </p:spTree>
    <p:extLst>
      <p:ext uri="{BB962C8B-B14F-4D97-AF65-F5344CB8AC3E}">
        <p14:creationId xmlns:p14="http://schemas.microsoft.com/office/powerpoint/2010/main" val="206341993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6_自定义版式">
    <p:spTree>
      <p:nvGrpSpPr>
        <p:cNvPr id="1" name=""/>
        <p:cNvGrpSpPr/>
        <p:nvPr/>
      </p:nvGrpSpPr>
      <p:grpSpPr>
        <a:xfrm>
          <a:off x="0" y="0"/>
          <a:ext cx="0" cy="0"/>
          <a:chOff x="0" y="0"/>
          <a:chExt cx="0" cy="0"/>
        </a:xfrm>
      </p:grpSpPr>
      <p:sp>
        <p:nvSpPr>
          <p:cNvPr id="5" name="图片占位符 4"/>
          <p:cNvSpPr>
            <a:spLocks noGrp="1"/>
          </p:cNvSpPr>
          <p:nvPr>
            <p:ph type="pic" sz="quarter" idx="11"/>
          </p:nvPr>
        </p:nvSpPr>
        <p:spPr>
          <a:xfrm>
            <a:off x="1340910" y="1645357"/>
            <a:ext cx="3145837" cy="2193824"/>
          </a:xfrm>
          <a:custGeom>
            <a:avLst/>
            <a:gdLst>
              <a:gd name="connsiteX0" fmla="*/ 0 w 3145837"/>
              <a:gd name="connsiteY0" fmla="*/ 0 h 2193824"/>
              <a:gd name="connsiteX1" fmla="*/ 3145837 w 3145837"/>
              <a:gd name="connsiteY1" fmla="*/ 0 h 2193824"/>
              <a:gd name="connsiteX2" fmla="*/ 3145837 w 3145837"/>
              <a:gd name="connsiteY2" fmla="*/ 2193824 h 2193824"/>
              <a:gd name="connsiteX3" fmla="*/ 0 w 3145837"/>
              <a:gd name="connsiteY3" fmla="*/ 2193824 h 2193824"/>
            </a:gdLst>
            <a:ahLst/>
            <a:cxnLst>
              <a:cxn ang="0">
                <a:pos x="connsiteX0" y="connsiteY0"/>
              </a:cxn>
              <a:cxn ang="0">
                <a:pos x="connsiteX1" y="connsiteY1"/>
              </a:cxn>
              <a:cxn ang="0">
                <a:pos x="connsiteX2" y="connsiteY2"/>
              </a:cxn>
              <a:cxn ang="0">
                <a:pos x="connsiteX3" y="connsiteY3"/>
              </a:cxn>
            </a:cxnLst>
            <a:rect l="l" t="t" r="r" b="b"/>
            <a:pathLst>
              <a:path w="3145837" h="2193824">
                <a:moveTo>
                  <a:pt x="0" y="0"/>
                </a:moveTo>
                <a:lnTo>
                  <a:pt x="3145837" y="0"/>
                </a:lnTo>
                <a:lnTo>
                  <a:pt x="3145837" y="2193824"/>
                </a:lnTo>
                <a:lnTo>
                  <a:pt x="0" y="2193824"/>
                </a:lnTo>
                <a:close/>
              </a:path>
            </a:pathLst>
          </a:custGeom>
          <a:blipFill dpi="0" rotWithShape="1">
            <a:blip r:embed="rId2"/>
            <a:srcRect/>
            <a:tile tx="0" ty="0" sx="100000" sy="100000" flip="none" algn="tl"/>
          </a:blipFill>
        </p:spPr>
        <p:txBody>
          <a:bodyPr wrap="square">
            <a:noAutofit/>
          </a:bodyPr>
          <a:lstStyle>
            <a:lvl1pPr>
              <a:defRPr lang="zh-CN" altLang="en-US" sz="800">
                <a:solidFill>
                  <a:srgbClr val="C00000"/>
                </a:solidFill>
              </a:defRPr>
            </a:lvl1pPr>
          </a:lstStyle>
          <a:p>
            <a:pPr lvl="0"/>
            <a:endParaRPr lang="zh-CN" altLang="en-US"/>
          </a:p>
        </p:txBody>
      </p:sp>
    </p:spTree>
    <p:extLst>
      <p:ext uri="{BB962C8B-B14F-4D97-AF65-F5344CB8AC3E}">
        <p14:creationId xmlns:p14="http://schemas.microsoft.com/office/powerpoint/2010/main" val="20187356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8_自定义版式">
    <p:spTree>
      <p:nvGrpSpPr>
        <p:cNvPr id="1" name=""/>
        <p:cNvGrpSpPr/>
        <p:nvPr/>
      </p:nvGrpSpPr>
      <p:grpSpPr>
        <a:xfrm>
          <a:off x="0" y="0"/>
          <a:ext cx="0" cy="0"/>
          <a:chOff x="0" y="0"/>
          <a:chExt cx="0" cy="0"/>
        </a:xfrm>
      </p:grpSpPr>
      <p:pic>
        <p:nvPicPr>
          <p:cNvPr id="3" name="图片 1"/>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6064253" y="1673525"/>
            <a:ext cx="6127067" cy="43812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图片占位符 8"/>
          <p:cNvSpPr>
            <a:spLocks noGrp="1"/>
          </p:cNvSpPr>
          <p:nvPr userDrawn="1">
            <p:ph type="pic" sz="quarter" idx="11"/>
          </p:nvPr>
        </p:nvSpPr>
        <p:spPr>
          <a:xfrm>
            <a:off x="6915293" y="1890550"/>
            <a:ext cx="5276709" cy="3499637"/>
          </a:xfrm>
          <a:custGeom>
            <a:avLst/>
            <a:gdLst>
              <a:gd name="connsiteX0" fmla="*/ 0 w 5276709"/>
              <a:gd name="connsiteY0" fmla="*/ 0 h 3499637"/>
              <a:gd name="connsiteX1" fmla="*/ 5276709 w 5276709"/>
              <a:gd name="connsiteY1" fmla="*/ 0 h 3499637"/>
              <a:gd name="connsiteX2" fmla="*/ 5276709 w 5276709"/>
              <a:gd name="connsiteY2" fmla="*/ 3499637 h 3499637"/>
              <a:gd name="connsiteX3" fmla="*/ 0 w 5276709"/>
              <a:gd name="connsiteY3" fmla="*/ 3499637 h 3499637"/>
            </a:gdLst>
            <a:ahLst/>
            <a:cxnLst>
              <a:cxn ang="0">
                <a:pos x="connsiteX0" y="connsiteY0"/>
              </a:cxn>
              <a:cxn ang="0">
                <a:pos x="connsiteX1" y="connsiteY1"/>
              </a:cxn>
              <a:cxn ang="0">
                <a:pos x="connsiteX2" y="connsiteY2"/>
              </a:cxn>
              <a:cxn ang="0">
                <a:pos x="connsiteX3" y="connsiteY3"/>
              </a:cxn>
            </a:cxnLst>
            <a:rect l="l" t="t" r="r" b="b"/>
            <a:pathLst>
              <a:path w="5276709" h="3499637">
                <a:moveTo>
                  <a:pt x="0" y="0"/>
                </a:moveTo>
                <a:lnTo>
                  <a:pt x="5276709" y="0"/>
                </a:lnTo>
                <a:lnTo>
                  <a:pt x="5276709" y="3499637"/>
                </a:lnTo>
                <a:lnTo>
                  <a:pt x="0" y="3499637"/>
                </a:lnTo>
                <a:close/>
              </a:path>
            </a:pathLst>
          </a:custGeom>
          <a:blipFill dpi="0" rotWithShape="1">
            <a:blip r:embed="rId3"/>
            <a:srcRect/>
            <a:tile tx="0" ty="0" sx="100000" sy="100000" flip="none" algn="tl"/>
          </a:blipFill>
        </p:spPr>
        <p:txBody>
          <a:bodyPr wrap="square">
            <a:noAutofit/>
          </a:bodyPr>
          <a:lstStyle>
            <a:lvl1pPr>
              <a:defRPr lang="zh-CN" altLang="en-US" sz="800">
                <a:solidFill>
                  <a:srgbClr val="C00000"/>
                </a:solidFill>
              </a:defRPr>
            </a:lvl1pPr>
          </a:lstStyle>
          <a:p>
            <a:pPr lvl="0"/>
            <a:endParaRPr lang="zh-CN" altLang="en-US"/>
          </a:p>
        </p:txBody>
      </p:sp>
    </p:spTree>
    <p:extLst>
      <p:ext uri="{BB962C8B-B14F-4D97-AF65-F5344CB8AC3E}">
        <p14:creationId xmlns:p14="http://schemas.microsoft.com/office/powerpoint/2010/main" val="2473354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500" fill="hold"/>
                                        <p:tgtEl>
                                          <p:spTgt spid="9"/>
                                        </p:tgtEl>
                                        <p:attrNameLst>
                                          <p:attrName>ppt_x</p:attrName>
                                        </p:attrNameLst>
                                      </p:cBhvr>
                                      <p:tavLst>
                                        <p:tav tm="0">
                                          <p:val>
                                            <p:strVal val="#ppt_x"/>
                                          </p:val>
                                        </p:tav>
                                        <p:tav tm="100000">
                                          <p:val>
                                            <p:strVal val="#ppt_x"/>
                                          </p:val>
                                        </p:tav>
                                      </p:tavLst>
                                    </p:anim>
                                    <p:anim calcmode="lin" valueType="num">
                                      <p:cBhvr additive="base">
                                        <p:cTn id="12"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32_自定义版式">
    <p:spTree>
      <p:nvGrpSpPr>
        <p:cNvPr id="1" name=""/>
        <p:cNvGrpSpPr/>
        <p:nvPr/>
      </p:nvGrpSpPr>
      <p:grpSpPr>
        <a:xfrm>
          <a:off x="0" y="0"/>
          <a:ext cx="0" cy="0"/>
          <a:chOff x="0" y="0"/>
          <a:chExt cx="0" cy="0"/>
        </a:xfrm>
      </p:grpSpPr>
      <p:sp>
        <p:nvSpPr>
          <p:cNvPr id="6" name="图片占位符 5"/>
          <p:cNvSpPr>
            <a:spLocks noGrp="1"/>
          </p:cNvSpPr>
          <p:nvPr>
            <p:ph type="pic" sz="quarter" idx="11"/>
          </p:nvPr>
        </p:nvSpPr>
        <p:spPr>
          <a:xfrm>
            <a:off x="1" y="1585596"/>
            <a:ext cx="6193089" cy="4570048"/>
          </a:xfrm>
          <a:custGeom>
            <a:avLst/>
            <a:gdLst>
              <a:gd name="connsiteX0" fmla="*/ 0 w 6193089"/>
              <a:gd name="connsiteY0" fmla="*/ 0 h 4570048"/>
              <a:gd name="connsiteX1" fmla="*/ 6193089 w 6193089"/>
              <a:gd name="connsiteY1" fmla="*/ 0 h 4570048"/>
              <a:gd name="connsiteX2" fmla="*/ 6193089 w 6193089"/>
              <a:gd name="connsiteY2" fmla="*/ 4570048 h 4570048"/>
              <a:gd name="connsiteX3" fmla="*/ 0 w 6193089"/>
              <a:gd name="connsiteY3" fmla="*/ 4570048 h 4570048"/>
            </a:gdLst>
            <a:ahLst/>
            <a:cxnLst>
              <a:cxn ang="0">
                <a:pos x="connsiteX0" y="connsiteY0"/>
              </a:cxn>
              <a:cxn ang="0">
                <a:pos x="connsiteX1" y="connsiteY1"/>
              </a:cxn>
              <a:cxn ang="0">
                <a:pos x="connsiteX2" y="connsiteY2"/>
              </a:cxn>
              <a:cxn ang="0">
                <a:pos x="connsiteX3" y="connsiteY3"/>
              </a:cxn>
            </a:cxnLst>
            <a:rect l="l" t="t" r="r" b="b"/>
            <a:pathLst>
              <a:path w="6193089" h="4570048">
                <a:moveTo>
                  <a:pt x="0" y="0"/>
                </a:moveTo>
                <a:lnTo>
                  <a:pt x="6193089" y="0"/>
                </a:lnTo>
                <a:lnTo>
                  <a:pt x="6193089" y="4570048"/>
                </a:lnTo>
                <a:lnTo>
                  <a:pt x="0" y="4570048"/>
                </a:lnTo>
                <a:close/>
              </a:path>
            </a:pathLst>
          </a:custGeom>
          <a:blipFill dpi="0" rotWithShape="1">
            <a:blip r:embed="rId2"/>
            <a:srcRect/>
            <a:tile tx="0" ty="0" sx="100000" sy="100000" flip="none" algn="tl"/>
          </a:blipFill>
        </p:spPr>
        <p:txBody>
          <a:bodyPr wrap="square">
            <a:noAutofit/>
          </a:bodyPr>
          <a:lstStyle>
            <a:lvl1pPr>
              <a:defRPr lang="zh-CN" altLang="en-US" sz="800">
                <a:solidFill>
                  <a:srgbClr val="C00000"/>
                </a:solidFill>
              </a:defRPr>
            </a:lvl1pPr>
          </a:lstStyle>
          <a:p>
            <a:pPr lvl="0"/>
            <a:endParaRPr lang="zh-CN" altLang="en-US"/>
          </a:p>
        </p:txBody>
      </p:sp>
    </p:spTree>
    <p:extLst>
      <p:ext uri="{BB962C8B-B14F-4D97-AF65-F5344CB8AC3E}">
        <p14:creationId xmlns:p14="http://schemas.microsoft.com/office/powerpoint/2010/main" val="5998532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0-#ppt_w/2"/>
                                          </p:val>
                                        </p:tav>
                                        <p:tav tm="100000">
                                          <p:val>
                                            <p:strVal val="#ppt_x"/>
                                          </p:val>
                                        </p:tav>
                                      </p:tavLst>
                                    </p:anim>
                                    <p:anim calcmode="lin" valueType="num">
                                      <p:cBhvr additive="base">
                                        <p:cTn id="8" dur="50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标题幻灯片">
    <p:spTree>
      <p:nvGrpSpPr>
        <p:cNvPr id="1" name=""/>
        <p:cNvGrpSpPr/>
        <p:nvPr/>
      </p:nvGrpSpPr>
      <p:grpSpPr>
        <a:xfrm>
          <a:off x="0" y="0"/>
          <a:ext cx="0" cy="0"/>
          <a:chOff x="0" y="0"/>
          <a:chExt cx="0" cy="0"/>
        </a:xfrm>
      </p:grpSpPr>
      <p:pic>
        <p:nvPicPr>
          <p:cNvPr id="2" name="图片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Tree>
    <p:extLst>
      <p:ext uri="{BB962C8B-B14F-4D97-AF65-F5344CB8AC3E}">
        <p14:creationId xmlns:p14="http://schemas.microsoft.com/office/powerpoint/2010/main" val="2861117109"/>
      </p:ext>
    </p:extLst>
  </p:cSld>
  <p:clrMapOvr>
    <a:masterClrMapping/>
  </p:clrMapOvr>
  <mc:AlternateContent xmlns:mc="http://schemas.openxmlformats.org/markup-compatibility/2006" xmlns:p14="http://schemas.microsoft.com/office/powerpoint/2010/main">
    <mc:Choice Requires="p14">
      <p:transition spd="slow" p14:dur="900" advClick="0" advTm="0">
        <p14:warp dir="in"/>
      </p:transition>
    </mc:Choice>
    <mc:Fallback xmlns="">
      <p:transition spd="slow" advClick="0" advTm="0">
        <p:fade/>
      </p:transition>
    </mc:Fallback>
  </mc:AlternateContent>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标题幻灯片">
    <p:spTree>
      <p:nvGrpSpPr>
        <p:cNvPr id="1" name=""/>
        <p:cNvGrpSpPr/>
        <p:nvPr/>
      </p:nvGrpSpPr>
      <p:grpSpPr>
        <a:xfrm>
          <a:off x="0" y="0"/>
          <a:ext cx="0" cy="0"/>
          <a:chOff x="0" y="0"/>
          <a:chExt cx="0" cy="0"/>
        </a:xfrm>
      </p:grpSpPr>
      <p:pic>
        <p:nvPicPr>
          <p:cNvPr id="2" name="图片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pic>
        <p:nvPicPr>
          <p:cNvPr id="3" name="图片 2"/>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5891" y="1117712"/>
            <a:ext cx="12223782" cy="4622575"/>
          </a:xfrm>
          <a:prstGeom prst="rect">
            <a:avLst/>
          </a:prstGeom>
        </p:spPr>
      </p:pic>
    </p:spTree>
    <p:extLst>
      <p:ext uri="{BB962C8B-B14F-4D97-AF65-F5344CB8AC3E}">
        <p14:creationId xmlns:p14="http://schemas.microsoft.com/office/powerpoint/2010/main" val="3580013316"/>
      </p:ext>
    </p:extLst>
  </p:cSld>
  <p:clrMapOvr>
    <a:masterClrMapping/>
  </p:clrMapOvr>
  <mc:AlternateContent xmlns:mc="http://schemas.openxmlformats.org/markup-compatibility/2006" xmlns:p14="http://schemas.microsoft.com/office/powerpoint/2010/main">
    <mc:Choice Requires="p14">
      <p:transition spd="slow" p14:dur="900" advClick="0" advTm="0">
        <p14:warp dir="in"/>
      </p:transition>
    </mc:Choice>
    <mc:Fallback xmlns="">
      <p:transition spd="slow" advClick="0" advTm="0">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3_标题幻灯片">
    <p:spTree>
      <p:nvGrpSpPr>
        <p:cNvPr id="1" name=""/>
        <p:cNvGrpSpPr/>
        <p:nvPr/>
      </p:nvGrpSpPr>
      <p:grpSpPr>
        <a:xfrm>
          <a:off x="0" y="0"/>
          <a:ext cx="0" cy="0"/>
          <a:chOff x="0" y="0"/>
          <a:chExt cx="0" cy="0"/>
        </a:xfrm>
      </p:grpSpPr>
      <p:pic>
        <p:nvPicPr>
          <p:cNvPr id="2" name="图片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4" name="矩形 3"/>
          <p:cNvSpPr/>
          <p:nvPr userDrawn="1"/>
        </p:nvSpPr>
        <p:spPr>
          <a:xfrm>
            <a:off x="0" y="406400"/>
            <a:ext cx="12192000" cy="6108700"/>
          </a:xfrm>
          <a:prstGeom prst="rect">
            <a:avLst/>
          </a:prstGeom>
          <a:solidFill>
            <a:srgbClr val="FFFFFF">
              <a:alpha val="8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占位符 4"/>
          <p:cNvSpPr>
            <a:spLocks noGrp="1"/>
          </p:cNvSpPr>
          <p:nvPr>
            <p:ph type="body" sz="quarter" idx="10" hasCustomPrompt="1"/>
          </p:nvPr>
        </p:nvSpPr>
        <p:spPr>
          <a:xfrm>
            <a:off x="377141" y="551316"/>
            <a:ext cx="4398055" cy="493713"/>
          </a:xfrm>
          <a:prstGeom prst="rect">
            <a:avLst/>
          </a:prstGeom>
        </p:spPr>
        <p:txBody>
          <a:bodyPr anchor="ctr"/>
          <a:lstStyle>
            <a:lvl1pPr marL="0" indent="0">
              <a:buNone/>
              <a:defRPr sz="2000" b="0">
                <a:solidFill>
                  <a:schemeClr val="tx1">
                    <a:lumMod val="75000"/>
                    <a:lumOff val="25000"/>
                  </a:schemeClr>
                </a:solidFill>
              </a:defRPr>
            </a:lvl1pPr>
          </a:lstStyle>
          <a:p>
            <a:pPr lvl="0"/>
            <a:r>
              <a:rPr lang="zh-CN" altLang="en-US" dirty="0" smtClean="0"/>
              <a:t>点击输入章节标题</a:t>
            </a:r>
            <a:endParaRPr lang="zh-CN" altLang="en-US" dirty="0"/>
          </a:p>
        </p:txBody>
      </p:sp>
      <p:cxnSp>
        <p:nvCxnSpPr>
          <p:cNvPr id="7" name="直接连接符 6"/>
          <p:cNvCxnSpPr/>
          <p:nvPr userDrawn="1"/>
        </p:nvCxnSpPr>
        <p:spPr>
          <a:xfrm>
            <a:off x="493486" y="1045029"/>
            <a:ext cx="3396343" cy="0"/>
          </a:xfrm>
          <a:prstGeom prst="line">
            <a:avLst/>
          </a:prstGeom>
          <a:ln>
            <a:solidFill>
              <a:srgbClr val="2CA8B5"/>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4085141"/>
      </p:ext>
    </p:extLst>
  </p:cSld>
  <p:clrMapOvr>
    <a:masterClrMapping/>
  </p:clrMapOvr>
  <mc:AlternateContent xmlns:mc="http://schemas.openxmlformats.org/markup-compatibility/2006" xmlns:p14="http://schemas.microsoft.com/office/powerpoint/2010/main">
    <mc:Choice Requires="p14">
      <p:transition spd="slow" p14:dur="900" advClick="0" advTm="0">
        <p14:warp dir="in"/>
      </p:transition>
    </mc:Choice>
    <mc:Fallback xmlns="">
      <p:transition spd="slow" advClick="0" advTm="0">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节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3741538267"/>
      </p:ext>
    </p:extLst>
  </p:cSld>
  <p:clrMapOvr>
    <a:masterClrMapping/>
  </p:clrMapOvr>
  <mc:AlternateContent xmlns:mc="http://schemas.openxmlformats.org/markup-compatibility/2006" xmlns:p14="http://schemas.microsoft.com/office/powerpoint/2010/main">
    <mc:Choice Requires="p14">
      <p:transition spd="slow" p14:dur="900" advClick="0" advTm="0">
        <p14:warp dir="in"/>
      </p:transition>
    </mc:Choice>
    <mc:Fallback xmlns="">
      <p:transition spd="slow" advClick="0" advTm="0">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2588428398"/>
      </p:ext>
    </p:extLst>
  </p:cSld>
  <p:clrMapOvr>
    <a:masterClrMapping/>
  </p:clrMapOvr>
  <mc:AlternateContent xmlns:mc="http://schemas.openxmlformats.org/markup-compatibility/2006" xmlns:p14="http://schemas.microsoft.com/office/powerpoint/2010/main">
    <mc:Choice Requires="p14">
      <p:transition spd="slow" p14:dur="900" advClick="0" advTm="0">
        <p14:warp dir="in"/>
      </p:transition>
    </mc:Choice>
    <mc:Fallback xmlns="">
      <p:transition spd="slow" advClick="0" advTm="0">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1_图片与标题">
    <p:spTree>
      <p:nvGrpSpPr>
        <p:cNvPr id="1" name=""/>
        <p:cNvGrpSpPr/>
        <p:nvPr/>
      </p:nvGrpSpPr>
      <p:grpSpPr>
        <a:xfrm>
          <a:off x="0" y="0"/>
          <a:ext cx="0" cy="0"/>
          <a:chOff x="0" y="0"/>
          <a:chExt cx="0" cy="0"/>
        </a:xfrm>
      </p:grpSpPr>
      <p:sp>
        <p:nvSpPr>
          <p:cNvPr id="40" name="文本占位符 39"/>
          <p:cNvSpPr>
            <a:spLocks noGrp="1"/>
          </p:cNvSpPr>
          <p:nvPr>
            <p:ph type="body" sz="quarter" idx="10" hasCustomPrompt="1"/>
          </p:nvPr>
        </p:nvSpPr>
        <p:spPr>
          <a:xfrm>
            <a:off x="4368801" y="308217"/>
            <a:ext cx="3810000" cy="533400"/>
          </a:xfrm>
          <a:prstGeom prst="rect">
            <a:avLst/>
          </a:prstGeom>
        </p:spPr>
        <p:txBody>
          <a:bodyPr anchor="ctr"/>
          <a:lstStyle>
            <a:lvl1pPr marL="0" indent="0" algn="ctr">
              <a:buNone/>
              <a:defRPr b="1">
                <a:solidFill>
                  <a:schemeClr val="tx1">
                    <a:lumMod val="65000"/>
                    <a:lumOff val="35000"/>
                  </a:schemeClr>
                </a:solidFill>
              </a:defRPr>
            </a:lvl1pPr>
          </a:lstStyle>
          <a:p>
            <a:pPr lvl="0"/>
            <a:r>
              <a:rPr lang="zh-CN" altLang="en-US" dirty="0" smtClean="0"/>
              <a:t>点击输入标题内容</a:t>
            </a:r>
            <a:endParaRPr lang="zh-CN" altLang="en-US" dirty="0"/>
          </a:p>
        </p:txBody>
      </p:sp>
      <p:cxnSp>
        <p:nvCxnSpPr>
          <p:cNvPr id="5" name="直接连接符 4"/>
          <p:cNvCxnSpPr/>
          <p:nvPr userDrawn="1"/>
        </p:nvCxnSpPr>
        <p:spPr>
          <a:xfrm>
            <a:off x="3141134" y="952868"/>
            <a:ext cx="6265334" cy="0"/>
          </a:xfrm>
          <a:prstGeom prst="line">
            <a:avLst/>
          </a:prstGeom>
          <a:ln>
            <a:solidFill>
              <a:srgbClr val="8CCED7"/>
            </a:solidFill>
          </a:ln>
        </p:spPr>
        <p:style>
          <a:lnRef idx="1">
            <a:schemeClr val="accent1"/>
          </a:lnRef>
          <a:fillRef idx="0">
            <a:schemeClr val="accent1"/>
          </a:fillRef>
          <a:effectRef idx="0">
            <a:schemeClr val="accent1"/>
          </a:effectRef>
          <a:fontRef idx="minor">
            <a:schemeClr val="tx1"/>
          </a:fontRef>
        </p:style>
      </p:cxnSp>
      <p:pic>
        <p:nvPicPr>
          <p:cNvPr id="2" name="图片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236615" y="0"/>
            <a:ext cx="2955384" cy="2159497"/>
          </a:xfrm>
          <a:prstGeom prst="rect">
            <a:avLst/>
          </a:prstGeom>
          <a:effectLst>
            <a:outerShdw blurRad="50800" dist="38100" dir="2700000" algn="tl" rotWithShape="0">
              <a:prstClr val="black">
                <a:alpha val="40000"/>
              </a:prstClr>
            </a:outerShdw>
          </a:effectLst>
        </p:spPr>
      </p:pic>
      <p:pic>
        <p:nvPicPr>
          <p:cNvPr id="3" name="图片 2"/>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3006" y="0"/>
            <a:ext cx="2763567" cy="2842909"/>
          </a:xfrm>
          <a:prstGeom prst="rect">
            <a:avLst/>
          </a:prstGeom>
          <a:effectLst>
            <a:outerShdw blurRad="50800" dist="38100" dir="2700000" algn="tl" rotWithShape="0">
              <a:prstClr val="black">
                <a:alpha val="40000"/>
              </a:prstClr>
            </a:outerShdw>
          </a:effectLst>
        </p:spPr>
      </p:pic>
      <p:sp>
        <p:nvSpPr>
          <p:cNvPr id="8" name="矩形 7"/>
          <p:cNvSpPr/>
          <p:nvPr userDrawn="1"/>
        </p:nvSpPr>
        <p:spPr>
          <a:xfrm>
            <a:off x="2676" y="6815192"/>
            <a:ext cx="12189324" cy="85616"/>
          </a:xfrm>
          <a:prstGeom prst="rect">
            <a:avLst/>
          </a:prstGeom>
          <a:solidFill>
            <a:srgbClr val="8CCED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98">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26259097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0">
                                            <p:txEl>
                                              <p:pRg st="0" end="0"/>
                                            </p:txEl>
                                          </p:spTgt>
                                        </p:tgtEl>
                                        <p:attrNameLst>
                                          <p:attrName>style.visibility</p:attrName>
                                        </p:attrNameLst>
                                      </p:cBhvr>
                                      <p:to>
                                        <p:strVal val="visible"/>
                                      </p:to>
                                    </p:set>
                                    <p:animEffect transition="in" filter="wipe(left)">
                                      <p:cBhvr>
                                        <p:cTn id="7" dur="500"/>
                                        <p:tgtEl>
                                          <p:spTgt spid="4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build="p">
        <p:tmplLst>
          <p:tmpl lvl="1">
            <p:tnLst>
              <p:par>
                <p:cTn presetID="22" presetClass="entr" presetSubtype="8" fill="hold" nodeType="afterEffect">
                  <p:stCondLst>
                    <p:cond delay="0"/>
                  </p:stCondLst>
                  <p:childTnLst>
                    <p:set>
                      <p:cBhvr>
                        <p:cTn dur="1" fill="hold">
                          <p:stCondLst>
                            <p:cond delay="0"/>
                          </p:stCondLst>
                        </p:cTn>
                        <p:tgtEl>
                          <p:spTgt spid="40"/>
                        </p:tgtEl>
                        <p:attrNameLst>
                          <p:attrName>style.visibility</p:attrName>
                        </p:attrNameLst>
                      </p:cBhvr>
                      <p:to>
                        <p:strVal val="visible"/>
                      </p:to>
                    </p:set>
                    <p:animEffect transition="in" filter="wipe(left)">
                      <p:cBhvr>
                        <p:cTn dur="500"/>
                        <p:tgtEl>
                          <p:spTgt spid="40"/>
                        </p:tgtEl>
                      </p:cBhvr>
                    </p:animEffect>
                  </p:childTnLst>
                </p:cTn>
              </p:par>
            </p:tnLst>
          </p:tmpl>
        </p:tmplLst>
      </p:bldP>
    </p:bld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
        <p:nvSpPr>
          <p:cNvPr id="6" name="灯片编号占位符 5"/>
          <p:cNvSpPr>
            <a:spLocks noGrp="1"/>
          </p:cNvSpPr>
          <p:nvPr>
            <p:ph type="sldNum" sz="quarter" idx="12"/>
          </p:nvPr>
        </p:nvSpPr>
        <p:spPr>
          <a:xfrm>
            <a:off x="8610600" y="6356350"/>
            <a:ext cx="2743200" cy="365125"/>
          </a:xfrm>
          <a:prstGeom prst="rect">
            <a:avLst/>
          </a:prstGeom>
        </p:spPr>
        <p:txBody>
          <a:bodyPr/>
          <a:lstStyle/>
          <a:p>
            <a:fld id="{7F061FEE-56D5-4BA9-AC75-184C9A67A85C}" type="slidenum">
              <a:rPr lang="zh-CN" altLang="en-US" smtClean="0"/>
              <a:t>‹#›</a:t>
            </a:fld>
            <a:endParaRPr lang="zh-CN" altLang="en-US"/>
          </a:p>
        </p:txBody>
      </p:sp>
    </p:spTree>
    <p:extLst>
      <p:ext uri="{BB962C8B-B14F-4D97-AF65-F5344CB8AC3E}">
        <p14:creationId xmlns:p14="http://schemas.microsoft.com/office/powerpoint/2010/main" val="3261813103"/>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节标题">
    <p:spTree>
      <p:nvGrpSpPr>
        <p:cNvPr id="1" name=""/>
        <p:cNvGrpSpPr/>
        <p:nvPr/>
      </p:nvGrpSpPr>
      <p:grpSpPr>
        <a:xfrm>
          <a:off x="0" y="0"/>
          <a:ext cx="0" cy="0"/>
          <a:chOff x="0" y="0"/>
          <a:chExt cx="0" cy="0"/>
        </a:xfrm>
      </p:grpSpPr>
      <p:sp>
        <p:nvSpPr>
          <p:cNvPr id="6" name="灯片编号占位符 5"/>
          <p:cNvSpPr>
            <a:spLocks noGrp="1"/>
          </p:cNvSpPr>
          <p:nvPr>
            <p:ph type="sldNum" sz="quarter" idx="12"/>
          </p:nvPr>
        </p:nvSpPr>
        <p:spPr>
          <a:xfrm>
            <a:off x="8610600" y="6356350"/>
            <a:ext cx="2743200" cy="365125"/>
          </a:xfrm>
          <a:prstGeom prst="rect">
            <a:avLst/>
          </a:prstGeom>
        </p:spPr>
        <p:txBody>
          <a:bodyPr/>
          <a:lstStyle/>
          <a:p>
            <a:fld id="{7F061FEE-56D5-4BA9-AC75-184C9A67A85C}" type="slidenum">
              <a:rPr lang="zh-CN" altLang="en-US" smtClean="0"/>
              <a:t>‹#›</a:t>
            </a:fld>
            <a:endParaRPr lang="zh-CN" altLang="en-US"/>
          </a:p>
        </p:txBody>
      </p:sp>
    </p:spTree>
    <p:extLst>
      <p:ext uri="{BB962C8B-B14F-4D97-AF65-F5344CB8AC3E}">
        <p14:creationId xmlns:p14="http://schemas.microsoft.com/office/powerpoint/2010/main" val="1799145710"/>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theme" Target="../theme/theme2.xml"/><Relationship Id="rId3" Type="http://schemas.openxmlformats.org/officeDocument/2006/relationships/slideLayout" Target="../slideLayouts/slideLayout10.xml"/><Relationship Id="rId7" Type="http://schemas.openxmlformats.org/officeDocument/2006/relationships/slideLayout" Target="../slideLayouts/slideLayout14.xml"/><Relationship Id="rId2" Type="http://schemas.openxmlformats.org/officeDocument/2006/relationships/slideLayout" Target="../slideLayouts/slideLayout9.xml"/><Relationship Id="rId1" Type="http://schemas.openxmlformats.org/officeDocument/2006/relationships/slideLayout" Target="../slideLayouts/slideLayout8.xml"/><Relationship Id="rId6" Type="http://schemas.openxmlformats.org/officeDocument/2006/relationships/slideLayout" Target="../slideLayouts/slideLayout13.xml"/><Relationship Id="rId5" Type="http://schemas.openxmlformats.org/officeDocument/2006/relationships/slideLayout" Target="../slideLayouts/slideLayout12.xml"/><Relationship Id="rId4" Type="http://schemas.openxmlformats.org/officeDocument/2006/relationships/slideLayout" Target="../slideLayouts/slideLayout1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002988723"/>
      </p:ext>
    </p:extLst>
  </p:cSld>
  <p:clrMap bg1="lt1" tx1="dk1" bg2="lt2" tx2="dk2" accent1="accent1" accent2="accent2" accent3="accent3" accent4="accent4" accent5="accent5" accent6="accent6" hlink="hlink" folHlink="folHlink"/>
  <p:sldLayoutIdLst>
    <p:sldLayoutId id="2147483661" r:id="rId1"/>
    <p:sldLayoutId id="2147483679" r:id="rId2"/>
    <p:sldLayoutId id="2147483680" r:id="rId3"/>
    <p:sldLayoutId id="2147483681" r:id="rId4"/>
    <p:sldLayoutId id="2147483663" r:id="rId5"/>
    <p:sldLayoutId id="2147483667" r:id="rId6"/>
    <p:sldLayoutId id="2147483682" r:id="rId7"/>
  </p:sldLayoutIdLst>
  <mc:AlternateContent xmlns:mc="http://schemas.openxmlformats.org/markup-compatibility/2006" xmlns:p14="http://schemas.microsoft.com/office/powerpoint/2010/main">
    <mc:Choice Requires="p14">
      <p:transition spd="slow" p14:dur="900" advClick="0" advTm="0">
        <p14:warp dir="in"/>
      </p:transition>
    </mc:Choice>
    <mc:Fallback xmlns="">
      <p:transition spd="slow" advClick="0" advTm="0">
        <p:fade/>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3" name="矩形 2"/>
          <p:cNvSpPr/>
          <p:nvPr userDrawn="1"/>
        </p:nvSpPr>
        <p:spPr>
          <a:xfrm>
            <a:off x="0" y="185194"/>
            <a:ext cx="185195" cy="509287"/>
          </a:xfrm>
          <a:prstGeom prst="rect">
            <a:avLst/>
          </a:prstGeom>
          <a:solidFill>
            <a:srgbClr val="0E193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userDrawn="1"/>
        </p:nvSpPr>
        <p:spPr>
          <a:xfrm>
            <a:off x="266218" y="185194"/>
            <a:ext cx="107162" cy="509287"/>
          </a:xfrm>
          <a:prstGeom prst="rect">
            <a:avLst/>
          </a:prstGeom>
          <a:solidFill>
            <a:srgbClr val="0E193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TextBox 44"/>
          <p:cNvSpPr txBox="1"/>
          <p:nvPr userDrawn="1"/>
        </p:nvSpPr>
        <p:spPr>
          <a:xfrm>
            <a:off x="504192" y="256275"/>
            <a:ext cx="5606322" cy="369332"/>
          </a:xfrm>
          <a:prstGeom prst="rect">
            <a:avLst/>
          </a:prstGeom>
          <a:noFill/>
        </p:spPr>
        <p:txBody>
          <a:bodyPr wrap="square" lIns="0" tIns="0" rIns="0" bIns="0" rtlCol="0" anchor="t">
            <a:spAutoFit/>
          </a:bodyPr>
          <a:lstStyle/>
          <a:p>
            <a:pPr lvl="0"/>
            <a:r>
              <a:rPr lang="zh-CN" altLang="en-US" sz="2400" b="1" dirty="0">
                <a:solidFill>
                  <a:srgbClr val="0E1937"/>
                </a:solidFill>
                <a:latin typeface="微软雅黑" panose="020B0503020204020204" pitchFamily="34" charset="-122"/>
                <a:ea typeface="微软雅黑" panose="020B0503020204020204" pitchFamily="34" charset="-122"/>
              </a:rPr>
              <a:t>此处添加您的标题</a:t>
            </a:r>
          </a:p>
        </p:txBody>
      </p:sp>
      <p:sp>
        <p:nvSpPr>
          <p:cNvPr id="7" name="矩形 6"/>
          <p:cNvSpPr/>
          <p:nvPr userDrawn="1"/>
        </p:nvSpPr>
        <p:spPr>
          <a:xfrm>
            <a:off x="-6063" y="6545943"/>
            <a:ext cx="12198063" cy="321187"/>
          </a:xfrm>
          <a:prstGeom prst="rect">
            <a:avLst/>
          </a:prstGeom>
          <a:solidFill>
            <a:srgbClr val="0E193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3391720210"/>
      </p:ext>
    </p:extLst>
  </p:cSld>
  <p:clrMap bg1="lt1" tx1="dk1" bg2="lt2" tx2="dk2" accent1="accent1" accent2="accent2" accent3="accent3" accent4="accent4" accent5="accent5" accent6="accent6" hlink="hlink" folHlink="folHlink"/>
  <p:sldLayoutIdLst>
    <p:sldLayoutId id="2147483669" r:id="rId1"/>
    <p:sldLayoutId id="2147483670" r:id="rId2"/>
    <p:sldLayoutId id="2147483671" r:id="rId3"/>
    <p:sldLayoutId id="2147483672" r:id="rId4"/>
    <p:sldLayoutId id="2147483674" r:id="rId5"/>
    <p:sldLayoutId id="2147483676" r:id="rId6"/>
    <p:sldLayoutId id="2147483677" r:id="rId7"/>
  </p:sldLayoutIdLst>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0-#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20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500" fill="hold"/>
                                        <p:tgtEl>
                                          <p:spTgt spid="4"/>
                                        </p:tgtEl>
                                        <p:attrNameLst>
                                          <p:attrName>ppt_x</p:attrName>
                                        </p:attrNameLst>
                                      </p:cBhvr>
                                      <p:tavLst>
                                        <p:tav tm="0">
                                          <p:val>
                                            <p:strVal val="0-#ppt_w/2"/>
                                          </p:val>
                                        </p:tav>
                                        <p:tav tm="100000">
                                          <p:val>
                                            <p:strVal val="#ppt_x"/>
                                          </p:val>
                                        </p:tav>
                                      </p:tavLst>
                                    </p:anim>
                                    <p:anim calcmode="lin" valueType="num">
                                      <p:cBhvr additive="base">
                                        <p:cTn id="12" dur="500" fill="hold"/>
                                        <p:tgtEl>
                                          <p:spTgt spid="4"/>
                                        </p:tgtEl>
                                        <p:attrNameLst>
                                          <p:attrName>ppt_y</p:attrName>
                                        </p:attrNameLst>
                                      </p:cBhvr>
                                      <p:tavLst>
                                        <p:tav tm="0">
                                          <p:val>
                                            <p:strVal val="#ppt_y"/>
                                          </p:val>
                                        </p:tav>
                                        <p:tav tm="100000">
                                          <p:val>
                                            <p:strVal val="#ppt_y"/>
                                          </p:val>
                                        </p:tav>
                                      </p:tavLst>
                                    </p:anim>
                                  </p:childTnLst>
                                </p:cTn>
                              </p:par>
                            </p:childTnLst>
                          </p:cTn>
                        </p:par>
                        <p:par>
                          <p:cTn id="13" fill="hold">
                            <p:stCondLst>
                              <p:cond delay="700"/>
                            </p:stCondLst>
                            <p:childTnLst>
                              <p:par>
                                <p:cTn id="14" presetID="19" presetClass="entr" presetSubtype="5" fill="hold" grpId="0" nodeType="afterEffect">
                                  <p:stCondLst>
                                    <p:cond delay="0"/>
                                  </p:stCondLst>
                                  <p:iterate type="lt">
                                    <p:tmPct val="10000"/>
                                  </p:iterate>
                                  <p:childTnLst>
                                    <p:set>
                                      <p:cBhvr>
                                        <p:cTn id="15" dur="1" fill="hold">
                                          <p:stCondLst>
                                            <p:cond delay="0"/>
                                          </p:stCondLst>
                                        </p:cTn>
                                        <p:tgtEl>
                                          <p:spTgt spid="5"/>
                                        </p:tgtEl>
                                        <p:attrNameLst>
                                          <p:attrName>style.visibility</p:attrName>
                                        </p:attrNameLst>
                                      </p:cBhvr>
                                      <p:to>
                                        <p:strVal val="visible"/>
                                      </p:to>
                                    </p:set>
                                    <p:anim calcmode="lin" valueType="num">
                                      <p:cBhvr>
                                        <p:cTn id="16" dur="500" fill="hold"/>
                                        <p:tgtEl>
                                          <p:spTgt spid="5"/>
                                        </p:tgtEl>
                                        <p:attrNameLst>
                                          <p:attrName>ppt_w</p:attrName>
                                        </p:attrNameLst>
                                      </p:cBhvr>
                                      <p:tavLst>
                                        <p:tav tm="0">
                                          <p:val>
                                            <p:strVal val="#ppt_w"/>
                                          </p:val>
                                        </p:tav>
                                        <p:tav tm="100000">
                                          <p:val>
                                            <p:strVal val="#ppt_w"/>
                                          </p:val>
                                        </p:tav>
                                      </p:tavLst>
                                    </p:anim>
                                    <p:anim calcmode="lin" valueType="num">
                                      <p:cBhvr>
                                        <p:cTn id="17" dur="500" fill="hold"/>
                                        <p:tgtEl>
                                          <p:spTgt spid="5"/>
                                        </p:tgtEl>
                                        <p:attrNameLst>
                                          <p:attrName>ppt_h</p:attrName>
                                        </p:attrNameLst>
                                      </p:cBhvr>
                                      <p:tavLst>
                                        <p:tav tm="0" fmla="#ppt_h*sin(2.5*pi*$)">
                                          <p:val>
                                            <p:fltVal val="0"/>
                                          </p:val>
                                        </p:tav>
                                        <p:tav tm="100000">
                                          <p:val>
                                            <p:fltVal val="1"/>
                                          </p:val>
                                        </p:tav>
                                      </p:tavLst>
                                    </p:anim>
                                  </p:childTnLst>
                                </p:cTn>
                              </p:par>
                            </p:childTnLst>
                          </p:cTn>
                        </p:par>
                        <p:par>
                          <p:cTn id="18" fill="hold">
                            <p:stCondLst>
                              <p:cond delay="1550"/>
                            </p:stCondLst>
                            <p:childTnLst>
                              <p:par>
                                <p:cTn id="19" presetID="2" presetClass="entr" presetSubtype="8" fill="hold" grpId="0" nodeType="afterEffect">
                                  <p:stCondLst>
                                    <p:cond delay="0"/>
                                  </p:stCondLst>
                                  <p:childTnLst>
                                    <p:set>
                                      <p:cBhvr>
                                        <p:cTn id="20" dur="1" fill="hold">
                                          <p:stCondLst>
                                            <p:cond delay="0"/>
                                          </p:stCondLst>
                                        </p:cTn>
                                        <p:tgtEl>
                                          <p:spTgt spid="7"/>
                                        </p:tgtEl>
                                        <p:attrNameLst>
                                          <p:attrName>style.visibility</p:attrName>
                                        </p:attrNameLst>
                                      </p:cBhvr>
                                      <p:to>
                                        <p:strVal val="visible"/>
                                      </p:to>
                                    </p:set>
                                    <p:anim calcmode="lin" valueType="num">
                                      <p:cBhvr additive="base">
                                        <p:cTn id="21" dur="500" fill="hold"/>
                                        <p:tgtEl>
                                          <p:spTgt spid="7"/>
                                        </p:tgtEl>
                                        <p:attrNameLst>
                                          <p:attrName>ppt_x</p:attrName>
                                        </p:attrNameLst>
                                      </p:cBhvr>
                                      <p:tavLst>
                                        <p:tav tm="0">
                                          <p:val>
                                            <p:strVal val="0-#ppt_w/2"/>
                                          </p:val>
                                        </p:tav>
                                        <p:tav tm="100000">
                                          <p:val>
                                            <p:strVal val="#ppt_x"/>
                                          </p:val>
                                        </p:tav>
                                      </p:tavLst>
                                    </p:anim>
                                    <p:anim calcmode="lin" valueType="num">
                                      <p:cBhvr additive="base">
                                        <p:cTn id="22" dur="500" fill="hold"/>
                                        <p:tgtEl>
                                          <p:spTgt spid="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p:bldP spid="7" grpId="0" animBg="1"/>
    </p:bld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2.xml"/><Relationship Id="rId7" Type="http://schemas.openxmlformats.org/officeDocument/2006/relationships/image" Target="../media/image9.png"/><Relationship Id="rId2" Type="http://schemas.openxmlformats.org/officeDocument/2006/relationships/audio" Target="../media/media1.mp3"/><Relationship Id="rId1" Type="http://schemas.microsoft.com/office/2007/relationships/media" Target="../media/media1.mp3"/><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8" Type="http://schemas.openxmlformats.org/officeDocument/2006/relationships/tags" Target="../tags/tag14.xml"/><Relationship Id="rId3" Type="http://schemas.openxmlformats.org/officeDocument/2006/relationships/tags" Target="../tags/tag9.xml"/><Relationship Id="rId7" Type="http://schemas.openxmlformats.org/officeDocument/2006/relationships/tags" Target="../tags/tag13.xml"/><Relationship Id="rId12" Type="http://schemas.openxmlformats.org/officeDocument/2006/relationships/notesSlide" Target="../notesSlides/notesSlide10.xml"/><Relationship Id="rId2" Type="http://schemas.openxmlformats.org/officeDocument/2006/relationships/tags" Target="../tags/tag8.xml"/><Relationship Id="rId1" Type="http://schemas.openxmlformats.org/officeDocument/2006/relationships/tags" Target="../tags/tag7.xml"/><Relationship Id="rId6" Type="http://schemas.openxmlformats.org/officeDocument/2006/relationships/tags" Target="../tags/tag12.xml"/><Relationship Id="rId11" Type="http://schemas.openxmlformats.org/officeDocument/2006/relationships/slideLayout" Target="../slideLayouts/slideLayout4.xml"/><Relationship Id="rId5" Type="http://schemas.openxmlformats.org/officeDocument/2006/relationships/tags" Target="../tags/tag11.xml"/><Relationship Id="rId10" Type="http://schemas.openxmlformats.org/officeDocument/2006/relationships/tags" Target="../tags/tag16.xml"/><Relationship Id="rId4" Type="http://schemas.openxmlformats.org/officeDocument/2006/relationships/tags" Target="../tags/tag10.xml"/><Relationship Id="rId9" Type="http://schemas.openxmlformats.org/officeDocument/2006/relationships/tags" Target="../tags/tag15.xml"/></Relationships>
</file>

<file path=ppt/slides/_rels/slide11.xml.rels><?xml version="1.0" encoding="UTF-8" standalone="yes"?>
<Relationships xmlns="http://schemas.openxmlformats.org/package/2006/relationships"><Relationship Id="rId8" Type="http://schemas.openxmlformats.org/officeDocument/2006/relationships/tags" Target="../tags/tag24.xml"/><Relationship Id="rId13" Type="http://schemas.openxmlformats.org/officeDocument/2006/relationships/image" Target="../media/image13.jpeg"/><Relationship Id="rId3" Type="http://schemas.openxmlformats.org/officeDocument/2006/relationships/tags" Target="../tags/tag19.xml"/><Relationship Id="rId7" Type="http://schemas.openxmlformats.org/officeDocument/2006/relationships/tags" Target="../tags/tag23.xml"/><Relationship Id="rId12" Type="http://schemas.openxmlformats.org/officeDocument/2006/relationships/notesSlide" Target="../notesSlides/notesSlide11.xml"/><Relationship Id="rId2" Type="http://schemas.openxmlformats.org/officeDocument/2006/relationships/tags" Target="../tags/tag18.xml"/><Relationship Id="rId1" Type="http://schemas.openxmlformats.org/officeDocument/2006/relationships/tags" Target="../tags/tag17.xml"/><Relationship Id="rId6" Type="http://schemas.openxmlformats.org/officeDocument/2006/relationships/tags" Target="../tags/tag22.xml"/><Relationship Id="rId11" Type="http://schemas.openxmlformats.org/officeDocument/2006/relationships/slideLayout" Target="../slideLayouts/slideLayout4.xml"/><Relationship Id="rId5" Type="http://schemas.openxmlformats.org/officeDocument/2006/relationships/tags" Target="../tags/tag21.xml"/><Relationship Id="rId10" Type="http://schemas.openxmlformats.org/officeDocument/2006/relationships/tags" Target="../tags/tag26.xml"/><Relationship Id="rId4" Type="http://schemas.openxmlformats.org/officeDocument/2006/relationships/tags" Target="../tags/tag20.xml"/><Relationship Id="rId9" Type="http://schemas.openxmlformats.org/officeDocument/2006/relationships/tags" Target="../tags/tag25.xml"/></Relationships>
</file>

<file path=ppt/slides/_rels/slide1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8" Type="http://schemas.openxmlformats.org/officeDocument/2006/relationships/tags" Target="../tags/tag34.xml"/><Relationship Id="rId13" Type="http://schemas.openxmlformats.org/officeDocument/2006/relationships/image" Target="../media/image16.jpeg"/><Relationship Id="rId3" Type="http://schemas.openxmlformats.org/officeDocument/2006/relationships/tags" Target="../tags/tag29.xml"/><Relationship Id="rId7" Type="http://schemas.openxmlformats.org/officeDocument/2006/relationships/tags" Target="../tags/tag33.xml"/><Relationship Id="rId12" Type="http://schemas.openxmlformats.org/officeDocument/2006/relationships/image" Target="../media/image15.jpeg"/><Relationship Id="rId2" Type="http://schemas.openxmlformats.org/officeDocument/2006/relationships/tags" Target="../tags/tag28.xml"/><Relationship Id="rId1" Type="http://schemas.openxmlformats.org/officeDocument/2006/relationships/tags" Target="../tags/tag27.xml"/><Relationship Id="rId6" Type="http://schemas.openxmlformats.org/officeDocument/2006/relationships/tags" Target="../tags/tag32.xml"/><Relationship Id="rId11" Type="http://schemas.openxmlformats.org/officeDocument/2006/relationships/image" Target="../media/image14.jpeg"/><Relationship Id="rId5" Type="http://schemas.openxmlformats.org/officeDocument/2006/relationships/tags" Target="../tags/tag31.xml"/><Relationship Id="rId10" Type="http://schemas.openxmlformats.org/officeDocument/2006/relationships/slideLayout" Target="../slideLayouts/slideLayout4.xml"/><Relationship Id="rId4" Type="http://schemas.openxmlformats.org/officeDocument/2006/relationships/tags" Target="../tags/tag30.xml"/><Relationship Id="rId9" Type="http://schemas.openxmlformats.org/officeDocument/2006/relationships/tags" Target="../tags/tag35.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8" Type="http://schemas.openxmlformats.org/officeDocument/2006/relationships/image" Target="../media/image12.jpeg"/><Relationship Id="rId3" Type="http://schemas.openxmlformats.org/officeDocument/2006/relationships/tags" Target="../tags/tag4.xml"/><Relationship Id="rId7" Type="http://schemas.openxmlformats.org/officeDocument/2006/relationships/notesSlide" Target="../notesSlides/notesSlide8.xml"/><Relationship Id="rId2" Type="http://schemas.openxmlformats.org/officeDocument/2006/relationships/tags" Target="../tags/tag3.xml"/><Relationship Id="rId1" Type="http://schemas.openxmlformats.org/officeDocument/2006/relationships/tags" Target="../tags/tag2.xml"/><Relationship Id="rId6" Type="http://schemas.openxmlformats.org/officeDocument/2006/relationships/slideLayout" Target="../slideLayouts/slideLayout4.xml"/><Relationship Id="rId5" Type="http://schemas.openxmlformats.org/officeDocument/2006/relationships/tags" Target="../tags/tag6.xml"/><Relationship Id="rId4" Type="http://schemas.openxmlformats.org/officeDocument/2006/relationships/tags" Target="../tags/tag5.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0" y="1257541"/>
            <a:ext cx="12218979" cy="4952759"/>
          </a:xfrm>
          <a:prstGeom prst="rect">
            <a:avLst/>
          </a:prstGeom>
        </p:spPr>
      </p:pic>
      <p:pic>
        <p:nvPicPr>
          <p:cNvPr id="12" name="moumoon - Sunshine Girl">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020763" y="-952500"/>
            <a:ext cx="609600" cy="609600"/>
          </a:xfrm>
          <a:prstGeom prst="rect">
            <a:avLst/>
          </a:prstGeom>
        </p:spPr>
      </p:pic>
      <p:pic>
        <p:nvPicPr>
          <p:cNvPr id="2" name="图片 1"/>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2946816" y="0"/>
            <a:ext cx="6857584" cy="6857584"/>
          </a:xfrm>
          <a:prstGeom prst="rect">
            <a:avLst/>
          </a:prstGeom>
        </p:spPr>
      </p:pic>
      <p:sp>
        <p:nvSpPr>
          <p:cNvPr id="13" name="矩形 259"/>
          <p:cNvSpPr>
            <a:spLocks noChangeArrowheads="1"/>
          </p:cNvSpPr>
          <p:nvPr/>
        </p:nvSpPr>
        <p:spPr bwMode="auto">
          <a:xfrm>
            <a:off x="4152747" y="3613003"/>
            <a:ext cx="4445720" cy="36612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lnSpc>
                <a:spcPct val="150000"/>
              </a:lnSpc>
              <a:buNone/>
            </a:pPr>
            <a:r>
              <a:rPr lang="zh-CN" altLang="en-US" sz="1800" dirty="0">
                <a:solidFill>
                  <a:srgbClr val="34203B"/>
                </a:solidFill>
                <a:latin typeface="+mn-lt"/>
                <a:ea typeface="+mn-ea"/>
                <a:cs typeface="+mn-ea"/>
                <a:sym typeface="+mn-lt"/>
              </a:rPr>
              <a:t>会议报告 </a:t>
            </a:r>
            <a:r>
              <a:rPr lang="en-US" altLang="zh-CN" sz="1800" dirty="0" smtClean="0">
                <a:solidFill>
                  <a:srgbClr val="34203B"/>
                </a:solidFill>
                <a:latin typeface="+mn-lt"/>
                <a:ea typeface="+mn-ea"/>
                <a:cs typeface="+mn-ea"/>
                <a:sym typeface="+mn-lt"/>
              </a:rPr>
              <a:t> </a:t>
            </a:r>
            <a:r>
              <a:rPr lang="zh-CN" altLang="en-US" sz="1800" dirty="0" smtClean="0">
                <a:solidFill>
                  <a:srgbClr val="34203B"/>
                </a:solidFill>
                <a:latin typeface="+mn-lt"/>
                <a:ea typeface="+mn-ea"/>
                <a:cs typeface="+mn-ea"/>
                <a:sym typeface="+mn-lt"/>
              </a:rPr>
              <a:t>工作总结  工作汇报  年终汇报</a:t>
            </a:r>
            <a:endParaRPr lang="en-US" altLang="zh-CN" sz="1800" dirty="0">
              <a:solidFill>
                <a:srgbClr val="34203B"/>
              </a:solidFill>
              <a:latin typeface="+mn-lt"/>
              <a:ea typeface="+mn-ea"/>
              <a:cs typeface="+mn-ea"/>
              <a:sym typeface="+mn-lt"/>
            </a:endParaRPr>
          </a:p>
        </p:txBody>
      </p:sp>
      <p:sp>
        <p:nvSpPr>
          <p:cNvPr id="14" name="矩形 259"/>
          <p:cNvSpPr>
            <a:spLocks noChangeArrowheads="1"/>
          </p:cNvSpPr>
          <p:nvPr/>
        </p:nvSpPr>
        <p:spPr bwMode="auto">
          <a:xfrm>
            <a:off x="3283099" y="2740190"/>
            <a:ext cx="6185013" cy="67710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buNone/>
            </a:pPr>
            <a:r>
              <a:rPr lang="zh-CN" altLang="en-US" sz="4400" b="1" dirty="0" smtClean="0">
                <a:solidFill>
                  <a:srgbClr val="2CA8B5"/>
                </a:solidFill>
                <a:latin typeface="+mn-lt"/>
                <a:ea typeface="+mn-ea"/>
                <a:cs typeface="+mn-ea"/>
                <a:sym typeface="+mn-lt"/>
              </a:rPr>
              <a:t>民族风作汇报通用</a:t>
            </a:r>
            <a:endParaRPr lang="en-US" altLang="zh-CN" sz="4400" b="1" dirty="0">
              <a:solidFill>
                <a:srgbClr val="2CA8B5"/>
              </a:solidFill>
              <a:latin typeface="+mn-lt"/>
              <a:ea typeface="+mn-ea"/>
              <a:cs typeface="+mn-ea"/>
              <a:sym typeface="+mn-lt"/>
            </a:endParaRPr>
          </a:p>
        </p:txBody>
      </p:sp>
      <p:sp>
        <p:nvSpPr>
          <p:cNvPr id="15" name="矩形 259"/>
          <p:cNvSpPr>
            <a:spLocks noChangeArrowheads="1"/>
          </p:cNvSpPr>
          <p:nvPr/>
        </p:nvSpPr>
        <p:spPr bwMode="auto">
          <a:xfrm>
            <a:off x="5259352" y="4174834"/>
            <a:ext cx="2232509" cy="47397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buNone/>
            </a:pPr>
            <a:r>
              <a:rPr lang="zh-CN" altLang="en-US" sz="1400" dirty="0" smtClean="0">
                <a:solidFill>
                  <a:srgbClr val="34203B"/>
                </a:solidFill>
                <a:latin typeface="+mn-lt"/>
                <a:ea typeface="+mn-ea"/>
                <a:cs typeface="+mn-ea"/>
                <a:sym typeface="+mn-lt"/>
              </a:rPr>
              <a:t>汇   报   人：帅英雄   </a:t>
            </a:r>
            <a:endParaRPr lang="en-US" altLang="zh-CN" sz="1400" dirty="0" smtClean="0">
              <a:solidFill>
                <a:srgbClr val="34203B"/>
              </a:solidFill>
              <a:latin typeface="+mn-lt"/>
              <a:ea typeface="+mn-ea"/>
              <a:cs typeface="+mn-ea"/>
              <a:sym typeface="+mn-lt"/>
            </a:endParaRPr>
          </a:p>
          <a:p>
            <a:pPr algn="ctr">
              <a:buNone/>
            </a:pPr>
            <a:r>
              <a:rPr lang="zh-CN" altLang="en-US" sz="1400" dirty="0" smtClean="0">
                <a:solidFill>
                  <a:srgbClr val="34203B"/>
                </a:solidFill>
                <a:latin typeface="+mn-lt"/>
                <a:ea typeface="+mn-ea"/>
                <a:cs typeface="+mn-ea"/>
                <a:sym typeface="+mn-lt"/>
              </a:rPr>
              <a:t> 汇报部门：颜值组</a:t>
            </a:r>
            <a:endParaRPr lang="zh-CN" altLang="en-US" sz="1400" dirty="0">
              <a:solidFill>
                <a:srgbClr val="34203B"/>
              </a:solidFill>
              <a:latin typeface="+mn-lt"/>
              <a:ea typeface="+mn-ea"/>
              <a:cs typeface="+mn-ea"/>
              <a:sym typeface="+mn-lt"/>
            </a:endParaRPr>
          </a:p>
        </p:txBody>
      </p:sp>
    </p:spTree>
    <p:extLst>
      <p:ext uri="{BB962C8B-B14F-4D97-AF65-F5344CB8AC3E}">
        <p14:creationId xmlns:p14="http://schemas.microsoft.com/office/powerpoint/2010/main" val="1213030133"/>
      </p:ext>
    </p:extLst>
  </p:cSld>
  <p:clrMapOvr>
    <a:masterClrMapping/>
  </p:clrMapOvr>
  <mc:AlternateContent xmlns:mc="http://schemas.openxmlformats.org/markup-compatibility/2006" xmlns:p14="http://schemas.microsoft.com/office/powerpoint/2010/main">
    <mc:Choice Requires="p14">
      <p:transition spd="slow" p14:dur="900" advClick="0" advTm="0">
        <p14:warp dir="in"/>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withEffect">
                                  <p:stCondLst>
                                    <p:cond delay="0"/>
                                  </p:stCondLst>
                                  <p:childTnLst>
                                    <p:cmd type="call" cmd="playFrom(0.0)">
                                      <p:cBhvr>
                                        <p:cTn id="6" dur="1" fill="hold"/>
                                        <p:tgtEl>
                                          <p:spTgt spid="12"/>
                                        </p:tgtEl>
                                      </p:cBhvr>
                                    </p:cmd>
                                  </p:childTnLst>
                                </p:cTn>
                              </p:par>
                            </p:childTnLst>
                          </p:cTn>
                        </p:par>
                        <p:par>
                          <p:cTn id="7" fill="hold">
                            <p:stCondLst>
                              <p:cond delay="0"/>
                            </p:stCondLst>
                            <p:childTnLst>
                              <p:par>
                                <p:cTn id="8" presetID="22" presetClass="entr" presetSubtype="8" fill="hold" nodeType="after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wipe(left)">
                                      <p:cBhvr>
                                        <p:cTn id="10" dur="1000"/>
                                        <p:tgtEl>
                                          <p:spTgt spid="7"/>
                                        </p:tgtEl>
                                      </p:cBhvr>
                                    </p:animEffect>
                                  </p:childTnLst>
                                </p:cTn>
                              </p:par>
                            </p:childTnLst>
                          </p:cTn>
                        </p:par>
                        <p:par>
                          <p:cTn id="11" fill="hold">
                            <p:stCondLst>
                              <p:cond delay="1000"/>
                            </p:stCondLst>
                            <p:childTnLst>
                              <p:par>
                                <p:cTn id="12" presetID="53" presetClass="entr" presetSubtype="16" fill="hold" nodeType="afterEffect">
                                  <p:stCondLst>
                                    <p:cond delay="0"/>
                                  </p:stCondLst>
                                  <p:childTnLst>
                                    <p:set>
                                      <p:cBhvr>
                                        <p:cTn id="13" dur="1" fill="hold">
                                          <p:stCondLst>
                                            <p:cond delay="0"/>
                                          </p:stCondLst>
                                        </p:cTn>
                                        <p:tgtEl>
                                          <p:spTgt spid="2"/>
                                        </p:tgtEl>
                                        <p:attrNameLst>
                                          <p:attrName>style.visibility</p:attrName>
                                        </p:attrNameLst>
                                      </p:cBhvr>
                                      <p:to>
                                        <p:strVal val="visible"/>
                                      </p:to>
                                    </p:set>
                                    <p:anim calcmode="lin" valueType="num">
                                      <p:cBhvr>
                                        <p:cTn id="14" dur="500" fill="hold"/>
                                        <p:tgtEl>
                                          <p:spTgt spid="2"/>
                                        </p:tgtEl>
                                        <p:attrNameLst>
                                          <p:attrName>ppt_w</p:attrName>
                                        </p:attrNameLst>
                                      </p:cBhvr>
                                      <p:tavLst>
                                        <p:tav tm="0">
                                          <p:val>
                                            <p:fltVal val="0"/>
                                          </p:val>
                                        </p:tav>
                                        <p:tav tm="100000">
                                          <p:val>
                                            <p:strVal val="#ppt_w"/>
                                          </p:val>
                                        </p:tav>
                                      </p:tavLst>
                                    </p:anim>
                                    <p:anim calcmode="lin" valueType="num">
                                      <p:cBhvr>
                                        <p:cTn id="15" dur="500" fill="hold"/>
                                        <p:tgtEl>
                                          <p:spTgt spid="2"/>
                                        </p:tgtEl>
                                        <p:attrNameLst>
                                          <p:attrName>ppt_h</p:attrName>
                                        </p:attrNameLst>
                                      </p:cBhvr>
                                      <p:tavLst>
                                        <p:tav tm="0">
                                          <p:val>
                                            <p:fltVal val="0"/>
                                          </p:val>
                                        </p:tav>
                                        <p:tav tm="100000">
                                          <p:val>
                                            <p:strVal val="#ppt_h"/>
                                          </p:val>
                                        </p:tav>
                                      </p:tavLst>
                                    </p:anim>
                                    <p:animEffect transition="in" filter="fade">
                                      <p:cBhvr>
                                        <p:cTn id="16" dur="500"/>
                                        <p:tgtEl>
                                          <p:spTgt spid="2"/>
                                        </p:tgtEl>
                                      </p:cBhvr>
                                    </p:animEffect>
                                  </p:childTnLst>
                                </p:cTn>
                              </p:par>
                            </p:childTnLst>
                          </p:cTn>
                        </p:par>
                        <p:par>
                          <p:cTn id="17" fill="hold">
                            <p:stCondLst>
                              <p:cond delay="1500"/>
                            </p:stCondLst>
                            <p:childTnLst>
                              <p:par>
                                <p:cTn id="18" presetID="41" presetClass="entr" presetSubtype="0" fill="hold" grpId="0" nodeType="afterEffect">
                                  <p:stCondLst>
                                    <p:cond delay="0"/>
                                  </p:stCondLst>
                                  <p:iterate type="lt">
                                    <p:tmPct val="10000"/>
                                  </p:iterate>
                                  <p:childTnLst>
                                    <p:set>
                                      <p:cBhvr>
                                        <p:cTn id="19" dur="1" fill="hold">
                                          <p:stCondLst>
                                            <p:cond delay="0"/>
                                          </p:stCondLst>
                                        </p:cTn>
                                        <p:tgtEl>
                                          <p:spTgt spid="14"/>
                                        </p:tgtEl>
                                        <p:attrNameLst>
                                          <p:attrName>style.visibility</p:attrName>
                                        </p:attrNameLst>
                                      </p:cBhvr>
                                      <p:to>
                                        <p:strVal val="visible"/>
                                      </p:to>
                                    </p:set>
                                    <p:anim calcmode="lin" valueType="num">
                                      <p:cBhvr>
                                        <p:cTn id="20" dur="500" fill="hold"/>
                                        <p:tgtEl>
                                          <p:spTgt spid="14"/>
                                        </p:tgtEl>
                                        <p:attrNameLst>
                                          <p:attrName>ppt_x</p:attrName>
                                        </p:attrNameLst>
                                      </p:cBhvr>
                                      <p:tavLst>
                                        <p:tav tm="0">
                                          <p:val>
                                            <p:strVal val="#ppt_x"/>
                                          </p:val>
                                        </p:tav>
                                        <p:tav tm="50000">
                                          <p:val>
                                            <p:strVal val="#ppt_x+.1"/>
                                          </p:val>
                                        </p:tav>
                                        <p:tav tm="100000">
                                          <p:val>
                                            <p:strVal val="#ppt_x"/>
                                          </p:val>
                                        </p:tav>
                                      </p:tavLst>
                                    </p:anim>
                                    <p:anim calcmode="lin" valueType="num">
                                      <p:cBhvr>
                                        <p:cTn id="21" dur="500" fill="hold"/>
                                        <p:tgtEl>
                                          <p:spTgt spid="14"/>
                                        </p:tgtEl>
                                        <p:attrNameLst>
                                          <p:attrName>ppt_y</p:attrName>
                                        </p:attrNameLst>
                                      </p:cBhvr>
                                      <p:tavLst>
                                        <p:tav tm="0">
                                          <p:val>
                                            <p:strVal val="#ppt_y"/>
                                          </p:val>
                                        </p:tav>
                                        <p:tav tm="100000">
                                          <p:val>
                                            <p:strVal val="#ppt_y"/>
                                          </p:val>
                                        </p:tav>
                                      </p:tavLst>
                                    </p:anim>
                                    <p:anim calcmode="lin" valueType="num">
                                      <p:cBhvr>
                                        <p:cTn id="22" dur="500" fill="hold"/>
                                        <p:tgtEl>
                                          <p:spTgt spid="14"/>
                                        </p:tgtEl>
                                        <p:attrNameLst>
                                          <p:attrName>ppt_h</p:attrName>
                                        </p:attrNameLst>
                                      </p:cBhvr>
                                      <p:tavLst>
                                        <p:tav tm="0">
                                          <p:val>
                                            <p:strVal val="#ppt_h/10"/>
                                          </p:val>
                                        </p:tav>
                                        <p:tav tm="50000">
                                          <p:val>
                                            <p:strVal val="#ppt_h+.01"/>
                                          </p:val>
                                        </p:tav>
                                        <p:tav tm="100000">
                                          <p:val>
                                            <p:strVal val="#ppt_h"/>
                                          </p:val>
                                        </p:tav>
                                      </p:tavLst>
                                    </p:anim>
                                    <p:anim calcmode="lin" valueType="num">
                                      <p:cBhvr>
                                        <p:cTn id="23" dur="500" fill="hold"/>
                                        <p:tgtEl>
                                          <p:spTgt spid="14"/>
                                        </p:tgtEl>
                                        <p:attrNameLst>
                                          <p:attrName>ppt_w</p:attrName>
                                        </p:attrNameLst>
                                      </p:cBhvr>
                                      <p:tavLst>
                                        <p:tav tm="0">
                                          <p:val>
                                            <p:strVal val="#ppt_w/10"/>
                                          </p:val>
                                        </p:tav>
                                        <p:tav tm="50000">
                                          <p:val>
                                            <p:strVal val="#ppt_w+.01"/>
                                          </p:val>
                                        </p:tav>
                                        <p:tav tm="100000">
                                          <p:val>
                                            <p:strVal val="#ppt_w"/>
                                          </p:val>
                                        </p:tav>
                                      </p:tavLst>
                                    </p:anim>
                                    <p:animEffect transition="in" filter="fade">
                                      <p:cBhvr>
                                        <p:cTn id="24" dur="500" tmFilter="0,0; .5, 1; 1, 1"/>
                                        <p:tgtEl>
                                          <p:spTgt spid="14"/>
                                        </p:tgtEl>
                                      </p:cBhvr>
                                    </p:animEffect>
                                  </p:childTnLst>
                                </p:cTn>
                              </p:par>
                            </p:childTnLst>
                          </p:cTn>
                        </p:par>
                        <p:par>
                          <p:cTn id="25" fill="hold">
                            <p:stCondLst>
                              <p:cond delay="2350"/>
                            </p:stCondLst>
                            <p:childTnLst>
                              <p:par>
                                <p:cTn id="26" presetID="26" presetClass="emph" presetSubtype="0" fill="hold" grpId="1" nodeType="afterEffect">
                                  <p:stCondLst>
                                    <p:cond delay="0"/>
                                  </p:stCondLst>
                                  <p:iterate type="lt">
                                    <p:tmPct val="0"/>
                                  </p:iterate>
                                  <p:childTnLst>
                                    <p:animEffect transition="out" filter="fade">
                                      <p:cBhvr>
                                        <p:cTn id="27" dur="500" tmFilter="0, 0; .2, .5; .8, .5; 1, 0"/>
                                        <p:tgtEl>
                                          <p:spTgt spid="14"/>
                                        </p:tgtEl>
                                      </p:cBhvr>
                                    </p:animEffect>
                                    <p:animScale>
                                      <p:cBhvr>
                                        <p:cTn id="28" dur="250" autoRev="1" fill="hold"/>
                                        <p:tgtEl>
                                          <p:spTgt spid="14"/>
                                        </p:tgtEl>
                                      </p:cBhvr>
                                      <p:by x="105000" y="105000"/>
                                    </p:animScale>
                                  </p:childTnLst>
                                </p:cTn>
                              </p:par>
                            </p:childTnLst>
                          </p:cTn>
                        </p:par>
                        <p:par>
                          <p:cTn id="29" fill="hold">
                            <p:stCondLst>
                              <p:cond delay="2850"/>
                            </p:stCondLst>
                            <p:childTnLst>
                              <p:par>
                                <p:cTn id="30" presetID="41" presetClass="entr" presetSubtype="0" fill="hold" grpId="0" nodeType="afterEffect">
                                  <p:stCondLst>
                                    <p:cond delay="0"/>
                                  </p:stCondLst>
                                  <p:iterate type="lt">
                                    <p:tmPct val="10000"/>
                                  </p:iterate>
                                  <p:childTnLst>
                                    <p:set>
                                      <p:cBhvr>
                                        <p:cTn id="31" dur="1" fill="hold">
                                          <p:stCondLst>
                                            <p:cond delay="0"/>
                                          </p:stCondLst>
                                        </p:cTn>
                                        <p:tgtEl>
                                          <p:spTgt spid="13"/>
                                        </p:tgtEl>
                                        <p:attrNameLst>
                                          <p:attrName>style.visibility</p:attrName>
                                        </p:attrNameLst>
                                      </p:cBhvr>
                                      <p:to>
                                        <p:strVal val="visible"/>
                                      </p:to>
                                    </p:set>
                                    <p:anim calcmode="lin" valueType="num">
                                      <p:cBhvr>
                                        <p:cTn id="32" dur="500" fill="hold"/>
                                        <p:tgtEl>
                                          <p:spTgt spid="13"/>
                                        </p:tgtEl>
                                        <p:attrNameLst>
                                          <p:attrName>ppt_x</p:attrName>
                                        </p:attrNameLst>
                                      </p:cBhvr>
                                      <p:tavLst>
                                        <p:tav tm="0">
                                          <p:val>
                                            <p:strVal val="#ppt_x"/>
                                          </p:val>
                                        </p:tav>
                                        <p:tav tm="50000">
                                          <p:val>
                                            <p:strVal val="#ppt_x+.1"/>
                                          </p:val>
                                        </p:tav>
                                        <p:tav tm="100000">
                                          <p:val>
                                            <p:strVal val="#ppt_x"/>
                                          </p:val>
                                        </p:tav>
                                      </p:tavLst>
                                    </p:anim>
                                    <p:anim calcmode="lin" valueType="num">
                                      <p:cBhvr>
                                        <p:cTn id="33" dur="500" fill="hold"/>
                                        <p:tgtEl>
                                          <p:spTgt spid="13"/>
                                        </p:tgtEl>
                                        <p:attrNameLst>
                                          <p:attrName>ppt_y</p:attrName>
                                        </p:attrNameLst>
                                      </p:cBhvr>
                                      <p:tavLst>
                                        <p:tav tm="0">
                                          <p:val>
                                            <p:strVal val="#ppt_y"/>
                                          </p:val>
                                        </p:tav>
                                        <p:tav tm="100000">
                                          <p:val>
                                            <p:strVal val="#ppt_y"/>
                                          </p:val>
                                        </p:tav>
                                      </p:tavLst>
                                    </p:anim>
                                    <p:anim calcmode="lin" valueType="num">
                                      <p:cBhvr>
                                        <p:cTn id="34" dur="500" fill="hold"/>
                                        <p:tgtEl>
                                          <p:spTgt spid="13"/>
                                        </p:tgtEl>
                                        <p:attrNameLst>
                                          <p:attrName>ppt_h</p:attrName>
                                        </p:attrNameLst>
                                      </p:cBhvr>
                                      <p:tavLst>
                                        <p:tav tm="0">
                                          <p:val>
                                            <p:strVal val="#ppt_h/10"/>
                                          </p:val>
                                        </p:tav>
                                        <p:tav tm="50000">
                                          <p:val>
                                            <p:strVal val="#ppt_h+.01"/>
                                          </p:val>
                                        </p:tav>
                                        <p:tav tm="100000">
                                          <p:val>
                                            <p:strVal val="#ppt_h"/>
                                          </p:val>
                                        </p:tav>
                                      </p:tavLst>
                                    </p:anim>
                                    <p:anim calcmode="lin" valueType="num">
                                      <p:cBhvr>
                                        <p:cTn id="35" dur="500" fill="hold"/>
                                        <p:tgtEl>
                                          <p:spTgt spid="13"/>
                                        </p:tgtEl>
                                        <p:attrNameLst>
                                          <p:attrName>ppt_w</p:attrName>
                                        </p:attrNameLst>
                                      </p:cBhvr>
                                      <p:tavLst>
                                        <p:tav tm="0">
                                          <p:val>
                                            <p:strVal val="#ppt_w/10"/>
                                          </p:val>
                                        </p:tav>
                                        <p:tav tm="50000">
                                          <p:val>
                                            <p:strVal val="#ppt_w+.01"/>
                                          </p:val>
                                        </p:tav>
                                        <p:tav tm="100000">
                                          <p:val>
                                            <p:strVal val="#ppt_w"/>
                                          </p:val>
                                        </p:tav>
                                      </p:tavLst>
                                    </p:anim>
                                    <p:animEffect transition="in" filter="fade">
                                      <p:cBhvr>
                                        <p:cTn id="36" dur="500" tmFilter="0,0; .5, 1; 1, 1"/>
                                        <p:tgtEl>
                                          <p:spTgt spid="13"/>
                                        </p:tgtEl>
                                      </p:cBhvr>
                                    </p:animEffect>
                                  </p:childTnLst>
                                </p:cTn>
                              </p:par>
                            </p:childTnLst>
                          </p:cTn>
                        </p:par>
                        <p:par>
                          <p:cTn id="37" fill="hold">
                            <p:stCondLst>
                              <p:cond delay="4100"/>
                            </p:stCondLst>
                            <p:childTnLst>
                              <p:par>
                                <p:cTn id="38" presetID="26" presetClass="emph" presetSubtype="0" fill="hold" grpId="1" nodeType="afterEffect">
                                  <p:stCondLst>
                                    <p:cond delay="0"/>
                                  </p:stCondLst>
                                  <p:iterate type="lt">
                                    <p:tmPct val="0"/>
                                  </p:iterate>
                                  <p:childTnLst>
                                    <p:animEffect transition="out" filter="fade">
                                      <p:cBhvr>
                                        <p:cTn id="39" dur="500" tmFilter="0, 0; .2, .5; .8, .5; 1, 0"/>
                                        <p:tgtEl>
                                          <p:spTgt spid="13"/>
                                        </p:tgtEl>
                                      </p:cBhvr>
                                    </p:animEffect>
                                    <p:animScale>
                                      <p:cBhvr>
                                        <p:cTn id="40" dur="250" autoRev="1" fill="hold"/>
                                        <p:tgtEl>
                                          <p:spTgt spid="13"/>
                                        </p:tgtEl>
                                      </p:cBhvr>
                                      <p:by x="105000" y="105000"/>
                                    </p:animScale>
                                  </p:childTnLst>
                                </p:cTn>
                              </p:par>
                            </p:childTnLst>
                          </p:cTn>
                        </p:par>
                        <p:par>
                          <p:cTn id="41" fill="hold">
                            <p:stCondLst>
                              <p:cond delay="4600"/>
                            </p:stCondLst>
                            <p:childTnLst>
                              <p:par>
                                <p:cTn id="42" presetID="41" presetClass="entr" presetSubtype="0" fill="hold" grpId="0" nodeType="afterEffect">
                                  <p:stCondLst>
                                    <p:cond delay="0"/>
                                  </p:stCondLst>
                                  <p:iterate type="lt">
                                    <p:tmPct val="10000"/>
                                  </p:iterate>
                                  <p:childTnLst>
                                    <p:set>
                                      <p:cBhvr>
                                        <p:cTn id="43" dur="1" fill="hold">
                                          <p:stCondLst>
                                            <p:cond delay="0"/>
                                          </p:stCondLst>
                                        </p:cTn>
                                        <p:tgtEl>
                                          <p:spTgt spid="15"/>
                                        </p:tgtEl>
                                        <p:attrNameLst>
                                          <p:attrName>style.visibility</p:attrName>
                                        </p:attrNameLst>
                                      </p:cBhvr>
                                      <p:to>
                                        <p:strVal val="visible"/>
                                      </p:to>
                                    </p:set>
                                    <p:anim calcmode="lin" valueType="num">
                                      <p:cBhvr>
                                        <p:cTn id="44" dur="500" fill="hold"/>
                                        <p:tgtEl>
                                          <p:spTgt spid="15"/>
                                        </p:tgtEl>
                                        <p:attrNameLst>
                                          <p:attrName>ppt_x</p:attrName>
                                        </p:attrNameLst>
                                      </p:cBhvr>
                                      <p:tavLst>
                                        <p:tav tm="0">
                                          <p:val>
                                            <p:strVal val="#ppt_x"/>
                                          </p:val>
                                        </p:tav>
                                        <p:tav tm="50000">
                                          <p:val>
                                            <p:strVal val="#ppt_x+.1"/>
                                          </p:val>
                                        </p:tav>
                                        <p:tav tm="100000">
                                          <p:val>
                                            <p:strVal val="#ppt_x"/>
                                          </p:val>
                                        </p:tav>
                                      </p:tavLst>
                                    </p:anim>
                                    <p:anim calcmode="lin" valueType="num">
                                      <p:cBhvr>
                                        <p:cTn id="45" dur="500" fill="hold"/>
                                        <p:tgtEl>
                                          <p:spTgt spid="15"/>
                                        </p:tgtEl>
                                        <p:attrNameLst>
                                          <p:attrName>ppt_y</p:attrName>
                                        </p:attrNameLst>
                                      </p:cBhvr>
                                      <p:tavLst>
                                        <p:tav tm="0">
                                          <p:val>
                                            <p:strVal val="#ppt_y"/>
                                          </p:val>
                                        </p:tav>
                                        <p:tav tm="100000">
                                          <p:val>
                                            <p:strVal val="#ppt_y"/>
                                          </p:val>
                                        </p:tav>
                                      </p:tavLst>
                                    </p:anim>
                                    <p:anim calcmode="lin" valueType="num">
                                      <p:cBhvr>
                                        <p:cTn id="46" dur="500" fill="hold"/>
                                        <p:tgtEl>
                                          <p:spTgt spid="15"/>
                                        </p:tgtEl>
                                        <p:attrNameLst>
                                          <p:attrName>ppt_h</p:attrName>
                                        </p:attrNameLst>
                                      </p:cBhvr>
                                      <p:tavLst>
                                        <p:tav tm="0">
                                          <p:val>
                                            <p:strVal val="#ppt_h/10"/>
                                          </p:val>
                                        </p:tav>
                                        <p:tav tm="50000">
                                          <p:val>
                                            <p:strVal val="#ppt_h+.01"/>
                                          </p:val>
                                        </p:tav>
                                        <p:tav tm="100000">
                                          <p:val>
                                            <p:strVal val="#ppt_h"/>
                                          </p:val>
                                        </p:tav>
                                      </p:tavLst>
                                    </p:anim>
                                    <p:anim calcmode="lin" valueType="num">
                                      <p:cBhvr>
                                        <p:cTn id="47" dur="500" fill="hold"/>
                                        <p:tgtEl>
                                          <p:spTgt spid="15"/>
                                        </p:tgtEl>
                                        <p:attrNameLst>
                                          <p:attrName>ppt_w</p:attrName>
                                        </p:attrNameLst>
                                      </p:cBhvr>
                                      <p:tavLst>
                                        <p:tav tm="0">
                                          <p:val>
                                            <p:strVal val="#ppt_w/10"/>
                                          </p:val>
                                        </p:tav>
                                        <p:tav tm="50000">
                                          <p:val>
                                            <p:strVal val="#ppt_w+.01"/>
                                          </p:val>
                                        </p:tav>
                                        <p:tav tm="100000">
                                          <p:val>
                                            <p:strVal val="#ppt_w"/>
                                          </p:val>
                                        </p:tav>
                                      </p:tavLst>
                                    </p:anim>
                                    <p:animEffect transition="in" filter="fade">
                                      <p:cBhvr>
                                        <p:cTn id="48" dur="500" tmFilter="0,0; .5, 1; 1, 1"/>
                                        <p:tgtEl>
                                          <p:spTgt spid="15"/>
                                        </p:tgtEl>
                                      </p:cBhvr>
                                    </p:animEffect>
                                  </p:childTnLst>
                                </p:cTn>
                              </p:par>
                            </p:childTnLst>
                          </p:cTn>
                        </p:par>
                        <p:par>
                          <p:cTn id="49" fill="hold">
                            <p:stCondLst>
                              <p:cond delay="5800"/>
                            </p:stCondLst>
                            <p:childTnLst>
                              <p:par>
                                <p:cTn id="50" presetID="26" presetClass="emph" presetSubtype="0" fill="hold" grpId="1" nodeType="afterEffect">
                                  <p:stCondLst>
                                    <p:cond delay="0"/>
                                  </p:stCondLst>
                                  <p:iterate type="lt">
                                    <p:tmPct val="0"/>
                                  </p:iterate>
                                  <p:childTnLst>
                                    <p:animEffect transition="out" filter="fade">
                                      <p:cBhvr>
                                        <p:cTn id="51" dur="500" tmFilter="0, 0; .2, .5; .8, .5; 1, 0"/>
                                        <p:tgtEl>
                                          <p:spTgt spid="15"/>
                                        </p:tgtEl>
                                      </p:cBhvr>
                                    </p:animEffect>
                                    <p:animScale>
                                      <p:cBhvr>
                                        <p:cTn id="52" dur="250" autoRev="1" fill="hold"/>
                                        <p:tgtEl>
                                          <p:spTgt spid="15"/>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audio>
              <p:cMediaNode vol="80000" numSld="999">
                <p:cTn id="53" repeatCount="indefinite" fill="remove" display="0">
                  <p:stCondLst>
                    <p:cond delay="indefinite"/>
                  </p:stCondLst>
                  <p:endCondLst>
                    <p:cond evt="onStopAudio" delay="0">
                      <p:tgtEl>
                        <p:sldTgt/>
                      </p:tgtEl>
                    </p:cond>
                  </p:endCondLst>
                </p:cTn>
                <p:tgtEl>
                  <p:spTgt spid="12"/>
                </p:tgtEl>
              </p:cMediaNode>
            </p:audio>
          </p:childTnLst>
        </p:cTn>
      </p:par>
    </p:tnLst>
    <p:bldLst>
      <p:bldP spid="13" grpId="0"/>
      <p:bldP spid="13" grpId="1"/>
      <p:bldP spid="14" grpId="0"/>
      <p:bldP spid="14" grpId="1"/>
      <p:bldP spid="15" grpId="0"/>
      <p:bldP spid="15" grpId="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右箭头 61"/>
          <p:cNvSpPr/>
          <p:nvPr/>
        </p:nvSpPr>
        <p:spPr>
          <a:xfrm>
            <a:off x="2292167" y="3020900"/>
            <a:ext cx="8579267" cy="1800715"/>
          </a:xfrm>
          <a:prstGeom prst="rightArrow">
            <a:avLst>
              <a:gd name="adj1" fmla="val 50000"/>
              <a:gd name="adj2" fmla="val 88048"/>
            </a:avLst>
          </a:prstGeom>
          <a:solidFill>
            <a:schemeClr val="tx1">
              <a:lumMod val="75000"/>
              <a:lumOff val="25000"/>
            </a:schemeClr>
          </a:solid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latin typeface="+mn-ea"/>
            </a:endParaRPr>
          </a:p>
        </p:txBody>
      </p:sp>
      <p:cxnSp>
        <p:nvCxnSpPr>
          <p:cNvPr id="3" name="直接连接符 2"/>
          <p:cNvCxnSpPr/>
          <p:nvPr/>
        </p:nvCxnSpPr>
        <p:spPr>
          <a:xfrm>
            <a:off x="5239439" y="2012880"/>
            <a:ext cx="0" cy="22047"/>
          </a:xfrm>
          <a:prstGeom prst="line">
            <a:avLst/>
          </a:prstGeom>
          <a:ln w="19050">
            <a:solidFill>
              <a:schemeClr val="bg2">
                <a:lumMod val="50000"/>
              </a:schemeClr>
            </a:solidFill>
            <a:prstDash val="sysDot"/>
          </a:ln>
        </p:spPr>
        <p:style>
          <a:lnRef idx="1">
            <a:schemeClr val="accent1"/>
          </a:lnRef>
          <a:fillRef idx="0">
            <a:schemeClr val="accent1"/>
          </a:fillRef>
          <a:effectRef idx="0">
            <a:schemeClr val="accent1"/>
          </a:effectRef>
          <a:fontRef idx="minor">
            <a:schemeClr val="tx1"/>
          </a:fontRef>
        </p:style>
      </p:cxnSp>
      <p:grpSp>
        <p:nvGrpSpPr>
          <p:cNvPr id="4" name="组合 3"/>
          <p:cNvGrpSpPr/>
          <p:nvPr/>
        </p:nvGrpSpPr>
        <p:grpSpPr>
          <a:xfrm>
            <a:off x="3522466" y="2270659"/>
            <a:ext cx="4969618" cy="1544805"/>
            <a:chOff x="3507718" y="2152675"/>
            <a:chExt cx="4969618" cy="1544805"/>
          </a:xfrm>
          <a:effectLst/>
        </p:grpSpPr>
        <p:sp>
          <p:nvSpPr>
            <p:cNvPr id="5" name="平行四边形 4"/>
            <p:cNvSpPr/>
            <p:nvPr/>
          </p:nvSpPr>
          <p:spPr>
            <a:xfrm flipH="1">
              <a:off x="3507718" y="2973865"/>
              <a:ext cx="1338831" cy="720909"/>
            </a:xfrm>
            <a:prstGeom prst="parallelogram">
              <a:avLst>
                <a:gd name="adj" fmla="val 36386"/>
              </a:avLst>
            </a:prstGeom>
            <a:solidFill>
              <a:srgbClr val="E33A58"/>
            </a:solidFill>
            <a:ln w="28575" cap="flat">
              <a:noFill/>
              <a:prstDash val="solid"/>
              <a:miter lim="800000"/>
              <a:headEnd/>
              <a:tailEnd/>
            </a:ln>
            <a:effectLst>
              <a:outerShdw blurRad="228600" dist="228600" dir="5400000" algn="t" rotWithShape="0">
                <a:schemeClr val="tx1">
                  <a:lumMod val="85000"/>
                  <a:lumOff val="15000"/>
                  <a:alpha val="28000"/>
                </a:schemeClr>
              </a:outerShdw>
            </a:effectLst>
          </p:spPr>
          <p:txBody>
            <a:bodyPr vert="horz" wrap="square" lIns="91440" tIns="45720" rIns="91440" bIns="45720" numCol="1" anchor="ctr" anchorCtr="1" compatLnSpc="1">
              <a:prstTxWarp prst="textNoShape">
                <a:avLst/>
              </a:prstTxWarp>
            </a:bodyPr>
            <a:lstStyle/>
            <a:p>
              <a:endParaRPr lang="zh-CN" altLang="en-US" sz="2400" b="1">
                <a:solidFill>
                  <a:schemeClr val="bg1"/>
                </a:solidFill>
                <a:latin typeface="+mn-ea"/>
              </a:endParaRPr>
            </a:p>
          </p:txBody>
        </p:sp>
        <p:sp>
          <p:nvSpPr>
            <p:cNvPr id="6" name="平行四边形 5"/>
            <p:cNvSpPr/>
            <p:nvPr/>
          </p:nvSpPr>
          <p:spPr>
            <a:xfrm flipH="1">
              <a:off x="4688331" y="2664904"/>
              <a:ext cx="1338831" cy="1029870"/>
            </a:xfrm>
            <a:prstGeom prst="parallelogram">
              <a:avLst>
                <a:gd name="adj" fmla="val 36386"/>
              </a:avLst>
            </a:prstGeom>
            <a:solidFill>
              <a:srgbClr val="2CA8B5"/>
            </a:solidFill>
            <a:ln w="28575" cap="flat">
              <a:noFill/>
              <a:prstDash val="solid"/>
              <a:miter lim="800000"/>
              <a:headEnd/>
              <a:tailEnd/>
            </a:ln>
            <a:effectLst/>
          </p:spPr>
          <p:txBody>
            <a:bodyPr vert="horz" wrap="square" lIns="91440" tIns="45720" rIns="91440" bIns="45720" numCol="1" anchor="ctr" anchorCtr="1" compatLnSpc="1">
              <a:prstTxWarp prst="textNoShape">
                <a:avLst/>
              </a:prstTxWarp>
            </a:bodyPr>
            <a:lstStyle/>
            <a:p>
              <a:endParaRPr lang="zh-CN" altLang="en-US" sz="2400" b="1" dirty="0">
                <a:solidFill>
                  <a:schemeClr val="bg1"/>
                </a:solidFill>
                <a:latin typeface="+mn-ea"/>
              </a:endParaRPr>
            </a:p>
          </p:txBody>
        </p:sp>
        <p:sp>
          <p:nvSpPr>
            <p:cNvPr id="7" name="平行四边形 6"/>
            <p:cNvSpPr/>
            <p:nvPr/>
          </p:nvSpPr>
          <p:spPr>
            <a:xfrm flipH="1">
              <a:off x="5765957" y="2458930"/>
              <a:ext cx="1441818" cy="1235844"/>
            </a:xfrm>
            <a:prstGeom prst="parallelogram">
              <a:avLst>
                <a:gd name="adj" fmla="val 36386"/>
              </a:avLst>
            </a:prstGeom>
            <a:solidFill>
              <a:srgbClr val="E33A58"/>
            </a:solidFill>
            <a:ln w="28575" cap="flat">
              <a:noFill/>
              <a:prstDash val="solid"/>
              <a:miter lim="800000"/>
              <a:headEnd/>
              <a:tailEnd/>
            </a:ln>
            <a:effectLst/>
          </p:spPr>
          <p:txBody>
            <a:bodyPr vert="horz" wrap="square" lIns="91440" tIns="45720" rIns="91440" bIns="45720" numCol="1" anchor="ctr" anchorCtr="1" compatLnSpc="1">
              <a:prstTxWarp prst="textNoShape">
                <a:avLst/>
              </a:prstTxWarp>
            </a:bodyPr>
            <a:lstStyle/>
            <a:p>
              <a:endParaRPr lang="zh-CN" altLang="en-US" sz="2400" b="1" dirty="0">
                <a:solidFill>
                  <a:schemeClr val="bg1"/>
                </a:solidFill>
                <a:latin typeface="+mn-ea"/>
              </a:endParaRPr>
            </a:p>
          </p:txBody>
        </p:sp>
        <p:sp>
          <p:nvSpPr>
            <p:cNvPr id="8" name="平行四边形 7"/>
            <p:cNvSpPr/>
            <p:nvPr/>
          </p:nvSpPr>
          <p:spPr>
            <a:xfrm flipH="1">
              <a:off x="6851058" y="2152675"/>
              <a:ext cx="1626278" cy="1544805"/>
            </a:xfrm>
            <a:prstGeom prst="parallelogram">
              <a:avLst>
                <a:gd name="adj" fmla="val 36386"/>
              </a:avLst>
            </a:prstGeom>
            <a:solidFill>
              <a:srgbClr val="2CA8B5"/>
            </a:solidFill>
            <a:ln w="28575" cap="flat">
              <a:noFill/>
              <a:prstDash val="solid"/>
              <a:miter lim="800000"/>
              <a:headEnd/>
              <a:tailEnd/>
            </a:ln>
            <a:effectLst/>
          </p:spPr>
          <p:txBody>
            <a:bodyPr vert="horz" wrap="square" lIns="91440" tIns="45720" rIns="91440" bIns="45720" numCol="1" anchor="ctr" anchorCtr="1" compatLnSpc="1">
              <a:prstTxWarp prst="textNoShape">
                <a:avLst/>
              </a:prstTxWarp>
            </a:bodyPr>
            <a:lstStyle/>
            <a:p>
              <a:endParaRPr lang="zh-CN" altLang="en-US" sz="2400" b="1" dirty="0">
                <a:solidFill>
                  <a:schemeClr val="bg1"/>
                </a:solidFill>
                <a:latin typeface="+mn-ea"/>
              </a:endParaRPr>
            </a:p>
          </p:txBody>
        </p:sp>
        <p:sp>
          <p:nvSpPr>
            <p:cNvPr id="9" name="MH_SubTitle_1"/>
            <p:cNvSpPr txBox="1">
              <a:spLocks noChangeArrowheads="1"/>
            </p:cNvSpPr>
            <p:nvPr>
              <p:custDataLst>
                <p:tags r:id="rId7"/>
              </p:custDataLst>
            </p:nvPr>
          </p:nvSpPr>
          <p:spPr bwMode="auto">
            <a:xfrm>
              <a:off x="3655550" y="3115804"/>
              <a:ext cx="1062105" cy="44926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defTabSz="911225">
                <a:defRPr>
                  <a:solidFill>
                    <a:schemeClr val="tx1"/>
                  </a:solidFill>
                  <a:latin typeface="Calibri" pitchFamily="34" charset="0"/>
                  <a:ea typeface="宋体" charset="-122"/>
                </a:defRPr>
              </a:lvl1pPr>
              <a:lvl2pPr marL="742950" indent="-285750" defTabSz="911225">
                <a:defRPr>
                  <a:solidFill>
                    <a:schemeClr val="tx1"/>
                  </a:solidFill>
                  <a:latin typeface="Calibri" pitchFamily="34" charset="0"/>
                  <a:ea typeface="宋体" charset="-122"/>
                </a:defRPr>
              </a:lvl2pPr>
              <a:lvl3pPr marL="1143000" indent="-228600" defTabSz="911225">
                <a:defRPr>
                  <a:solidFill>
                    <a:schemeClr val="tx1"/>
                  </a:solidFill>
                  <a:latin typeface="Calibri" pitchFamily="34" charset="0"/>
                  <a:ea typeface="宋体" charset="-122"/>
                </a:defRPr>
              </a:lvl3pPr>
              <a:lvl4pPr marL="1600200" indent="-228600" defTabSz="911225">
                <a:defRPr>
                  <a:solidFill>
                    <a:schemeClr val="tx1"/>
                  </a:solidFill>
                  <a:latin typeface="Calibri" pitchFamily="34" charset="0"/>
                  <a:ea typeface="宋体" charset="-122"/>
                </a:defRPr>
              </a:lvl4pPr>
              <a:lvl5pPr marL="2057400" indent="-228600" defTabSz="911225">
                <a:defRPr>
                  <a:solidFill>
                    <a:schemeClr val="tx1"/>
                  </a:solidFill>
                  <a:latin typeface="Calibri" pitchFamily="34" charset="0"/>
                  <a:ea typeface="宋体" charset="-122"/>
                </a:defRPr>
              </a:lvl5pPr>
              <a:lvl6pPr marL="2514600" indent="-228600" defTabSz="911225" eaLnBrk="0" fontAlgn="base" hangingPunct="0">
                <a:spcBef>
                  <a:spcPct val="0"/>
                </a:spcBef>
                <a:spcAft>
                  <a:spcPct val="0"/>
                </a:spcAft>
                <a:defRPr>
                  <a:solidFill>
                    <a:schemeClr val="tx1"/>
                  </a:solidFill>
                  <a:latin typeface="Calibri" pitchFamily="34" charset="0"/>
                  <a:ea typeface="宋体" charset="-122"/>
                </a:defRPr>
              </a:lvl6pPr>
              <a:lvl7pPr marL="2971800" indent="-228600" defTabSz="911225" eaLnBrk="0" fontAlgn="base" hangingPunct="0">
                <a:spcBef>
                  <a:spcPct val="0"/>
                </a:spcBef>
                <a:spcAft>
                  <a:spcPct val="0"/>
                </a:spcAft>
                <a:defRPr>
                  <a:solidFill>
                    <a:schemeClr val="tx1"/>
                  </a:solidFill>
                  <a:latin typeface="Calibri" pitchFamily="34" charset="0"/>
                  <a:ea typeface="宋体" charset="-122"/>
                </a:defRPr>
              </a:lvl7pPr>
              <a:lvl8pPr marL="3429000" indent="-228600" defTabSz="911225" eaLnBrk="0" fontAlgn="base" hangingPunct="0">
                <a:spcBef>
                  <a:spcPct val="0"/>
                </a:spcBef>
                <a:spcAft>
                  <a:spcPct val="0"/>
                </a:spcAft>
                <a:defRPr>
                  <a:solidFill>
                    <a:schemeClr val="tx1"/>
                  </a:solidFill>
                  <a:latin typeface="Calibri" pitchFamily="34" charset="0"/>
                  <a:ea typeface="宋体" charset="-122"/>
                </a:defRPr>
              </a:lvl8pPr>
              <a:lvl9pPr marL="3886200" indent="-228600" defTabSz="911225" eaLnBrk="0" fontAlgn="base" hangingPunct="0">
                <a:spcBef>
                  <a:spcPct val="0"/>
                </a:spcBef>
                <a:spcAft>
                  <a:spcPct val="0"/>
                </a:spcAft>
                <a:defRPr>
                  <a:solidFill>
                    <a:schemeClr val="tx1"/>
                  </a:solidFill>
                  <a:latin typeface="Calibri" pitchFamily="34" charset="0"/>
                  <a:ea typeface="宋体" charset="-122"/>
                </a:defRPr>
              </a:lvl9pPr>
            </a:lstStyle>
            <a:p>
              <a:pPr algn="ctr" eaLnBrk="1" hangingPunct="1">
                <a:spcBef>
                  <a:spcPct val="20000"/>
                </a:spcBef>
              </a:pPr>
              <a:r>
                <a:rPr lang="zh-CN" altLang="en-US" sz="1600" b="1" dirty="0">
                  <a:solidFill>
                    <a:schemeClr val="bg1"/>
                  </a:solidFill>
                  <a:latin typeface="+mn-ea"/>
                  <a:ea typeface="+mn-ea"/>
                  <a:sym typeface="Arial" charset="0"/>
                </a:rPr>
                <a:t>培训计划</a:t>
              </a:r>
              <a:endParaRPr lang="en-US" altLang="zh-CN" sz="1600" b="1" dirty="0">
                <a:solidFill>
                  <a:schemeClr val="bg1"/>
                </a:solidFill>
                <a:latin typeface="+mn-ea"/>
                <a:ea typeface="+mn-ea"/>
                <a:sym typeface="Arial" charset="0"/>
              </a:endParaRPr>
            </a:p>
          </p:txBody>
        </p:sp>
        <p:sp>
          <p:nvSpPr>
            <p:cNvPr id="10" name="MH_SubTitle_1"/>
            <p:cNvSpPr txBox="1">
              <a:spLocks noChangeArrowheads="1"/>
            </p:cNvSpPr>
            <p:nvPr>
              <p:custDataLst>
                <p:tags r:id="rId8"/>
              </p:custDataLst>
            </p:nvPr>
          </p:nvSpPr>
          <p:spPr bwMode="auto">
            <a:xfrm>
              <a:off x="4809465" y="2858338"/>
              <a:ext cx="1062105" cy="449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defTabSz="911225">
                <a:defRPr>
                  <a:solidFill>
                    <a:schemeClr val="tx1"/>
                  </a:solidFill>
                  <a:latin typeface="Calibri" pitchFamily="34" charset="0"/>
                  <a:ea typeface="宋体" charset="-122"/>
                </a:defRPr>
              </a:lvl1pPr>
              <a:lvl2pPr marL="742950" indent="-285750" defTabSz="911225">
                <a:defRPr>
                  <a:solidFill>
                    <a:schemeClr val="tx1"/>
                  </a:solidFill>
                  <a:latin typeface="Calibri" pitchFamily="34" charset="0"/>
                  <a:ea typeface="宋体" charset="-122"/>
                </a:defRPr>
              </a:lvl2pPr>
              <a:lvl3pPr marL="1143000" indent="-228600" defTabSz="911225">
                <a:defRPr>
                  <a:solidFill>
                    <a:schemeClr val="tx1"/>
                  </a:solidFill>
                  <a:latin typeface="Calibri" pitchFamily="34" charset="0"/>
                  <a:ea typeface="宋体" charset="-122"/>
                </a:defRPr>
              </a:lvl3pPr>
              <a:lvl4pPr marL="1600200" indent="-228600" defTabSz="911225">
                <a:defRPr>
                  <a:solidFill>
                    <a:schemeClr val="tx1"/>
                  </a:solidFill>
                  <a:latin typeface="Calibri" pitchFamily="34" charset="0"/>
                  <a:ea typeface="宋体" charset="-122"/>
                </a:defRPr>
              </a:lvl4pPr>
              <a:lvl5pPr marL="2057400" indent="-228600" defTabSz="911225">
                <a:defRPr>
                  <a:solidFill>
                    <a:schemeClr val="tx1"/>
                  </a:solidFill>
                  <a:latin typeface="Calibri" pitchFamily="34" charset="0"/>
                  <a:ea typeface="宋体" charset="-122"/>
                </a:defRPr>
              </a:lvl5pPr>
              <a:lvl6pPr marL="2514600" indent="-228600" defTabSz="911225" eaLnBrk="0" fontAlgn="base" hangingPunct="0">
                <a:spcBef>
                  <a:spcPct val="0"/>
                </a:spcBef>
                <a:spcAft>
                  <a:spcPct val="0"/>
                </a:spcAft>
                <a:defRPr>
                  <a:solidFill>
                    <a:schemeClr val="tx1"/>
                  </a:solidFill>
                  <a:latin typeface="Calibri" pitchFamily="34" charset="0"/>
                  <a:ea typeface="宋体" charset="-122"/>
                </a:defRPr>
              </a:lvl6pPr>
              <a:lvl7pPr marL="2971800" indent="-228600" defTabSz="911225" eaLnBrk="0" fontAlgn="base" hangingPunct="0">
                <a:spcBef>
                  <a:spcPct val="0"/>
                </a:spcBef>
                <a:spcAft>
                  <a:spcPct val="0"/>
                </a:spcAft>
                <a:defRPr>
                  <a:solidFill>
                    <a:schemeClr val="tx1"/>
                  </a:solidFill>
                  <a:latin typeface="Calibri" pitchFamily="34" charset="0"/>
                  <a:ea typeface="宋体" charset="-122"/>
                </a:defRPr>
              </a:lvl7pPr>
              <a:lvl8pPr marL="3429000" indent="-228600" defTabSz="911225" eaLnBrk="0" fontAlgn="base" hangingPunct="0">
                <a:spcBef>
                  <a:spcPct val="0"/>
                </a:spcBef>
                <a:spcAft>
                  <a:spcPct val="0"/>
                </a:spcAft>
                <a:defRPr>
                  <a:solidFill>
                    <a:schemeClr val="tx1"/>
                  </a:solidFill>
                  <a:latin typeface="Calibri" pitchFamily="34" charset="0"/>
                  <a:ea typeface="宋体" charset="-122"/>
                </a:defRPr>
              </a:lvl8pPr>
              <a:lvl9pPr marL="3886200" indent="-228600" defTabSz="911225" eaLnBrk="0" fontAlgn="base" hangingPunct="0">
                <a:spcBef>
                  <a:spcPct val="0"/>
                </a:spcBef>
                <a:spcAft>
                  <a:spcPct val="0"/>
                </a:spcAft>
                <a:defRPr>
                  <a:solidFill>
                    <a:schemeClr val="tx1"/>
                  </a:solidFill>
                  <a:latin typeface="Calibri" pitchFamily="34" charset="0"/>
                  <a:ea typeface="宋体" charset="-122"/>
                </a:defRPr>
              </a:lvl9pPr>
            </a:lstStyle>
            <a:p>
              <a:pPr algn="ctr" eaLnBrk="1" hangingPunct="1">
                <a:spcBef>
                  <a:spcPct val="20000"/>
                </a:spcBef>
              </a:pPr>
              <a:r>
                <a:rPr lang="zh-CN" altLang="en-US" sz="1600" b="1" dirty="0">
                  <a:solidFill>
                    <a:schemeClr val="bg1"/>
                  </a:solidFill>
                  <a:latin typeface="+mn-ea"/>
                  <a:ea typeface="+mn-ea"/>
                  <a:sym typeface="Arial" charset="0"/>
                </a:rPr>
                <a:t>定期交流</a:t>
              </a:r>
              <a:endParaRPr lang="en-US" altLang="zh-CN" sz="1600" b="1" dirty="0">
                <a:solidFill>
                  <a:schemeClr val="bg1"/>
                </a:solidFill>
                <a:latin typeface="+mn-ea"/>
                <a:ea typeface="+mn-ea"/>
                <a:sym typeface="Arial" charset="0"/>
              </a:endParaRPr>
            </a:p>
          </p:txBody>
        </p:sp>
        <p:sp>
          <p:nvSpPr>
            <p:cNvPr id="11" name="MH_SubTitle_1"/>
            <p:cNvSpPr txBox="1">
              <a:spLocks noChangeArrowheads="1"/>
            </p:cNvSpPr>
            <p:nvPr>
              <p:custDataLst>
                <p:tags r:id="rId9"/>
              </p:custDataLst>
            </p:nvPr>
          </p:nvSpPr>
          <p:spPr bwMode="auto">
            <a:xfrm>
              <a:off x="5879330" y="2597388"/>
              <a:ext cx="1062105" cy="449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defTabSz="911225">
                <a:defRPr>
                  <a:solidFill>
                    <a:schemeClr val="tx1"/>
                  </a:solidFill>
                  <a:latin typeface="Calibri" pitchFamily="34" charset="0"/>
                  <a:ea typeface="宋体" charset="-122"/>
                </a:defRPr>
              </a:lvl1pPr>
              <a:lvl2pPr marL="742950" indent="-285750" defTabSz="911225">
                <a:defRPr>
                  <a:solidFill>
                    <a:schemeClr val="tx1"/>
                  </a:solidFill>
                  <a:latin typeface="Calibri" pitchFamily="34" charset="0"/>
                  <a:ea typeface="宋体" charset="-122"/>
                </a:defRPr>
              </a:lvl2pPr>
              <a:lvl3pPr marL="1143000" indent="-228600" defTabSz="911225">
                <a:defRPr>
                  <a:solidFill>
                    <a:schemeClr val="tx1"/>
                  </a:solidFill>
                  <a:latin typeface="Calibri" pitchFamily="34" charset="0"/>
                  <a:ea typeface="宋体" charset="-122"/>
                </a:defRPr>
              </a:lvl3pPr>
              <a:lvl4pPr marL="1600200" indent="-228600" defTabSz="911225">
                <a:defRPr>
                  <a:solidFill>
                    <a:schemeClr val="tx1"/>
                  </a:solidFill>
                  <a:latin typeface="Calibri" pitchFamily="34" charset="0"/>
                  <a:ea typeface="宋体" charset="-122"/>
                </a:defRPr>
              </a:lvl4pPr>
              <a:lvl5pPr marL="2057400" indent="-228600" defTabSz="911225">
                <a:defRPr>
                  <a:solidFill>
                    <a:schemeClr val="tx1"/>
                  </a:solidFill>
                  <a:latin typeface="Calibri" pitchFamily="34" charset="0"/>
                  <a:ea typeface="宋体" charset="-122"/>
                </a:defRPr>
              </a:lvl5pPr>
              <a:lvl6pPr marL="2514600" indent="-228600" defTabSz="911225" eaLnBrk="0" fontAlgn="base" hangingPunct="0">
                <a:spcBef>
                  <a:spcPct val="0"/>
                </a:spcBef>
                <a:spcAft>
                  <a:spcPct val="0"/>
                </a:spcAft>
                <a:defRPr>
                  <a:solidFill>
                    <a:schemeClr val="tx1"/>
                  </a:solidFill>
                  <a:latin typeface="Calibri" pitchFamily="34" charset="0"/>
                  <a:ea typeface="宋体" charset="-122"/>
                </a:defRPr>
              </a:lvl6pPr>
              <a:lvl7pPr marL="2971800" indent="-228600" defTabSz="911225" eaLnBrk="0" fontAlgn="base" hangingPunct="0">
                <a:spcBef>
                  <a:spcPct val="0"/>
                </a:spcBef>
                <a:spcAft>
                  <a:spcPct val="0"/>
                </a:spcAft>
                <a:defRPr>
                  <a:solidFill>
                    <a:schemeClr val="tx1"/>
                  </a:solidFill>
                  <a:latin typeface="Calibri" pitchFamily="34" charset="0"/>
                  <a:ea typeface="宋体" charset="-122"/>
                </a:defRPr>
              </a:lvl7pPr>
              <a:lvl8pPr marL="3429000" indent="-228600" defTabSz="911225" eaLnBrk="0" fontAlgn="base" hangingPunct="0">
                <a:spcBef>
                  <a:spcPct val="0"/>
                </a:spcBef>
                <a:spcAft>
                  <a:spcPct val="0"/>
                </a:spcAft>
                <a:defRPr>
                  <a:solidFill>
                    <a:schemeClr val="tx1"/>
                  </a:solidFill>
                  <a:latin typeface="Calibri" pitchFamily="34" charset="0"/>
                  <a:ea typeface="宋体" charset="-122"/>
                </a:defRPr>
              </a:lvl8pPr>
              <a:lvl9pPr marL="3886200" indent="-228600" defTabSz="911225" eaLnBrk="0" fontAlgn="base" hangingPunct="0">
                <a:spcBef>
                  <a:spcPct val="0"/>
                </a:spcBef>
                <a:spcAft>
                  <a:spcPct val="0"/>
                </a:spcAft>
                <a:defRPr>
                  <a:solidFill>
                    <a:schemeClr val="tx1"/>
                  </a:solidFill>
                  <a:latin typeface="Calibri" pitchFamily="34" charset="0"/>
                  <a:ea typeface="宋体" charset="-122"/>
                </a:defRPr>
              </a:lvl9pPr>
            </a:lstStyle>
            <a:p>
              <a:pPr algn="ctr" eaLnBrk="1" hangingPunct="1">
                <a:spcBef>
                  <a:spcPct val="20000"/>
                </a:spcBef>
              </a:pPr>
              <a:r>
                <a:rPr lang="zh-CN" altLang="en-US" sz="1600" b="1" dirty="0">
                  <a:solidFill>
                    <a:schemeClr val="bg1"/>
                  </a:solidFill>
                  <a:latin typeface="+mn-ea"/>
                  <a:ea typeface="+mn-ea"/>
                  <a:sym typeface="Arial" charset="0"/>
                </a:rPr>
                <a:t>拓展训练</a:t>
              </a:r>
              <a:endParaRPr lang="en-US" altLang="zh-CN" sz="1600" b="1" dirty="0">
                <a:solidFill>
                  <a:schemeClr val="bg1"/>
                </a:solidFill>
                <a:latin typeface="+mn-ea"/>
                <a:ea typeface="+mn-ea"/>
                <a:sym typeface="Arial" charset="0"/>
              </a:endParaRPr>
            </a:p>
          </p:txBody>
        </p:sp>
        <p:sp>
          <p:nvSpPr>
            <p:cNvPr id="12" name="MH_SubTitle_1"/>
            <p:cNvSpPr txBox="1">
              <a:spLocks noChangeArrowheads="1"/>
            </p:cNvSpPr>
            <p:nvPr>
              <p:custDataLst>
                <p:tags r:id="rId10"/>
              </p:custDataLst>
            </p:nvPr>
          </p:nvSpPr>
          <p:spPr bwMode="auto">
            <a:xfrm>
              <a:off x="7017918" y="2338441"/>
              <a:ext cx="1062105" cy="449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defTabSz="911225">
                <a:defRPr>
                  <a:solidFill>
                    <a:schemeClr val="tx1"/>
                  </a:solidFill>
                  <a:latin typeface="Calibri" pitchFamily="34" charset="0"/>
                  <a:ea typeface="宋体" charset="-122"/>
                </a:defRPr>
              </a:lvl1pPr>
              <a:lvl2pPr marL="742950" indent="-285750" defTabSz="911225">
                <a:defRPr>
                  <a:solidFill>
                    <a:schemeClr val="tx1"/>
                  </a:solidFill>
                  <a:latin typeface="Calibri" pitchFamily="34" charset="0"/>
                  <a:ea typeface="宋体" charset="-122"/>
                </a:defRPr>
              </a:lvl2pPr>
              <a:lvl3pPr marL="1143000" indent="-228600" defTabSz="911225">
                <a:defRPr>
                  <a:solidFill>
                    <a:schemeClr val="tx1"/>
                  </a:solidFill>
                  <a:latin typeface="Calibri" pitchFamily="34" charset="0"/>
                  <a:ea typeface="宋体" charset="-122"/>
                </a:defRPr>
              </a:lvl3pPr>
              <a:lvl4pPr marL="1600200" indent="-228600" defTabSz="911225">
                <a:defRPr>
                  <a:solidFill>
                    <a:schemeClr val="tx1"/>
                  </a:solidFill>
                  <a:latin typeface="Calibri" pitchFamily="34" charset="0"/>
                  <a:ea typeface="宋体" charset="-122"/>
                </a:defRPr>
              </a:lvl4pPr>
              <a:lvl5pPr marL="2057400" indent="-228600" defTabSz="911225">
                <a:defRPr>
                  <a:solidFill>
                    <a:schemeClr val="tx1"/>
                  </a:solidFill>
                  <a:latin typeface="Calibri" pitchFamily="34" charset="0"/>
                  <a:ea typeface="宋体" charset="-122"/>
                </a:defRPr>
              </a:lvl5pPr>
              <a:lvl6pPr marL="2514600" indent="-228600" defTabSz="911225" eaLnBrk="0" fontAlgn="base" hangingPunct="0">
                <a:spcBef>
                  <a:spcPct val="0"/>
                </a:spcBef>
                <a:spcAft>
                  <a:spcPct val="0"/>
                </a:spcAft>
                <a:defRPr>
                  <a:solidFill>
                    <a:schemeClr val="tx1"/>
                  </a:solidFill>
                  <a:latin typeface="Calibri" pitchFamily="34" charset="0"/>
                  <a:ea typeface="宋体" charset="-122"/>
                </a:defRPr>
              </a:lvl6pPr>
              <a:lvl7pPr marL="2971800" indent="-228600" defTabSz="911225" eaLnBrk="0" fontAlgn="base" hangingPunct="0">
                <a:spcBef>
                  <a:spcPct val="0"/>
                </a:spcBef>
                <a:spcAft>
                  <a:spcPct val="0"/>
                </a:spcAft>
                <a:defRPr>
                  <a:solidFill>
                    <a:schemeClr val="tx1"/>
                  </a:solidFill>
                  <a:latin typeface="Calibri" pitchFamily="34" charset="0"/>
                  <a:ea typeface="宋体" charset="-122"/>
                </a:defRPr>
              </a:lvl7pPr>
              <a:lvl8pPr marL="3429000" indent="-228600" defTabSz="911225" eaLnBrk="0" fontAlgn="base" hangingPunct="0">
                <a:spcBef>
                  <a:spcPct val="0"/>
                </a:spcBef>
                <a:spcAft>
                  <a:spcPct val="0"/>
                </a:spcAft>
                <a:defRPr>
                  <a:solidFill>
                    <a:schemeClr val="tx1"/>
                  </a:solidFill>
                  <a:latin typeface="Calibri" pitchFamily="34" charset="0"/>
                  <a:ea typeface="宋体" charset="-122"/>
                </a:defRPr>
              </a:lvl8pPr>
              <a:lvl9pPr marL="3886200" indent="-228600" defTabSz="911225" eaLnBrk="0" fontAlgn="base" hangingPunct="0">
                <a:spcBef>
                  <a:spcPct val="0"/>
                </a:spcBef>
                <a:spcAft>
                  <a:spcPct val="0"/>
                </a:spcAft>
                <a:defRPr>
                  <a:solidFill>
                    <a:schemeClr val="tx1"/>
                  </a:solidFill>
                  <a:latin typeface="Calibri" pitchFamily="34" charset="0"/>
                  <a:ea typeface="宋体" charset="-122"/>
                </a:defRPr>
              </a:lvl9pPr>
            </a:lstStyle>
            <a:p>
              <a:pPr algn="ctr">
                <a:spcBef>
                  <a:spcPct val="20000"/>
                </a:spcBef>
              </a:pPr>
              <a:r>
                <a:rPr lang="zh-CN" altLang="en-US" sz="1600" b="1" dirty="0">
                  <a:solidFill>
                    <a:schemeClr val="bg1"/>
                  </a:solidFill>
                  <a:latin typeface="+mn-ea"/>
                  <a:ea typeface="+mn-ea"/>
                  <a:sym typeface="Arial" charset="0"/>
                </a:rPr>
                <a:t>提高行动力</a:t>
              </a:r>
            </a:p>
          </p:txBody>
        </p:sp>
      </p:grpSp>
      <p:grpSp>
        <p:nvGrpSpPr>
          <p:cNvPr id="13" name="组合 12"/>
          <p:cNvGrpSpPr/>
          <p:nvPr/>
        </p:nvGrpSpPr>
        <p:grpSpPr>
          <a:xfrm>
            <a:off x="3529696" y="4019880"/>
            <a:ext cx="4969617" cy="1544805"/>
            <a:chOff x="3514948" y="3901896"/>
            <a:chExt cx="4969617" cy="1544805"/>
          </a:xfrm>
          <a:effectLst/>
        </p:grpSpPr>
        <p:sp>
          <p:nvSpPr>
            <p:cNvPr id="14" name="平行四边形 13"/>
            <p:cNvSpPr/>
            <p:nvPr/>
          </p:nvSpPr>
          <p:spPr>
            <a:xfrm flipH="1" flipV="1">
              <a:off x="3514948" y="3901896"/>
              <a:ext cx="1338831" cy="720909"/>
            </a:xfrm>
            <a:prstGeom prst="parallelogram">
              <a:avLst>
                <a:gd name="adj" fmla="val 36386"/>
              </a:avLst>
            </a:prstGeom>
            <a:solidFill>
              <a:srgbClr val="E33A58"/>
            </a:solidFill>
            <a:ln w="28575" cap="flat">
              <a:noFill/>
              <a:prstDash val="solid"/>
              <a:miter lim="800000"/>
              <a:headEnd/>
              <a:tailEnd/>
            </a:ln>
            <a:effectLst/>
          </p:spPr>
          <p:txBody>
            <a:bodyPr vert="horz" wrap="square" lIns="91440" tIns="45720" rIns="91440" bIns="45720" numCol="1" anchor="ctr" anchorCtr="1" compatLnSpc="1">
              <a:prstTxWarp prst="textNoShape">
                <a:avLst/>
              </a:prstTxWarp>
            </a:bodyPr>
            <a:lstStyle/>
            <a:p>
              <a:endParaRPr lang="zh-CN" altLang="en-US" sz="2400">
                <a:solidFill>
                  <a:schemeClr val="tx1">
                    <a:lumMod val="75000"/>
                    <a:lumOff val="25000"/>
                  </a:schemeClr>
                </a:solidFill>
                <a:latin typeface="+mn-ea"/>
              </a:endParaRPr>
            </a:p>
          </p:txBody>
        </p:sp>
        <p:sp>
          <p:nvSpPr>
            <p:cNvPr id="15" name="平行四边形 14"/>
            <p:cNvSpPr/>
            <p:nvPr/>
          </p:nvSpPr>
          <p:spPr>
            <a:xfrm flipH="1" flipV="1">
              <a:off x="4695561" y="3901896"/>
              <a:ext cx="1338831" cy="1029870"/>
            </a:xfrm>
            <a:prstGeom prst="parallelogram">
              <a:avLst>
                <a:gd name="adj" fmla="val 36386"/>
              </a:avLst>
            </a:prstGeom>
            <a:solidFill>
              <a:srgbClr val="2CA8B5"/>
            </a:solidFill>
            <a:ln w="28575" cap="flat">
              <a:noFill/>
              <a:prstDash val="solid"/>
              <a:miter lim="800000"/>
              <a:headEnd/>
              <a:tailEnd/>
            </a:ln>
            <a:effectLst/>
          </p:spPr>
          <p:txBody>
            <a:bodyPr vert="horz" wrap="square" lIns="91440" tIns="45720" rIns="91440" bIns="45720" numCol="1" anchor="ctr" anchorCtr="1" compatLnSpc="1">
              <a:prstTxWarp prst="textNoShape">
                <a:avLst/>
              </a:prstTxWarp>
            </a:bodyPr>
            <a:lstStyle/>
            <a:p>
              <a:endParaRPr lang="zh-CN" altLang="en-US" sz="2400" dirty="0">
                <a:solidFill>
                  <a:schemeClr val="tx1">
                    <a:lumMod val="75000"/>
                    <a:lumOff val="25000"/>
                  </a:schemeClr>
                </a:solidFill>
                <a:latin typeface="+mn-ea"/>
              </a:endParaRPr>
            </a:p>
          </p:txBody>
        </p:sp>
        <p:sp>
          <p:nvSpPr>
            <p:cNvPr id="16" name="平行四边形 15"/>
            <p:cNvSpPr/>
            <p:nvPr/>
          </p:nvSpPr>
          <p:spPr>
            <a:xfrm flipH="1" flipV="1">
              <a:off x="5773187" y="3901896"/>
              <a:ext cx="1441818" cy="1235844"/>
            </a:xfrm>
            <a:prstGeom prst="parallelogram">
              <a:avLst>
                <a:gd name="adj" fmla="val 36386"/>
              </a:avLst>
            </a:prstGeom>
            <a:solidFill>
              <a:srgbClr val="E33A58"/>
            </a:solidFill>
            <a:ln w="28575" cap="flat">
              <a:noFill/>
              <a:prstDash val="solid"/>
              <a:miter lim="800000"/>
              <a:headEnd/>
              <a:tailEnd/>
            </a:ln>
            <a:effectLst/>
          </p:spPr>
          <p:txBody>
            <a:bodyPr vert="horz" wrap="square" lIns="91440" tIns="45720" rIns="91440" bIns="45720" numCol="1" anchor="ctr" anchorCtr="1" compatLnSpc="1">
              <a:prstTxWarp prst="textNoShape">
                <a:avLst/>
              </a:prstTxWarp>
            </a:bodyPr>
            <a:lstStyle/>
            <a:p>
              <a:endParaRPr lang="zh-CN" altLang="en-US" sz="2400" dirty="0">
                <a:solidFill>
                  <a:schemeClr val="tx1">
                    <a:lumMod val="75000"/>
                    <a:lumOff val="25000"/>
                  </a:schemeClr>
                </a:solidFill>
                <a:latin typeface="+mn-ea"/>
              </a:endParaRPr>
            </a:p>
          </p:txBody>
        </p:sp>
        <p:sp>
          <p:nvSpPr>
            <p:cNvPr id="17" name="平行四边形 16"/>
            <p:cNvSpPr/>
            <p:nvPr/>
          </p:nvSpPr>
          <p:spPr>
            <a:xfrm flipH="1" flipV="1">
              <a:off x="6858287" y="3901896"/>
              <a:ext cx="1626278" cy="1544805"/>
            </a:xfrm>
            <a:prstGeom prst="parallelogram">
              <a:avLst>
                <a:gd name="adj" fmla="val 36386"/>
              </a:avLst>
            </a:prstGeom>
            <a:solidFill>
              <a:srgbClr val="2CA8B5"/>
            </a:solidFill>
            <a:ln w="28575" cap="flat">
              <a:noFill/>
              <a:prstDash val="solid"/>
              <a:miter lim="800000"/>
              <a:headEnd/>
              <a:tailEnd/>
            </a:ln>
            <a:effectLst/>
          </p:spPr>
          <p:txBody>
            <a:bodyPr vert="horz" wrap="square" lIns="91440" tIns="45720" rIns="91440" bIns="45720" numCol="1" anchor="ctr" anchorCtr="1" compatLnSpc="1">
              <a:prstTxWarp prst="textNoShape">
                <a:avLst/>
              </a:prstTxWarp>
            </a:bodyPr>
            <a:lstStyle/>
            <a:p>
              <a:endParaRPr lang="zh-CN" altLang="en-US" sz="2400" dirty="0">
                <a:solidFill>
                  <a:schemeClr val="tx1">
                    <a:lumMod val="75000"/>
                    <a:lumOff val="25000"/>
                  </a:schemeClr>
                </a:solidFill>
                <a:latin typeface="+mn-ea"/>
              </a:endParaRPr>
            </a:p>
          </p:txBody>
        </p:sp>
        <p:sp>
          <p:nvSpPr>
            <p:cNvPr id="18" name="MH_Other_12"/>
            <p:cNvSpPr>
              <a:spLocks noChangeAspect="1" noChangeArrowheads="1"/>
            </p:cNvSpPr>
            <p:nvPr>
              <p:custDataLst>
                <p:tags r:id="rId5"/>
              </p:custDataLst>
            </p:nvPr>
          </p:nvSpPr>
          <p:spPr bwMode="auto">
            <a:xfrm>
              <a:off x="4047773" y="4049328"/>
              <a:ext cx="298980" cy="282486"/>
            </a:xfrm>
            <a:custGeom>
              <a:avLst/>
              <a:gdLst>
                <a:gd name="T0" fmla="*/ 186557 w 1993900"/>
                <a:gd name="T1" fmla="*/ 1472016 h 1873250"/>
                <a:gd name="T2" fmla="*/ 1296550 w 1993900"/>
                <a:gd name="T3" fmla="*/ 576666 h 1873250"/>
                <a:gd name="T4" fmla="*/ 1153710 w 1993900"/>
                <a:gd name="T5" fmla="*/ 1135821 h 1873250"/>
                <a:gd name="T6" fmla="*/ 1097106 w 1993900"/>
                <a:gd name="T7" fmla="*/ 797974 h 1873250"/>
                <a:gd name="T8" fmla="*/ 1032144 w 1993900"/>
                <a:gd name="T9" fmla="*/ 704592 h 1873250"/>
                <a:gd name="T10" fmla="*/ 1078871 w 1993900"/>
                <a:gd name="T11" fmla="*/ 694343 h 1873250"/>
                <a:gd name="T12" fmla="*/ 1116861 w 1993900"/>
                <a:gd name="T13" fmla="*/ 676502 h 1873250"/>
                <a:gd name="T14" fmla="*/ 1146872 w 1993900"/>
                <a:gd name="T15" fmla="*/ 652207 h 1873250"/>
                <a:gd name="T16" fmla="*/ 1168526 w 1993900"/>
                <a:gd name="T17" fmla="*/ 620700 h 1873250"/>
                <a:gd name="T18" fmla="*/ 1184861 w 1993900"/>
                <a:gd name="T19" fmla="*/ 576666 h 1873250"/>
                <a:gd name="T20" fmla="*/ 568770 w 1993900"/>
                <a:gd name="T21" fmla="*/ 1239833 h 1873250"/>
                <a:gd name="T22" fmla="*/ 673241 w 1993900"/>
                <a:gd name="T23" fmla="*/ 791901 h 1873250"/>
                <a:gd name="T24" fmla="*/ 568770 w 1993900"/>
                <a:gd name="T25" fmla="*/ 802909 h 1873250"/>
                <a:gd name="T26" fmla="*/ 609419 w 1993900"/>
                <a:gd name="T27" fmla="*/ 698519 h 1873250"/>
                <a:gd name="T28" fmla="*/ 650068 w 1993900"/>
                <a:gd name="T29" fmla="*/ 682954 h 1873250"/>
                <a:gd name="T30" fmla="*/ 682739 w 1993900"/>
                <a:gd name="T31" fmla="*/ 660938 h 1873250"/>
                <a:gd name="T32" fmla="*/ 707052 w 1993900"/>
                <a:gd name="T33" fmla="*/ 632088 h 1873250"/>
                <a:gd name="T34" fmla="*/ 724147 w 1993900"/>
                <a:gd name="T35" fmla="*/ 596405 h 1873250"/>
                <a:gd name="T36" fmla="*/ 214659 w 1993900"/>
                <a:gd name="T37" fmla="*/ 266708 h 1873250"/>
                <a:gd name="T38" fmla="*/ 171803 w 1993900"/>
                <a:gd name="T39" fmla="*/ 295920 h 1873250"/>
                <a:gd name="T40" fmla="*/ 151323 w 1993900"/>
                <a:gd name="T41" fmla="*/ 344102 h 1873250"/>
                <a:gd name="T42" fmla="*/ 158150 w 1993900"/>
                <a:gd name="T43" fmla="*/ 1583935 h 1873250"/>
                <a:gd name="T44" fmla="*/ 190766 w 1993900"/>
                <a:gd name="T45" fmla="*/ 1623770 h 1873250"/>
                <a:gd name="T46" fmla="*/ 241586 w 1993900"/>
                <a:gd name="T47" fmla="*/ 1639325 h 1873250"/>
                <a:gd name="T48" fmla="*/ 1706270 w 1993900"/>
                <a:gd name="T49" fmla="*/ 1627944 h 1873250"/>
                <a:gd name="T50" fmla="*/ 1743058 w 1993900"/>
                <a:gd name="T51" fmla="*/ 1591902 h 1873250"/>
                <a:gd name="T52" fmla="*/ 1754056 w 1993900"/>
                <a:gd name="T53" fmla="*/ 353207 h 1873250"/>
                <a:gd name="T54" fmla="*/ 1738127 w 1993900"/>
                <a:gd name="T55" fmla="*/ 302749 h 1873250"/>
                <a:gd name="T56" fmla="*/ 1698306 w 1993900"/>
                <a:gd name="T57" fmla="*/ 269743 h 1873250"/>
                <a:gd name="T58" fmla="*/ 1541294 w 1993900"/>
                <a:gd name="T59" fmla="*/ 323995 h 1873250"/>
                <a:gd name="T60" fmla="*/ 334125 w 1993900"/>
                <a:gd name="T61" fmla="*/ 262534 h 1873250"/>
                <a:gd name="T62" fmla="*/ 1334979 w 1993900"/>
                <a:gd name="T63" fmla="*/ 206006 h 1873250"/>
                <a:gd name="T64" fmla="*/ 1663414 w 1993900"/>
                <a:gd name="T65" fmla="*/ 111160 h 1873250"/>
                <a:gd name="T66" fmla="*/ 1735094 w 1993900"/>
                <a:gd name="T67" fmla="*/ 122162 h 1873250"/>
                <a:gd name="T68" fmla="*/ 1798429 w 1993900"/>
                <a:gd name="T69" fmla="*/ 152513 h 1873250"/>
                <a:gd name="T70" fmla="*/ 1849629 w 1993900"/>
                <a:gd name="T71" fmla="*/ 199557 h 1873250"/>
                <a:gd name="T72" fmla="*/ 1886037 w 1993900"/>
                <a:gd name="T73" fmla="*/ 259120 h 1873250"/>
                <a:gd name="T74" fmla="*/ 1903862 w 1993900"/>
                <a:gd name="T75" fmla="*/ 328927 h 1873250"/>
                <a:gd name="T76" fmla="*/ 1902346 w 1993900"/>
                <a:gd name="T77" fmla="*/ 1585453 h 1873250"/>
                <a:gd name="T78" fmla="*/ 1881107 w 1993900"/>
                <a:gd name="T79" fmla="*/ 1653362 h 1873250"/>
                <a:gd name="T80" fmla="*/ 1842044 w 1993900"/>
                <a:gd name="T81" fmla="*/ 1711029 h 1873250"/>
                <a:gd name="T82" fmla="*/ 1788568 w 1993900"/>
                <a:gd name="T83" fmla="*/ 1755417 h 1873250"/>
                <a:gd name="T84" fmla="*/ 1723716 w 1993900"/>
                <a:gd name="T85" fmla="*/ 1782733 h 1873250"/>
                <a:gd name="T86" fmla="*/ 241586 w 1993900"/>
                <a:gd name="T87" fmla="*/ 1790700 h 1873250"/>
                <a:gd name="T88" fmla="*/ 169906 w 1993900"/>
                <a:gd name="T89" fmla="*/ 1779698 h 1873250"/>
                <a:gd name="T90" fmla="*/ 106191 w 1993900"/>
                <a:gd name="T91" fmla="*/ 1748968 h 1873250"/>
                <a:gd name="T92" fmla="*/ 54992 w 1993900"/>
                <a:gd name="T93" fmla="*/ 1702303 h 1873250"/>
                <a:gd name="T94" fmla="*/ 18963 w 1993900"/>
                <a:gd name="T95" fmla="*/ 1642740 h 1873250"/>
                <a:gd name="T96" fmla="*/ 1138 w 1993900"/>
                <a:gd name="T97" fmla="*/ 1573312 h 1873250"/>
                <a:gd name="T98" fmla="*/ 2655 w 1993900"/>
                <a:gd name="T99" fmla="*/ 316408 h 1873250"/>
                <a:gd name="T100" fmla="*/ 23514 w 1993900"/>
                <a:gd name="T101" fmla="*/ 248497 h 1873250"/>
                <a:gd name="T102" fmla="*/ 62577 w 1993900"/>
                <a:gd name="T103" fmla="*/ 190451 h 1873250"/>
                <a:gd name="T104" fmla="*/ 116432 w 1993900"/>
                <a:gd name="T105" fmla="*/ 146064 h 1873250"/>
                <a:gd name="T106" fmla="*/ 181284 w 1993900"/>
                <a:gd name="T107" fmla="*/ 118748 h 1873250"/>
                <a:gd name="T108" fmla="*/ 363706 w 1993900"/>
                <a:gd name="T109" fmla="*/ 111160 h 1873250"/>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1993900" h="1873250">
                  <a:moveTo>
                    <a:pt x="195263" y="1631950"/>
                  </a:moveTo>
                  <a:lnTo>
                    <a:pt x="1766888" y="1631950"/>
                  </a:lnTo>
                  <a:lnTo>
                    <a:pt x="1766888" y="1663700"/>
                  </a:lnTo>
                  <a:lnTo>
                    <a:pt x="195263" y="1663700"/>
                  </a:lnTo>
                  <a:lnTo>
                    <a:pt x="195263" y="1631950"/>
                  </a:lnTo>
                  <a:close/>
                  <a:moveTo>
                    <a:pt x="195263" y="1539875"/>
                  </a:moveTo>
                  <a:lnTo>
                    <a:pt x="1766888" y="1539875"/>
                  </a:lnTo>
                  <a:lnTo>
                    <a:pt x="1766888" y="1570038"/>
                  </a:lnTo>
                  <a:lnTo>
                    <a:pt x="195263" y="1570038"/>
                  </a:lnTo>
                  <a:lnTo>
                    <a:pt x="195263" y="1539875"/>
                  </a:lnTo>
                  <a:close/>
                  <a:moveTo>
                    <a:pt x="1240155" y="603250"/>
                  </a:moveTo>
                  <a:lnTo>
                    <a:pt x="1357056" y="603250"/>
                  </a:lnTo>
                  <a:lnTo>
                    <a:pt x="1357056" y="1188182"/>
                  </a:lnTo>
                  <a:lnTo>
                    <a:pt x="1493838" y="1188182"/>
                  </a:lnTo>
                  <a:lnTo>
                    <a:pt x="1493838" y="1296988"/>
                  </a:lnTo>
                  <a:lnTo>
                    <a:pt x="1071563" y="1296988"/>
                  </a:lnTo>
                  <a:lnTo>
                    <a:pt x="1071563" y="1188182"/>
                  </a:lnTo>
                  <a:lnTo>
                    <a:pt x="1207550" y="1188182"/>
                  </a:lnTo>
                  <a:lnTo>
                    <a:pt x="1207550" y="820068"/>
                  </a:lnTo>
                  <a:lnTo>
                    <a:pt x="1201586" y="822053"/>
                  </a:lnTo>
                  <a:lnTo>
                    <a:pt x="1194826" y="824833"/>
                  </a:lnTo>
                  <a:lnTo>
                    <a:pt x="1180909" y="828407"/>
                  </a:lnTo>
                  <a:lnTo>
                    <a:pt x="1165402" y="831981"/>
                  </a:lnTo>
                  <a:lnTo>
                    <a:pt x="1148304" y="834760"/>
                  </a:lnTo>
                  <a:lnTo>
                    <a:pt x="1130809" y="837143"/>
                  </a:lnTo>
                  <a:lnTo>
                    <a:pt x="1111723" y="838732"/>
                  </a:lnTo>
                  <a:lnTo>
                    <a:pt x="1091842" y="839526"/>
                  </a:lnTo>
                  <a:lnTo>
                    <a:pt x="1071563" y="839923"/>
                  </a:lnTo>
                  <a:lnTo>
                    <a:pt x="1071563" y="738265"/>
                  </a:lnTo>
                  <a:lnTo>
                    <a:pt x="1080311" y="737073"/>
                  </a:lnTo>
                  <a:lnTo>
                    <a:pt x="1089456" y="735882"/>
                  </a:lnTo>
                  <a:lnTo>
                    <a:pt x="1097806" y="734294"/>
                  </a:lnTo>
                  <a:lnTo>
                    <a:pt x="1106156" y="732705"/>
                  </a:lnTo>
                  <a:lnTo>
                    <a:pt x="1114109" y="730720"/>
                  </a:lnTo>
                  <a:lnTo>
                    <a:pt x="1121664" y="728734"/>
                  </a:lnTo>
                  <a:lnTo>
                    <a:pt x="1129218" y="726352"/>
                  </a:lnTo>
                  <a:lnTo>
                    <a:pt x="1136376" y="723969"/>
                  </a:lnTo>
                  <a:lnTo>
                    <a:pt x="1143931" y="720792"/>
                  </a:lnTo>
                  <a:lnTo>
                    <a:pt x="1150690" y="718012"/>
                  </a:lnTo>
                  <a:lnTo>
                    <a:pt x="1156654" y="714438"/>
                  </a:lnTo>
                  <a:lnTo>
                    <a:pt x="1163016" y="711262"/>
                  </a:lnTo>
                  <a:lnTo>
                    <a:pt x="1168981" y="707688"/>
                  </a:lnTo>
                  <a:lnTo>
                    <a:pt x="1174945" y="704114"/>
                  </a:lnTo>
                  <a:lnTo>
                    <a:pt x="1180512" y="699746"/>
                  </a:lnTo>
                  <a:lnTo>
                    <a:pt x="1186079" y="695775"/>
                  </a:lnTo>
                  <a:lnTo>
                    <a:pt x="1191248" y="691407"/>
                  </a:lnTo>
                  <a:lnTo>
                    <a:pt x="1195621" y="686641"/>
                  </a:lnTo>
                  <a:lnTo>
                    <a:pt x="1200393" y="682273"/>
                  </a:lnTo>
                  <a:lnTo>
                    <a:pt x="1204767" y="677111"/>
                  </a:lnTo>
                  <a:lnTo>
                    <a:pt x="1208743" y="671551"/>
                  </a:lnTo>
                  <a:lnTo>
                    <a:pt x="1213117" y="666389"/>
                  </a:lnTo>
                  <a:lnTo>
                    <a:pt x="1216298" y="661227"/>
                  </a:lnTo>
                  <a:lnTo>
                    <a:pt x="1220274" y="655270"/>
                  </a:lnTo>
                  <a:lnTo>
                    <a:pt x="1223057" y="649314"/>
                  </a:lnTo>
                  <a:lnTo>
                    <a:pt x="1226636" y="643357"/>
                  </a:lnTo>
                  <a:lnTo>
                    <a:pt x="1229022" y="637003"/>
                  </a:lnTo>
                  <a:lnTo>
                    <a:pt x="1231407" y="630650"/>
                  </a:lnTo>
                  <a:lnTo>
                    <a:pt x="1234191" y="623899"/>
                  </a:lnTo>
                  <a:lnTo>
                    <a:pt x="1236179" y="617148"/>
                  </a:lnTo>
                  <a:lnTo>
                    <a:pt x="1240155" y="603250"/>
                  </a:lnTo>
                  <a:close/>
                  <a:moveTo>
                    <a:pt x="763507" y="603250"/>
                  </a:moveTo>
                  <a:lnTo>
                    <a:pt x="880806" y="603250"/>
                  </a:lnTo>
                  <a:lnTo>
                    <a:pt x="880806" y="1188182"/>
                  </a:lnTo>
                  <a:lnTo>
                    <a:pt x="1017588" y="1188182"/>
                  </a:lnTo>
                  <a:lnTo>
                    <a:pt x="1017588" y="1296988"/>
                  </a:lnTo>
                  <a:lnTo>
                    <a:pt x="595313" y="1296988"/>
                  </a:lnTo>
                  <a:lnTo>
                    <a:pt x="595313" y="1188182"/>
                  </a:lnTo>
                  <a:lnTo>
                    <a:pt x="731300" y="1188182"/>
                  </a:lnTo>
                  <a:lnTo>
                    <a:pt x="731300" y="820068"/>
                  </a:lnTo>
                  <a:lnTo>
                    <a:pt x="725336" y="822053"/>
                  </a:lnTo>
                  <a:lnTo>
                    <a:pt x="718576" y="824833"/>
                  </a:lnTo>
                  <a:lnTo>
                    <a:pt x="704659" y="828407"/>
                  </a:lnTo>
                  <a:lnTo>
                    <a:pt x="688754" y="831981"/>
                  </a:lnTo>
                  <a:lnTo>
                    <a:pt x="672054" y="834760"/>
                  </a:lnTo>
                  <a:lnTo>
                    <a:pt x="654161" y="837143"/>
                  </a:lnTo>
                  <a:lnTo>
                    <a:pt x="635473" y="838732"/>
                  </a:lnTo>
                  <a:lnTo>
                    <a:pt x="615592" y="839526"/>
                  </a:lnTo>
                  <a:lnTo>
                    <a:pt x="595313" y="839923"/>
                  </a:lnTo>
                  <a:lnTo>
                    <a:pt x="595313" y="738265"/>
                  </a:lnTo>
                  <a:lnTo>
                    <a:pt x="604061" y="737073"/>
                  </a:lnTo>
                  <a:lnTo>
                    <a:pt x="612809" y="735882"/>
                  </a:lnTo>
                  <a:lnTo>
                    <a:pt x="621159" y="734294"/>
                  </a:lnTo>
                  <a:lnTo>
                    <a:pt x="629906" y="732705"/>
                  </a:lnTo>
                  <a:lnTo>
                    <a:pt x="637859" y="730720"/>
                  </a:lnTo>
                  <a:lnTo>
                    <a:pt x="645414" y="728734"/>
                  </a:lnTo>
                  <a:lnTo>
                    <a:pt x="652968" y="726352"/>
                  </a:lnTo>
                  <a:lnTo>
                    <a:pt x="660126" y="723969"/>
                  </a:lnTo>
                  <a:lnTo>
                    <a:pt x="667283" y="720792"/>
                  </a:lnTo>
                  <a:lnTo>
                    <a:pt x="674042" y="718012"/>
                  </a:lnTo>
                  <a:lnTo>
                    <a:pt x="680404" y="714438"/>
                  </a:lnTo>
                  <a:lnTo>
                    <a:pt x="686766" y="711262"/>
                  </a:lnTo>
                  <a:lnTo>
                    <a:pt x="692731" y="707688"/>
                  </a:lnTo>
                  <a:lnTo>
                    <a:pt x="698695" y="704114"/>
                  </a:lnTo>
                  <a:lnTo>
                    <a:pt x="704262" y="699746"/>
                  </a:lnTo>
                  <a:lnTo>
                    <a:pt x="709431" y="695775"/>
                  </a:lnTo>
                  <a:lnTo>
                    <a:pt x="714600" y="691407"/>
                  </a:lnTo>
                  <a:lnTo>
                    <a:pt x="719371" y="686641"/>
                  </a:lnTo>
                  <a:lnTo>
                    <a:pt x="724143" y="682273"/>
                  </a:lnTo>
                  <a:lnTo>
                    <a:pt x="728119" y="677111"/>
                  </a:lnTo>
                  <a:lnTo>
                    <a:pt x="732493" y="671551"/>
                  </a:lnTo>
                  <a:lnTo>
                    <a:pt x="736469" y="666389"/>
                  </a:lnTo>
                  <a:lnTo>
                    <a:pt x="740048" y="661227"/>
                  </a:lnTo>
                  <a:lnTo>
                    <a:pt x="744024" y="655270"/>
                  </a:lnTo>
                  <a:lnTo>
                    <a:pt x="746807" y="649314"/>
                  </a:lnTo>
                  <a:lnTo>
                    <a:pt x="749988" y="643357"/>
                  </a:lnTo>
                  <a:lnTo>
                    <a:pt x="752772" y="637003"/>
                  </a:lnTo>
                  <a:lnTo>
                    <a:pt x="755157" y="630650"/>
                  </a:lnTo>
                  <a:lnTo>
                    <a:pt x="757941" y="623899"/>
                  </a:lnTo>
                  <a:lnTo>
                    <a:pt x="759929" y="617148"/>
                  </a:lnTo>
                  <a:lnTo>
                    <a:pt x="763507" y="603250"/>
                  </a:lnTo>
                  <a:close/>
                  <a:moveTo>
                    <a:pt x="252860" y="274637"/>
                  </a:moveTo>
                  <a:lnTo>
                    <a:pt x="243333" y="275431"/>
                  </a:lnTo>
                  <a:lnTo>
                    <a:pt x="233806" y="276622"/>
                  </a:lnTo>
                  <a:lnTo>
                    <a:pt x="224676" y="279003"/>
                  </a:lnTo>
                  <a:lnTo>
                    <a:pt x="216340" y="282178"/>
                  </a:lnTo>
                  <a:lnTo>
                    <a:pt x="207607" y="286147"/>
                  </a:lnTo>
                  <a:lnTo>
                    <a:pt x="199668" y="290909"/>
                  </a:lnTo>
                  <a:lnTo>
                    <a:pt x="192523" y="296465"/>
                  </a:lnTo>
                  <a:lnTo>
                    <a:pt x="185774" y="302815"/>
                  </a:lnTo>
                  <a:lnTo>
                    <a:pt x="179820" y="309562"/>
                  </a:lnTo>
                  <a:lnTo>
                    <a:pt x="174263" y="316706"/>
                  </a:lnTo>
                  <a:lnTo>
                    <a:pt x="169499" y="324644"/>
                  </a:lnTo>
                  <a:lnTo>
                    <a:pt x="165530" y="332581"/>
                  </a:lnTo>
                  <a:lnTo>
                    <a:pt x="162354" y="341312"/>
                  </a:lnTo>
                  <a:lnTo>
                    <a:pt x="159972" y="350837"/>
                  </a:lnTo>
                  <a:lnTo>
                    <a:pt x="158385" y="359965"/>
                  </a:lnTo>
                  <a:lnTo>
                    <a:pt x="157988" y="369490"/>
                  </a:lnTo>
                  <a:lnTo>
                    <a:pt x="157988" y="1619647"/>
                  </a:lnTo>
                  <a:lnTo>
                    <a:pt x="158385" y="1629569"/>
                  </a:lnTo>
                  <a:lnTo>
                    <a:pt x="159972" y="1639094"/>
                  </a:lnTo>
                  <a:lnTo>
                    <a:pt x="162354" y="1647825"/>
                  </a:lnTo>
                  <a:lnTo>
                    <a:pt x="165530" y="1656953"/>
                  </a:lnTo>
                  <a:lnTo>
                    <a:pt x="169499" y="1665288"/>
                  </a:lnTo>
                  <a:lnTo>
                    <a:pt x="174263" y="1672828"/>
                  </a:lnTo>
                  <a:lnTo>
                    <a:pt x="179820" y="1679972"/>
                  </a:lnTo>
                  <a:lnTo>
                    <a:pt x="185774" y="1686719"/>
                  </a:lnTo>
                  <a:lnTo>
                    <a:pt x="192523" y="1693069"/>
                  </a:lnTo>
                  <a:lnTo>
                    <a:pt x="199668" y="1698625"/>
                  </a:lnTo>
                  <a:lnTo>
                    <a:pt x="207607" y="1702991"/>
                  </a:lnTo>
                  <a:lnTo>
                    <a:pt x="216340" y="1707356"/>
                  </a:lnTo>
                  <a:lnTo>
                    <a:pt x="224676" y="1710531"/>
                  </a:lnTo>
                  <a:lnTo>
                    <a:pt x="233806" y="1712913"/>
                  </a:lnTo>
                  <a:lnTo>
                    <a:pt x="243333" y="1714103"/>
                  </a:lnTo>
                  <a:lnTo>
                    <a:pt x="252860" y="1714897"/>
                  </a:lnTo>
                  <a:lnTo>
                    <a:pt x="1741040" y="1714897"/>
                  </a:lnTo>
                  <a:lnTo>
                    <a:pt x="1750567" y="1714103"/>
                  </a:lnTo>
                  <a:lnTo>
                    <a:pt x="1759697" y="1712913"/>
                  </a:lnTo>
                  <a:lnTo>
                    <a:pt x="1769224" y="1710531"/>
                  </a:lnTo>
                  <a:lnTo>
                    <a:pt x="1777560" y="1707356"/>
                  </a:lnTo>
                  <a:lnTo>
                    <a:pt x="1785896" y="1702991"/>
                  </a:lnTo>
                  <a:lnTo>
                    <a:pt x="1794232" y="1698625"/>
                  </a:lnTo>
                  <a:lnTo>
                    <a:pt x="1801377" y="1693069"/>
                  </a:lnTo>
                  <a:lnTo>
                    <a:pt x="1808126" y="1686719"/>
                  </a:lnTo>
                  <a:lnTo>
                    <a:pt x="1813683" y="1679972"/>
                  </a:lnTo>
                  <a:lnTo>
                    <a:pt x="1819240" y="1672828"/>
                  </a:lnTo>
                  <a:lnTo>
                    <a:pt x="1824401" y="1665288"/>
                  </a:lnTo>
                  <a:lnTo>
                    <a:pt x="1828370" y="1656953"/>
                  </a:lnTo>
                  <a:lnTo>
                    <a:pt x="1831546" y="1647825"/>
                  </a:lnTo>
                  <a:lnTo>
                    <a:pt x="1833531" y="1639094"/>
                  </a:lnTo>
                  <a:lnTo>
                    <a:pt x="1835516" y="1629569"/>
                  </a:lnTo>
                  <a:lnTo>
                    <a:pt x="1835912" y="1619647"/>
                  </a:lnTo>
                  <a:lnTo>
                    <a:pt x="1835912" y="369490"/>
                  </a:lnTo>
                  <a:lnTo>
                    <a:pt x="1835516" y="359965"/>
                  </a:lnTo>
                  <a:lnTo>
                    <a:pt x="1833531" y="350837"/>
                  </a:lnTo>
                  <a:lnTo>
                    <a:pt x="1831546" y="341312"/>
                  </a:lnTo>
                  <a:lnTo>
                    <a:pt x="1828370" y="332581"/>
                  </a:lnTo>
                  <a:lnTo>
                    <a:pt x="1824401" y="324644"/>
                  </a:lnTo>
                  <a:lnTo>
                    <a:pt x="1819240" y="316706"/>
                  </a:lnTo>
                  <a:lnTo>
                    <a:pt x="1813683" y="309562"/>
                  </a:lnTo>
                  <a:lnTo>
                    <a:pt x="1808126" y="302815"/>
                  </a:lnTo>
                  <a:lnTo>
                    <a:pt x="1801377" y="296465"/>
                  </a:lnTo>
                  <a:lnTo>
                    <a:pt x="1794232" y="290909"/>
                  </a:lnTo>
                  <a:lnTo>
                    <a:pt x="1785896" y="286147"/>
                  </a:lnTo>
                  <a:lnTo>
                    <a:pt x="1777560" y="282178"/>
                  </a:lnTo>
                  <a:lnTo>
                    <a:pt x="1769224" y="279003"/>
                  </a:lnTo>
                  <a:lnTo>
                    <a:pt x="1759697" y="276622"/>
                  </a:lnTo>
                  <a:lnTo>
                    <a:pt x="1750567" y="275431"/>
                  </a:lnTo>
                  <a:lnTo>
                    <a:pt x="1741040" y="274637"/>
                  </a:lnTo>
                  <a:lnTo>
                    <a:pt x="1613221" y="274637"/>
                  </a:lnTo>
                  <a:lnTo>
                    <a:pt x="1613221" y="338931"/>
                  </a:lnTo>
                  <a:lnTo>
                    <a:pt x="1366316" y="338931"/>
                  </a:lnTo>
                  <a:lnTo>
                    <a:pt x="1366316" y="274637"/>
                  </a:lnTo>
                  <a:lnTo>
                    <a:pt x="596622" y="274637"/>
                  </a:lnTo>
                  <a:lnTo>
                    <a:pt x="596622" y="338931"/>
                  </a:lnTo>
                  <a:lnTo>
                    <a:pt x="349717" y="338931"/>
                  </a:lnTo>
                  <a:lnTo>
                    <a:pt x="349717" y="274637"/>
                  </a:lnTo>
                  <a:lnTo>
                    <a:pt x="252860" y="274637"/>
                  </a:lnTo>
                  <a:close/>
                  <a:moveTo>
                    <a:pt x="442207" y="0"/>
                  </a:moveTo>
                  <a:lnTo>
                    <a:pt x="565660" y="0"/>
                  </a:lnTo>
                  <a:lnTo>
                    <a:pt x="565660" y="116284"/>
                  </a:lnTo>
                  <a:lnTo>
                    <a:pt x="1397278" y="116284"/>
                  </a:lnTo>
                  <a:lnTo>
                    <a:pt x="1397278" y="215503"/>
                  </a:lnTo>
                  <a:lnTo>
                    <a:pt x="1397278" y="307975"/>
                  </a:lnTo>
                  <a:lnTo>
                    <a:pt x="1461188" y="307975"/>
                  </a:lnTo>
                  <a:lnTo>
                    <a:pt x="1461188" y="0"/>
                  </a:lnTo>
                  <a:lnTo>
                    <a:pt x="1551296" y="0"/>
                  </a:lnTo>
                  <a:lnTo>
                    <a:pt x="1551296" y="116284"/>
                  </a:lnTo>
                  <a:lnTo>
                    <a:pt x="1741040" y="116284"/>
                  </a:lnTo>
                  <a:lnTo>
                    <a:pt x="1754140" y="116681"/>
                  </a:lnTo>
                  <a:lnTo>
                    <a:pt x="1766446" y="117475"/>
                  </a:lnTo>
                  <a:lnTo>
                    <a:pt x="1779148" y="119062"/>
                  </a:lnTo>
                  <a:lnTo>
                    <a:pt x="1791851" y="121840"/>
                  </a:lnTo>
                  <a:lnTo>
                    <a:pt x="1804156" y="124222"/>
                  </a:lnTo>
                  <a:lnTo>
                    <a:pt x="1816065" y="127794"/>
                  </a:lnTo>
                  <a:lnTo>
                    <a:pt x="1827973" y="131762"/>
                  </a:lnTo>
                  <a:lnTo>
                    <a:pt x="1839088" y="136525"/>
                  </a:lnTo>
                  <a:lnTo>
                    <a:pt x="1850600" y="141684"/>
                  </a:lnTo>
                  <a:lnTo>
                    <a:pt x="1861318" y="147240"/>
                  </a:lnTo>
                  <a:lnTo>
                    <a:pt x="1872035" y="152797"/>
                  </a:lnTo>
                  <a:lnTo>
                    <a:pt x="1882356" y="159544"/>
                  </a:lnTo>
                  <a:lnTo>
                    <a:pt x="1892280" y="167084"/>
                  </a:lnTo>
                  <a:lnTo>
                    <a:pt x="1901807" y="174228"/>
                  </a:lnTo>
                  <a:lnTo>
                    <a:pt x="1911334" y="182165"/>
                  </a:lnTo>
                  <a:lnTo>
                    <a:pt x="1919670" y="190500"/>
                  </a:lnTo>
                  <a:lnTo>
                    <a:pt x="1928006" y="199231"/>
                  </a:lnTo>
                  <a:lnTo>
                    <a:pt x="1935945" y="208756"/>
                  </a:lnTo>
                  <a:lnTo>
                    <a:pt x="1943884" y="218281"/>
                  </a:lnTo>
                  <a:lnTo>
                    <a:pt x="1951029" y="228203"/>
                  </a:lnTo>
                  <a:lnTo>
                    <a:pt x="1957380" y="238125"/>
                  </a:lnTo>
                  <a:lnTo>
                    <a:pt x="1963732" y="249237"/>
                  </a:lnTo>
                  <a:lnTo>
                    <a:pt x="1968892" y="259953"/>
                  </a:lnTo>
                  <a:lnTo>
                    <a:pt x="1974052" y="271065"/>
                  </a:lnTo>
                  <a:lnTo>
                    <a:pt x="1978816" y="282575"/>
                  </a:lnTo>
                  <a:lnTo>
                    <a:pt x="1982389" y="294084"/>
                  </a:lnTo>
                  <a:lnTo>
                    <a:pt x="1985961" y="306387"/>
                  </a:lnTo>
                  <a:lnTo>
                    <a:pt x="1988740" y="318690"/>
                  </a:lnTo>
                  <a:lnTo>
                    <a:pt x="1991122" y="330994"/>
                  </a:lnTo>
                  <a:lnTo>
                    <a:pt x="1992709" y="344090"/>
                  </a:lnTo>
                  <a:lnTo>
                    <a:pt x="1993503" y="356790"/>
                  </a:lnTo>
                  <a:lnTo>
                    <a:pt x="1993900" y="369490"/>
                  </a:lnTo>
                  <a:lnTo>
                    <a:pt x="1993900" y="1619647"/>
                  </a:lnTo>
                  <a:lnTo>
                    <a:pt x="1993503" y="1632744"/>
                  </a:lnTo>
                  <a:lnTo>
                    <a:pt x="1992709" y="1645841"/>
                  </a:lnTo>
                  <a:lnTo>
                    <a:pt x="1991122" y="1658541"/>
                  </a:lnTo>
                  <a:lnTo>
                    <a:pt x="1988740" y="1670844"/>
                  </a:lnTo>
                  <a:lnTo>
                    <a:pt x="1985961" y="1682750"/>
                  </a:lnTo>
                  <a:lnTo>
                    <a:pt x="1982389" y="1695053"/>
                  </a:lnTo>
                  <a:lnTo>
                    <a:pt x="1978816" y="1706960"/>
                  </a:lnTo>
                  <a:lnTo>
                    <a:pt x="1974052" y="1718469"/>
                  </a:lnTo>
                  <a:lnTo>
                    <a:pt x="1968892" y="1729581"/>
                  </a:lnTo>
                  <a:lnTo>
                    <a:pt x="1963732" y="1740694"/>
                  </a:lnTo>
                  <a:lnTo>
                    <a:pt x="1957380" y="1751410"/>
                  </a:lnTo>
                  <a:lnTo>
                    <a:pt x="1951029" y="1761331"/>
                  </a:lnTo>
                  <a:lnTo>
                    <a:pt x="1943884" y="1771650"/>
                  </a:lnTo>
                  <a:lnTo>
                    <a:pt x="1935945" y="1780778"/>
                  </a:lnTo>
                  <a:lnTo>
                    <a:pt x="1928006" y="1789906"/>
                  </a:lnTo>
                  <a:lnTo>
                    <a:pt x="1919670" y="1799035"/>
                  </a:lnTo>
                  <a:lnTo>
                    <a:pt x="1911334" y="1807369"/>
                  </a:lnTo>
                  <a:lnTo>
                    <a:pt x="1901807" y="1815306"/>
                  </a:lnTo>
                  <a:lnTo>
                    <a:pt x="1892280" y="1822847"/>
                  </a:lnTo>
                  <a:lnTo>
                    <a:pt x="1882356" y="1829594"/>
                  </a:lnTo>
                  <a:lnTo>
                    <a:pt x="1872035" y="1836341"/>
                  </a:lnTo>
                  <a:lnTo>
                    <a:pt x="1861318" y="1842294"/>
                  </a:lnTo>
                  <a:lnTo>
                    <a:pt x="1850600" y="1848247"/>
                  </a:lnTo>
                  <a:lnTo>
                    <a:pt x="1839088" y="1853406"/>
                  </a:lnTo>
                  <a:lnTo>
                    <a:pt x="1827973" y="1857375"/>
                  </a:lnTo>
                  <a:lnTo>
                    <a:pt x="1816065" y="1861741"/>
                  </a:lnTo>
                  <a:lnTo>
                    <a:pt x="1804156" y="1864916"/>
                  </a:lnTo>
                  <a:lnTo>
                    <a:pt x="1791851" y="1868091"/>
                  </a:lnTo>
                  <a:lnTo>
                    <a:pt x="1779148" y="1870075"/>
                  </a:lnTo>
                  <a:lnTo>
                    <a:pt x="1766446" y="1871663"/>
                  </a:lnTo>
                  <a:lnTo>
                    <a:pt x="1754140" y="1872456"/>
                  </a:lnTo>
                  <a:lnTo>
                    <a:pt x="1741040" y="1873250"/>
                  </a:lnTo>
                  <a:lnTo>
                    <a:pt x="252860" y="1873250"/>
                  </a:lnTo>
                  <a:lnTo>
                    <a:pt x="239760" y="1872456"/>
                  </a:lnTo>
                  <a:lnTo>
                    <a:pt x="227058" y="1871663"/>
                  </a:lnTo>
                  <a:lnTo>
                    <a:pt x="214355" y="1870075"/>
                  </a:lnTo>
                  <a:lnTo>
                    <a:pt x="201653" y="1868091"/>
                  </a:lnTo>
                  <a:lnTo>
                    <a:pt x="189744" y="1864916"/>
                  </a:lnTo>
                  <a:lnTo>
                    <a:pt x="177835" y="1861741"/>
                  </a:lnTo>
                  <a:lnTo>
                    <a:pt x="165927" y="1857375"/>
                  </a:lnTo>
                  <a:lnTo>
                    <a:pt x="154018" y="1853406"/>
                  </a:lnTo>
                  <a:lnTo>
                    <a:pt x="143300" y="1848247"/>
                  </a:lnTo>
                  <a:lnTo>
                    <a:pt x="132186" y="1842294"/>
                  </a:lnTo>
                  <a:lnTo>
                    <a:pt x="121865" y="1836341"/>
                  </a:lnTo>
                  <a:lnTo>
                    <a:pt x="111147" y="1829594"/>
                  </a:lnTo>
                  <a:lnTo>
                    <a:pt x="101620" y="1822847"/>
                  </a:lnTo>
                  <a:lnTo>
                    <a:pt x="91696" y="1815306"/>
                  </a:lnTo>
                  <a:lnTo>
                    <a:pt x="82566" y="1807369"/>
                  </a:lnTo>
                  <a:lnTo>
                    <a:pt x="74230" y="1799035"/>
                  </a:lnTo>
                  <a:lnTo>
                    <a:pt x="65497" y="1789906"/>
                  </a:lnTo>
                  <a:lnTo>
                    <a:pt x="57558" y="1780778"/>
                  </a:lnTo>
                  <a:lnTo>
                    <a:pt x="50016" y="1771650"/>
                  </a:lnTo>
                  <a:lnTo>
                    <a:pt x="42871" y="1761331"/>
                  </a:lnTo>
                  <a:lnTo>
                    <a:pt x="36520" y="1751410"/>
                  </a:lnTo>
                  <a:lnTo>
                    <a:pt x="30168" y="1740694"/>
                  </a:lnTo>
                  <a:lnTo>
                    <a:pt x="24611" y="1729581"/>
                  </a:lnTo>
                  <a:lnTo>
                    <a:pt x="19848" y="1718469"/>
                  </a:lnTo>
                  <a:lnTo>
                    <a:pt x="15084" y="1706960"/>
                  </a:lnTo>
                  <a:lnTo>
                    <a:pt x="11115" y="1695053"/>
                  </a:lnTo>
                  <a:lnTo>
                    <a:pt x="7939" y="1682750"/>
                  </a:lnTo>
                  <a:lnTo>
                    <a:pt x="4763" y="1670844"/>
                  </a:lnTo>
                  <a:lnTo>
                    <a:pt x="2779" y="1658541"/>
                  </a:lnTo>
                  <a:lnTo>
                    <a:pt x="1191" y="1645841"/>
                  </a:lnTo>
                  <a:lnTo>
                    <a:pt x="0" y="1632744"/>
                  </a:lnTo>
                  <a:lnTo>
                    <a:pt x="0" y="1619647"/>
                  </a:lnTo>
                  <a:lnTo>
                    <a:pt x="0" y="369490"/>
                  </a:lnTo>
                  <a:lnTo>
                    <a:pt x="0" y="356790"/>
                  </a:lnTo>
                  <a:lnTo>
                    <a:pt x="1191" y="344090"/>
                  </a:lnTo>
                  <a:lnTo>
                    <a:pt x="2779" y="330994"/>
                  </a:lnTo>
                  <a:lnTo>
                    <a:pt x="4763" y="318690"/>
                  </a:lnTo>
                  <a:lnTo>
                    <a:pt x="7939" y="306387"/>
                  </a:lnTo>
                  <a:lnTo>
                    <a:pt x="11115" y="294084"/>
                  </a:lnTo>
                  <a:lnTo>
                    <a:pt x="15084" y="282575"/>
                  </a:lnTo>
                  <a:lnTo>
                    <a:pt x="19848" y="271065"/>
                  </a:lnTo>
                  <a:lnTo>
                    <a:pt x="24611" y="259953"/>
                  </a:lnTo>
                  <a:lnTo>
                    <a:pt x="30168" y="249237"/>
                  </a:lnTo>
                  <a:lnTo>
                    <a:pt x="36520" y="238125"/>
                  </a:lnTo>
                  <a:lnTo>
                    <a:pt x="42871" y="228203"/>
                  </a:lnTo>
                  <a:lnTo>
                    <a:pt x="50016" y="218281"/>
                  </a:lnTo>
                  <a:lnTo>
                    <a:pt x="57558" y="208756"/>
                  </a:lnTo>
                  <a:lnTo>
                    <a:pt x="65497" y="199231"/>
                  </a:lnTo>
                  <a:lnTo>
                    <a:pt x="74230" y="190500"/>
                  </a:lnTo>
                  <a:lnTo>
                    <a:pt x="82566" y="182165"/>
                  </a:lnTo>
                  <a:lnTo>
                    <a:pt x="91696" y="174228"/>
                  </a:lnTo>
                  <a:lnTo>
                    <a:pt x="101620" y="167084"/>
                  </a:lnTo>
                  <a:lnTo>
                    <a:pt x="111147" y="159544"/>
                  </a:lnTo>
                  <a:lnTo>
                    <a:pt x="121865" y="152797"/>
                  </a:lnTo>
                  <a:lnTo>
                    <a:pt x="132186" y="147240"/>
                  </a:lnTo>
                  <a:lnTo>
                    <a:pt x="143300" y="141684"/>
                  </a:lnTo>
                  <a:lnTo>
                    <a:pt x="154018" y="136525"/>
                  </a:lnTo>
                  <a:lnTo>
                    <a:pt x="165927" y="131762"/>
                  </a:lnTo>
                  <a:lnTo>
                    <a:pt x="177835" y="127794"/>
                  </a:lnTo>
                  <a:lnTo>
                    <a:pt x="189744" y="124222"/>
                  </a:lnTo>
                  <a:lnTo>
                    <a:pt x="201653" y="121840"/>
                  </a:lnTo>
                  <a:lnTo>
                    <a:pt x="214355" y="119062"/>
                  </a:lnTo>
                  <a:lnTo>
                    <a:pt x="227058" y="117475"/>
                  </a:lnTo>
                  <a:lnTo>
                    <a:pt x="239760" y="116681"/>
                  </a:lnTo>
                  <a:lnTo>
                    <a:pt x="252860" y="116284"/>
                  </a:lnTo>
                  <a:lnTo>
                    <a:pt x="380679" y="116284"/>
                  </a:lnTo>
                  <a:lnTo>
                    <a:pt x="380679" y="215503"/>
                  </a:lnTo>
                  <a:lnTo>
                    <a:pt x="380679" y="307975"/>
                  </a:lnTo>
                  <a:lnTo>
                    <a:pt x="442207" y="307975"/>
                  </a:lnTo>
                  <a:lnTo>
                    <a:pt x="442207" y="0"/>
                  </a:lnTo>
                  <a:close/>
                </a:path>
              </a:pathLst>
            </a:custGeom>
            <a:solidFill>
              <a:schemeClr val="bg1"/>
            </a:solidFill>
            <a:ln>
              <a:noFill/>
            </a:ln>
            <a:extLst/>
          </p:spPr>
          <p:txBody>
            <a:bodyPr anchor="ctr">
              <a:scene3d>
                <a:camera prst="orthographicFront"/>
                <a:lightRig rig="threePt" dir="t"/>
              </a:scene3d>
              <a:sp3d>
                <a:contourClr>
                  <a:srgbClr val="FFFFFF"/>
                </a:contourClr>
              </a:sp3d>
            </a:bodyPr>
            <a:lstStyle/>
            <a:p>
              <a:pPr algn="ctr" eaLnBrk="1" fontAlgn="auto" hangingPunct="1">
                <a:spcBef>
                  <a:spcPts val="0"/>
                </a:spcBef>
                <a:spcAft>
                  <a:spcPts val="0"/>
                </a:spcAft>
                <a:defRPr/>
              </a:pPr>
              <a:endParaRPr lang="zh-CN" altLang="en-US">
                <a:solidFill>
                  <a:schemeClr val="tx1">
                    <a:lumMod val="75000"/>
                    <a:lumOff val="25000"/>
                  </a:schemeClr>
                </a:solidFill>
                <a:latin typeface="+mn-ea"/>
              </a:endParaRPr>
            </a:p>
          </p:txBody>
        </p:sp>
        <p:sp>
          <p:nvSpPr>
            <p:cNvPr id="19" name="KSO_Shape"/>
            <p:cNvSpPr/>
            <p:nvPr/>
          </p:nvSpPr>
          <p:spPr>
            <a:xfrm>
              <a:off x="5190598" y="4308786"/>
              <a:ext cx="341284" cy="255963"/>
            </a:xfrm>
            <a:custGeom>
              <a:avLst/>
              <a:gdLst>
                <a:gd name="connsiteX0" fmla="*/ 577329 w 833225"/>
                <a:gd name="connsiteY0" fmla="*/ 241699 h 624687"/>
                <a:gd name="connsiteX1" fmla="*/ 541325 w 833225"/>
                <a:gd name="connsiteY1" fmla="*/ 277703 h 624687"/>
                <a:gd name="connsiteX2" fmla="*/ 577329 w 833225"/>
                <a:gd name="connsiteY2" fmla="*/ 313707 h 624687"/>
                <a:gd name="connsiteX3" fmla="*/ 613333 w 833225"/>
                <a:gd name="connsiteY3" fmla="*/ 277703 h 624687"/>
                <a:gd name="connsiteX4" fmla="*/ 577329 w 833225"/>
                <a:gd name="connsiteY4" fmla="*/ 241699 h 624687"/>
                <a:gd name="connsiteX5" fmla="*/ 424929 w 833225"/>
                <a:gd name="connsiteY5" fmla="*/ 241699 h 624687"/>
                <a:gd name="connsiteX6" fmla="*/ 388925 w 833225"/>
                <a:gd name="connsiteY6" fmla="*/ 277703 h 624687"/>
                <a:gd name="connsiteX7" fmla="*/ 424929 w 833225"/>
                <a:gd name="connsiteY7" fmla="*/ 313707 h 624687"/>
                <a:gd name="connsiteX8" fmla="*/ 460933 w 833225"/>
                <a:gd name="connsiteY8" fmla="*/ 277703 h 624687"/>
                <a:gd name="connsiteX9" fmla="*/ 424929 w 833225"/>
                <a:gd name="connsiteY9" fmla="*/ 241699 h 624687"/>
                <a:gd name="connsiteX10" fmla="*/ 272529 w 833225"/>
                <a:gd name="connsiteY10" fmla="*/ 241699 h 624687"/>
                <a:gd name="connsiteX11" fmla="*/ 236525 w 833225"/>
                <a:gd name="connsiteY11" fmla="*/ 277703 h 624687"/>
                <a:gd name="connsiteX12" fmla="*/ 272529 w 833225"/>
                <a:gd name="connsiteY12" fmla="*/ 313707 h 624687"/>
                <a:gd name="connsiteX13" fmla="*/ 308533 w 833225"/>
                <a:gd name="connsiteY13" fmla="*/ 277703 h 624687"/>
                <a:gd name="connsiteX14" fmla="*/ 272529 w 833225"/>
                <a:gd name="connsiteY14" fmla="*/ 241699 h 624687"/>
                <a:gd name="connsiteX15" fmla="*/ 429066 w 833225"/>
                <a:gd name="connsiteY15" fmla="*/ 124 h 624687"/>
                <a:gd name="connsiteX16" fmla="*/ 543580 w 833225"/>
                <a:gd name="connsiteY16" fmla="*/ 13237 h 624687"/>
                <a:gd name="connsiteX17" fmla="*/ 789350 w 833225"/>
                <a:gd name="connsiteY17" fmla="*/ 401436 h 624687"/>
                <a:gd name="connsiteX18" fmla="*/ 362652 w 833225"/>
                <a:gd name="connsiteY18" fmla="*/ 552944 h 624687"/>
                <a:gd name="connsiteX19" fmla="*/ 243007 w 833225"/>
                <a:gd name="connsiteY19" fmla="*/ 624687 h 624687"/>
                <a:gd name="connsiteX20" fmla="*/ 211865 w 833225"/>
                <a:gd name="connsiteY20" fmla="*/ 519440 h 624687"/>
                <a:gd name="connsiteX21" fmla="*/ 117966 w 833225"/>
                <a:gd name="connsiteY21" fmla="*/ 84077 h 624687"/>
                <a:gd name="connsiteX22" fmla="*/ 429066 w 833225"/>
                <a:gd name="connsiteY22" fmla="*/ 124 h 6246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833225" h="624687">
                  <a:moveTo>
                    <a:pt x="577329" y="241699"/>
                  </a:moveTo>
                  <a:cubicBezTo>
                    <a:pt x="557445" y="241699"/>
                    <a:pt x="541325" y="257819"/>
                    <a:pt x="541325" y="277703"/>
                  </a:cubicBezTo>
                  <a:cubicBezTo>
                    <a:pt x="541325" y="297587"/>
                    <a:pt x="557445" y="313707"/>
                    <a:pt x="577329" y="313707"/>
                  </a:cubicBezTo>
                  <a:cubicBezTo>
                    <a:pt x="597213" y="313707"/>
                    <a:pt x="613333" y="297587"/>
                    <a:pt x="613333" y="277703"/>
                  </a:cubicBezTo>
                  <a:cubicBezTo>
                    <a:pt x="613333" y="257819"/>
                    <a:pt x="597213" y="241699"/>
                    <a:pt x="577329" y="241699"/>
                  </a:cubicBezTo>
                  <a:close/>
                  <a:moveTo>
                    <a:pt x="424929" y="241699"/>
                  </a:moveTo>
                  <a:cubicBezTo>
                    <a:pt x="405045" y="241699"/>
                    <a:pt x="388925" y="257819"/>
                    <a:pt x="388925" y="277703"/>
                  </a:cubicBezTo>
                  <a:cubicBezTo>
                    <a:pt x="388925" y="297587"/>
                    <a:pt x="405045" y="313707"/>
                    <a:pt x="424929" y="313707"/>
                  </a:cubicBezTo>
                  <a:cubicBezTo>
                    <a:pt x="444813" y="313707"/>
                    <a:pt x="460933" y="297587"/>
                    <a:pt x="460933" y="277703"/>
                  </a:cubicBezTo>
                  <a:cubicBezTo>
                    <a:pt x="460933" y="257819"/>
                    <a:pt x="444813" y="241699"/>
                    <a:pt x="424929" y="241699"/>
                  </a:cubicBezTo>
                  <a:close/>
                  <a:moveTo>
                    <a:pt x="272529" y="241699"/>
                  </a:moveTo>
                  <a:cubicBezTo>
                    <a:pt x="252645" y="241699"/>
                    <a:pt x="236525" y="257819"/>
                    <a:pt x="236525" y="277703"/>
                  </a:cubicBezTo>
                  <a:cubicBezTo>
                    <a:pt x="236525" y="297587"/>
                    <a:pt x="252645" y="313707"/>
                    <a:pt x="272529" y="313707"/>
                  </a:cubicBezTo>
                  <a:cubicBezTo>
                    <a:pt x="292413" y="313707"/>
                    <a:pt x="308533" y="297587"/>
                    <a:pt x="308533" y="277703"/>
                  </a:cubicBezTo>
                  <a:cubicBezTo>
                    <a:pt x="308533" y="257819"/>
                    <a:pt x="292413" y="241699"/>
                    <a:pt x="272529" y="241699"/>
                  </a:cubicBezTo>
                  <a:close/>
                  <a:moveTo>
                    <a:pt x="429066" y="124"/>
                  </a:moveTo>
                  <a:cubicBezTo>
                    <a:pt x="467414" y="891"/>
                    <a:pt x="505944" y="5202"/>
                    <a:pt x="543580" y="13237"/>
                  </a:cubicBezTo>
                  <a:cubicBezTo>
                    <a:pt x="786614" y="65121"/>
                    <a:pt x="903137" y="249172"/>
                    <a:pt x="789350" y="401436"/>
                  </a:cubicBezTo>
                  <a:cubicBezTo>
                    <a:pt x="710142" y="507428"/>
                    <a:pt x="538801" y="568267"/>
                    <a:pt x="362652" y="552944"/>
                  </a:cubicBezTo>
                  <a:lnTo>
                    <a:pt x="243007" y="624687"/>
                  </a:lnTo>
                  <a:lnTo>
                    <a:pt x="211865" y="519440"/>
                  </a:lnTo>
                  <a:cubicBezTo>
                    <a:pt x="-26035" y="429957"/>
                    <a:pt x="-72481" y="214611"/>
                    <a:pt x="117966" y="84077"/>
                  </a:cubicBezTo>
                  <a:cubicBezTo>
                    <a:pt x="200623" y="27423"/>
                    <a:pt x="314022" y="-2176"/>
                    <a:pt x="429066" y="124"/>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solidFill>
                  <a:schemeClr val="tx1">
                    <a:lumMod val="75000"/>
                    <a:lumOff val="25000"/>
                  </a:schemeClr>
                </a:solidFill>
                <a:latin typeface="+mn-ea"/>
              </a:endParaRPr>
            </a:p>
          </p:txBody>
        </p:sp>
        <p:sp>
          <p:nvSpPr>
            <p:cNvPr id="20" name="KSO_Shape"/>
            <p:cNvSpPr>
              <a:spLocks/>
            </p:cNvSpPr>
            <p:nvPr/>
          </p:nvSpPr>
          <p:spPr bwMode="auto">
            <a:xfrm>
              <a:off x="6270324" y="4541721"/>
              <a:ext cx="352030" cy="319174"/>
            </a:xfrm>
            <a:custGeom>
              <a:avLst/>
              <a:gdLst>
                <a:gd name="T0" fmla="*/ 489274 w 2228850"/>
                <a:gd name="T1" fmla="*/ 1171178 h 2019300"/>
                <a:gd name="T2" fmla="*/ 683136 w 2228850"/>
                <a:gd name="T3" fmla="*/ 1519238 h 2019300"/>
                <a:gd name="T4" fmla="*/ 1056587 w 2228850"/>
                <a:gd name="T5" fmla="*/ 1377950 h 2019300"/>
                <a:gd name="T6" fmla="*/ 970559 w 2228850"/>
                <a:gd name="T7" fmla="*/ 988219 h 2019300"/>
                <a:gd name="T8" fmla="*/ 1033990 w 2228850"/>
                <a:gd name="T9" fmla="*/ 962025 h 2019300"/>
                <a:gd name="T10" fmla="*/ 1091871 w 2228850"/>
                <a:gd name="T11" fmla="*/ 1437085 h 2019300"/>
                <a:gd name="T12" fmla="*/ 629616 w 2228850"/>
                <a:gd name="T13" fmla="*/ 1562498 h 2019300"/>
                <a:gd name="T14" fmla="*/ 438529 w 2228850"/>
                <a:gd name="T15" fmla="*/ 1123950 h 2019300"/>
                <a:gd name="T16" fmla="*/ 761603 w 2228850"/>
                <a:gd name="T17" fmla="*/ 832840 h 2019300"/>
                <a:gd name="T18" fmla="*/ 421481 w 2228850"/>
                <a:gd name="T19" fmla="*/ 1071482 h 2019300"/>
                <a:gd name="T20" fmla="*/ 410369 w 2228850"/>
                <a:gd name="T21" fmla="*/ 1364523 h 2019300"/>
                <a:gd name="T22" fmla="*/ 723503 w 2228850"/>
                <a:gd name="T23" fmla="*/ 1626196 h 2019300"/>
                <a:gd name="T24" fmla="*/ 1080294 w 2228850"/>
                <a:gd name="T25" fmla="*/ 1505088 h 2019300"/>
                <a:gd name="T26" fmla="*/ 1187053 w 2228850"/>
                <a:gd name="T27" fmla="*/ 1194972 h 2019300"/>
                <a:gd name="T28" fmla="*/ 939403 w 2228850"/>
                <a:gd name="T29" fmla="*/ 861826 h 2019300"/>
                <a:gd name="T30" fmla="*/ 989013 w 2228850"/>
                <a:gd name="T31" fmla="*/ 477060 h 2019300"/>
                <a:gd name="T32" fmla="*/ 1144985 w 2228850"/>
                <a:gd name="T33" fmla="*/ 702599 h 2019300"/>
                <a:gd name="T34" fmla="*/ 1411685 w 2228850"/>
                <a:gd name="T35" fmla="*/ 749454 h 2019300"/>
                <a:gd name="T36" fmla="*/ 1373188 w 2228850"/>
                <a:gd name="T37" fmla="*/ 975390 h 2019300"/>
                <a:gd name="T38" fmla="*/ 1560116 w 2228850"/>
                <a:gd name="T39" fmla="*/ 1219194 h 2019300"/>
                <a:gd name="T40" fmla="*/ 1448991 w 2228850"/>
                <a:gd name="T41" fmla="*/ 1425673 h 2019300"/>
                <a:gd name="T42" fmla="*/ 1267222 w 2228850"/>
                <a:gd name="T43" fmla="*/ 1667095 h 2019300"/>
                <a:gd name="T44" fmla="*/ 1175544 w 2228850"/>
                <a:gd name="T45" fmla="*/ 1906134 h 2019300"/>
                <a:gd name="T46" fmla="*/ 894953 w 2228850"/>
                <a:gd name="T47" fmla="*/ 1860470 h 2019300"/>
                <a:gd name="T48" fmla="*/ 731044 w 2228850"/>
                <a:gd name="T49" fmla="*/ 2017315 h 2019300"/>
                <a:gd name="T50" fmla="*/ 570309 w 2228850"/>
                <a:gd name="T51" fmla="*/ 1831881 h 2019300"/>
                <a:gd name="T52" fmla="*/ 246459 w 2228850"/>
                <a:gd name="T53" fmla="*/ 1787805 h 2019300"/>
                <a:gd name="T54" fmla="*/ 203994 w 2228850"/>
                <a:gd name="T55" fmla="*/ 1546781 h 2019300"/>
                <a:gd name="T56" fmla="*/ 137715 w 2228850"/>
                <a:gd name="T57" fmla="*/ 1259695 h 2019300"/>
                <a:gd name="T58" fmla="*/ 29369 w 2228850"/>
                <a:gd name="T59" fmla="*/ 1034157 h 2019300"/>
                <a:gd name="T60" fmla="*/ 249634 w 2228850"/>
                <a:gd name="T61" fmla="*/ 888430 h 2019300"/>
                <a:gd name="T62" fmla="*/ 288925 w 2228850"/>
                <a:gd name="T63" fmla="*/ 622390 h 2019300"/>
                <a:gd name="T64" fmla="*/ 517128 w 2228850"/>
                <a:gd name="T65" fmla="*/ 653759 h 2019300"/>
                <a:gd name="T66" fmla="*/ 775097 w 2228850"/>
                <a:gd name="T67" fmla="*/ 462766 h 2019300"/>
                <a:gd name="T68" fmla="*/ 1636253 w 2228850"/>
                <a:gd name="T69" fmla="*/ 339029 h 2019300"/>
                <a:gd name="T70" fmla="*/ 1653303 w 2228850"/>
                <a:gd name="T71" fmla="*/ 573804 h 2019300"/>
                <a:gd name="T72" fmla="*/ 1888031 w 2228850"/>
                <a:gd name="T73" fmla="*/ 591283 h 2019300"/>
                <a:gd name="T74" fmla="*/ 1938387 w 2228850"/>
                <a:gd name="T75" fmla="*/ 361275 h 2019300"/>
                <a:gd name="T76" fmla="*/ 1832918 w 2228850"/>
                <a:gd name="T77" fmla="*/ 242894 h 2019300"/>
                <a:gd name="T78" fmla="*/ 1989536 w 2228850"/>
                <a:gd name="T79" fmla="*/ 468135 h 2019300"/>
                <a:gd name="T80" fmla="*/ 1791285 w 2228850"/>
                <a:gd name="T81" fmla="*/ 656829 h 2019300"/>
                <a:gd name="T82" fmla="*/ 1574399 w 2228850"/>
                <a:gd name="T83" fmla="*/ 489587 h 2019300"/>
                <a:gd name="T84" fmla="*/ 1708020 w 2228850"/>
                <a:gd name="T85" fmla="*/ 248853 h 2019300"/>
                <a:gd name="T86" fmla="*/ 1575304 w 2228850"/>
                <a:gd name="T87" fmla="*/ 344885 h 2019300"/>
                <a:gd name="T88" fmla="*/ 1650744 w 2228850"/>
                <a:gd name="T89" fmla="*/ 635794 h 2019300"/>
                <a:gd name="T90" fmla="*/ 1949723 w 2228850"/>
                <a:gd name="T91" fmla="*/ 603250 h 2019300"/>
                <a:gd name="T92" fmla="*/ 1960841 w 2228850"/>
                <a:gd name="T93" fmla="*/ 303213 h 2019300"/>
                <a:gd name="T94" fmla="*/ 1737698 w 2228850"/>
                <a:gd name="T95" fmla="*/ 39687 h 2019300"/>
                <a:gd name="T96" fmla="*/ 1949326 w 2228850"/>
                <a:gd name="T97" fmla="*/ 34131 h 2019300"/>
                <a:gd name="T98" fmla="*/ 2021193 w 2228850"/>
                <a:gd name="T99" fmla="*/ 167481 h 2019300"/>
                <a:gd name="T100" fmla="*/ 2207807 w 2228850"/>
                <a:gd name="T101" fmla="*/ 295275 h 2019300"/>
                <a:gd name="T102" fmla="*/ 2145072 w 2228850"/>
                <a:gd name="T103" fmla="*/ 494904 h 2019300"/>
                <a:gd name="T104" fmla="*/ 2146661 w 2228850"/>
                <a:gd name="T105" fmla="*/ 713979 h 2019300"/>
                <a:gd name="T106" fmla="*/ 1938606 w 2228850"/>
                <a:gd name="T107" fmla="*/ 781447 h 2019300"/>
                <a:gd name="T108" fmla="*/ 1834182 w 2228850"/>
                <a:gd name="T109" fmla="*/ 887413 h 2019300"/>
                <a:gd name="T110" fmla="*/ 1618186 w 2228850"/>
                <a:gd name="T111" fmla="*/ 854076 h 2019300"/>
                <a:gd name="T112" fmla="*/ 1542349 w 2228850"/>
                <a:gd name="T113" fmla="*/ 733822 h 2019300"/>
                <a:gd name="T114" fmla="*/ 1362882 w 2228850"/>
                <a:gd name="T115" fmla="*/ 615157 h 2019300"/>
                <a:gd name="T116" fmla="*/ 1414895 w 2228850"/>
                <a:gd name="T117" fmla="*/ 452835 h 2019300"/>
                <a:gd name="T118" fmla="*/ 1395837 w 2228850"/>
                <a:gd name="T119" fmla="*/ 209947 h 2019300"/>
                <a:gd name="T120" fmla="*/ 1619377 w 2228850"/>
                <a:gd name="T121" fmla="*/ 118269 h 20193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228850" h="2019300">
                  <a:moveTo>
                    <a:pt x="788194" y="927497"/>
                  </a:moveTo>
                  <a:lnTo>
                    <a:pt x="772732" y="927894"/>
                  </a:lnTo>
                  <a:lnTo>
                    <a:pt x="756875" y="929085"/>
                  </a:lnTo>
                  <a:lnTo>
                    <a:pt x="741810" y="931069"/>
                  </a:lnTo>
                  <a:lnTo>
                    <a:pt x="726745" y="933847"/>
                  </a:lnTo>
                  <a:lnTo>
                    <a:pt x="711680" y="937022"/>
                  </a:lnTo>
                  <a:lnTo>
                    <a:pt x="697408" y="940991"/>
                  </a:lnTo>
                  <a:lnTo>
                    <a:pt x="683136" y="945753"/>
                  </a:lnTo>
                  <a:lnTo>
                    <a:pt x="669260" y="951706"/>
                  </a:lnTo>
                  <a:lnTo>
                    <a:pt x="655781" y="957660"/>
                  </a:lnTo>
                  <a:lnTo>
                    <a:pt x="642698" y="964406"/>
                  </a:lnTo>
                  <a:lnTo>
                    <a:pt x="630012" y="971947"/>
                  </a:lnTo>
                  <a:lnTo>
                    <a:pt x="617326" y="979488"/>
                  </a:lnTo>
                  <a:lnTo>
                    <a:pt x="605432" y="988219"/>
                  </a:lnTo>
                  <a:lnTo>
                    <a:pt x="593936" y="997347"/>
                  </a:lnTo>
                  <a:lnTo>
                    <a:pt x="583232" y="1006872"/>
                  </a:lnTo>
                  <a:lnTo>
                    <a:pt x="572131" y="1016794"/>
                  </a:lnTo>
                  <a:lnTo>
                    <a:pt x="562220" y="1027510"/>
                  </a:lnTo>
                  <a:lnTo>
                    <a:pt x="552705" y="1038622"/>
                  </a:lnTo>
                  <a:lnTo>
                    <a:pt x="543587" y="1050132"/>
                  </a:lnTo>
                  <a:lnTo>
                    <a:pt x="535262" y="1062038"/>
                  </a:lnTo>
                  <a:lnTo>
                    <a:pt x="526936" y="1074341"/>
                  </a:lnTo>
                  <a:lnTo>
                    <a:pt x="519800" y="1087438"/>
                  </a:lnTo>
                  <a:lnTo>
                    <a:pt x="513061" y="1100535"/>
                  </a:lnTo>
                  <a:lnTo>
                    <a:pt x="507114" y="1114028"/>
                  </a:lnTo>
                  <a:lnTo>
                    <a:pt x="501564" y="1127522"/>
                  </a:lnTo>
                  <a:lnTo>
                    <a:pt x="496806" y="1142207"/>
                  </a:lnTo>
                  <a:lnTo>
                    <a:pt x="492842" y="1156494"/>
                  </a:lnTo>
                  <a:lnTo>
                    <a:pt x="489274" y="1171178"/>
                  </a:lnTo>
                  <a:lnTo>
                    <a:pt x="486499" y="1186260"/>
                  </a:lnTo>
                  <a:lnTo>
                    <a:pt x="484517" y="1201341"/>
                  </a:lnTo>
                  <a:lnTo>
                    <a:pt x="483327" y="1216819"/>
                  </a:lnTo>
                  <a:lnTo>
                    <a:pt x="482931" y="1232694"/>
                  </a:lnTo>
                  <a:lnTo>
                    <a:pt x="483327" y="1248172"/>
                  </a:lnTo>
                  <a:lnTo>
                    <a:pt x="484517" y="1263650"/>
                  </a:lnTo>
                  <a:lnTo>
                    <a:pt x="486499" y="1279129"/>
                  </a:lnTo>
                  <a:lnTo>
                    <a:pt x="489274" y="1294210"/>
                  </a:lnTo>
                  <a:lnTo>
                    <a:pt x="492842" y="1308894"/>
                  </a:lnTo>
                  <a:lnTo>
                    <a:pt x="496806" y="1323579"/>
                  </a:lnTo>
                  <a:lnTo>
                    <a:pt x="501564" y="1337469"/>
                  </a:lnTo>
                  <a:lnTo>
                    <a:pt x="507114" y="1351360"/>
                  </a:lnTo>
                  <a:lnTo>
                    <a:pt x="513061" y="1365250"/>
                  </a:lnTo>
                  <a:lnTo>
                    <a:pt x="519800" y="1377950"/>
                  </a:lnTo>
                  <a:lnTo>
                    <a:pt x="526936" y="1390650"/>
                  </a:lnTo>
                  <a:lnTo>
                    <a:pt x="535262" y="1402954"/>
                  </a:lnTo>
                  <a:lnTo>
                    <a:pt x="543587" y="1415257"/>
                  </a:lnTo>
                  <a:lnTo>
                    <a:pt x="552705" y="1426766"/>
                  </a:lnTo>
                  <a:lnTo>
                    <a:pt x="562220" y="1437879"/>
                  </a:lnTo>
                  <a:lnTo>
                    <a:pt x="572131" y="1448197"/>
                  </a:lnTo>
                  <a:lnTo>
                    <a:pt x="583232" y="1458516"/>
                  </a:lnTo>
                  <a:lnTo>
                    <a:pt x="593936" y="1468041"/>
                  </a:lnTo>
                  <a:lnTo>
                    <a:pt x="605432" y="1477169"/>
                  </a:lnTo>
                  <a:lnTo>
                    <a:pt x="617326" y="1485504"/>
                  </a:lnTo>
                  <a:lnTo>
                    <a:pt x="630012" y="1493441"/>
                  </a:lnTo>
                  <a:lnTo>
                    <a:pt x="642698" y="1500585"/>
                  </a:lnTo>
                  <a:lnTo>
                    <a:pt x="655781" y="1507729"/>
                  </a:lnTo>
                  <a:lnTo>
                    <a:pt x="669260" y="1513682"/>
                  </a:lnTo>
                  <a:lnTo>
                    <a:pt x="683136" y="1519238"/>
                  </a:lnTo>
                  <a:lnTo>
                    <a:pt x="697408" y="1524001"/>
                  </a:lnTo>
                  <a:lnTo>
                    <a:pt x="711680" y="1527969"/>
                  </a:lnTo>
                  <a:lnTo>
                    <a:pt x="726745" y="1531541"/>
                  </a:lnTo>
                  <a:lnTo>
                    <a:pt x="741810" y="1534319"/>
                  </a:lnTo>
                  <a:lnTo>
                    <a:pt x="756875" y="1536304"/>
                  </a:lnTo>
                  <a:lnTo>
                    <a:pt x="772732" y="1537494"/>
                  </a:lnTo>
                  <a:lnTo>
                    <a:pt x="788194" y="1537891"/>
                  </a:lnTo>
                  <a:lnTo>
                    <a:pt x="803655" y="1537494"/>
                  </a:lnTo>
                  <a:lnTo>
                    <a:pt x="819513" y="1536304"/>
                  </a:lnTo>
                  <a:lnTo>
                    <a:pt x="834578" y="1534319"/>
                  </a:lnTo>
                  <a:lnTo>
                    <a:pt x="849643" y="1531541"/>
                  </a:lnTo>
                  <a:lnTo>
                    <a:pt x="864708" y="1527969"/>
                  </a:lnTo>
                  <a:lnTo>
                    <a:pt x="878980" y="1524001"/>
                  </a:lnTo>
                  <a:lnTo>
                    <a:pt x="892855" y="1519238"/>
                  </a:lnTo>
                  <a:lnTo>
                    <a:pt x="907127" y="1513682"/>
                  </a:lnTo>
                  <a:lnTo>
                    <a:pt x="920606" y="1507729"/>
                  </a:lnTo>
                  <a:lnTo>
                    <a:pt x="933689" y="1500585"/>
                  </a:lnTo>
                  <a:lnTo>
                    <a:pt x="946772" y="1493441"/>
                  </a:lnTo>
                  <a:lnTo>
                    <a:pt x="958665" y="1485504"/>
                  </a:lnTo>
                  <a:lnTo>
                    <a:pt x="970559" y="1477169"/>
                  </a:lnTo>
                  <a:lnTo>
                    <a:pt x="982056" y="1468041"/>
                  </a:lnTo>
                  <a:lnTo>
                    <a:pt x="993552" y="1458516"/>
                  </a:lnTo>
                  <a:lnTo>
                    <a:pt x="1003860" y="1448197"/>
                  </a:lnTo>
                  <a:lnTo>
                    <a:pt x="1014168" y="1437879"/>
                  </a:lnTo>
                  <a:lnTo>
                    <a:pt x="1023682" y="1426766"/>
                  </a:lnTo>
                  <a:lnTo>
                    <a:pt x="1032404" y="1415257"/>
                  </a:lnTo>
                  <a:lnTo>
                    <a:pt x="1041522" y="1402954"/>
                  </a:lnTo>
                  <a:lnTo>
                    <a:pt x="1049055" y="1390650"/>
                  </a:lnTo>
                  <a:lnTo>
                    <a:pt x="1056587" y="1377950"/>
                  </a:lnTo>
                  <a:lnTo>
                    <a:pt x="1063327" y="1365250"/>
                  </a:lnTo>
                  <a:lnTo>
                    <a:pt x="1069273" y="1351360"/>
                  </a:lnTo>
                  <a:lnTo>
                    <a:pt x="1074824" y="1337469"/>
                  </a:lnTo>
                  <a:lnTo>
                    <a:pt x="1079581" y="1323579"/>
                  </a:lnTo>
                  <a:lnTo>
                    <a:pt x="1083942" y="1308894"/>
                  </a:lnTo>
                  <a:lnTo>
                    <a:pt x="1087510" y="1294210"/>
                  </a:lnTo>
                  <a:lnTo>
                    <a:pt x="1089889" y="1279129"/>
                  </a:lnTo>
                  <a:lnTo>
                    <a:pt x="1091871" y="1263650"/>
                  </a:lnTo>
                  <a:lnTo>
                    <a:pt x="1093060" y="1248172"/>
                  </a:lnTo>
                  <a:lnTo>
                    <a:pt x="1093457" y="1232694"/>
                  </a:lnTo>
                  <a:lnTo>
                    <a:pt x="1093060" y="1216819"/>
                  </a:lnTo>
                  <a:lnTo>
                    <a:pt x="1091871" y="1201341"/>
                  </a:lnTo>
                  <a:lnTo>
                    <a:pt x="1089889" y="1186260"/>
                  </a:lnTo>
                  <a:lnTo>
                    <a:pt x="1087510" y="1171178"/>
                  </a:lnTo>
                  <a:lnTo>
                    <a:pt x="1083942" y="1156494"/>
                  </a:lnTo>
                  <a:lnTo>
                    <a:pt x="1079581" y="1142207"/>
                  </a:lnTo>
                  <a:lnTo>
                    <a:pt x="1074824" y="1127522"/>
                  </a:lnTo>
                  <a:lnTo>
                    <a:pt x="1069273" y="1114028"/>
                  </a:lnTo>
                  <a:lnTo>
                    <a:pt x="1063327" y="1100535"/>
                  </a:lnTo>
                  <a:lnTo>
                    <a:pt x="1056587" y="1087438"/>
                  </a:lnTo>
                  <a:lnTo>
                    <a:pt x="1049055" y="1074341"/>
                  </a:lnTo>
                  <a:lnTo>
                    <a:pt x="1041522" y="1062038"/>
                  </a:lnTo>
                  <a:lnTo>
                    <a:pt x="1032404" y="1050132"/>
                  </a:lnTo>
                  <a:lnTo>
                    <a:pt x="1023682" y="1038622"/>
                  </a:lnTo>
                  <a:lnTo>
                    <a:pt x="1014168" y="1027510"/>
                  </a:lnTo>
                  <a:lnTo>
                    <a:pt x="1003860" y="1016794"/>
                  </a:lnTo>
                  <a:lnTo>
                    <a:pt x="993552" y="1006872"/>
                  </a:lnTo>
                  <a:lnTo>
                    <a:pt x="982056" y="997347"/>
                  </a:lnTo>
                  <a:lnTo>
                    <a:pt x="970559" y="988219"/>
                  </a:lnTo>
                  <a:lnTo>
                    <a:pt x="958665" y="979488"/>
                  </a:lnTo>
                  <a:lnTo>
                    <a:pt x="946772" y="971947"/>
                  </a:lnTo>
                  <a:lnTo>
                    <a:pt x="933689" y="964406"/>
                  </a:lnTo>
                  <a:lnTo>
                    <a:pt x="920606" y="957660"/>
                  </a:lnTo>
                  <a:lnTo>
                    <a:pt x="907127" y="951706"/>
                  </a:lnTo>
                  <a:lnTo>
                    <a:pt x="892855" y="945753"/>
                  </a:lnTo>
                  <a:lnTo>
                    <a:pt x="878980" y="940991"/>
                  </a:lnTo>
                  <a:lnTo>
                    <a:pt x="864708" y="937022"/>
                  </a:lnTo>
                  <a:lnTo>
                    <a:pt x="849643" y="933847"/>
                  </a:lnTo>
                  <a:lnTo>
                    <a:pt x="834578" y="931069"/>
                  </a:lnTo>
                  <a:lnTo>
                    <a:pt x="819513" y="929085"/>
                  </a:lnTo>
                  <a:lnTo>
                    <a:pt x="803655" y="927894"/>
                  </a:lnTo>
                  <a:lnTo>
                    <a:pt x="788194" y="927497"/>
                  </a:lnTo>
                  <a:close/>
                  <a:moveTo>
                    <a:pt x="788194" y="866775"/>
                  </a:moveTo>
                  <a:lnTo>
                    <a:pt x="806827" y="867569"/>
                  </a:lnTo>
                  <a:lnTo>
                    <a:pt x="825460" y="868760"/>
                  </a:lnTo>
                  <a:lnTo>
                    <a:pt x="843696" y="871141"/>
                  </a:lnTo>
                  <a:lnTo>
                    <a:pt x="861933" y="874316"/>
                  </a:lnTo>
                  <a:lnTo>
                    <a:pt x="879773" y="878285"/>
                  </a:lnTo>
                  <a:lnTo>
                    <a:pt x="896820" y="883444"/>
                  </a:lnTo>
                  <a:lnTo>
                    <a:pt x="913867" y="889000"/>
                  </a:lnTo>
                  <a:lnTo>
                    <a:pt x="930518" y="895350"/>
                  </a:lnTo>
                  <a:lnTo>
                    <a:pt x="947168" y="903288"/>
                  </a:lnTo>
                  <a:lnTo>
                    <a:pt x="962630" y="911225"/>
                  </a:lnTo>
                  <a:lnTo>
                    <a:pt x="977695" y="919956"/>
                  </a:lnTo>
                  <a:lnTo>
                    <a:pt x="992760" y="929481"/>
                  </a:lnTo>
                  <a:lnTo>
                    <a:pt x="1007032" y="939403"/>
                  </a:lnTo>
                  <a:lnTo>
                    <a:pt x="1020907" y="950516"/>
                  </a:lnTo>
                  <a:lnTo>
                    <a:pt x="1033990" y="962025"/>
                  </a:lnTo>
                  <a:lnTo>
                    <a:pt x="1047073" y="973931"/>
                  </a:lnTo>
                  <a:lnTo>
                    <a:pt x="1058966" y="986631"/>
                  </a:lnTo>
                  <a:lnTo>
                    <a:pt x="1070463" y="1000125"/>
                  </a:lnTo>
                  <a:lnTo>
                    <a:pt x="1081167" y="1014016"/>
                  </a:lnTo>
                  <a:lnTo>
                    <a:pt x="1091871" y="1027906"/>
                  </a:lnTo>
                  <a:lnTo>
                    <a:pt x="1100989" y="1042988"/>
                  </a:lnTo>
                  <a:lnTo>
                    <a:pt x="1109711" y="1058466"/>
                  </a:lnTo>
                  <a:lnTo>
                    <a:pt x="1118036" y="1073944"/>
                  </a:lnTo>
                  <a:lnTo>
                    <a:pt x="1125172" y="1090613"/>
                  </a:lnTo>
                  <a:lnTo>
                    <a:pt x="1131912" y="1106885"/>
                  </a:lnTo>
                  <a:lnTo>
                    <a:pt x="1137859" y="1123950"/>
                  </a:lnTo>
                  <a:lnTo>
                    <a:pt x="1142616" y="1141413"/>
                  </a:lnTo>
                  <a:lnTo>
                    <a:pt x="1146580" y="1158875"/>
                  </a:lnTo>
                  <a:lnTo>
                    <a:pt x="1149752" y="1176735"/>
                  </a:lnTo>
                  <a:lnTo>
                    <a:pt x="1152131" y="1195388"/>
                  </a:lnTo>
                  <a:lnTo>
                    <a:pt x="1153716" y="1213644"/>
                  </a:lnTo>
                  <a:lnTo>
                    <a:pt x="1154113" y="1232694"/>
                  </a:lnTo>
                  <a:lnTo>
                    <a:pt x="1153716" y="1251347"/>
                  </a:lnTo>
                  <a:lnTo>
                    <a:pt x="1152131" y="1270000"/>
                  </a:lnTo>
                  <a:lnTo>
                    <a:pt x="1149752" y="1288257"/>
                  </a:lnTo>
                  <a:lnTo>
                    <a:pt x="1146580" y="1306116"/>
                  </a:lnTo>
                  <a:lnTo>
                    <a:pt x="1142616" y="1324372"/>
                  </a:lnTo>
                  <a:lnTo>
                    <a:pt x="1137859" y="1341438"/>
                  </a:lnTo>
                  <a:lnTo>
                    <a:pt x="1131912" y="1358107"/>
                  </a:lnTo>
                  <a:lnTo>
                    <a:pt x="1125172" y="1375172"/>
                  </a:lnTo>
                  <a:lnTo>
                    <a:pt x="1118036" y="1391047"/>
                  </a:lnTo>
                  <a:lnTo>
                    <a:pt x="1109711" y="1406922"/>
                  </a:lnTo>
                  <a:lnTo>
                    <a:pt x="1100989" y="1422401"/>
                  </a:lnTo>
                  <a:lnTo>
                    <a:pt x="1091871" y="1437085"/>
                  </a:lnTo>
                  <a:lnTo>
                    <a:pt x="1081167" y="1451372"/>
                  </a:lnTo>
                  <a:lnTo>
                    <a:pt x="1070463" y="1465660"/>
                  </a:lnTo>
                  <a:lnTo>
                    <a:pt x="1058966" y="1478757"/>
                  </a:lnTo>
                  <a:lnTo>
                    <a:pt x="1047073" y="1491060"/>
                  </a:lnTo>
                  <a:lnTo>
                    <a:pt x="1033990" y="1503760"/>
                  </a:lnTo>
                  <a:lnTo>
                    <a:pt x="1020907" y="1514872"/>
                  </a:lnTo>
                  <a:lnTo>
                    <a:pt x="1007032" y="1525588"/>
                  </a:lnTo>
                  <a:lnTo>
                    <a:pt x="992760" y="1535907"/>
                  </a:lnTo>
                  <a:lnTo>
                    <a:pt x="977695" y="1545432"/>
                  </a:lnTo>
                  <a:lnTo>
                    <a:pt x="962630" y="1554560"/>
                  </a:lnTo>
                  <a:lnTo>
                    <a:pt x="947168" y="1562498"/>
                  </a:lnTo>
                  <a:lnTo>
                    <a:pt x="930518" y="1569641"/>
                  </a:lnTo>
                  <a:lnTo>
                    <a:pt x="913867" y="1576388"/>
                  </a:lnTo>
                  <a:lnTo>
                    <a:pt x="896820" y="1581944"/>
                  </a:lnTo>
                  <a:lnTo>
                    <a:pt x="879773" y="1586707"/>
                  </a:lnTo>
                  <a:lnTo>
                    <a:pt x="861933" y="1590676"/>
                  </a:lnTo>
                  <a:lnTo>
                    <a:pt x="843696" y="1594248"/>
                  </a:lnTo>
                  <a:lnTo>
                    <a:pt x="825460" y="1596629"/>
                  </a:lnTo>
                  <a:lnTo>
                    <a:pt x="806827" y="1598216"/>
                  </a:lnTo>
                  <a:lnTo>
                    <a:pt x="788194" y="1598613"/>
                  </a:lnTo>
                  <a:lnTo>
                    <a:pt x="769561" y="1598216"/>
                  </a:lnTo>
                  <a:lnTo>
                    <a:pt x="750531" y="1596629"/>
                  </a:lnTo>
                  <a:lnTo>
                    <a:pt x="732295" y="1594248"/>
                  </a:lnTo>
                  <a:lnTo>
                    <a:pt x="714058" y="1590676"/>
                  </a:lnTo>
                  <a:lnTo>
                    <a:pt x="696615" y="1586707"/>
                  </a:lnTo>
                  <a:lnTo>
                    <a:pt x="679568" y="1581944"/>
                  </a:lnTo>
                  <a:lnTo>
                    <a:pt x="662124" y="1576388"/>
                  </a:lnTo>
                  <a:lnTo>
                    <a:pt x="645870" y="1569641"/>
                  </a:lnTo>
                  <a:lnTo>
                    <a:pt x="629616" y="1562498"/>
                  </a:lnTo>
                  <a:lnTo>
                    <a:pt x="613758" y="1554560"/>
                  </a:lnTo>
                  <a:lnTo>
                    <a:pt x="598296" y="1545432"/>
                  </a:lnTo>
                  <a:lnTo>
                    <a:pt x="583628" y="1535907"/>
                  </a:lnTo>
                  <a:lnTo>
                    <a:pt x="568960" y="1525588"/>
                  </a:lnTo>
                  <a:lnTo>
                    <a:pt x="555480" y="1514872"/>
                  </a:lnTo>
                  <a:lnTo>
                    <a:pt x="542398" y="1503760"/>
                  </a:lnTo>
                  <a:lnTo>
                    <a:pt x="529315" y="1491060"/>
                  </a:lnTo>
                  <a:lnTo>
                    <a:pt x="517025" y="1478757"/>
                  </a:lnTo>
                  <a:lnTo>
                    <a:pt x="505925" y="1465660"/>
                  </a:lnTo>
                  <a:lnTo>
                    <a:pt x="494824" y="1451372"/>
                  </a:lnTo>
                  <a:lnTo>
                    <a:pt x="484517" y="1437085"/>
                  </a:lnTo>
                  <a:lnTo>
                    <a:pt x="475002" y="1422401"/>
                  </a:lnTo>
                  <a:lnTo>
                    <a:pt x="466280" y="1406922"/>
                  </a:lnTo>
                  <a:lnTo>
                    <a:pt x="458351" y="1391047"/>
                  </a:lnTo>
                  <a:lnTo>
                    <a:pt x="451215" y="1375172"/>
                  </a:lnTo>
                  <a:lnTo>
                    <a:pt x="444476" y="1358107"/>
                  </a:lnTo>
                  <a:lnTo>
                    <a:pt x="438529" y="1341438"/>
                  </a:lnTo>
                  <a:lnTo>
                    <a:pt x="433375" y="1324372"/>
                  </a:lnTo>
                  <a:lnTo>
                    <a:pt x="429411" y="1306116"/>
                  </a:lnTo>
                  <a:lnTo>
                    <a:pt x="426239" y="1288257"/>
                  </a:lnTo>
                  <a:lnTo>
                    <a:pt x="423861" y="1270000"/>
                  </a:lnTo>
                  <a:lnTo>
                    <a:pt x="422671" y="1251347"/>
                  </a:lnTo>
                  <a:lnTo>
                    <a:pt x="422275" y="1232694"/>
                  </a:lnTo>
                  <a:lnTo>
                    <a:pt x="422671" y="1213644"/>
                  </a:lnTo>
                  <a:lnTo>
                    <a:pt x="423861" y="1195388"/>
                  </a:lnTo>
                  <a:lnTo>
                    <a:pt x="426239" y="1176735"/>
                  </a:lnTo>
                  <a:lnTo>
                    <a:pt x="429411" y="1158875"/>
                  </a:lnTo>
                  <a:lnTo>
                    <a:pt x="433375" y="1141413"/>
                  </a:lnTo>
                  <a:lnTo>
                    <a:pt x="438529" y="1123950"/>
                  </a:lnTo>
                  <a:lnTo>
                    <a:pt x="444476" y="1106885"/>
                  </a:lnTo>
                  <a:lnTo>
                    <a:pt x="451215" y="1090613"/>
                  </a:lnTo>
                  <a:lnTo>
                    <a:pt x="458351" y="1073944"/>
                  </a:lnTo>
                  <a:lnTo>
                    <a:pt x="466280" y="1058466"/>
                  </a:lnTo>
                  <a:lnTo>
                    <a:pt x="475002" y="1042988"/>
                  </a:lnTo>
                  <a:lnTo>
                    <a:pt x="484517" y="1027906"/>
                  </a:lnTo>
                  <a:lnTo>
                    <a:pt x="494824" y="1014016"/>
                  </a:lnTo>
                  <a:lnTo>
                    <a:pt x="505925" y="1000125"/>
                  </a:lnTo>
                  <a:lnTo>
                    <a:pt x="517025" y="986631"/>
                  </a:lnTo>
                  <a:lnTo>
                    <a:pt x="529315" y="973931"/>
                  </a:lnTo>
                  <a:lnTo>
                    <a:pt x="542398" y="962025"/>
                  </a:lnTo>
                  <a:lnTo>
                    <a:pt x="555480" y="950516"/>
                  </a:lnTo>
                  <a:lnTo>
                    <a:pt x="568960" y="939403"/>
                  </a:lnTo>
                  <a:lnTo>
                    <a:pt x="583628" y="929481"/>
                  </a:lnTo>
                  <a:lnTo>
                    <a:pt x="598296" y="919956"/>
                  </a:lnTo>
                  <a:lnTo>
                    <a:pt x="613758" y="911225"/>
                  </a:lnTo>
                  <a:lnTo>
                    <a:pt x="629616" y="903288"/>
                  </a:lnTo>
                  <a:lnTo>
                    <a:pt x="645870" y="895350"/>
                  </a:lnTo>
                  <a:lnTo>
                    <a:pt x="662124" y="889000"/>
                  </a:lnTo>
                  <a:lnTo>
                    <a:pt x="679568" y="883444"/>
                  </a:lnTo>
                  <a:lnTo>
                    <a:pt x="696615" y="878285"/>
                  </a:lnTo>
                  <a:lnTo>
                    <a:pt x="714058" y="874316"/>
                  </a:lnTo>
                  <a:lnTo>
                    <a:pt x="732295" y="871141"/>
                  </a:lnTo>
                  <a:lnTo>
                    <a:pt x="750531" y="868760"/>
                  </a:lnTo>
                  <a:lnTo>
                    <a:pt x="769561" y="867569"/>
                  </a:lnTo>
                  <a:lnTo>
                    <a:pt x="788194" y="866775"/>
                  </a:lnTo>
                  <a:close/>
                  <a:moveTo>
                    <a:pt x="781447" y="832045"/>
                  </a:moveTo>
                  <a:lnTo>
                    <a:pt x="771525" y="832443"/>
                  </a:lnTo>
                  <a:lnTo>
                    <a:pt x="761603" y="832840"/>
                  </a:lnTo>
                  <a:lnTo>
                    <a:pt x="751284" y="833634"/>
                  </a:lnTo>
                  <a:lnTo>
                    <a:pt x="741363" y="834428"/>
                  </a:lnTo>
                  <a:lnTo>
                    <a:pt x="731838" y="836016"/>
                  </a:lnTo>
                  <a:lnTo>
                    <a:pt x="721916" y="837207"/>
                  </a:lnTo>
                  <a:lnTo>
                    <a:pt x="711994" y="839193"/>
                  </a:lnTo>
                  <a:lnTo>
                    <a:pt x="702469" y="841178"/>
                  </a:lnTo>
                  <a:lnTo>
                    <a:pt x="692944" y="843164"/>
                  </a:lnTo>
                  <a:lnTo>
                    <a:pt x="683419" y="845546"/>
                  </a:lnTo>
                  <a:lnTo>
                    <a:pt x="674291" y="848326"/>
                  </a:lnTo>
                  <a:lnTo>
                    <a:pt x="655637" y="854282"/>
                  </a:lnTo>
                  <a:lnTo>
                    <a:pt x="637381" y="861429"/>
                  </a:lnTo>
                  <a:lnTo>
                    <a:pt x="619522" y="868973"/>
                  </a:lnTo>
                  <a:lnTo>
                    <a:pt x="602456" y="877709"/>
                  </a:lnTo>
                  <a:lnTo>
                    <a:pt x="585787" y="886842"/>
                  </a:lnTo>
                  <a:lnTo>
                    <a:pt x="569119" y="896769"/>
                  </a:lnTo>
                  <a:lnTo>
                    <a:pt x="553641" y="908284"/>
                  </a:lnTo>
                  <a:lnTo>
                    <a:pt x="538162" y="919799"/>
                  </a:lnTo>
                  <a:lnTo>
                    <a:pt x="523478" y="931711"/>
                  </a:lnTo>
                  <a:lnTo>
                    <a:pt x="509587" y="944815"/>
                  </a:lnTo>
                  <a:lnTo>
                    <a:pt x="496094" y="958712"/>
                  </a:lnTo>
                  <a:lnTo>
                    <a:pt x="482997" y="973007"/>
                  </a:lnTo>
                  <a:lnTo>
                    <a:pt x="470694" y="987699"/>
                  </a:lnTo>
                  <a:lnTo>
                    <a:pt x="459581" y="1003582"/>
                  </a:lnTo>
                  <a:lnTo>
                    <a:pt x="448866" y="1019465"/>
                  </a:lnTo>
                  <a:lnTo>
                    <a:pt x="438547" y="1036142"/>
                  </a:lnTo>
                  <a:lnTo>
                    <a:pt x="434181" y="1045275"/>
                  </a:lnTo>
                  <a:lnTo>
                    <a:pt x="429816" y="1053613"/>
                  </a:lnTo>
                  <a:lnTo>
                    <a:pt x="425450" y="1062349"/>
                  </a:lnTo>
                  <a:lnTo>
                    <a:pt x="421481" y="1071482"/>
                  </a:lnTo>
                  <a:lnTo>
                    <a:pt x="417512" y="1080217"/>
                  </a:lnTo>
                  <a:lnTo>
                    <a:pt x="413941" y="1089747"/>
                  </a:lnTo>
                  <a:lnTo>
                    <a:pt x="410766" y="1098880"/>
                  </a:lnTo>
                  <a:lnTo>
                    <a:pt x="407591" y="1108410"/>
                  </a:lnTo>
                  <a:lnTo>
                    <a:pt x="404416" y="1117940"/>
                  </a:lnTo>
                  <a:lnTo>
                    <a:pt x="402034" y="1127469"/>
                  </a:lnTo>
                  <a:lnTo>
                    <a:pt x="399256" y="1137396"/>
                  </a:lnTo>
                  <a:lnTo>
                    <a:pt x="397272" y="1147323"/>
                  </a:lnTo>
                  <a:lnTo>
                    <a:pt x="395287" y="1157250"/>
                  </a:lnTo>
                  <a:lnTo>
                    <a:pt x="392906" y="1167177"/>
                  </a:lnTo>
                  <a:lnTo>
                    <a:pt x="391319" y="1177104"/>
                  </a:lnTo>
                  <a:lnTo>
                    <a:pt x="390128" y="1187825"/>
                  </a:lnTo>
                  <a:lnTo>
                    <a:pt x="389334" y="1197752"/>
                  </a:lnTo>
                  <a:lnTo>
                    <a:pt x="388541" y="1208076"/>
                  </a:lnTo>
                  <a:lnTo>
                    <a:pt x="388144" y="1218003"/>
                  </a:lnTo>
                  <a:lnTo>
                    <a:pt x="387747" y="1228724"/>
                  </a:lnTo>
                  <a:lnTo>
                    <a:pt x="387747" y="1238650"/>
                  </a:lnTo>
                  <a:lnTo>
                    <a:pt x="388144" y="1248577"/>
                  </a:lnTo>
                  <a:lnTo>
                    <a:pt x="388541" y="1258504"/>
                  </a:lnTo>
                  <a:lnTo>
                    <a:pt x="389334" y="1268431"/>
                  </a:lnTo>
                  <a:lnTo>
                    <a:pt x="390525" y="1278755"/>
                  </a:lnTo>
                  <a:lnTo>
                    <a:pt x="391716" y="1288285"/>
                  </a:lnTo>
                  <a:lnTo>
                    <a:pt x="393303" y="1297815"/>
                  </a:lnTo>
                  <a:lnTo>
                    <a:pt x="395287" y="1307742"/>
                  </a:lnTo>
                  <a:lnTo>
                    <a:pt x="397272" y="1317668"/>
                  </a:lnTo>
                  <a:lnTo>
                    <a:pt x="399653" y="1326801"/>
                  </a:lnTo>
                  <a:lnTo>
                    <a:pt x="402034" y="1336331"/>
                  </a:lnTo>
                  <a:lnTo>
                    <a:pt x="404416" y="1345464"/>
                  </a:lnTo>
                  <a:lnTo>
                    <a:pt x="410369" y="1364523"/>
                  </a:lnTo>
                  <a:lnTo>
                    <a:pt x="417512" y="1382392"/>
                  </a:lnTo>
                  <a:lnTo>
                    <a:pt x="425053" y="1399863"/>
                  </a:lnTo>
                  <a:lnTo>
                    <a:pt x="433387" y="1417334"/>
                  </a:lnTo>
                  <a:lnTo>
                    <a:pt x="443309" y="1434011"/>
                  </a:lnTo>
                  <a:lnTo>
                    <a:pt x="453231" y="1450291"/>
                  </a:lnTo>
                  <a:lnTo>
                    <a:pt x="463947" y="1466174"/>
                  </a:lnTo>
                  <a:lnTo>
                    <a:pt x="475456" y="1481660"/>
                  </a:lnTo>
                  <a:lnTo>
                    <a:pt x="488156" y="1495955"/>
                  </a:lnTo>
                  <a:lnTo>
                    <a:pt x="501253" y="1510250"/>
                  </a:lnTo>
                  <a:lnTo>
                    <a:pt x="514747" y="1523750"/>
                  </a:lnTo>
                  <a:lnTo>
                    <a:pt x="529034" y="1536457"/>
                  </a:lnTo>
                  <a:lnTo>
                    <a:pt x="544116" y="1548766"/>
                  </a:lnTo>
                  <a:lnTo>
                    <a:pt x="559594" y="1560281"/>
                  </a:lnTo>
                  <a:lnTo>
                    <a:pt x="575469" y="1571002"/>
                  </a:lnTo>
                  <a:lnTo>
                    <a:pt x="592534" y="1580532"/>
                  </a:lnTo>
                  <a:lnTo>
                    <a:pt x="601266" y="1585297"/>
                  </a:lnTo>
                  <a:lnTo>
                    <a:pt x="609600" y="1589665"/>
                  </a:lnTo>
                  <a:lnTo>
                    <a:pt x="618331" y="1594430"/>
                  </a:lnTo>
                  <a:lnTo>
                    <a:pt x="627856" y="1598401"/>
                  </a:lnTo>
                  <a:lnTo>
                    <a:pt x="636587" y="1601974"/>
                  </a:lnTo>
                  <a:lnTo>
                    <a:pt x="645716" y="1605548"/>
                  </a:lnTo>
                  <a:lnTo>
                    <a:pt x="655241" y="1609122"/>
                  </a:lnTo>
                  <a:lnTo>
                    <a:pt x="664369" y="1612298"/>
                  </a:lnTo>
                  <a:lnTo>
                    <a:pt x="674291" y="1615078"/>
                  </a:lnTo>
                  <a:lnTo>
                    <a:pt x="683816" y="1617857"/>
                  </a:lnTo>
                  <a:lnTo>
                    <a:pt x="693738" y="1620240"/>
                  </a:lnTo>
                  <a:lnTo>
                    <a:pt x="703263" y="1622622"/>
                  </a:lnTo>
                  <a:lnTo>
                    <a:pt x="713184" y="1624607"/>
                  </a:lnTo>
                  <a:lnTo>
                    <a:pt x="723503" y="1626196"/>
                  </a:lnTo>
                  <a:lnTo>
                    <a:pt x="733822" y="1627784"/>
                  </a:lnTo>
                  <a:lnTo>
                    <a:pt x="743744" y="1628975"/>
                  </a:lnTo>
                  <a:lnTo>
                    <a:pt x="754063" y="1630167"/>
                  </a:lnTo>
                  <a:lnTo>
                    <a:pt x="764778" y="1630961"/>
                  </a:lnTo>
                  <a:lnTo>
                    <a:pt x="774700" y="1631358"/>
                  </a:lnTo>
                  <a:lnTo>
                    <a:pt x="784622" y="1631755"/>
                  </a:lnTo>
                  <a:lnTo>
                    <a:pt x="794941" y="1631755"/>
                  </a:lnTo>
                  <a:lnTo>
                    <a:pt x="804863" y="1631358"/>
                  </a:lnTo>
                  <a:lnTo>
                    <a:pt x="815181" y="1630564"/>
                  </a:lnTo>
                  <a:lnTo>
                    <a:pt x="825103" y="1630167"/>
                  </a:lnTo>
                  <a:lnTo>
                    <a:pt x="834628" y="1628975"/>
                  </a:lnTo>
                  <a:lnTo>
                    <a:pt x="844550" y="1627784"/>
                  </a:lnTo>
                  <a:lnTo>
                    <a:pt x="854472" y="1626196"/>
                  </a:lnTo>
                  <a:lnTo>
                    <a:pt x="864394" y="1624607"/>
                  </a:lnTo>
                  <a:lnTo>
                    <a:pt x="873919" y="1622622"/>
                  </a:lnTo>
                  <a:lnTo>
                    <a:pt x="883444" y="1620240"/>
                  </a:lnTo>
                  <a:lnTo>
                    <a:pt x="892572" y="1617857"/>
                  </a:lnTo>
                  <a:lnTo>
                    <a:pt x="902494" y="1615078"/>
                  </a:lnTo>
                  <a:lnTo>
                    <a:pt x="920750" y="1609122"/>
                  </a:lnTo>
                  <a:lnTo>
                    <a:pt x="938609" y="1602371"/>
                  </a:lnTo>
                  <a:lnTo>
                    <a:pt x="956469" y="1594827"/>
                  </a:lnTo>
                  <a:lnTo>
                    <a:pt x="973931" y="1586091"/>
                  </a:lnTo>
                  <a:lnTo>
                    <a:pt x="990600" y="1576561"/>
                  </a:lnTo>
                  <a:lnTo>
                    <a:pt x="1006872" y="1566635"/>
                  </a:lnTo>
                  <a:lnTo>
                    <a:pt x="1022747" y="1555914"/>
                  </a:lnTo>
                  <a:lnTo>
                    <a:pt x="1038225" y="1544001"/>
                  </a:lnTo>
                  <a:lnTo>
                    <a:pt x="1052910" y="1531692"/>
                  </a:lnTo>
                  <a:lnTo>
                    <a:pt x="1066800" y="1518588"/>
                  </a:lnTo>
                  <a:lnTo>
                    <a:pt x="1080294" y="1505088"/>
                  </a:lnTo>
                  <a:lnTo>
                    <a:pt x="1093391" y="1490396"/>
                  </a:lnTo>
                  <a:lnTo>
                    <a:pt x="1105297" y="1475704"/>
                  </a:lnTo>
                  <a:lnTo>
                    <a:pt x="1116806" y="1460218"/>
                  </a:lnTo>
                  <a:lnTo>
                    <a:pt x="1127125" y="1443938"/>
                  </a:lnTo>
                  <a:lnTo>
                    <a:pt x="1137444" y="1427261"/>
                  </a:lnTo>
                  <a:lnTo>
                    <a:pt x="1142206" y="1418923"/>
                  </a:lnTo>
                  <a:lnTo>
                    <a:pt x="1146572" y="1410187"/>
                  </a:lnTo>
                  <a:lnTo>
                    <a:pt x="1150938" y="1401054"/>
                  </a:lnTo>
                  <a:lnTo>
                    <a:pt x="1154906" y="1392319"/>
                  </a:lnTo>
                  <a:lnTo>
                    <a:pt x="1158478" y="1383186"/>
                  </a:lnTo>
                  <a:lnTo>
                    <a:pt x="1162050" y="1374053"/>
                  </a:lnTo>
                  <a:lnTo>
                    <a:pt x="1165622" y="1364920"/>
                  </a:lnTo>
                  <a:lnTo>
                    <a:pt x="1168797" y="1354993"/>
                  </a:lnTo>
                  <a:lnTo>
                    <a:pt x="1171575" y="1345861"/>
                  </a:lnTo>
                  <a:lnTo>
                    <a:pt x="1174353" y="1335934"/>
                  </a:lnTo>
                  <a:lnTo>
                    <a:pt x="1177131" y="1326404"/>
                  </a:lnTo>
                  <a:lnTo>
                    <a:pt x="1179513" y="1316874"/>
                  </a:lnTo>
                  <a:lnTo>
                    <a:pt x="1181497" y="1306550"/>
                  </a:lnTo>
                  <a:lnTo>
                    <a:pt x="1183085" y="1296623"/>
                  </a:lnTo>
                  <a:lnTo>
                    <a:pt x="1184672" y="1286299"/>
                  </a:lnTo>
                  <a:lnTo>
                    <a:pt x="1185863" y="1276373"/>
                  </a:lnTo>
                  <a:lnTo>
                    <a:pt x="1187053" y="1265652"/>
                  </a:lnTo>
                  <a:lnTo>
                    <a:pt x="1187847" y="1255328"/>
                  </a:lnTo>
                  <a:lnTo>
                    <a:pt x="1188244" y="1245401"/>
                  </a:lnTo>
                  <a:lnTo>
                    <a:pt x="1188641" y="1235474"/>
                  </a:lnTo>
                  <a:lnTo>
                    <a:pt x="1188641" y="1225150"/>
                  </a:lnTo>
                  <a:lnTo>
                    <a:pt x="1188244" y="1214826"/>
                  </a:lnTo>
                  <a:lnTo>
                    <a:pt x="1187847" y="1204899"/>
                  </a:lnTo>
                  <a:lnTo>
                    <a:pt x="1187053" y="1194972"/>
                  </a:lnTo>
                  <a:lnTo>
                    <a:pt x="1185863" y="1185442"/>
                  </a:lnTo>
                  <a:lnTo>
                    <a:pt x="1184672" y="1175118"/>
                  </a:lnTo>
                  <a:lnTo>
                    <a:pt x="1183085" y="1165589"/>
                  </a:lnTo>
                  <a:lnTo>
                    <a:pt x="1181497" y="1156059"/>
                  </a:lnTo>
                  <a:lnTo>
                    <a:pt x="1179513" y="1146529"/>
                  </a:lnTo>
                  <a:lnTo>
                    <a:pt x="1177131" y="1136999"/>
                  </a:lnTo>
                  <a:lnTo>
                    <a:pt x="1174353" y="1127072"/>
                  </a:lnTo>
                  <a:lnTo>
                    <a:pt x="1171575" y="1117940"/>
                  </a:lnTo>
                  <a:lnTo>
                    <a:pt x="1165622" y="1099674"/>
                  </a:lnTo>
                  <a:lnTo>
                    <a:pt x="1158875" y="1081012"/>
                  </a:lnTo>
                  <a:lnTo>
                    <a:pt x="1151335" y="1063540"/>
                  </a:lnTo>
                  <a:lnTo>
                    <a:pt x="1143000" y="1046466"/>
                  </a:lnTo>
                  <a:lnTo>
                    <a:pt x="1133475" y="1029392"/>
                  </a:lnTo>
                  <a:lnTo>
                    <a:pt x="1123156" y="1013112"/>
                  </a:lnTo>
                  <a:lnTo>
                    <a:pt x="1112441" y="997626"/>
                  </a:lnTo>
                  <a:lnTo>
                    <a:pt x="1100931" y="982140"/>
                  </a:lnTo>
                  <a:lnTo>
                    <a:pt x="1088628" y="967448"/>
                  </a:lnTo>
                  <a:lnTo>
                    <a:pt x="1075135" y="953550"/>
                  </a:lnTo>
                  <a:lnTo>
                    <a:pt x="1061641" y="939653"/>
                  </a:lnTo>
                  <a:lnTo>
                    <a:pt x="1047353" y="926946"/>
                  </a:lnTo>
                  <a:lnTo>
                    <a:pt x="1032272" y="915034"/>
                  </a:lnTo>
                  <a:lnTo>
                    <a:pt x="1016794" y="903519"/>
                  </a:lnTo>
                  <a:lnTo>
                    <a:pt x="1000522" y="892798"/>
                  </a:lnTo>
                  <a:lnTo>
                    <a:pt x="983456" y="882871"/>
                  </a:lnTo>
                  <a:lnTo>
                    <a:pt x="975122" y="878106"/>
                  </a:lnTo>
                  <a:lnTo>
                    <a:pt x="966391" y="873738"/>
                  </a:lnTo>
                  <a:lnTo>
                    <a:pt x="957659" y="869371"/>
                  </a:lnTo>
                  <a:lnTo>
                    <a:pt x="948928" y="865400"/>
                  </a:lnTo>
                  <a:lnTo>
                    <a:pt x="939403" y="861826"/>
                  </a:lnTo>
                  <a:lnTo>
                    <a:pt x="930275" y="858252"/>
                  </a:lnTo>
                  <a:lnTo>
                    <a:pt x="921147" y="854282"/>
                  </a:lnTo>
                  <a:lnTo>
                    <a:pt x="911622" y="851105"/>
                  </a:lnTo>
                  <a:lnTo>
                    <a:pt x="902494" y="848326"/>
                  </a:lnTo>
                  <a:lnTo>
                    <a:pt x="892175" y="845546"/>
                  </a:lnTo>
                  <a:lnTo>
                    <a:pt x="882650" y="843164"/>
                  </a:lnTo>
                  <a:lnTo>
                    <a:pt x="872728" y="840781"/>
                  </a:lnTo>
                  <a:lnTo>
                    <a:pt x="863203" y="838796"/>
                  </a:lnTo>
                  <a:lnTo>
                    <a:pt x="852488" y="837207"/>
                  </a:lnTo>
                  <a:lnTo>
                    <a:pt x="842566" y="835619"/>
                  </a:lnTo>
                  <a:lnTo>
                    <a:pt x="832247" y="834428"/>
                  </a:lnTo>
                  <a:lnTo>
                    <a:pt x="822325" y="833237"/>
                  </a:lnTo>
                  <a:lnTo>
                    <a:pt x="812006" y="832840"/>
                  </a:lnTo>
                  <a:lnTo>
                    <a:pt x="801688" y="832045"/>
                  </a:lnTo>
                  <a:lnTo>
                    <a:pt x="791369" y="832045"/>
                  </a:lnTo>
                  <a:lnTo>
                    <a:pt x="781447" y="832045"/>
                  </a:lnTo>
                  <a:close/>
                  <a:moveTo>
                    <a:pt x="802481" y="444500"/>
                  </a:moveTo>
                  <a:lnTo>
                    <a:pt x="823913" y="445294"/>
                  </a:lnTo>
                  <a:lnTo>
                    <a:pt x="844947" y="446486"/>
                  </a:lnTo>
                  <a:lnTo>
                    <a:pt x="866775" y="448471"/>
                  </a:lnTo>
                  <a:lnTo>
                    <a:pt x="887413" y="450853"/>
                  </a:lnTo>
                  <a:lnTo>
                    <a:pt x="908844" y="453633"/>
                  </a:lnTo>
                  <a:lnTo>
                    <a:pt x="929878" y="457207"/>
                  </a:lnTo>
                  <a:lnTo>
                    <a:pt x="950913" y="461177"/>
                  </a:lnTo>
                  <a:lnTo>
                    <a:pt x="971550" y="465545"/>
                  </a:lnTo>
                  <a:lnTo>
                    <a:pt x="977106" y="467530"/>
                  </a:lnTo>
                  <a:lnTo>
                    <a:pt x="981869" y="470310"/>
                  </a:lnTo>
                  <a:lnTo>
                    <a:pt x="985838" y="473487"/>
                  </a:lnTo>
                  <a:lnTo>
                    <a:pt x="989013" y="477060"/>
                  </a:lnTo>
                  <a:lnTo>
                    <a:pt x="991791" y="481428"/>
                  </a:lnTo>
                  <a:lnTo>
                    <a:pt x="992981" y="483413"/>
                  </a:lnTo>
                  <a:lnTo>
                    <a:pt x="993378" y="485796"/>
                  </a:lnTo>
                  <a:lnTo>
                    <a:pt x="993775" y="488575"/>
                  </a:lnTo>
                  <a:lnTo>
                    <a:pt x="993775" y="490561"/>
                  </a:lnTo>
                  <a:lnTo>
                    <a:pt x="993775" y="492943"/>
                  </a:lnTo>
                  <a:lnTo>
                    <a:pt x="993378" y="495326"/>
                  </a:lnTo>
                  <a:lnTo>
                    <a:pt x="989409" y="520341"/>
                  </a:lnTo>
                  <a:lnTo>
                    <a:pt x="985838" y="546151"/>
                  </a:lnTo>
                  <a:lnTo>
                    <a:pt x="978297" y="596580"/>
                  </a:lnTo>
                  <a:lnTo>
                    <a:pt x="977503" y="600948"/>
                  </a:lnTo>
                  <a:lnTo>
                    <a:pt x="977106" y="605316"/>
                  </a:lnTo>
                  <a:lnTo>
                    <a:pt x="977900" y="609683"/>
                  </a:lnTo>
                  <a:lnTo>
                    <a:pt x="979488" y="613654"/>
                  </a:lnTo>
                  <a:lnTo>
                    <a:pt x="981472" y="617625"/>
                  </a:lnTo>
                  <a:lnTo>
                    <a:pt x="983853" y="620801"/>
                  </a:lnTo>
                  <a:lnTo>
                    <a:pt x="987028" y="623581"/>
                  </a:lnTo>
                  <a:lnTo>
                    <a:pt x="990600" y="626361"/>
                  </a:lnTo>
                  <a:lnTo>
                    <a:pt x="1005681" y="631920"/>
                  </a:lnTo>
                  <a:lnTo>
                    <a:pt x="1020366" y="637479"/>
                  </a:lnTo>
                  <a:lnTo>
                    <a:pt x="1034653" y="643435"/>
                  </a:lnTo>
                  <a:lnTo>
                    <a:pt x="1049338" y="649391"/>
                  </a:lnTo>
                  <a:lnTo>
                    <a:pt x="1063625" y="656141"/>
                  </a:lnTo>
                  <a:lnTo>
                    <a:pt x="1077516" y="662891"/>
                  </a:lnTo>
                  <a:lnTo>
                    <a:pt x="1091803" y="670039"/>
                  </a:lnTo>
                  <a:lnTo>
                    <a:pt x="1105297" y="677583"/>
                  </a:lnTo>
                  <a:lnTo>
                    <a:pt x="1118791" y="685525"/>
                  </a:lnTo>
                  <a:lnTo>
                    <a:pt x="1132285" y="693863"/>
                  </a:lnTo>
                  <a:lnTo>
                    <a:pt x="1144985" y="702599"/>
                  </a:lnTo>
                  <a:lnTo>
                    <a:pt x="1157685" y="711335"/>
                  </a:lnTo>
                  <a:lnTo>
                    <a:pt x="1170385" y="720864"/>
                  </a:lnTo>
                  <a:lnTo>
                    <a:pt x="1183085" y="730394"/>
                  </a:lnTo>
                  <a:lnTo>
                    <a:pt x="1195388" y="739924"/>
                  </a:lnTo>
                  <a:lnTo>
                    <a:pt x="1207294" y="749851"/>
                  </a:lnTo>
                  <a:lnTo>
                    <a:pt x="1211263" y="751836"/>
                  </a:lnTo>
                  <a:lnTo>
                    <a:pt x="1215231" y="753028"/>
                  </a:lnTo>
                  <a:lnTo>
                    <a:pt x="1219597" y="753425"/>
                  </a:lnTo>
                  <a:lnTo>
                    <a:pt x="1224360" y="753425"/>
                  </a:lnTo>
                  <a:lnTo>
                    <a:pt x="1228328" y="752630"/>
                  </a:lnTo>
                  <a:lnTo>
                    <a:pt x="1232297" y="751042"/>
                  </a:lnTo>
                  <a:lnTo>
                    <a:pt x="1236266" y="748660"/>
                  </a:lnTo>
                  <a:lnTo>
                    <a:pt x="1239441" y="745880"/>
                  </a:lnTo>
                  <a:lnTo>
                    <a:pt x="1320006" y="681554"/>
                  </a:lnTo>
                  <a:lnTo>
                    <a:pt x="1321594" y="679966"/>
                  </a:lnTo>
                  <a:lnTo>
                    <a:pt x="1323181" y="678774"/>
                  </a:lnTo>
                  <a:lnTo>
                    <a:pt x="1325166" y="677583"/>
                  </a:lnTo>
                  <a:lnTo>
                    <a:pt x="1327547" y="676789"/>
                  </a:lnTo>
                  <a:lnTo>
                    <a:pt x="1329531" y="676392"/>
                  </a:lnTo>
                  <a:lnTo>
                    <a:pt x="1331913" y="675995"/>
                  </a:lnTo>
                  <a:lnTo>
                    <a:pt x="1336675" y="675995"/>
                  </a:lnTo>
                  <a:lnTo>
                    <a:pt x="1341835" y="676789"/>
                  </a:lnTo>
                  <a:lnTo>
                    <a:pt x="1346597" y="678774"/>
                  </a:lnTo>
                  <a:lnTo>
                    <a:pt x="1351360" y="681554"/>
                  </a:lnTo>
                  <a:lnTo>
                    <a:pt x="1355725" y="685128"/>
                  </a:lnTo>
                  <a:lnTo>
                    <a:pt x="1370410" y="700614"/>
                  </a:lnTo>
                  <a:lnTo>
                    <a:pt x="1384300" y="716497"/>
                  </a:lnTo>
                  <a:lnTo>
                    <a:pt x="1397794" y="733174"/>
                  </a:lnTo>
                  <a:lnTo>
                    <a:pt x="1411685" y="749454"/>
                  </a:lnTo>
                  <a:lnTo>
                    <a:pt x="1424385" y="766925"/>
                  </a:lnTo>
                  <a:lnTo>
                    <a:pt x="1436688" y="783999"/>
                  </a:lnTo>
                  <a:lnTo>
                    <a:pt x="1448594" y="801471"/>
                  </a:lnTo>
                  <a:lnTo>
                    <a:pt x="1460103" y="819736"/>
                  </a:lnTo>
                  <a:lnTo>
                    <a:pt x="1462485" y="824898"/>
                  </a:lnTo>
                  <a:lnTo>
                    <a:pt x="1464072" y="830060"/>
                  </a:lnTo>
                  <a:lnTo>
                    <a:pt x="1464866" y="835619"/>
                  </a:lnTo>
                  <a:lnTo>
                    <a:pt x="1464469" y="840384"/>
                  </a:lnTo>
                  <a:lnTo>
                    <a:pt x="1463278" y="845149"/>
                  </a:lnTo>
                  <a:lnTo>
                    <a:pt x="1462485" y="847134"/>
                  </a:lnTo>
                  <a:lnTo>
                    <a:pt x="1461294" y="849120"/>
                  </a:lnTo>
                  <a:lnTo>
                    <a:pt x="1460103" y="851105"/>
                  </a:lnTo>
                  <a:lnTo>
                    <a:pt x="1458516" y="852693"/>
                  </a:lnTo>
                  <a:lnTo>
                    <a:pt x="1456532" y="853885"/>
                  </a:lnTo>
                  <a:lnTo>
                    <a:pt x="1454944" y="855076"/>
                  </a:lnTo>
                  <a:lnTo>
                    <a:pt x="1434307" y="871356"/>
                  </a:lnTo>
                  <a:lnTo>
                    <a:pt x="1413669" y="886445"/>
                  </a:lnTo>
                  <a:lnTo>
                    <a:pt x="1393032" y="901931"/>
                  </a:lnTo>
                  <a:lnTo>
                    <a:pt x="1372394" y="917020"/>
                  </a:lnTo>
                  <a:lnTo>
                    <a:pt x="1368822" y="919402"/>
                  </a:lnTo>
                  <a:lnTo>
                    <a:pt x="1365647" y="922579"/>
                  </a:lnTo>
                  <a:lnTo>
                    <a:pt x="1362869" y="925755"/>
                  </a:lnTo>
                  <a:lnTo>
                    <a:pt x="1361281" y="929726"/>
                  </a:lnTo>
                  <a:lnTo>
                    <a:pt x="1360091" y="933697"/>
                  </a:lnTo>
                  <a:lnTo>
                    <a:pt x="1359297" y="938065"/>
                  </a:lnTo>
                  <a:lnTo>
                    <a:pt x="1359694" y="942432"/>
                  </a:lnTo>
                  <a:lnTo>
                    <a:pt x="1360488" y="946800"/>
                  </a:lnTo>
                  <a:lnTo>
                    <a:pt x="1366838" y="961492"/>
                  </a:lnTo>
                  <a:lnTo>
                    <a:pt x="1373188" y="975390"/>
                  </a:lnTo>
                  <a:lnTo>
                    <a:pt x="1379141" y="989684"/>
                  </a:lnTo>
                  <a:lnTo>
                    <a:pt x="1384697" y="1004773"/>
                  </a:lnTo>
                  <a:lnTo>
                    <a:pt x="1390253" y="1019068"/>
                  </a:lnTo>
                  <a:lnTo>
                    <a:pt x="1395413" y="1033760"/>
                  </a:lnTo>
                  <a:lnTo>
                    <a:pt x="1400175" y="1048849"/>
                  </a:lnTo>
                  <a:lnTo>
                    <a:pt x="1404938" y="1063937"/>
                  </a:lnTo>
                  <a:lnTo>
                    <a:pt x="1408510" y="1079026"/>
                  </a:lnTo>
                  <a:lnTo>
                    <a:pt x="1412082" y="1094512"/>
                  </a:lnTo>
                  <a:lnTo>
                    <a:pt x="1415257" y="1109601"/>
                  </a:lnTo>
                  <a:lnTo>
                    <a:pt x="1418035" y="1125087"/>
                  </a:lnTo>
                  <a:lnTo>
                    <a:pt x="1420416" y="1140573"/>
                  </a:lnTo>
                  <a:lnTo>
                    <a:pt x="1422400" y="1156059"/>
                  </a:lnTo>
                  <a:lnTo>
                    <a:pt x="1424385" y="1171545"/>
                  </a:lnTo>
                  <a:lnTo>
                    <a:pt x="1425575" y="1187428"/>
                  </a:lnTo>
                  <a:lnTo>
                    <a:pt x="1427163" y="1191398"/>
                  </a:lnTo>
                  <a:lnTo>
                    <a:pt x="1429147" y="1195369"/>
                  </a:lnTo>
                  <a:lnTo>
                    <a:pt x="1431925" y="1198546"/>
                  </a:lnTo>
                  <a:lnTo>
                    <a:pt x="1435100" y="1201722"/>
                  </a:lnTo>
                  <a:lnTo>
                    <a:pt x="1438672" y="1204105"/>
                  </a:lnTo>
                  <a:lnTo>
                    <a:pt x="1442641" y="1205693"/>
                  </a:lnTo>
                  <a:lnTo>
                    <a:pt x="1446610" y="1206884"/>
                  </a:lnTo>
                  <a:lnTo>
                    <a:pt x="1451769" y="1206884"/>
                  </a:lnTo>
                  <a:lnTo>
                    <a:pt x="1476772" y="1209267"/>
                  </a:lnTo>
                  <a:lnTo>
                    <a:pt x="1502569" y="1212046"/>
                  </a:lnTo>
                  <a:lnTo>
                    <a:pt x="1527969" y="1214826"/>
                  </a:lnTo>
                  <a:lnTo>
                    <a:pt x="1553766" y="1218003"/>
                  </a:lnTo>
                  <a:lnTo>
                    <a:pt x="1555750" y="1218003"/>
                  </a:lnTo>
                  <a:lnTo>
                    <a:pt x="1558132" y="1218400"/>
                  </a:lnTo>
                  <a:lnTo>
                    <a:pt x="1560116" y="1219194"/>
                  </a:lnTo>
                  <a:lnTo>
                    <a:pt x="1562497" y="1219988"/>
                  </a:lnTo>
                  <a:lnTo>
                    <a:pt x="1564482" y="1221179"/>
                  </a:lnTo>
                  <a:lnTo>
                    <a:pt x="1566069" y="1222767"/>
                  </a:lnTo>
                  <a:lnTo>
                    <a:pt x="1569641" y="1226341"/>
                  </a:lnTo>
                  <a:lnTo>
                    <a:pt x="1572419" y="1230709"/>
                  </a:lnTo>
                  <a:lnTo>
                    <a:pt x="1574404" y="1235474"/>
                  </a:lnTo>
                  <a:lnTo>
                    <a:pt x="1575991" y="1240636"/>
                  </a:lnTo>
                  <a:lnTo>
                    <a:pt x="1576388" y="1246195"/>
                  </a:lnTo>
                  <a:lnTo>
                    <a:pt x="1575594" y="1267240"/>
                  </a:lnTo>
                  <a:lnTo>
                    <a:pt x="1574404" y="1289079"/>
                  </a:lnTo>
                  <a:lnTo>
                    <a:pt x="1572419" y="1310124"/>
                  </a:lnTo>
                  <a:lnTo>
                    <a:pt x="1570038" y="1331169"/>
                  </a:lnTo>
                  <a:lnTo>
                    <a:pt x="1567260" y="1352214"/>
                  </a:lnTo>
                  <a:lnTo>
                    <a:pt x="1563688" y="1373656"/>
                  </a:lnTo>
                  <a:lnTo>
                    <a:pt x="1559719" y="1394304"/>
                  </a:lnTo>
                  <a:lnTo>
                    <a:pt x="1555353" y="1415349"/>
                  </a:lnTo>
                  <a:lnTo>
                    <a:pt x="1553369" y="1420511"/>
                  </a:lnTo>
                  <a:lnTo>
                    <a:pt x="1550591" y="1425276"/>
                  </a:lnTo>
                  <a:lnTo>
                    <a:pt x="1547416" y="1429644"/>
                  </a:lnTo>
                  <a:lnTo>
                    <a:pt x="1543447" y="1432820"/>
                  </a:lnTo>
                  <a:lnTo>
                    <a:pt x="1539082" y="1435203"/>
                  </a:lnTo>
                  <a:lnTo>
                    <a:pt x="1536700" y="1435997"/>
                  </a:lnTo>
                  <a:lnTo>
                    <a:pt x="1534716" y="1436791"/>
                  </a:lnTo>
                  <a:lnTo>
                    <a:pt x="1532335" y="1437188"/>
                  </a:lnTo>
                  <a:lnTo>
                    <a:pt x="1530350" y="1437188"/>
                  </a:lnTo>
                  <a:lnTo>
                    <a:pt x="1527969" y="1436791"/>
                  </a:lnTo>
                  <a:lnTo>
                    <a:pt x="1525588" y="1436394"/>
                  </a:lnTo>
                  <a:lnTo>
                    <a:pt x="1474788" y="1429644"/>
                  </a:lnTo>
                  <a:lnTo>
                    <a:pt x="1448991" y="1425673"/>
                  </a:lnTo>
                  <a:lnTo>
                    <a:pt x="1423988" y="1421702"/>
                  </a:lnTo>
                  <a:lnTo>
                    <a:pt x="1419622" y="1420908"/>
                  </a:lnTo>
                  <a:lnTo>
                    <a:pt x="1415257" y="1420908"/>
                  </a:lnTo>
                  <a:lnTo>
                    <a:pt x="1410891" y="1421702"/>
                  </a:lnTo>
                  <a:lnTo>
                    <a:pt x="1406922" y="1422893"/>
                  </a:lnTo>
                  <a:lnTo>
                    <a:pt x="1402953" y="1424879"/>
                  </a:lnTo>
                  <a:lnTo>
                    <a:pt x="1399382" y="1427658"/>
                  </a:lnTo>
                  <a:lnTo>
                    <a:pt x="1396603" y="1430835"/>
                  </a:lnTo>
                  <a:lnTo>
                    <a:pt x="1394222" y="1434408"/>
                  </a:lnTo>
                  <a:lnTo>
                    <a:pt x="1388666" y="1449100"/>
                  </a:lnTo>
                  <a:lnTo>
                    <a:pt x="1383110" y="1464189"/>
                  </a:lnTo>
                  <a:lnTo>
                    <a:pt x="1377156" y="1478484"/>
                  </a:lnTo>
                  <a:lnTo>
                    <a:pt x="1371203" y="1492381"/>
                  </a:lnTo>
                  <a:lnTo>
                    <a:pt x="1364456" y="1507073"/>
                  </a:lnTo>
                  <a:lnTo>
                    <a:pt x="1357313" y="1520971"/>
                  </a:lnTo>
                  <a:lnTo>
                    <a:pt x="1350169" y="1534869"/>
                  </a:lnTo>
                  <a:lnTo>
                    <a:pt x="1343025" y="1548766"/>
                  </a:lnTo>
                  <a:lnTo>
                    <a:pt x="1335088" y="1561870"/>
                  </a:lnTo>
                  <a:lnTo>
                    <a:pt x="1326753" y="1574973"/>
                  </a:lnTo>
                  <a:lnTo>
                    <a:pt x="1318022" y="1588077"/>
                  </a:lnTo>
                  <a:lnTo>
                    <a:pt x="1308894" y="1601180"/>
                  </a:lnTo>
                  <a:lnTo>
                    <a:pt x="1299766" y="1613886"/>
                  </a:lnTo>
                  <a:lnTo>
                    <a:pt x="1290241" y="1626196"/>
                  </a:lnTo>
                  <a:lnTo>
                    <a:pt x="1280716" y="1638902"/>
                  </a:lnTo>
                  <a:lnTo>
                    <a:pt x="1270794" y="1650814"/>
                  </a:lnTo>
                  <a:lnTo>
                    <a:pt x="1268810" y="1654785"/>
                  </a:lnTo>
                  <a:lnTo>
                    <a:pt x="1267619" y="1658756"/>
                  </a:lnTo>
                  <a:lnTo>
                    <a:pt x="1266825" y="1663124"/>
                  </a:lnTo>
                  <a:lnTo>
                    <a:pt x="1267222" y="1667095"/>
                  </a:lnTo>
                  <a:lnTo>
                    <a:pt x="1268016" y="1671462"/>
                  </a:lnTo>
                  <a:lnTo>
                    <a:pt x="1269603" y="1675433"/>
                  </a:lnTo>
                  <a:lnTo>
                    <a:pt x="1271588" y="1679007"/>
                  </a:lnTo>
                  <a:lnTo>
                    <a:pt x="1274763" y="1682580"/>
                  </a:lnTo>
                  <a:lnTo>
                    <a:pt x="1339056" y="1762790"/>
                  </a:lnTo>
                  <a:lnTo>
                    <a:pt x="1340644" y="1764378"/>
                  </a:lnTo>
                  <a:lnTo>
                    <a:pt x="1341835" y="1766363"/>
                  </a:lnTo>
                  <a:lnTo>
                    <a:pt x="1343025" y="1768349"/>
                  </a:lnTo>
                  <a:lnTo>
                    <a:pt x="1343819" y="1770334"/>
                  </a:lnTo>
                  <a:lnTo>
                    <a:pt x="1344216" y="1772717"/>
                  </a:lnTo>
                  <a:lnTo>
                    <a:pt x="1344613" y="1774702"/>
                  </a:lnTo>
                  <a:lnTo>
                    <a:pt x="1344613" y="1779864"/>
                  </a:lnTo>
                  <a:lnTo>
                    <a:pt x="1343819" y="1785026"/>
                  </a:lnTo>
                  <a:lnTo>
                    <a:pt x="1341835" y="1789791"/>
                  </a:lnTo>
                  <a:lnTo>
                    <a:pt x="1339056" y="1794556"/>
                  </a:lnTo>
                  <a:lnTo>
                    <a:pt x="1335485" y="1798923"/>
                  </a:lnTo>
                  <a:lnTo>
                    <a:pt x="1320006" y="1813218"/>
                  </a:lnTo>
                  <a:lnTo>
                    <a:pt x="1303735" y="1827513"/>
                  </a:lnTo>
                  <a:lnTo>
                    <a:pt x="1287463" y="1841013"/>
                  </a:lnTo>
                  <a:lnTo>
                    <a:pt x="1271191" y="1854514"/>
                  </a:lnTo>
                  <a:lnTo>
                    <a:pt x="1253728" y="1867220"/>
                  </a:lnTo>
                  <a:lnTo>
                    <a:pt x="1236663" y="1879927"/>
                  </a:lnTo>
                  <a:lnTo>
                    <a:pt x="1218406" y="1891442"/>
                  </a:lnTo>
                  <a:lnTo>
                    <a:pt x="1200547" y="1902957"/>
                  </a:lnTo>
                  <a:lnTo>
                    <a:pt x="1195388" y="1905340"/>
                  </a:lnTo>
                  <a:lnTo>
                    <a:pt x="1190228" y="1906928"/>
                  </a:lnTo>
                  <a:lnTo>
                    <a:pt x="1185069" y="1907325"/>
                  </a:lnTo>
                  <a:lnTo>
                    <a:pt x="1179910" y="1906928"/>
                  </a:lnTo>
                  <a:lnTo>
                    <a:pt x="1175544" y="1906134"/>
                  </a:lnTo>
                  <a:lnTo>
                    <a:pt x="1172766" y="1904943"/>
                  </a:lnTo>
                  <a:lnTo>
                    <a:pt x="1170781" y="1903751"/>
                  </a:lnTo>
                  <a:lnTo>
                    <a:pt x="1169194" y="1902560"/>
                  </a:lnTo>
                  <a:lnTo>
                    <a:pt x="1167606" y="1900972"/>
                  </a:lnTo>
                  <a:lnTo>
                    <a:pt x="1166019" y="1899383"/>
                  </a:lnTo>
                  <a:lnTo>
                    <a:pt x="1164828" y="1897398"/>
                  </a:lnTo>
                  <a:lnTo>
                    <a:pt x="1149350" y="1877147"/>
                  </a:lnTo>
                  <a:lnTo>
                    <a:pt x="1133872" y="1856499"/>
                  </a:lnTo>
                  <a:lnTo>
                    <a:pt x="1103313" y="1815204"/>
                  </a:lnTo>
                  <a:lnTo>
                    <a:pt x="1100931" y="1811630"/>
                  </a:lnTo>
                  <a:lnTo>
                    <a:pt x="1097756" y="1808453"/>
                  </a:lnTo>
                  <a:lnTo>
                    <a:pt x="1094581" y="1806071"/>
                  </a:lnTo>
                  <a:lnTo>
                    <a:pt x="1090613" y="1804085"/>
                  </a:lnTo>
                  <a:lnTo>
                    <a:pt x="1086644" y="1802894"/>
                  </a:lnTo>
                  <a:lnTo>
                    <a:pt x="1081881" y="1802497"/>
                  </a:lnTo>
                  <a:lnTo>
                    <a:pt x="1077516" y="1802497"/>
                  </a:lnTo>
                  <a:lnTo>
                    <a:pt x="1073150" y="1803291"/>
                  </a:lnTo>
                  <a:lnTo>
                    <a:pt x="1058863" y="1810042"/>
                  </a:lnTo>
                  <a:lnTo>
                    <a:pt x="1044972" y="1815998"/>
                  </a:lnTo>
                  <a:lnTo>
                    <a:pt x="1029891" y="1821954"/>
                  </a:lnTo>
                  <a:lnTo>
                    <a:pt x="1015603" y="1828307"/>
                  </a:lnTo>
                  <a:lnTo>
                    <a:pt x="1000919" y="1833469"/>
                  </a:lnTo>
                  <a:lnTo>
                    <a:pt x="985838" y="1838631"/>
                  </a:lnTo>
                  <a:lnTo>
                    <a:pt x="971153" y="1843396"/>
                  </a:lnTo>
                  <a:lnTo>
                    <a:pt x="956469" y="1847764"/>
                  </a:lnTo>
                  <a:lnTo>
                    <a:pt x="940991" y="1851337"/>
                  </a:lnTo>
                  <a:lnTo>
                    <a:pt x="925909" y="1854911"/>
                  </a:lnTo>
                  <a:lnTo>
                    <a:pt x="910431" y="1857691"/>
                  </a:lnTo>
                  <a:lnTo>
                    <a:pt x="894953" y="1860470"/>
                  </a:lnTo>
                  <a:lnTo>
                    <a:pt x="879475" y="1863250"/>
                  </a:lnTo>
                  <a:lnTo>
                    <a:pt x="863997" y="1865235"/>
                  </a:lnTo>
                  <a:lnTo>
                    <a:pt x="848122" y="1867220"/>
                  </a:lnTo>
                  <a:lnTo>
                    <a:pt x="832644" y="1868412"/>
                  </a:lnTo>
                  <a:lnTo>
                    <a:pt x="828675" y="1870397"/>
                  </a:lnTo>
                  <a:lnTo>
                    <a:pt x="824706" y="1872382"/>
                  </a:lnTo>
                  <a:lnTo>
                    <a:pt x="821531" y="1875162"/>
                  </a:lnTo>
                  <a:lnTo>
                    <a:pt x="818753" y="1878339"/>
                  </a:lnTo>
                  <a:lnTo>
                    <a:pt x="816372" y="1881912"/>
                  </a:lnTo>
                  <a:lnTo>
                    <a:pt x="814388" y="1885883"/>
                  </a:lnTo>
                  <a:lnTo>
                    <a:pt x="813594" y="1889854"/>
                  </a:lnTo>
                  <a:lnTo>
                    <a:pt x="813197" y="1894222"/>
                  </a:lnTo>
                  <a:lnTo>
                    <a:pt x="810816" y="1920031"/>
                  </a:lnTo>
                  <a:lnTo>
                    <a:pt x="808038" y="1945444"/>
                  </a:lnTo>
                  <a:lnTo>
                    <a:pt x="804863" y="1970857"/>
                  </a:lnTo>
                  <a:lnTo>
                    <a:pt x="801688" y="1996270"/>
                  </a:lnTo>
                  <a:lnTo>
                    <a:pt x="801688" y="1998652"/>
                  </a:lnTo>
                  <a:lnTo>
                    <a:pt x="801291" y="2001035"/>
                  </a:lnTo>
                  <a:lnTo>
                    <a:pt x="800497" y="2003020"/>
                  </a:lnTo>
                  <a:lnTo>
                    <a:pt x="799703" y="2005005"/>
                  </a:lnTo>
                  <a:lnTo>
                    <a:pt x="798513" y="2007388"/>
                  </a:lnTo>
                  <a:lnTo>
                    <a:pt x="797322" y="2009373"/>
                  </a:lnTo>
                  <a:lnTo>
                    <a:pt x="793750" y="2012550"/>
                  </a:lnTo>
                  <a:lnTo>
                    <a:pt x="789384" y="2015329"/>
                  </a:lnTo>
                  <a:lnTo>
                    <a:pt x="784622" y="2017315"/>
                  </a:lnTo>
                  <a:lnTo>
                    <a:pt x="779463" y="2018903"/>
                  </a:lnTo>
                  <a:lnTo>
                    <a:pt x="773906" y="2019300"/>
                  </a:lnTo>
                  <a:lnTo>
                    <a:pt x="752078" y="2018506"/>
                  </a:lnTo>
                  <a:lnTo>
                    <a:pt x="731044" y="2017315"/>
                  </a:lnTo>
                  <a:lnTo>
                    <a:pt x="709613" y="2015727"/>
                  </a:lnTo>
                  <a:lnTo>
                    <a:pt x="688578" y="2013344"/>
                  </a:lnTo>
                  <a:lnTo>
                    <a:pt x="667147" y="2010167"/>
                  </a:lnTo>
                  <a:lnTo>
                    <a:pt x="646509" y="2006197"/>
                  </a:lnTo>
                  <a:lnTo>
                    <a:pt x="625475" y="2002226"/>
                  </a:lnTo>
                  <a:lnTo>
                    <a:pt x="604441" y="1997858"/>
                  </a:lnTo>
                  <a:lnTo>
                    <a:pt x="599281" y="1995873"/>
                  </a:lnTo>
                  <a:lnTo>
                    <a:pt x="594519" y="1993093"/>
                  </a:lnTo>
                  <a:lnTo>
                    <a:pt x="590550" y="1989917"/>
                  </a:lnTo>
                  <a:lnTo>
                    <a:pt x="586978" y="1986343"/>
                  </a:lnTo>
                  <a:lnTo>
                    <a:pt x="584597" y="1981975"/>
                  </a:lnTo>
                  <a:lnTo>
                    <a:pt x="583803" y="1979990"/>
                  </a:lnTo>
                  <a:lnTo>
                    <a:pt x="583009" y="1977607"/>
                  </a:lnTo>
                  <a:lnTo>
                    <a:pt x="583009" y="1975622"/>
                  </a:lnTo>
                  <a:lnTo>
                    <a:pt x="582612" y="1973239"/>
                  </a:lnTo>
                  <a:lnTo>
                    <a:pt x="583009" y="1970857"/>
                  </a:lnTo>
                  <a:lnTo>
                    <a:pt x="583406" y="1968872"/>
                  </a:lnTo>
                  <a:lnTo>
                    <a:pt x="586581" y="1943062"/>
                  </a:lnTo>
                  <a:lnTo>
                    <a:pt x="590153" y="1918046"/>
                  </a:lnTo>
                  <a:lnTo>
                    <a:pt x="598091" y="1866823"/>
                  </a:lnTo>
                  <a:lnTo>
                    <a:pt x="598884" y="1862456"/>
                  </a:lnTo>
                  <a:lnTo>
                    <a:pt x="598884" y="1858088"/>
                  </a:lnTo>
                  <a:lnTo>
                    <a:pt x="598487" y="1853720"/>
                  </a:lnTo>
                  <a:lnTo>
                    <a:pt x="596900" y="1849749"/>
                  </a:lnTo>
                  <a:lnTo>
                    <a:pt x="594916" y="1846175"/>
                  </a:lnTo>
                  <a:lnTo>
                    <a:pt x="592137" y="1842602"/>
                  </a:lnTo>
                  <a:lnTo>
                    <a:pt x="588962" y="1839822"/>
                  </a:lnTo>
                  <a:lnTo>
                    <a:pt x="585391" y="1837440"/>
                  </a:lnTo>
                  <a:lnTo>
                    <a:pt x="570309" y="1831881"/>
                  </a:lnTo>
                  <a:lnTo>
                    <a:pt x="556022" y="1826322"/>
                  </a:lnTo>
                  <a:lnTo>
                    <a:pt x="541734" y="1820366"/>
                  </a:lnTo>
                  <a:lnTo>
                    <a:pt x="527050" y="1814012"/>
                  </a:lnTo>
                  <a:lnTo>
                    <a:pt x="512762" y="1807659"/>
                  </a:lnTo>
                  <a:lnTo>
                    <a:pt x="498872" y="1800909"/>
                  </a:lnTo>
                  <a:lnTo>
                    <a:pt x="484584" y="1793762"/>
                  </a:lnTo>
                  <a:lnTo>
                    <a:pt x="471091" y="1786217"/>
                  </a:lnTo>
                  <a:lnTo>
                    <a:pt x="457597" y="1778276"/>
                  </a:lnTo>
                  <a:lnTo>
                    <a:pt x="444500" y="1769540"/>
                  </a:lnTo>
                  <a:lnTo>
                    <a:pt x="431006" y="1760804"/>
                  </a:lnTo>
                  <a:lnTo>
                    <a:pt x="418306" y="1752069"/>
                  </a:lnTo>
                  <a:lnTo>
                    <a:pt x="406003" y="1742936"/>
                  </a:lnTo>
                  <a:lnTo>
                    <a:pt x="392906" y="1733803"/>
                  </a:lnTo>
                  <a:lnTo>
                    <a:pt x="381000" y="1723479"/>
                  </a:lnTo>
                  <a:lnTo>
                    <a:pt x="369094" y="1713552"/>
                  </a:lnTo>
                  <a:lnTo>
                    <a:pt x="365125" y="1711567"/>
                  </a:lnTo>
                  <a:lnTo>
                    <a:pt x="360759" y="1710376"/>
                  </a:lnTo>
                  <a:lnTo>
                    <a:pt x="356791" y="1709979"/>
                  </a:lnTo>
                  <a:lnTo>
                    <a:pt x="352425" y="1709979"/>
                  </a:lnTo>
                  <a:lnTo>
                    <a:pt x="347662" y="1710773"/>
                  </a:lnTo>
                  <a:lnTo>
                    <a:pt x="343694" y="1712361"/>
                  </a:lnTo>
                  <a:lnTo>
                    <a:pt x="340122" y="1714744"/>
                  </a:lnTo>
                  <a:lnTo>
                    <a:pt x="336947" y="1717523"/>
                  </a:lnTo>
                  <a:lnTo>
                    <a:pt x="256778" y="1782246"/>
                  </a:lnTo>
                  <a:lnTo>
                    <a:pt x="254794" y="1783835"/>
                  </a:lnTo>
                  <a:lnTo>
                    <a:pt x="252809" y="1785026"/>
                  </a:lnTo>
                  <a:lnTo>
                    <a:pt x="250825" y="1786217"/>
                  </a:lnTo>
                  <a:lnTo>
                    <a:pt x="248840" y="1787011"/>
                  </a:lnTo>
                  <a:lnTo>
                    <a:pt x="246459" y="1787805"/>
                  </a:lnTo>
                  <a:lnTo>
                    <a:pt x="244475" y="1787805"/>
                  </a:lnTo>
                  <a:lnTo>
                    <a:pt x="239712" y="1788202"/>
                  </a:lnTo>
                  <a:lnTo>
                    <a:pt x="234553" y="1787011"/>
                  </a:lnTo>
                  <a:lnTo>
                    <a:pt x="229790" y="1785423"/>
                  </a:lnTo>
                  <a:lnTo>
                    <a:pt x="225028" y="1782643"/>
                  </a:lnTo>
                  <a:lnTo>
                    <a:pt x="222647" y="1780658"/>
                  </a:lnTo>
                  <a:lnTo>
                    <a:pt x="220662" y="1779070"/>
                  </a:lnTo>
                  <a:lnTo>
                    <a:pt x="205978" y="1762790"/>
                  </a:lnTo>
                  <a:lnTo>
                    <a:pt x="192087" y="1746907"/>
                  </a:lnTo>
                  <a:lnTo>
                    <a:pt x="178197" y="1731024"/>
                  </a:lnTo>
                  <a:lnTo>
                    <a:pt x="165100" y="1713949"/>
                  </a:lnTo>
                  <a:lnTo>
                    <a:pt x="152003" y="1696875"/>
                  </a:lnTo>
                  <a:lnTo>
                    <a:pt x="139700" y="1679404"/>
                  </a:lnTo>
                  <a:lnTo>
                    <a:pt x="127794" y="1661933"/>
                  </a:lnTo>
                  <a:lnTo>
                    <a:pt x="116284" y="1644064"/>
                  </a:lnTo>
                  <a:lnTo>
                    <a:pt x="113506" y="1638902"/>
                  </a:lnTo>
                  <a:lnTo>
                    <a:pt x="112315" y="1633343"/>
                  </a:lnTo>
                  <a:lnTo>
                    <a:pt x="111522" y="1628181"/>
                  </a:lnTo>
                  <a:lnTo>
                    <a:pt x="111919" y="1623019"/>
                  </a:lnTo>
                  <a:lnTo>
                    <a:pt x="113109" y="1618651"/>
                  </a:lnTo>
                  <a:lnTo>
                    <a:pt x="113903" y="1616269"/>
                  </a:lnTo>
                  <a:lnTo>
                    <a:pt x="115094" y="1614284"/>
                  </a:lnTo>
                  <a:lnTo>
                    <a:pt x="116284" y="1612695"/>
                  </a:lnTo>
                  <a:lnTo>
                    <a:pt x="117872" y="1610710"/>
                  </a:lnTo>
                  <a:lnTo>
                    <a:pt x="119856" y="1609519"/>
                  </a:lnTo>
                  <a:lnTo>
                    <a:pt x="121840" y="1608327"/>
                  </a:lnTo>
                  <a:lnTo>
                    <a:pt x="162322" y="1576958"/>
                  </a:lnTo>
                  <a:lnTo>
                    <a:pt x="183356" y="1561870"/>
                  </a:lnTo>
                  <a:lnTo>
                    <a:pt x="203994" y="1546781"/>
                  </a:lnTo>
                  <a:lnTo>
                    <a:pt x="207565" y="1544001"/>
                  </a:lnTo>
                  <a:lnTo>
                    <a:pt x="211137" y="1540825"/>
                  </a:lnTo>
                  <a:lnTo>
                    <a:pt x="213519" y="1537648"/>
                  </a:lnTo>
                  <a:lnTo>
                    <a:pt x="215503" y="1533677"/>
                  </a:lnTo>
                  <a:lnTo>
                    <a:pt x="216694" y="1529707"/>
                  </a:lnTo>
                  <a:lnTo>
                    <a:pt x="217090" y="1525339"/>
                  </a:lnTo>
                  <a:lnTo>
                    <a:pt x="217090" y="1520971"/>
                  </a:lnTo>
                  <a:lnTo>
                    <a:pt x="216297" y="1516603"/>
                  </a:lnTo>
                  <a:lnTo>
                    <a:pt x="209153" y="1502705"/>
                  </a:lnTo>
                  <a:lnTo>
                    <a:pt x="202803" y="1488014"/>
                  </a:lnTo>
                  <a:lnTo>
                    <a:pt x="196850" y="1473719"/>
                  </a:lnTo>
                  <a:lnTo>
                    <a:pt x="191294" y="1459027"/>
                  </a:lnTo>
                  <a:lnTo>
                    <a:pt x="186134" y="1444335"/>
                  </a:lnTo>
                  <a:lnTo>
                    <a:pt x="180975" y="1429644"/>
                  </a:lnTo>
                  <a:lnTo>
                    <a:pt x="176212" y="1414952"/>
                  </a:lnTo>
                  <a:lnTo>
                    <a:pt x="171847" y="1399466"/>
                  </a:lnTo>
                  <a:lnTo>
                    <a:pt x="167878" y="1384377"/>
                  </a:lnTo>
                  <a:lnTo>
                    <a:pt x="164703" y="1369288"/>
                  </a:lnTo>
                  <a:lnTo>
                    <a:pt x="161131" y="1353802"/>
                  </a:lnTo>
                  <a:lnTo>
                    <a:pt x="158353" y="1338713"/>
                  </a:lnTo>
                  <a:lnTo>
                    <a:pt x="155972" y="1323227"/>
                  </a:lnTo>
                  <a:lnTo>
                    <a:pt x="153987" y="1307344"/>
                  </a:lnTo>
                  <a:lnTo>
                    <a:pt x="152003" y="1291859"/>
                  </a:lnTo>
                  <a:lnTo>
                    <a:pt x="150812" y="1276373"/>
                  </a:lnTo>
                  <a:lnTo>
                    <a:pt x="149225" y="1272402"/>
                  </a:lnTo>
                  <a:lnTo>
                    <a:pt x="146844" y="1268034"/>
                  </a:lnTo>
                  <a:lnTo>
                    <a:pt x="144462" y="1264857"/>
                  </a:lnTo>
                  <a:lnTo>
                    <a:pt x="141287" y="1262078"/>
                  </a:lnTo>
                  <a:lnTo>
                    <a:pt x="137715" y="1259695"/>
                  </a:lnTo>
                  <a:lnTo>
                    <a:pt x="133747" y="1257710"/>
                  </a:lnTo>
                  <a:lnTo>
                    <a:pt x="129778" y="1256916"/>
                  </a:lnTo>
                  <a:lnTo>
                    <a:pt x="125015" y="1256519"/>
                  </a:lnTo>
                  <a:lnTo>
                    <a:pt x="99219" y="1254136"/>
                  </a:lnTo>
                  <a:lnTo>
                    <a:pt x="74215" y="1251357"/>
                  </a:lnTo>
                  <a:lnTo>
                    <a:pt x="22622" y="1245401"/>
                  </a:lnTo>
                  <a:lnTo>
                    <a:pt x="20240" y="1245401"/>
                  </a:lnTo>
                  <a:lnTo>
                    <a:pt x="18256" y="1245004"/>
                  </a:lnTo>
                  <a:lnTo>
                    <a:pt x="15875" y="1244209"/>
                  </a:lnTo>
                  <a:lnTo>
                    <a:pt x="13890" y="1243415"/>
                  </a:lnTo>
                  <a:lnTo>
                    <a:pt x="11906" y="1242224"/>
                  </a:lnTo>
                  <a:lnTo>
                    <a:pt x="9922" y="1241033"/>
                  </a:lnTo>
                  <a:lnTo>
                    <a:pt x="6747" y="1237459"/>
                  </a:lnTo>
                  <a:lnTo>
                    <a:pt x="3969" y="1233488"/>
                  </a:lnTo>
                  <a:lnTo>
                    <a:pt x="1984" y="1228724"/>
                  </a:lnTo>
                  <a:lnTo>
                    <a:pt x="397" y="1222767"/>
                  </a:lnTo>
                  <a:lnTo>
                    <a:pt x="0" y="1219988"/>
                  </a:lnTo>
                  <a:lnTo>
                    <a:pt x="0" y="1217208"/>
                  </a:lnTo>
                  <a:lnTo>
                    <a:pt x="794" y="1196163"/>
                  </a:lnTo>
                  <a:lnTo>
                    <a:pt x="1984" y="1174721"/>
                  </a:lnTo>
                  <a:lnTo>
                    <a:pt x="3572" y="1153676"/>
                  </a:lnTo>
                  <a:lnTo>
                    <a:pt x="6350" y="1132631"/>
                  </a:lnTo>
                  <a:lnTo>
                    <a:pt x="9128" y="1111189"/>
                  </a:lnTo>
                  <a:lnTo>
                    <a:pt x="12700" y="1090541"/>
                  </a:lnTo>
                  <a:lnTo>
                    <a:pt x="16669" y="1069099"/>
                  </a:lnTo>
                  <a:lnTo>
                    <a:pt x="21034" y="1048451"/>
                  </a:lnTo>
                  <a:lnTo>
                    <a:pt x="23019" y="1043289"/>
                  </a:lnTo>
                  <a:lnTo>
                    <a:pt x="25797" y="1038127"/>
                  </a:lnTo>
                  <a:lnTo>
                    <a:pt x="29369" y="1034157"/>
                  </a:lnTo>
                  <a:lnTo>
                    <a:pt x="32940" y="1030583"/>
                  </a:lnTo>
                  <a:lnTo>
                    <a:pt x="37306" y="1028201"/>
                  </a:lnTo>
                  <a:lnTo>
                    <a:pt x="39290" y="1027406"/>
                  </a:lnTo>
                  <a:lnTo>
                    <a:pt x="41672" y="1026612"/>
                  </a:lnTo>
                  <a:lnTo>
                    <a:pt x="44053" y="1026612"/>
                  </a:lnTo>
                  <a:lnTo>
                    <a:pt x="46037" y="1026215"/>
                  </a:lnTo>
                  <a:lnTo>
                    <a:pt x="48419" y="1026612"/>
                  </a:lnTo>
                  <a:lnTo>
                    <a:pt x="50800" y="1027009"/>
                  </a:lnTo>
                  <a:lnTo>
                    <a:pt x="101600" y="1033760"/>
                  </a:lnTo>
                  <a:lnTo>
                    <a:pt x="127000" y="1037730"/>
                  </a:lnTo>
                  <a:lnTo>
                    <a:pt x="152400" y="1042098"/>
                  </a:lnTo>
                  <a:lnTo>
                    <a:pt x="156765" y="1042892"/>
                  </a:lnTo>
                  <a:lnTo>
                    <a:pt x="161131" y="1042892"/>
                  </a:lnTo>
                  <a:lnTo>
                    <a:pt x="165497" y="1042495"/>
                  </a:lnTo>
                  <a:lnTo>
                    <a:pt x="169862" y="1040907"/>
                  </a:lnTo>
                  <a:lnTo>
                    <a:pt x="173434" y="1038525"/>
                  </a:lnTo>
                  <a:lnTo>
                    <a:pt x="177006" y="1035745"/>
                  </a:lnTo>
                  <a:lnTo>
                    <a:pt x="179784" y="1032568"/>
                  </a:lnTo>
                  <a:lnTo>
                    <a:pt x="182165" y="1028995"/>
                  </a:lnTo>
                  <a:lnTo>
                    <a:pt x="187325" y="1014303"/>
                  </a:lnTo>
                  <a:lnTo>
                    <a:pt x="192881" y="1000008"/>
                  </a:lnTo>
                  <a:lnTo>
                    <a:pt x="198834" y="985316"/>
                  </a:lnTo>
                  <a:lnTo>
                    <a:pt x="205184" y="971022"/>
                  </a:lnTo>
                  <a:lnTo>
                    <a:pt x="211931" y="957124"/>
                  </a:lnTo>
                  <a:lnTo>
                    <a:pt x="218678" y="942432"/>
                  </a:lnTo>
                  <a:lnTo>
                    <a:pt x="225822" y="928932"/>
                  </a:lnTo>
                  <a:lnTo>
                    <a:pt x="233362" y="915034"/>
                  </a:lnTo>
                  <a:lnTo>
                    <a:pt x="241300" y="901931"/>
                  </a:lnTo>
                  <a:lnTo>
                    <a:pt x="249634" y="888430"/>
                  </a:lnTo>
                  <a:lnTo>
                    <a:pt x="258762" y="875327"/>
                  </a:lnTo>
                  <a:lnTo>
                    <a:pt x="267494" y="862620"/>
                  </a:lnTo>
                  <a:lnTo>
                    <a:pt x="276622" y="849517"/>
                  </a:lnTo>
                  <a:lnTo>
                    <a:pt x="286147" y="837207"/>
                  </a:lnTo>
                  <a:lnTo>
                    <a:pt x="295672" y="825295"/>
                  </a:lnTo>
                  <a:lnTo>
                    <a:pt x="305990" y="812986"/>
                  </a:lnTo>
                  <a:lnTo>
                    <a:pt x="307975" y="809015"/>
                  </a:lnTo>
                  <a:lnTo>
                    <a:pt x="309165" y="804647"/>
                  </a:lnTo>
                  <a:lnTo>
                    <a:pt x="309562" y="800279"/>
                  </a:lnTo>
                  <a:lnTo>
                    <a:pt x="309562" y="796309"/>
                  </a:lnTo>
                  <a:lnTo>
                    <a:pt x="308769" y="791941"/>
                  </a:lnTo>
                  <a:lnTo>
                    <a:pt x="307181" y="787970"/>
                  </a:lnTo>
                  <a:lnTo>
                    <a:pt x="304800" y="784396"/>
                  </a:lnTo>
                  <a:lnTo>
                    <a:pt x="301625" y="780823"/>
                  </a:lnTo>
                  <a:lnTo>
                    <a:pt x="237331" y="700614"/>
                  </a:lnTo>
                  <a:lnTo>
                    <a:pt x="235744" y="699025"/>
                  </a:lnTo>
                  <a:lnTo>
                    <a:pt x="234553" y="697437"/>
                  </a:lnTo>
                  <a:lnTo>
                    <a:pt x="233362" y="695452"/>
                  </a:lnTo>
                  <a:lnTo>
                    <a:pt x="232569" y="693069"/>
                  </a:lnTo>
                  <a:lnTo>
                    <a:pt x="231775" y="691084"/>
                  </a:lnTo>
                  <a:lnTo>
                    <a:pt x="231775" y="688701"/>
                  </a:lnTo>
                  <a:lnTo>
                    <a:pt x="231775" y="683936"/>
                  </a:lnTo>
                  <a:lnTo>
                    <a:pt x="232569" y="678774"/>
                  </a:lnTo>
                  <a:lnTo>
                    <a:pt x="234156" y="674010"/>
                  </a:lnTo>
                  <a:lnTo>
                    <a:pt x="236934" y="668848"/>
                  </a:lnTo>
                  <a:lnTo>
                    <a:pt x="240506" y="664480"/>
                  </a:lnTo>
                  <a:lnTo>
                    <a:pt x="256778" y="650185"/>
                  </a:lnTo>
                  <a:lnTo>
                    <a:pt x="272653" y="636287"/>
                  </a:lnTo>
                  <a:lnTo>
                    <a:pt x="288925" y="622390"/>
                  </a:lnTo>
                  <a:lnTo>
                    <a:pt x="305594" y="609286"/>
                  </a:lnTo>
                  <a:lnTo>
                    <a:pt x="322659" y="596183"/>
                  </a:lnTo>
                  <a:lnTo>
                    <a:pt x="339725" y="583874"/>
                  </a:lnTo>
                  <a:lnTo>
                    <a:pt x="357584" y="571961"/>
                  </a:lnTo>
                  <a:lnTo>
                    <a:pt x="375841" y="560446"/>
                  </a:lnTo>
                  <a:lnTo>
                    <a:pt x="381000" y="558064"/>
                  </a:lnTo>
                  <a:lnTo>
                    <a:pt x="386159" y="556475"/>
                  </a:lnTo>
                  <a:lnTo>
                    <a:pt x="391319" y="556078"/>
                  </a:lnTo>
                  <a:lnTo>
                    <a:pt x="396478" y="556475"/>
                  </a:lnTo>
                  <a:lnTo>
                    <a:pt x="401241" y="557667"/>
                  </a:lnTo>
                  <a:lnTo>
                    <a:pt x="403225" y="558461"/>
                  </a:lnTo>
                  <a:lnTo>
                    <a:pt x="405606" y="559652"/>
                  </a:lnTo>
                  <a:lnTo>
                    <a:pt x="407194" y="560843"/>
                  </a:lnTo>
                  <a:lnTo>
                    <a:pt x="408781" y="562431"/>
                  </a:lnTo>
                  <a:lnTo>
                    <a:pt x="410369" y="564020"/>
                  </a:lnTo>
                  <a:lnTo>
                    <a:pt x="411559" y="566005"/>
                  </a:lnTo>
                  <a:lnTo>
                    <a:pt x="427037" y="586653"/>
                  </a:lnTo>
                  <a:lnTo>
                    <a:pt x="442912" y="606904"/>
                  </a:lnTo>
                  <a:lnTo>
                    <a:pt x="457994" y="627552"/>
                  </a:lnTo>
                  <a:lnTo>
                    <a:pt x="472678" y="648200"/>
                  </a:lnTo>
                  <a:lnTo>
                    <a:pt x="475456" y="652170"/>
                  </a:lnTo>
                  <a:lnTo>
                    <a:pt x="478234" y="654950"/>
                  </a:lnTo>
                  <a:lnTo>
                    <a:pt x="481806" y="657729"/>
                  </a:lnTo>
                  <a:lnTo>
                    <a:pt x="486172" y="659318"/>
                  </a:lnTo>
                  <a:lnTo>
                    <a:pt x="490141" y="660509"/>
                  </a:lnTo>
                  <a:lnTo>
                    <a:pt x="494506" y="661303"/>
                  </a:lnTo>
                  <a:lnTo>
                    <a:pt x="498872" y="660906"/>
                  </a:lnTo>
                  <a:lnTo>
                    <a:pt x="503237" y="660112"/>
                  </a:lnTo>
                  <a:lnTo>
                    <a:pt x="517128" y="653759"/>
                  </a:lnTo>
                  <a:lnTo>
                    <a:pt x="531416" y="647406"/>
                  </a:lnTo>
                  <a:lnTo>
                    <a:pt x="546100" y="641449"/>
                  </a:lnTo>
                  <a:lnTo>
                    <a:pt x="560387" y="635890"/>
                  </a:lnTo>
                  <a:lnTo>
                    <a:pt x="575072" y="630331"/>
                  </a:lnTo>
                  <a:lnTo>
                    <a:pt x="590153" y="625566"/>
                  </a:lnTo>
                  <a:lnTo>
                    <a:pt x="604837" y="620404"/>
                  </a:lnTo>
                  <a:lnTo>
                    <a:pt x="619919" y="615640"/>
                  </a:lnTo>
                  <a:lnTo>
                    <a:pt x="635397" y="612066"/>
                  </a:lnTo>
                  <a:lnTo>
                    <a:pt x="650478" y="608492"/>
                  </a:lnTo>
                  <a:lnTo>
                    <a:pt x="665956" y="605713"/>
                  </a:lnTo>
                  <a:lnTo>
                    <a:pt x="681434" y="602933"/>
                  </a:lnTo>
                  <a:lnTo>
                    <a:pt x="696913" y="600154"/>
                  </a:lnTo>
                  <a:lnTo>
                    <a:pt x="711994" y="598168"/>
                  </a:lnTo>
                  <a:lnTo>
                    <a:pt x="727869" y="596580"/>
                  </a:lnTo>
                  <a:lnTo>
                    <a:pt x="743347" y="594992"/>
                  </a:lnTo>
                  <a:lnTo>
                    <a:pt x="747713" y="593403"/>
                  </a:lnTo>
                  <a:lnTo>
                    <a:pt x="751284" y="591418"/>
                  </a:lnTo>
                  <a:lnTo>
                    <a:pt x="754856" y="588638"/>
                  </a:lnTo>
                  <a:lnTo>
                    <a:pt x="757634" y="585462"/>
                  </a:lnTo>
                  <a:lnTo>
                    <a:pt x="760016" y="582285"/>
                  </a:lnTo>
                  <a:lnTo>
                    <a:pt x="762397" y="577917"/>
                  </a:lnTo>
                  <a:lnTo>
                    <a:pt x="763191" y="573550"/>
                  </a:lnTo>
                  <a:lnTo>
                    <a:pt x="763588" y="569182"/>
                  </a:lnTo>
                  <a:lnTo>
                    <a:pt x="765969" y="543769"/>
                  </a:lnTo>
                  <a:lnTo>
                    <a:pt x="768747" y="517959"/>
                  </a:lnTo>
                  <a:lnTo>
                    <a:pt x="771525" y="492943"/>
                  </a:lnTo>
                  <a:lnTo>
                    <a:pt x="774700" y="467133"/>
                  </a:lnTo>
                  <a:lnTo>
                    <a:pt x="774700" y="464751"/>
                  </a:lnTo>
                  <a:lnTo>
                    <a:pt x="775097" y="462766"/>
                  </a:lnTo>
                  <a:lnTo>
                    <a:pt x="775891" y="460383"/>
                  </a:lnTo>
                  <a:lnTo>
                    <a:pt x="776684" y="458398"/>
                  </a:lnTo>
                  <a:lnTo>
                    <a:pt x="777875" y="456412"/>
                  </a:lnTo>
                  <a:lnTo>
                    <a:pt x="779066" y="454824"/>
                  </a:lnTo>
                  <a:lnTo>
                    <a:pt x="782638" y="451250"/>
                  </a:lnTo>
                  <a:lnTo>
                    <a:pt x="786606" y="448471"/>
                  </a:lnTo>
                  <a:lnTo>
                    <a:pt x="791369" y="446486"/>
                  </a:lnTo>
                  <a:lnTo>
                    <a:pt x="796925" y="444897"/>
                  </a:lnTo>
                  <a:lnTo>
                    <a:pt x="802481" y="444500"/>
                  </a:lnTo>
                  <a:close/>
                  <a:moveTo>
                    <a:pt x="1780579" y="266729"/>
                  </a:moveTo>
                  <a:lnTo>
                    <a:pt x="1770667" y="267126"/>
                  </a:lnTo>
                  <a:lnTo>
                    <a:pt x="1761944" y="267921"/>
                  </a:lnTo>
                  <a:lnTo>
                    <a:pt x="1752824" y="269113"/>
                  </a:lnTo>
                  <a:lnTo>
                    <a:pt x="1744101" y="270304"/>
                  </a:lnTo>
                  <a:lnTo>
                    <a:pt x="1735378" y="272688"/>
                  </a:lnTo>
                  <a:lnTo>
                    <a:pt x="1727052" y="275071"/>
                  </a:lnTo>
                  <a:lnTo>
                    <a:pt x="1718329" y="277852"/>
                  </a:lnTo>
                  <a:lnTo>
                    <a:pt x="1710399" y="281030"/>
                  </a:lnTo>
                  <a:lnTo>
                    <a:pt x="1702469" y="284605"/>
                  </a:lnTo>
                  <a:lnTo>
                    <a:pt x="1694539" y="288578"/>
                  </a:lnTo>
                  <a:lnTo>
                    <a:pt x="1687005" y="292550"/>
                  </a:lnTo>
                  <a:lnTo>
                    <a:pt x="1679472" y="297317"/>
                  </a:lnTo>
                  <a:lnTo>
                    <a:pt x="1672731" y="302482"/>
                  </a:lnTo>
                  <a:lnTo>
                    <a:pt x="1665991" y="308043"/>
                  </a:lnTo>
                  <a:lnTo>
                    <a:pt x="1659250" y="313605"/>
                  </a:lnTo>
                  <a:lnTo>
                    <a:pt x="1653303" y="319563"/>
                  </a:lnTo>
                  <a:lnTo>
                    <a:pt x="1647355" y="325919"/>
                  </a:lnTo>
                  <a:lnTo>
                    <a:pt x="1641804" y="332275"/>
                  </a:lnTo>
                  <a:lnTo>
                    <a:pt x="1636253" y="339029"/>
                  </a:lnTo>
                  <a:lnTo>
                    <a:pt x="1631098" y="346179"/>
                  </a:lnTo>
                  <a:lnTo>
                    <a:pt x="1626340" y="353727"/>
                  </a:lnTo>
                  <a:lnTo>
                    <a:pt x="1621979" y="361275"/>
                  </a:lnTo>
                  <a:lnTo>
                    <a:pt x="1618014" y="368822"/>
                  </a:lnTo>
                  <a:lnTo>
                    <a:pt x="1614445" y="376767"/>
                  </a:lnTo>
                  <a:lnTo>
                    <a:pt x="1611273" y="384712"/>
                  </a:lnTo>
                  <a:lnTo>
                    <a:pt x="1608498" y="393055"/>
                  </a:lnTo>
                  <a:lnTo>
                    <a:pt x="1606119" y="401794"/>
                  </a:lnTo>
                  <a:lnTo>
                    <a:pt x="1604136" y="410534"/>
                  </a:lnTo>
                  <a:lnTo>
                    <a:pt x="1602550" y="419273"/>
                  </a:lnTo>
                  <a:lnTo>
                    <a:pt x="1601361" y="428410"/>
                  </a:lnTo>
                  <a:lnTo>
                    <a:pt x="1600568" y="437547"/>
                  </a:lnTo>
                  <a:lnTo>
                    <a:pt x="1600171" y="447081"/>
                  </a:lnTo>
                  <a:lnTo>
                    <a:pt x="1600568" y="456218"/>
                  </a:lnTo>
                  <a:lnTo>
                    <a:pt x="1601361" y="465354"/>
                  </a:lnTo>
                  <a:lnTo>
                    <a:pt x="1602550" y="474094"/>
                  </a:lnTo>
                  <a:lnTo>
                    <a:pt x="1604136" y="482833"/>
                  </a:lnTo>
                  <a:lnTo>
                    <a:pt x="1606119" y="491970"/>
                  </a:lnTo>
                  <a:lnTo>
                    <a:pt x="1608498" y="500312"/>
                  </a:lnTo>
                  <a:lnTo>
                    <a:pt x="1611273" y="508655"/>
                  </a:lnTo>
                  <a:lnTo>
                    <a:pt x="1614445" y="516997"/>
                  </a:lnTo>
                  <a:lnTo>
                    <a:pt x="1618014" y="524545"/>
                  </a:lnTo>
                  <a:lnTo>
                    <a:pt x="1621979" y="532490"/>
                  </a:lnTo>
                  <a:lnTo>
                    <a:pt x="1626340" y="540435"/>
                  </a:lnTo>
                  <a:lnTo>
                    <a:pt x="1631098" y="547585"/>
                  </a:lnTo>
                  <a:lnTo>
                    <a:pt x="1636253" y="554338"/>
                  </a:lnTo>
                  <a:lnTo>
                    <a:pt x="1641804" y="561092"/>
                  </a:lnTo>
                  <a:lnTo>
                    <a:pt x="1647355" y="567845"/>
                  </a:lnTo>
                  <a:lnTo>
                    <a:pt x="1653303" y="573804"/>
                  </a:lnTo>
                  <a:lnTo>
                    <a:pt x="1659250" y="580160"/>
                  </a:lnTo>
                  <a:lnTo>
                    <a:pt x="1665991" y="585721"/>
                  </a:lnTo>
                  <a:lnTo>
                    <a:pt x="1672731" y="591283"/>
                  </a:lnTo>
                  <a:lnTo>
                    <a:pt x="1679472" y="596050"/>
                  </a:lnTo>
                  <a:lnTo>
                    <a:pt x="1687005" y="600817"/>
                  </a:lnTo>
                  <a:lnTo>
                    <a:pt x="1694539" y="605186"/>
                  </a:lnTo>
                  <a:lnTo>
                    <a:pt x="1702469" y="609159"/>
                  </a:lnTo>
                  <a:lnTo>
                    <a:pt x="1710399" y="612734"/>
                  </a:lnTo>
                  <a:lnTo>
                    <a:pt x="1718329" y="615912"/>
                  </a:lnTo>
                  <a:lnTo>
                    <a:pt x="1727052" y="618693"/>
                  </a:lnTo>
                  <a:lnTo>
                    <a:pt x="1735378" y="621076"/>
                  </a:lnTo>
                  <a:lnTo>
                    <a:pt x="1744101" y="623063"/>
                  </a:lnTo>
                  <a:lnTo>
                    <a:pt x="1752824" y="624652"/>
                  </a:lnTo>
                  <a:lnTo>
                    <a:pt x="1761944" y="626241"/>
                  </a:lnTo>
                  <a:lnTo>
                    <a:pt x="1770667" y="626638"/>
                  </a:lnTo>
                  <a:lnTo>
                    <a:pt x="1780579" y="627035"/>
                  </a:lnTo>
                  <a:lnTo>
                    <a:pt x="1789699" y="626638"/>
                  </a:lnTo>
                  <a:lnTo>
                    <a:pt x="1798819" y="626241"/>
                  </a:lnTo>
                  <a:lnTo>
                    <a:pt x="1807542" y="624652"/>
                  </a:lnTo>
                  <a:lnTo>
                    <a:pt x="1816265" y="623063"/>
                  </a:lnTo>
                  <a:lnTo>
                    <a:pt x="1825384" y="621076"/>
                  </a:lnTo>
                  <a:lnTo>
                    <a:pt x="1833711" y="618693"/>
                  </a:lnTo>
                  <a:lnTo>
                    <a:pt x="1842037" y="615912"/>
                  </a:lnTo>
                  <a:lnTo>
                    <a:pt x="1850364" y="612734"/>
                  </a:lnTo>
                  <a:lnTo>
                    <a:pt x="1858294" y="609159"/>
                  </a:lnTo>
                  <a:lnTo>
                    <a:pt x="1866224" y="605186"/>
                  </a:lnTo>
                  <a:lnTo>
                    <a:pt x="1873757" y="600817"/>
                  </a:lnTo>
                  <a:lnTo>
                    <a:pt x="1880894" y="596050"/>
                  </a:lnTo>
                  <a:lnTo>
                    <a:pt x="1888031" y="591283"/>
                  </a:lnTo>
                  <a:lnTo>
                    <a:pt x="1894772" y="585721"/>
                  </a:lnTo>
                  <a:lnTo>
                    <a:pt x="1901116" y="580160"/>
                  </a:lnTo>
                  <a:lnTo>
                    <a:pt x="1907460" y="573804"/>
                  </a:lnTo>
                  <a:lnTo>
                    <a:pt x="1913804" y="567845"/>
                  </a:lnTo>
                  <a:lnTo>
                    <a:pt x="1919355" y="561092"/>
                  </a:lnTo>
                  <a:lnTo>
                    <a:pt x="1924509" y="554338"/>
                  </a:lnTo>
                  <a:lnTo>
                    <a:pt x="1929664" y="547585"/>
                  </a:lnTo>
                  <a:lnTo>
                    <a:pt x="1934026" y="540435"/>
                  </a:lnTo>
                  <a:lnTo>
                    <a:pt x="1938387" y="532490"/>
                  </a:lnTo>
                  <a:lnTo>
                    <a:pt x="1942352" y="524545"/>
                  </a:lnTo>
                  <a:lnTo>
                    <a:pt x="1945921" y="516997"/>
                  </a:lnTo>
                  <a:lnTo>
                    <a:pt x="1949093" y="508655"/>
                  </a:lnTo>
                  <a:lnTo>
                    <a:pt x="1951868" y="500312"/>
                  </a:lnTo>
                  <a:lnTo>
                    <a:pt x="1954247" y="491970"/>
                  </a:lnTo>
                  <a:lnTo>
                    <a:pt x="1957023" y="482833"/>
                  </a:lnTo>
                  <a:lnTo>
                    <a:pt x="1958212" y="474094"/>
                  </a:lnTo>
                  <a:lnTo>
                    <a:pt x="1959402" y="465354"/>
                  </a:lnTo>
                  <a:lnTo>
                    <a:pt x="1960195" y="456218"/>
                  </a:lnTo>
                  <a:lnTo>
                    <a:pt x="1960591" y="447081"/>
                  </a:lnTo>
                  <a:lnTo>
                    <a:pt x="1960195" y="437547"/>
                  </a:lnTo>
                  <a:lnTo>
                    <a:pt x="1959402" y="428410"/>
                  </a:lnTo>
                  <a:lnTo>
                    <a:pt x="1958212" y="419273"/>
                  </a:lnTo>
                  <a:lnTo>
                    <a:pt x="1957023" y="410534"/>
                  </a:lnTo>
                  <a:lnTo>
                    <a:pt x="1954247" y="401794"/>
                  </a:lnTo>
                  <a:lnTo>
                    <a:pt x="1951868" y="393055"/>
                  </a:lnTo>
                  <a:lnTo>
                    <a:pt x="1949093" y="384712"/>
                  </a:lnTo>
                  <a:lnTo>
                    <a:pt x="1945921" y="376767"/>
                  </a:lnTo>
                  <a:lnTo>
                    <a:pt x="1942352" y="368822"/>
                  </a:lnTo>
                  <a:lnTo>
                    <a:pt x="1938387" y="361275"/>
                  </a:lnTo>
                  <a:lnTo>
                    <a:pt x="1934026" y="353727"/>
                  </a:lnTo>
                  <a:lnTo>
                    <a:pt x="1929664" y="346179"/>
                  </a:lnTo>
                  <a:lnTo>
                    <a:pt x="1924509" y="339029"/>
                  </a:lnTo>
                  <a:lnTo>
                    <a:pt x="1919355" y="332275"/>
                  </a:lnTo>
                  <a:lnTo>
                    <a:pt x="1913804" y="325919"/>
                  </a:lnTo>
                  <a:lnTo>
                    <a:pt x="1907460" y="319563"/>
                  </a:lnTo>
                  <a:lnTo>
                    <a:pt x="1901116" y="313605"/>
                  </a:lnTo>
                  <a:lnTo>
                    <a:pt x="1894772" y="308043"/>
                  </a:lnTo>
                  <a:lnTo>
                    <a:pt x="1888031" y="302482"/>
                  </a:lnTo>
                  <a:lnTo>
                    <a:pt x="1880894" y="297317"/>
                  </a:lnTo>
                  <a:lnTo>
                    <a:pt x="1873757" y="292550"/>
                  </a:lnTo>
                  <a:lnTo>
                    <a:pt x="1866224" y="288578"/>
                  </a:lnTo>
                  <a:lnTo>
                    <a:pt x="1858294" y="284605"/>
                  </a:lnTo>
                  <a:lnTo>
                    <a:pt x="1850364" y="281030"/>
                  </a:lnTo>
                  <a:lnTo>
                    <a:pt x="1842037" y="277852"/>
                  </a:lnTo>
                  <a:lnTo>
                    <a:pt x="1833711" y="275071"/>
                  </a:lnTo>
                  <a:lnTo>
                    <a:pt x="1825384" y="272688"/>
                  </a:lnTo>
                  <a:lnTo>
                    <a:pt x="1816265" y="270304"/>
                  </a:lnTo>
                  <a:lnTo>
                    <a:pt x="1807542" y="269113"/>
                  </a:lnTo>
                  <a:lnTo>
                    <a:pt x="1798819" y="267921"/>
                  </a:lnTo>
                  <a:lnTo>
                    <a:pt x="1789699" y="267126"/>
                  </a:lnTo>
                  <a:lnTo>
                    <a:pt x="1780579" y="266729"/>
                  </a:lnTo>
                  <a:close/>
                  <a:moveTo>
                    <a:pt x="1769477" y="236538"/>
                  </a:moveTo>
                  <a:lnTo>
                    <a:pt x="1780579" y="236538"/>
                  </a:lnTo>
                  <a:lnTo>
                    <a:pt x="1791285" y="236538"/>
                  </a:lnTo>
                  <a:lnTo>
                    <a:pt x="1801594" y="237333"/>
                  </a:lnTo>
                  <a:lnTo>
                    <a:pt x="1812300" y="238922"/>
                  </a:lnTo>
                  <a:lnTo>
                    <a:pt x="1823005" y="240511"/>
                  </a:lnTo>
                  <a:lnTo>
                    <a:pt x="1832918" y="242894"/>
                  </a:lnTo>
                  <a:lnTo>
                    <a:pt x="1842830" y="245675"/>
                  </a:lnTo>
                  <a:lnTo>
                    <a:pt x="1852346" y="248853"/>
                  </a:lnTo>
                  <a:lnTo>
                    <a:pt x="1861862" y="252825"/>
                  </a:lnTo>
                  <a:lnTo>
                    <a:pt x="1871775" y="256798"/>
                  </a:lnTo>
                  <a:lnTo>
                    <a:pt x="1880498" y="261962"/>
                  </a:lnTo>
                  <a:lnTo>
                    <a:pt x="1889221" y="267126"/>
                  </a:lnTo>
                  <a:lnTo>
                    <a:pt x="1897944" y="272291"/>
                  </a:lnTo>
                  <a:lnTo>
                    <a:pt x="1905874" y="278249"/>
                  </a:lnTo>
                  <a:lnTo>
                    <a:pt x="1914200" y="284208"/>
                  </a:lnTo>
                  <a:lnTo>
                    <a:pt x="1921734" y="290961"/>
                  </a:lnTo>
                  <a:lnTo>
                    <a:pt x="1929268" y="297715"/>
                  </a:lnTo>
                  <a:lnTo>
                    <a:pt x="1936008" y="305660"/>
                  </a:lnTo>
                  <a:lnTo>
                    <a:pt x="1942352" y="313207"/>
                  </a:lnTo>
                  <a:lnTo>
                    <a:pt x="1948696" y="320755"/>
                  </a:lnTo>
                  <a:lnTo>
                    <a:pt x="1954644" y="329097"/>
                  </a:lnTo>
                  <a:lnTo>
                    <a:pt x="1960195" y="337440"/>
                  </a:lnTo>
                  <a:lnTo>
                    <a:pt x="1965349" y="346179"/>
                  </a:lnTo>
                  <a:lnTo>
                    <a:pt x="1970107" y="355713"/>
                  </a:lnTo>
                  <a:lnTo>
                    <a:pt x="1974072" y="364850"/>
                  </a:lnTo>
                  <a:lnTo>
                    <a:pt x="1978037" y="374384"/>
                  </a:lnTo>
                  <a:lnTo>
                    <a:pt x="1981209" y="384315"/>
                  </a:lnTo>
                  <a:lnTo>
                    <a:pt x="1983985" y="393849"/>
                  </a:lnTo>
                  <a:lnTo>
                    <a:pt x="1986364" y="404575"/>
                  </a:lnTo>
                  <a:lnTo>
                    <a:pt x="1988346" y="414903"/>
                  </a:lnTo>
                  <a:lnTo>
                    <a:pt x="1989536" y="425232"/>
                  </a:lnTo>
                  <a:lnTo>
                    <a:pt x="1990329" y="435958"/>
                  </a:lnTo>
                  <a:lnTo>
                    <a:pt x="1990725" y="447081"/>
                  </a:lnTo>
                  <a:lnTo>
                    <a:pt x="1990329" y="457807"/>
                  </a:lnTo>
                  <a:lnTo>
                    <a:pt x="1989536" y="468135"/>
                  </a:lnTo>
                  <a:lnTo>
                    <a:pt x="1988346" y="478861"/>
                  </a:lnTo>
                  <a:lnTo>
                    <a:pt x="1986364" y="489587"/>
                  </a:lnTo>
                  <a:lnTo>
                    <a:pt x="1983985" y="499518"/>
                  </a:lnTo>
                  <a:lnTo>
                    <a:pt x="1981209" y="509449"/>
                  </a:lnTo>
                  <a:lnTo>
                    <a:pt x="1978037" y="518983"/>
                  </a:lnTo>
                  <a:lnTo>
                    <a:pt x="1974072" y="528517"/>
                  </a:lnTo>
                  <a:lnTo>
                    <a:pt x="1970107" y="538051"/>
                  </a:lnTo>
                  <a:lnTo>
                    <a:pt x="1965349" y="547188"/>
                  </a:lnTo>
                  <a:lnTo>
                    <a:pt x="1960195" y="555927"/>
                  </a:lnTo>
                  <a:lnTo>
                    <a:pt x="1954644" y="564270"/>
                  </a:lnTo>
                  <a:lnTo>
                    <a:pt x="1948696" y="572612"/>
                  </a:lnTo>
                  <a:lnTo>
                    <a:pt x="1942352" y="580954"/>
                  </a:lnTo>
                  <a:lnTo>
                    <a:pt x="1936008" y="588502"/>
                  </a:lnTo>
                  <a:lnTo>
                    <a:pt x="1929268" y="595652"/>
                  </a:lnTo>
                  <a:lnTo>
                    <a:pt x="1921734" y="602406"/>
                  </a:lnTo>
                  <a:lnTo>
                    <a:pt x="1914200" y="609159"/>
                  </a:lnTo>
                  <a:lnTo>
                    <a:pt x="1905874" y="615118"/>
                  </a:lnTo>
                  <a:lnTo>
                    <a:pt x="1897944" y="621076"/>
                  </a:lnTo>
                  <a:lnTo>
                    <a:pt x="1889221" y="627035"/>
                  </a:lnTo>
                  <a:lnTo>
                    <a:pt x="1880498" y="631802"/>
                  </a:lnTo>
                  <a:lnTo>
                    <a:pt x="1871775" y="636569"/>
                  </a:lnTo>
                  <a:lnTo>
                    <a:pt x="1861862" y="640542"/>
                  </a:lnTo>
                  <a:lnTo>
                    <a:pt x="1852346" y="644514"/>
                  </a:lnTo>
                  <a:lnTo>
                    <a:pt x="1842830" y="647692"/>
                  </a:lnTo>
                  <a:lnTo>
                    <a:pt x="1832918" y="650473"/>
                  </a:lnTo>
                  <a:lnTo>
                    <a:pt x="1823005" y="652856"/>
                  </a:lnTo>
                  <a:lnTo>
                    <a:pt x="1812300" y="654843"/>
                  </a:lnTo>
                  <a:lnTo>
                    <a:pt x="1801594" y="656034"/>
                  </a:lnTo>
                  <a:lnTo>
                    <a:pt x="1791285" y="656829"/>
                  </a:lnTo>
                  <a:lnTo>
                    <a:pt x="1780579" y="657226"/>
                  </a:lnTo>
                  <a:lnTo>
                    <a:pt x="1769477" y="656829"/>
                  </a:lnTo>
                  <a:lnTo>
                    <a:pt x="1758772" y="656034"/>
                  </a:lnTo>
                  <a:lnTo>
                    <a:pt x="1748463" y="654843"/>
                  </a:lnTo>
                  <a:lnTo>
                    <a:pt x="1738154" y="652856"/>
                  </a:lnTo>
                  <a:lnTo>
                    <a:pt x="1727845" y="650473"/>
                  </a:lnTo>
                  <a:lnTo>
                    <a:pt x="1717536" y="647692"/>
                  </a:lnTo>
                  <a:lnTo>
                    <a:pt x="1708020" y="644514"/>
                  </a:lnTo>
                  <a:lnTo>
                    <a:pt x="1698504" y="640542"/>
                  </a:lnTo>
                  <a:lnTo>
                    <a:pt x="1689384" y="636569"/>
                  </a:lnTo>
                  <a:lnTo>
                    <a:pt x="1680265" y="631802"/>
                  </a:lnTo>
                  <a:lnTo>
                    <a:pt x="1671145" y="627035"/>
                  </a:lnTo>
                  <a:lnTo>
                    <a:pt x="1662819" y="621076"/>
                  </a:lnTo>
                  <a:lnTo>
                    <a:pt x="1654492" y="615118"/>
                  </a:lnTo>
                  <a:lnTo>
                    <a:pt x="1646562" y="609159"/>
                  </a:lnTo>
                  <a:lnTo>
                    <a:pt x="1639028" y="602406"/>
                  </a:lnTo>
                  <a:lnTo>
                    <a:pt x="1631495" y="595652"/>
                  </a:lnTo>
                  <a:lnTo>
                    <a:pt x="1624358" y="588502"/>
                  </a:lnTo>
                  <a:lnTo>
                    <a:pt x="1618014" y="580954"/>
                  </a:lnTo>
                  <a:lnTo>
                    <a:pt x="1611670" y="572612"/>
                  </a:lnTo>
                  <a:lnTo>
                    <a:pt x="1606119" y="564270"/>
                  </a:lnTo>
                  <a:lnTo>
                    <a:pt x="1600568" y="555927"/>
                  </a:lnTo>
                  <a:lnTo>
                    <a:pt x="1595413" y="547188"/>
                  </a:lnTo>
                  <a:lnTo>
                    <a:pt x="1591052" y="538051"/>
                  </a:lnTo>
                  <a:lnTo>
                    <a:pt x="1586294" y="528517"/>
                  </a:lnTo>
                  <a:lnTo>
                    <a:pt x="1582725" y="518983"/>
                  </a:lnTo>
                  <a:lnTo>
                    <a:pt x="1579553" y="509449"/>
                  </a:lnTo>
                  <a:lnTo>
                    <a:pt x="1576381" y="499518"/>
                  </a:lnTo>
                  <a:lnTo>
                    <a:pt x="1574399" y="489587"/>
                  </a:lnTo>
                  <a:lnTo>
                    <a:pt x="1572416" y="478861"/>
                  </a:lnTo>
                  <a:lnTo>
                    <a:pt x="1571227" y="468135"/>
                  </a:lnTo>
                  <a:lnTo>
                    <a:pt x="1570434" y="457807"/>
                  </a:lnTo>
                  <a:lnTo>
                    <a:pt x="1570037" y="447081"/>
                  </a:lnTo>
                  <a:lnTo>
                    <a:pt x="1570434" y="435958"/>
                  </a:lnTo>
                  <a:lnTo>
                    <a:pt x="1571227" y="425232"/>
                  </a:lnTo>
                  <a:lnTo>
                    <a:pt x="1572416" y="414903"/>
                  </a:lnTo>
                  <a:lnTo>
                    <a:pt x="1574399" y="404575"/>
                  </a:lnTo>
                  <a:lnTo>
                    <a:pt x="1576381" y="393849"/>
                  </a:lnTo>
                  <a:lnTo>
                    <a:pt x="1579553" y="384315"/>
                  </a:lnTo>
                  <a:lnTo>
                    <a:pt x="1582725" y="374384"/>
                  </a:lnTo>
                  <a:lnTo>
                    <a:pt x="1586294" y="364850"/>
                  </a:lnTo>
                  <a:lnTo>
                    <a:pt x="1591052" y="355713"/>
                  </a:lnTo>
                  <a:lnTo>
                    <a:pt x="1595413" y="346179"/>
                  </a:lnTo>
                  <a:lnTo>
                    <a:pt x="1600568" y="337440"/>
                  </a:lnTo>
                  <a:lnTo>
                    <a:pt x="1606119" y="329097"/>
                  </a:lnTo>
                  <a:lnTo>
                    <a:pt x="1611670" y="320755"/>
                  </a:lnTo>
                  <a:lnTo>
                    <a:pt x="1618014" y="313207"/>
                  </a:lnTo>
                  <a:lnTo>
                    <a:pt x="1624358" y="305660"/>
                  </a:lnTo>
                  <a:lnTo>
                    <a:pt x="1631495" y="297715"/>
                  </a:lnTo>
                  <a:lnTo>
                    <a:pt x="1639028" y="290961"/>
                  </a:lnTo>
                  <a:lnTo>
                    <a:pt x="1646562" y="284208"/>
                  </a:lnTo>
                  <a:lnTo>
                    <a:pt x="1654492" y="278249"/>
                  </a:lnTo>
                  <a:lnTo>
                    <a:pt x="1662819" y="272291"/>
                  </a:lnTo>
                  <a:lnTo>
                    <a:pt x="1671145" y="267126"/>
                  </a:lnTo>
                  <a:lnTo>
                    <a:pt x="1680265" y="261962"/>
                  </a:lnTo>
                  <a:lnTo>
                    <a:pt x="1689384" y="256798"/>
                  </a:lnTo>
                  <a:lnTo>
                    <a:pt x="1698504" y="252825"/>
                  </a:lnTo>
                  <a:lnTo>
                    <a:pt x="1708020" y="248853"/>
                  </a:lnTo>
                  <a:lnTo>
                    <a:pt x="1717536" y="245675"/>
                  </a:lnTo>
                  <a:lnTo>
                    <a:pt x="1727845" y="242894"/>
                  </a:lnTo>
                  <a:lnTo>
                    <a:pt x="1738154" y="240511"/>
                  </a:lnTo>
                  <a:lnTo>
                    <a:pt x="1748463" y="238922"/>
                  </a:lnTo>
                  <a:lnTo>
                    <a:pt x="1758772" y="237333"/>
                  </a:lnTo>
                  <a:lnTo>
                    <a:pt x="1769477" y="236538"/>
                  </a:lnTo>
                  <a:close/>
                  <a:moveTo>
                    <a:pt x="1775815" y="217488"/>
                  </a:moveTo>
                  <a:lnTo>
                    <a:pt x="1764301" y="218281"/>
                  </a:lnTo>
                  <a:lnTo>
                    <a:pt x="1752786" y="219472"/>
                  </a:lnTo>
                  <a:lnTo>
                    <a:pt x="1741669" y="221059"/>
                  </a:lnTo>
                  <a:lnTo>
                    <a:pt x="1730154" y="223441"/>
                  </a:lnTo>
                  <a:lnTo>
                    <a:pt x="1718243" y="226219"/>
                  </a:lnTo>
                  <a:lnTo>
                    <a:pt x="1707125" y="229791"/>
                  </a:lnTo>
                  <a:lnTo>
                    <a:pt x="1696405" y="233759"/>
                  </a:lnTo>
                  <a:lnTo>
                    <a:pt x="1685684" y="238125"/>
                  </a:lnTo>
                  <a:lnTo>
                    <a:pt x="1674964" y="243285"/>
                  </a:lnTo>
                  <a:lnTo>
                    <a:pt x="1665038" y="248841"/>
                  </a:lnTo>
                  <a:lnTo>
                    <a:pt x="1655509" y="254794"/>
                  </a:lnTo>
                  <a:lnTo>
                    <a:pt x="1646376" y="261541"/>
                  </a:lnTo>
                  <a:lnTo>
                    <a:pt x="1637641" y="268288"/>
                  </a:lnTo>
                  <a:lnTo>
                    <a:pt x="1628906" y="275035"/>
                  </a:lnTo>
                  <a:lnTo>
                    <a:pt x="1620568" y="282575"/>
                  </a:lnTo>
                  <a:lnTo>
                    <a:pt x="1613024" y="290513"/>
                  </a:lnTo>
                  <a:lnTo>
                    <a:pt x="1605877" y="298847"/>
                  </a:lnTo>
                  <a:lnTo>
                    <a:pt x="1598730" y="307578"/>
                  </a:lnTo>
                  <a:lnTo>
                    <a:pt x="1592377" y="316707"/>
                  </a:lnTo>
                  <a:lnTo>
                    <a:pt x="1586025" y="325835"/>
                  </a:lnTo>
                  <a:lnTo>
                    <a:pt x="1580466" y="334963"/>
                  </a:lnTo>
                  <a:lnTo>
                    <a:pt x="1575304" y="344885"/>
                  </a:lnTo>
                  <a:lnTo>
                    <a:pt x="1570937" y="355203"/>
                  </a:lnTo>
                  <a:lnTo>
                    <a:pt x="1566569" y="365125"/>
                  </a:lnTo>
                  <a:lnTo>
                    <a:pt x="1562995" y="375444"/>
                  </a:lnTo>
                  <a:lnTo>
                    <a:pt x="1559819" y="385763"/>
                  </a:lnTo>
                  <a:lnTo>
                    <a:pt x="1557039" y="396875"/>
                  </a:lnTo>
                  <a:lnTo>
                    <a:pt x="1555054" y="407988"/>
                  </a:lnTo>
                  <a:lnTo>
                    <a:pt x="1553466" y="418703"/>
                  </a:lnTo>
                  <a:lnTo>
                    <a:pt x="1552275" y="429816"/>
                  </a:lnTo>
                  <a:lnTo>
                    <a:pt x="1551481" y="440929"/>
                  </a:lnTo>
                  <a:lnTo>
                    <a:pt x="1551481" y="452438"/>
                  </a:lnTo>
                  <a:lnTo>
                    <a:pt x="1552275" y="463947"/>
                  </a:lnTo>
                  <a:lnTo>
                    <a:pt x="1553466" y="475060"/>
                  </a:lnTo>
                  <a:lnTo>
                    <a:pt x="1555054" y="486569"/>
                  </a:lnTo>
                  <a:lnTo>
                    <a:pt x="1557437" y="498079"/>
                  </a:lnTo>
                  <a:lnTo>
                    <a:pt x="1560216" y="509588"/>
                  </a:lnTo>
                  <a:lnTo>
                    <a:pt x="1563789" y="520700"/>
                  </a:lnTo>
                  <a:lnTo>
                    <a:pt x="1567760" y="531416"/>
                  </a:lnTo>
                  <a:lnTo>
                    <a:pt x="1572525" y="542529"/>
                  </a:lnTo>
                  <a:lnTo>
                    <a:pt x="1577290" y="552847"/>
                  </a:lnTo>
                  <a:lnTo>
                    <a:pt x="1582848" y="562769"/>
                  </a:lnTo>
                  <a:lnTo>
                    <a:pt x="1589201" y="572294"/>
                  </a:lnTo>
                  <a:lnTo>
                    <a:pt x="1595554" y="581819"/>
                  </a:lnTo>
                  <a:lnTo>
                    <a:pt x="1602304" y="590550"/>
                  </a:lnTo>
                  <a:lnTo>
                    <a:pt x="1609451" y="598885"/>
                  </a:lnTo>
                  <a:lnTo>
                    <a:pt x="1616995" y="607219"/>
                  </a:lnTo>
                  <a:lnTo>
                    <a:pt x="1624936" y="614760"/>
                  </a:lnTo>
                  <a:lnTo>
                    <a:pt x="1632877" y="621904"/>
                  </a:lnTo>
                  <a:lnTo>
                    <a:pt x="1642009" y="629047"/>
                  </a:lnTo>
                  <a:lnTo>
                    <a:pt x="1650744" y="635794"/>
                  </a:lnTo>
                  <a:lnTo>
                    <a:pt x="1659876" y="641747"/>
                  </a:lnTo>
                  <a:lnTo>
                    <a:pt x="1669405" y="647304"/>
                  </a:lnTo>
                  <a:lnTo>
                    <a:pt x="1678935" y="652066"/>
                  </a:lnTo>
                  <a:lnTo>
                    <a:pt x="1689258" y="656829"/>
                  </a:lnTo>
                  <a:lnTo>
                    <a:pt x="1699581" y="661194"/>
                  </a:lnTo>
                  <a:lnTo>
                    <a:pt x="1709905" y="664766"/>
                  </a:lnTo>
                  <a:lnTo>
                    <a:pt x="1720228" y="667941"/>
                  </a:lnTo>
                  <a:lnTo>
                    <a:pt x="1731345" y="670719"/>
                  </a:lnTo>
                  <a:lnTo>
                    <a:pt x="1742066" y="673101"/>
                  </a:lnTo>
                  <a:lnTo>
                    <a:pt x="1753183" y="674688"/>
                  </a:lnTo>
                  <a:lnTo>
                    <a:pt x="1764301" y="675879"/>
                  </a:lnTo>
                  <a:lnTo>
                    <a:pt x="1775815" y="676276"/>
                  </a:lnTo>
                  <a:lnTo>
                    <a:pt x="1786932" y="676276"/>
                  </a:lnTo>
                  <a:lnTo>
                    <a:pt x="1798447" y="675879"/>
                  </a:lnTo>
                  <a:lnTo>
                    <a:pt x="1809564" y="674688"/>
                  </a:lnTo>
                  <a:lnTo>
                    <a:pt x="1821476" y="673101"/>
                  </a:lnTo>
                  <a:lnTo>
                    <a:pt x="1832593" y="670322"/>
                  </a:lnTo>
                  <a:lnTo>
                    <a:pt x="1844108" y="667544"/>
                  </a:lnTo>
                  <a:lnTo>
                    <a:pt x="1855225" y="663972"/>
                  </a:lnTo>
                  <a:lnTo>
                    <a:pt x="1866740" y="660004"/>
                  </a:lnTo>
                  <a:lnTo>
                    <a:pt x="1877063" y="655241"/>
                  </a:lnTo>
                  <a:lnTo>
                    <a:pt x="1887386" y="650479"/>
                  </a:lnTo>
                  <a:lnTo>
                    <a:pt x="1897313" y="644922"/>
                  </a:lnTo>
                  <a:lnTo>
                    <a:pt x="1906842" y="638969"/>
                  </a:lnTo>
                  <a:lnTo>
                    <a:pt x="1916371" y="632619"/>
                  </a:lnTo>
                  <a:lnTo>
                    <a:pt x="1925503" y="625872"/>
                  </a:lnTo>
                  <a:lnTo>
                    <a:pt x="1933841" y="618332"/>
                  </a:lnTo>
                  <a:lnTo>
                    <a:pt x="1941782" y="610791"/>
                  </a:lnTo>
                  <a:lnTo>
                    <a:pt x="1949723" y="603250"/>
                  </a:lnTo>
                  <a:lnTo>
                    <a:pt x="1957267" y="594916"/>
                  </a:lnTo>
                  <a:lnTo>
                    <a:pt x="1964017" y="586185"/>
                  </a:lnTo>
                  <a:lnTo>
                    <a:pt x="1970370" y="577057"/>
                  </a:lnTo>
                  <a:lnTo>
                    <a:pt x="1976326" y="567929"/>
                  </a:lnTo>
                  <a:lnTo>
                    <a:pt x="1981884" y="558404"/>
                  </a:lnTo>
                  <a:lnTo>
                    <a:pt x="1987046" y="548879"/>
                  </a:lnTo>
                  <a:lnTo>
                    <a:pt x="1991811" y="538957"/>
                  </a:lnTo>
                  <a:lnTo>
                    <a:pt x="1995781" y="528638"/>
                  </a:lnTo>
                  <a:lnTo>
                    <a:pt x="1999752" y="518319"/>
                  </a:lnTo>
                  <a:lnTo>
                    <a:pt x="2003325" y="507604"/>
                  </a:lnTo>
                  <a:lnTo>
                    <a:pt x="2005708" y="496888"/>
                  </a:lnTo>
                  <a:lnTo>
                    <a:pt x="2008090" y="485775"/>
                  </a:lnTo>
                  <a:lnTo>
                    <a:pt x="2009678" y="475060"/>
                  </a:lnTo>
                  <a:lnTo>
                    <a:pt x="2010869" y="463947"/>
                  </a:lnTo>
                  <a:lnTo>
                    <a:pt x="2011266" y="452835"/>
                  </a:lnTo>
                  <a:lnTo>
                    <a:pt x="2011266" y="441325"/>
                  </a:lnTo>
                  <a:lnTo>
                    <a:pt x="2010869" y="429816"/>
                  </a:lnTo>
                  <a:lnTo>
                    <a:pt x="2009678" y="418703"/>
                  </a:lnTo>
                  <a:lnTo>
                    <a:pt x="2007693" y="407194"/>
                  </a:lnTo>
                  <a:lnTo>
                    <a:pt x="2005311" y="395288"/>
                  </a:lnTo>
                  <a:lnTo>
                    <a:pt x="2002531" y="384175"/>
                  </a:lnTo>
                  <a:lnTo>
                    <a:pt x="1998561" y="373063"/>
                  </a:lnTo>
                  <a:lnTo>
                    <a:pt x="1994590" y="361950"/>
                  </a:lnTo>
                  <a:lnTo>
                    <a:pt x="1990223" y="351632"/>
                  </a:lnTo>
                  <a:lnTo>
                    <a:pt x="1985061" y="340916"/>
                  </a:lnTo>
                  <a:lnTo>
                    <a:pt x="1979899" y="330994"/>
                  </a:lnTo>
                  <a:lnTo>
                    <a:pt x="1973943" y="321469"/>
                  </a:lnTo>
                  <a:lnTo>
                    <a:pt x="1967591" y="312341"/>
                  </a:lnTo>
                  <a:lnTo>
                    <a:pt x="1960841" y="303213"/>
                  </a:lnTo>
                  <a:lnTo>
                    <a:pt x="1953297" y="294482"/>
                  </a:lnTo>
                  <a:lnTo>
                    <a:pt x="1945753" y="286544"/>
                  </a:lnTo>
                  <a:lnTo>
                    <a:pt x="1937812" y="279003"/>
                  </a:lnTo>
                  <a:lnTo>
                    <a:pt x="1929474" y="271860"/>
                  </a:lnTo>
                  <a:lnTo>
                    <a:pt x="1921136" y="264716"/>
                  </a:lnTo>
                  <a:lnTo>
                    <a:pt x="1912004" y="258366"/>
                  </a:lnTo>
                  <a:lnTo>
                    <a:pt x="1902474" y="252016"/>
                  </a:lnTo>
                  <a:lnTo>
                    <a:pt x="1893342" y="246460"/>
                  </a:lnTo>
                  <a:lnTo>
                    <a:pt x="1883416" y="241300"/>
                  </a:lnTo>
                  <a:lnTo>
                    <a:pt x="1873490" y="236935"/>
                  </a:lnTo>
                  <a:lnTo>
                    <a:pt x="1863166" y="232569"/>
                  </a:lnTo>
                  <a:lnTo>
                    <a:pt x="1852843" y="228997"/>
                  </a:lnTo>
                  <a:lnTo>
                    <a:pt x="1842123" y="225822"/>
                  </a:lnTo>
                  <a:lnTo>
                    <a:pt x="1831402" y="223044"/>
                  </a:lnTo>
                  <a:lnTo>
                    <a:pt x="1820682" y="221059"/>
                  </a:lnTo>
                  <a:lnTo>
                    <a:pt x="1809564" y="219472"/>
                  </a:lnTo>
                  <a:lnTo>
                    <a:pt x="1798447" y="218281"/>
                  </a:lnTo>
                  <a:lnTo>
                    <a:pt x="1787330" y="217488"/>
                  </a:lnTo>
                  <a:lnTo>
                    <a:pt x="1775815" y="217488"/>
                  </a:lnTo>
                  <a:close/>
                  <a:moveTo>
                    <a:pt x="1712287" y="0"/>
                  </a:moveTo>
                  <a:lnTo>
                    <a:pt x="1715860" y="0"/>
                  </a:lnTo>
                  <a:lnTo>
                    <a:pt x="1718640" y="397"/>
                  </a:lnTo>
                  <a:lnTo>
                    <a:pt x="1721816" y="1191"/>
                  </a:lnTo>
                  <a:lnTo>
                    <a:pt x="1724198" y="2778"/>
                  </a:lnTo>
                  <a:lnTo>
                    <a:pt x="1726978" y="4366"/>
                  </a:lnTo>
                  <a:lnTo>
                    <a:pt x="1728566" y="6350"/>
                  </a:lnTo>
                  <a:lnTo>
                    <a:pt x="1729757" y="8731"/>
                  </a:lnTo>
                  <a:lnTo>
                    <a:pt x="1730551" y="11112"/>
                  </a:lnTo>
                  <a:lnTo>
                    <a:pt x="1737698" y="39687"/>
                  </a:lnTo>
                  <a:lnTo>
                    <a:pt x="1744448" y="68262"/>
                  </a:lnTo>
                  <a:lnTo>
                    <a:pt x="1744845" y="70644"/>
                  </a:lnTo>
                  <a:lnTo>
                    <a:pt x="1746036" y="73025"/>
                  </a:lnTo>
                  <a:lnTo>
                    <a:pt x="1747227" y="75406"/>
                  </a:lnTo>
                  <a:lnTo>
                    <a:pt x="1748816" y="77391"/>
                  </a:lnTo>
                  <a:lnTo>
                    <a:pt x="1750801" y="78978"/>
                  </a:lnTo>
                  <a:lnTo>
                    <a:pt x="1752786" y="80169"/>
                  </a:lnTo>
                  <a:lnTo>
                    <a:pt x="1755168" y="80962"/>
                  </a:lnTo>
                  <a:lnTo>
                    <a:pt x="1757551" y="81756"/>
                  </a:lnTo>
                  <a:lnTo>
                    <a:pt x="1775815" y="80962"/>
                  </a:lnTo>
                  <a:lnTo>
                    <a:pt x="1793682" y="81359"/>
                  </a:lnTo>
                  <a:lnTo>
                    <a:pt x="1811550" y="82153"/>
                  </a:lnTo>
                  <a:lnTo>
                    <a:pt x="1829814" y="84137"/>
                  </a:lnTo>
                  <a:lnTo>
                    <a:pt x="1847284" y="86916"/>
                  </a:lnTo>
                  <a:lnTo>
                    <a:pt x="1865152" y="90487"/>
                  </a:lnTo>
                  <a:lnTo>
                    <a:pt x="1882225" y="94853"/>
                  </a:lnTo>
                  <a:lnTo>
                    <a:pt x="1899298" y="100012"/>
                  </a:lnTo>
                  <a:lnTo>
                    <a:pt x="1902077" y="100409"/>
                  </a:lnTo>
                  <a:lnTo>
                    <a:pt x="1904460" y="100012"/>
                  </a:lnTo>
                  <a:lnTo>
                    <a:pt x="1906842" y="99616"/>
                  </a:lnTo>
                  <a:lnTo>
                    <a:pt x="1908827" y="98425"/>
                  </a:lnTo>
                  <a:lnTo>
                    <a:pt x="1911606" y="97234"/>
                  </a:lnTo>
                  <a:lnTo>
                    <a:pt x="1913195" y="95250"/>
                  </a:lnTo>
                  <a:lnTo>
                    <a:pt x="1914783" y="93266"/>
                  </a:lnTo>
                  <a:lnTo>
                    <a:pt x="1915974" y="91281"/>
                  </a:lnTo>
                  <a:lnTo>
                    <a:pt x="1944165" y="39687"/>
                  </a:lnTo>
                  <a:lnTo>
                    <a:pt x="1945356" y="37306"/>
                  </a:lnTo>
                  <a:lnTo>
                    <a:pt x="1947341" y="35322"/>
                  </a:lnTo>
                  <a:lnTo>
                    <a:pt x="1949326" y="34131"/>
                  </a:lnTo>
                  <a:lnTo>
                    <a:pt x="1952106" y="32941"/>
                  </a:lnTo>
                  <a:lnTo>
                    <a:pt x="1954885" y="32147"/>
                  </a:lnTo>
                  <a:lnTo>
                    <a:pt x="1958061" y="32147"/>
                  </a:lnTo>
                  <a:lnTo>
                    <a:pt x="1961238" y="32544"/>
                  </a:lnTo>
                  <a:lnTo>
                    <a:pt x="1964414" y="33734"/>
                  </a:lnTo>
                  <a:lnTo>
                    <a:pt x="1975532" y="38894"/>
                  </a:lnTo>
                  <a:lnTo>
                    <a:pt x="1986252" y="44053"/>
                  </a:lnTo>
                  <a:lnTo>
                    <a:pt x="1996972" y="50006"/>
                  </a:lnTo>
                  <a:lnTo>
                    <a:pt x="2008090" y="55959"/>
                  </a:lnTo>
                  <a:lnTo>
                    <a:pt x="2018413" y="61912"/>
                  </a:lnTo>
                  <a:lnTo>
                    <a:pt x="2028737" y="68659"/>
                  </a:lnTo>
                  <a:lnTo>
                    <a:pt x="2039060" y="75803"/>
                  </a:lnTo>
                  <a:lnTo>
                    <a:pt x="2049383" y="82550"/>
                  </a:lnTo>
                  <a:lnTo>
                    <a:pt x="2051765" y="84931"/>
                  </a:lnTo>
                  <a:lnTo>
                    <a:pt x="2053751" y="87312"/>
                  </a:lnTo>
                  <a:lnTo>
                    <a:pt x="2054942" y="90091"/>
                  </a:lnTo>
                  <a:lnTo>
                    <a:pt x="2055736" y="92472"/>
                  </a:lnTo>
                  <a:lnTo>
                    <a:pt x="2056133" y="95250"/>
                  </a:lnTo>
                  <a:lnTo>
                    <a:pt x="2056133" y="98028"/>
                  </a:lnTo>
                  <a:lnTo>
                    <a:pt x="2055339" y="100409"/>
                  </a:lnTo>
                  <a:lnTo>
                    <a:pt x="2054148" y="102791"/>
                  </a:lnTo>
                  <a:lnTo>
                    <a:pt x="2038663" y="128191"/>
                  </a:lnTo>
                  <a:lnTo>
                    <a:pt x="2023575" y="153194"/>
                  </a:lnTo>
                  <a:lnTo>
                    <a:pt x="2021987" y="155178"/>
                  </a:lnTo>
                  <a:lnTo>
                    <a:pt x="2021193" y="157559"/>
                  </a:lnTo>
                  <a:lnTo>
                    <a:pt x="2020398" y="159941"/>
                  </a:lnTo>
                  <a:lnTo>
                    <a:pt x="2020398" y="162322"/>
                  </a:lnTo>
                  <a:lnTo>
                    <a:pt x="2020398" y="164703"/>
                  </a:lnTo>
                  <a:lnTo>
                    <a:pt x="2021193" y="167481"/>
                  </a:lnTo>
                  <a:lnTo>
                    <a:pt x="2022384" y="169863"/>
                  </a:lnTo>
                  <a:lnTo>
                    <a:pt x="2023575" y="171847"/>
                  </a:lnTo>
                  <a:lnTo>
                    <a:pt x="2036678" y="184150"/>
                  </a:lnTo>
                  <a:lnTo>
                    <a:pt x="2049383" y="196850"/>
                  </a:lnTo>
                  <a:lnTo>
                    <a:pt x="2061295" y="210344"/>
                  </a:lnTo>
                  <a:lnTo>
                    <a:pt x="2072809" y="224234"/>
                  </a:lnTo>
                  <a:lnTo>
                    <a:pt x="2083133" y="238919"/>
                  </a:lnTo>
                  <a:lnTo>
                    <a:pt x="2092662" y="253603"/>
                  </a:lnTo>
                  <a:lnTo>
                    <a:pt x="2102191" y="269478"/>
                  </a:lnTo>
                  <a:lnTo>
                    <a:pt x="2110529" y="284956"/>
                  </a:lnTo>
                  <a:lnTo>
                    <a:pt x="2112514" y="286941"/>
                  </a:lnTo>
                  <a:lnTo>
                    <a:pt x="2114102" y="288528"/>
                  </a:lnTo>
                  <a:lnTo>
                    <a:pt x="2116485" y="289719"/>
                  </a:lnTo>
                  <a:lnTo>
                    <a:pt x="2118867" y="290513"/>
                  </a:lnTo>
                  <a:lnTo>
                    <a:pt x="2121249" y="290910"/>
                  </a:lnTo>
                  <a:lnTo>
                    <a:pt x="2123632" y="291307"/>
                  </a:lnTo>
                  <a:lnTo>
                    <a:pt x="2126014" y="290910"/>
                  </a:lnTo>
                  <a:lnTo>
                    <a:pt x="2128396" y="290116"/>
                  </a:lnTo>
                  <a:lnTo>
                    <a:pt x="2156984" y="281781"/>
                  </a:lnTo>
                  <a:lnTo>
                    <a:pt x="2185572" y="273844"/>
                  </a:lnTo>
                  <a:lnTo>
                    <a:pt x="2187954" y="273447"/>
                  </a:lnTo>
                  <a:lnTo>
                    <a:pt x="2190733" y="273050"/>
                  </a:lnTo>
                  <a:lnTo>
                    <a:pt x="2193116" y="273844"/>
                  </a:lnTo>
                  <a:lnTo>
                    <a:pt x="2195498" y="274638"/>
                  </a:lnTo>
                  <a:lnTo>
                    <a:pt x="2197880" y="276225"/>
                  </a:lnTo>
                  <a:lnTo>
                    <a:pt x="2200263" y="278210"/>
                  </a:lnTo>
                  <a:lnTo>
                    <a:pt x="2202248" y="280988"/>
                  </a:lnTo>
                  <a:lnTo>
                    <a:pt x="2203439" y="283766"/>
                  </a:lnTo>
                  <a:lnTo>
                    <a:pt x="2207807" y="295275"/>
                  </a:lnTo>
                  <a:lnTo>
                    <a:pt x="2211777" y="307182"/>
                  </a:lnTo>
                  <a:lnTo>
                    <a:pt x="2215350" y="318691"/>
                  </a:lnTo>
                  <a:lnTo>
                    <a:pt x="2218527" y="330200"/>
                  </a:lnTo>
                  <a:lnTo>
                    <a:pt x="2221703" y="342107"/>
                  </a:lnTo>
                  <a:lnTo>
                    <a:pt x="2224086" y="354410"/>
                  </a:lnTo>
                  <a:lnTo>
                    <a:pt x="2226468" y="366316"/>
                  </a:lnTo>
                  <a:lnTo>
                    <a:pt x="2228850" y="378222"/>
                  </a:lnTo>
                  <a:lnTo>
                    <a:pt x="2228850" y="381397"/>
                  </a:lnTo>
                  <a:lnTo>
                    <a:pt x="2228453" y="384572"/>
                  </a:lnTo>
                  <a:lnTo>
                    <a:pt x="2227659" y="387350"/>
                  </a:lnTo>
                  <a:lnTo>
                    <a:pt x="2226468" y="390128"/>
                  </a:lnTo>
                  <a:lnTo>
                    <a:pt x="2224880" y="392113"/>
                  </a:lnTo>
                  <a:lnTo>
                    <a:pt x="2222894" y="393700"/>
                  </a:lnTo>
                  <a:lnTo>
                    <a:pt x="2220512" y="394891"/>
                  </a:lnTo>
                  <a:lnTo>
                    <a:pt x="2217733" y="396082"/>
                  </a:lnTo>
                  <a:lnTo>
                    <a:pt x="2189542" y="403225"/>
                  </a:lnTo>
                  <a:lnTo>
                    <a:pt x="2160557" y="409972"/>
                  </a:lnTo>
                  <a:lnTo>
                    <a:pt x="2158175" y="410766"/>
                  </a:lnTo>
                  <a:lnTo>
                    <a:pt x="2155793" y="411560"/>
                  </a:lnTo>
                  <a:lnTo>
                    <a:pt x="2153808" y="412750"/>
                  </a:lnTo>
                  <a:lnTo>
                    <a:pt x="2151822" y="414338"/>
                  </a:lnTo>
                  <a:lnTo>
                    <a:pt x="2150234" y="416322"/>
                  </a:lnTo>
                  <a:lnTo>
                    <a:pt x="2149043" y="418307"/>
                  </a:lnTo>
                  <a:lnTo>
                    <a:pt x="2148249" y="420688"/>
                  </a:lnTo>
                  <a:lnTo>
                    <a:pt x="2147852" y="423069"/>
                  </a:lnTo>
                  <a:lnTo>
                    <a:pt x="2148249" y="440929"/>
                  </a:lnTo>
                  <a:lnTo>
                    <a:pt x="2147852" y="459185"/>
                  </a:lnTo>
                  <a:lnTo>
                    <a:pt x="2147058" y="477044"/>
                  </a:lnTo>
                  <a:lnTo>
                    <a:pt x="2145072" y="494904"/>
                  </a:lnTo>
                  <a:lnTo>
                    <a:pt x="2142293" y="512763"/>
                  </a:lnTo>
                  <a:lnTo>
                    <a:pt x="2138323" y="530225"/>
                  </a:lnTo>
                  <a:lnTo>
                    <a:pt x="2133955" y="547688"/>
                  </a:lnTo>
                  <a:lnTo>
                    <a:pt x="2128793" y="564754"/>
                  </a:lnTo>
                  <a:lnTo>
                    <a:pt x="2128396" y="567135"/>
                  </a:lnTo>
                  <a:lnTo>
                    <a:pt x="2128793" y="569913"/>
                  </a:lnTo>
                  <a:lnTo>
                    <a:pt x="2129190" y="572294"/>
                  </a:lnTo>
                  <a:lnTo>
                    <a:pt x="2130382" y="574279"/>
                  </a:lnTo>
                  <a:lnTo>
                    <a:pt x="2131573" y="576263"/>
                  </a:lnTo>
                  <a:lnTo>
                    <a:pt x="2133558" y="578247"/>
                  </a:lnTo>
                  <a:lnTo>
                    <a:pt x="2135543" y="580232"/>
                  </a:lnTo>
                  <a:lnTo>
                    <a:pt x="2137926" y="581025"/>
                  </a:lnTo>
                  <a:lnTo>
                    <a:pt x="2189542" y="609600"/>
                  </a:lnTo>
                  <a:lnTo>
                    <a:pt x="2191924" y="610791"/>
                  </a:lnTo>
                  <a:lnTo>
                    <a:pt x="2193910" y="612379"/>
                  </a:lnTo>
                  <a:lnTo>
                    <a:pt x="2195498" y="614760"/>
                  </a:lnTo>
                  <a:lnTo>
                    <a:pt x="2196292" y="617141"/>
                  </a:lnTo>
                  <a:lnTo>
                    <a:pt x="2197086" y="619919"/>
                  </a:lnTo>
                  <a:lnTo>
                    <a:pt x="2197086" y="623094"/>
                  </a:lnTo>
                  <a:lnTo>
                    <a:pt x="2196689" y="626666"/>
                  </a:lnTo>
                  <a:lnTo>
                    <a:pt x="2195498" y="629841"/>
                  </a:lnTo>
                  <a:lnTo>
                    <a:pt x="2190336" y="640557"/>
                  </a:lnTo>
                  <a:lnTo>
                    <a:pt x="2184778" y="651669"/>
                  </a:lnTo>
                  <a:lnTo>
                    <a:pt x="2178822" y="662385"/>
                  </a:lnTo>
                  <a:lnTo>
                    <a:pt x="2173263" y="673101"/>
                  </a:lnTo>
                  <a:lnTo>
                    <a:pt x="2166910" y="683816"/>
                  </a:lnTo>
                  <a:lnTo>
                    <a:pt x="2160557" y="693738"/>
                  </a:lnTo>
                  <a:lnTo>
                    <a:pt x="2153808" y="704057"/>
                  </a:lnTo>
                  <a:lnTo>
                    <a:pt x="2146661" y="713979"/>
                  </a:lnTo>
                  <a:lnTo>
                    <a:pt x="2144278" y="716360"/>
                  </a:lnTo>
                  <a:lnTo>
                    <a:pt x="2141896" y="718741"/>
                  </a:lnTo>
                  <a:lnTo>
                    <a:pt x="2138720" y="719932"/>
                  </a:lnTo>
                  <a:lnTo>
                    <a:pt x="2136337" y="721122"/>
                  </a:lnTo>
                  <a:lnTo>
                    <a:pt x="2133558" y="721519"/>
                  </a:lnTo>
                  <a:lnTo>
                    <a:pt x="2130779" y="721122"/>
                  </a:lnTo>
                  <a:lnTo>
                    <a:pt x="2128396" y="720329"/>
                  </a:lnTo>
                  <a:lnTo>
                    <a:pt x="2126014" y="719138"/>
                  </a:lnTo>
                  <a:lnTo>
                    <a:pt x="2101000" y="703660"/>
                  </a:lnTo>
                  <a:lnTo>
                    <a:pt x="2075589" y="688579"/>
                  </a:lnTo>
                  <a:lnTo>
                    <a:pt x="2073603" y="686991"/>
                  </a:lnTo>
                  <a:lnTo>
                    <a:pt x="2071221" y="686197"/>
                  </a:lnTo>
                  <a:lnTo>
                    <a:pt x="2068839" y="685801"/>
                  </a:lnTo>
                  <a:lnTo>
                    <a:pt x="2066456" y="685404"/>
                  </a:lnTo>
                  <a:lnTo>
                    <a:pt x="2064074" y="685801"/>
                  </a:lnTo>
                  <a:lnTo>
                    <a:pt x="2061692" y="686197"/>
                  </a:lnTo>
                  <a:lnTo>
                    <a:pt x="2059309" y="687388"/>
                  </a:lnTo>
                  <a:lnTo>
                    <a:pt x="2057324" y="688579"/>
                  </a:lnTo>
                  <a:lnTo>
                    <a:pt x="2044619" y="701676"/>
                  </a:lnTo>
                  <a:lnTo>
                    <a:pt x="2031913" y="713979"/>
                  </a:lnTo>
                  <a:lnTo>
                    <a:pt x="2018413" y="726282"/>
                  </a:lnTo>
                  <a:lnTo>
                    <a:pt x="2004913" y="737791"/>
                  </a:lnTo>
                  <a:lnTo>
                    <a:pt x="1989826" y="748110"/>
                  </a:lnTo>
                  <a:lnTo>
                    <a:pt x="1974738" y="757635"/>
                  </a:lnTo>
                  <a:lnTo>
                    <a:pt x="1959650" y="767160"/>
                  </a:lnTo>
                  <a:lnTo>
                    <a:pt x="1943371" y="775494"/>
                  </a:lnTo>
                  <a:lnTo>
                    <a:pt x="1941385" y="777082"/>
                  </a:lnTo>
                  <a:lnTo>
                    <a:pt x="1939797" y="779066"/>
                  </a:lnTo>
                  <a:lnTo>
                    <a:pt x="1938606" y="781447"/>
                  </a:lnTo>
                  <a:lnTo>
                    <a:pt x="1937812" y="783432"/>
                  </a:lnTo>
                  <a:lnTo>
                    <a:pt x="1937415" y="785813"/>
                  </a:lnTo>
                  <a:lnTo>
                    <a:pt x="1937018" y="788591"/>
                  </a:lnTo>
                  <a:lnTo>
                    <a:pt x="1937415" y="790972"/>
                  </a:lnTo>
                  <a:lnTo>
                    <a:pt x="1938209" y="793354"/>
                  </a:lnTo>
                  <a:lnTo>
                    <a:pt x="1946547" y="821532"/>
                  </a:lnTo>
                  <a:lnTo>
                    <a:pt x="1954488" y="849710"/>
                  </a:lnTo>
                  <a:lnTo>
                    <a:pt x="1955282" y="852488"/>
                  </a:lnTo>
                  <a:lnTo>
                    <a:pt x="1955282" y="854869"/>
                  </a:lnTo>
                  <a:lnTo>
                    <a:pt x="1954885" y="858044"/>
                  </a:lnTo>
                  <a:lnTo>
                    <a:pt x="1953694" y="860426"/>
                  </a:lnTo>
                  <a:lnTo>
                    <a:pt x="1952106" y="862807"/>
                  </a:lnTo>
                  <a:lnTo>
                    <a:pt x="1950120" y="864791"/>
                  </a:lnTo>
                  <a:lnTo>
                    <a:pt x="1947341" y="866776"/>
                  </a:lnTo>
                  <a:lnTo>
                    <a:pt x="1944562" y="868363"/>
                  </a:lnTo>
                  <a:lnTo>
                    <a:pt x="1933047" y="872332"/>
                  </a:lnTo>
                  <a:lnTo>
                    <a:pt x="1921533" y="876301"/>
                  </a:lnTo>
                  <a:lnTo>
                    <a:pt x="1910018" y="879873"/>
                  </a:lnTo>
                  <a:lnTo>
                    <a:pt x="1898107" y="883444"/>
                  </a:lnTo>
                  <a:lnTo>
                    <a:pt x="1886195" y="886223"/>
                  </a:lnTo>
                  <a:lnTo>
                    <a:pt x="1874284" y="889001"/>
                  </a:lnTo>
                  <a:lnTo>
                    <a:pt x="1861975" y="891382"/>
                  </a:lnTo>
                  <a:lnTo>
                    <a:pt x="1850064" y="893366"/>
                  </a:lnTo>
                  <a:lnTo>
                    <a:pt x="1846887" y="893763"/>
                  </a:lnTo>
                  <a:lnTo>
                    <a:pt x="1843711" y="893366"/>
                  </a:lnTo>
                  <a:lnTo>
                    <a:pt x="1840931" y="892176"/>
                  </a:lnTo>
                  <a:lnTo>
                    <a:pt x="1838152" y="890985"/>
                  </a:lnTo>
                  <a:lnTo>
                    <a:pt x="1836167" y="889398"/>
                  </a:lnTo>
                  <a:lnTo>
                    <a:pt x="1834182" y="887413"/>
                  </a:lnTo>
                  <a:lnTo>
                    <a:pt x="1832990" y="885032"/>
                  </a:lnTo>
                  <a:lnTo>
                    <a:pt x="1832593" y="882651"/>
                  </a:lnTo>
                  <a:lnTo>
                    <a:pt x="1825049" y="853679"/>
                  </a:lnTo>
                  <a:lnTo>
                    <a:pt x="1818300" y="825501"/>
                  </a:lnTo>
                  <a:lnTo>
                    <a:pt x="1817902" y="823119"/>
                  </a:lnTo>
                  <a:lnTo>
                    <a:pt x="1816711" y="820738"/>
                  </a:lnTo>
                  <a:lnTo>
                    <a:pt x="1815520" y="818357"/>
                  </a:lnTo>
                  <a:lnTo>
                    <a:pt x="1813535" y="816769"/>
                  </a:lnTo>
                  <a:lnTo>
                    <a:pt x="1811947" y="815182"/>
                  </a:lnTo>
                  <a:lnTo>
                    <a:pt x="1809564" y="813991"/>
                  </a:lnTo>
                  <a:lnTo>
                    <a:pt x="1807182" y="812801"/>
                  </a:lnTo>
                  <a:lnTo>
                    <a:pt x="1804800" y="812404"/>
                  </a:lnTo>
                  <a:lnTo>
                    <a:pt x="1786932" y="813197"/>
                  </a:lnTo>
                  <a:lnTo>
                    <a:pt x="1769065" y="812801"/>
                  </a:lnTo>
                  <a:lnTo>
                    <a:pt x="1751198" y="812007"/>
                  </a:lnTo>
                  <a:lnTo>
                    <a:pt x="1733331" y="810022"/>
                  </a:lnTo>
                  <a:lnTo>
                    <a:pt x="1715463" y="806847"/>
                  </a:lnTo>
                  <a:lnTo>
                    <a:pt x="1697993" y="803276"/>
                  </a:lnTo>
                  <a:lnTo>
                    <a:pt x="1680523" y="798513"/>
                  </a:lnTo>
                  <a:lnTo>
                    <a:pt x="1663053" y="793354"/>
                  </a:lnTo>
                  <a:lnTo>
                    <a:pt x="1660670" y="793354"/>
                  </a:lnTo>
                  <a:lnTo>
                    <a:pt x="1658288" y="793751"/>
                  </a:lnTo>
                  <a:lnTo>
                    <a:pt x="1655906" y="794147"/>
                  </a:lnTo>
                  <a:lnTo>
                    <a:pt x="1653523" y="795338"/>
                  </a:lnTo>
                  <a:lnTo>
                    <a:pt x="1651538" y="796529"/>
                  </a:lnTo>
                  <a:lnTo>
                    <a:pt x="1649553" y="798116"/>
                  </a:lnTo>
                  <a:lnTo>
                    <a:pt x="1648362" y="800101"/>
                  </a:lnTo>
                  <a:lnTo>
                    <a:pt x="1647171" y="802482"/>
                  </a:lnTo>
                  <a:lnTo>
                    <a:pt x="1618186" y="854076"/>
                  </a:lnTo>
                  <a:lnTo>
                    <a:pt x="1616995" y="856854"/>
                  </a:lnTo>
                  <a:lnTo>
                    <a:pt x="1615406" y="858838"/>
                  </a:lnTo>
                  <a:lnTo>
                    <a:pt x="1613024" y="860029"/>
                  </a:lnTo>
                  <a:lnTo>
                    <a:pt x="1610642" y="861219"/>
                  </a:lnTo>
                  <a:lnTo>
                    <a:pt x="1607862" y="861616"/>
                  </a:lnTo>
                  <a:lnTo>
                    <a:pt x="1604686" y="861616"/>
                  </a:lnTo>
                  <a:lnTo>
                    <a:pt x="1601510" y="861219"/>
                  </a:lnTo>
                  <a:lnTo>
                    <a:pt x="1598333" y="860426"/>
                  </a:lnTo>
                  <a:lnTo>
                    <a:pt x="1587216" y="854869"/>
                  </a:lnTo>
                  <a:lnTo>
                    <a:pt x="1576098" y="849313"/>
                  </a:lnTo>
                  <a:lnTo>
                    <a:pt x="1565378" y="843757"/>
                  </a:lnTo>
                  <a:lnTo>
                    <a:pt x="1555054" y="837804"/>
                  </a:lnTo>
                  <a:lnTo>
                    <a:pt x="1544334" y="831454"/>
                  </a:lnTo>
                  <a:lnTo>
                    <a:pt x="1533613" y="825104"/>
                  </a:lnTo>
                  <a:lnTo>
                    <a:pt x="1523687" y="818357"/>
                  </a:lnTo>
                  <a:lnTo>
                    <a:pt x="1513761" y="811213"/>
                  </a:lnTo>
                  <a:lnTo>
                    <a:pt x="1511379" y="808832"/>
                  </a:lnTo>
                  <a:lnTo>
                    <a:pt x="1509393" y="806451"/>
                  </a:lnTo>
                  <a:lnTo>
                    <a:pt x="1507805" y="803672"/>
                  </a:lnTo>
                  <a:lnTo>
                    <a:pt x="1507011" y="800894"/>
                  </a:lnTo>
                  <a:lnTo>
                    <a:pt x="1506614" y="798116"/>
                  </a:lnTo>
                  <a:lnTo>
                    <a:pt x="1507011" y="795735"/>
                  </a:lnTo>
                  <a:lnTo>
                    <a:pt x="1507408" y="793354"/>
                  </a:lnTo>
                  <a:lnTo>
                    <a:pt x="1508996" y="790972"/>
                  </a:lnTo>
                  <a:lnTo>
                    <a:pt x="1523687" y="765969"/>
                  </a:lnTo>
                  <a:lnTo>
                    <a:pt x="1539172" y="740569"/>
                  </a:lnTo>
                  <a:lnTo>
                    <a:pt x="1540363" y="738585"/>
                  </a:lnTo>
                  <a:lnTo>
                    <a:pt x="1541554" y="736204"/>
                  </a:lnTo>
                  <a:lnTo>
                    <a:pt x="1542349" y="733822"/>
                  </a:lnTo>
                  <a:lnTo>
                    <a:pt x="1542746" y="731441"/>
                  </a:lnTo>
                  <a:lnTo>
                    <a:pt x="1542349" y="729060"/>
                  </a:lnTo>
                  <a:lnTo>
                    <a:pt x="1541554" y="726679"/>
                  </a:lnTo>
                  <a:lnTo>
                    <a:pt x="1540363" y="724297"/>
                  </a:lnTo>
                  <a:lnTo>
                    <a:pt x="1539172" y="722313"/>
                  </a:lnTo>
                  <a:lnTo>
                    <a:pt x="1526069" y="709613"/>
                  </a:lnTo>
                  <a:lnTo>
                    <a:pt x="1513364" y="696913"/>
                  </a:lnTo>
                  <a:lnTo>
                    <a:pt x="1501849" y="683419"/>
                  </a:lnTo>
                  <a:lnTo>
                    <a:pt x="1489938" y="669529"/>
                  </a:lnTo>
                  <a:lnTo>
                    <a:pt x="1479615" y="654844"/>
                  </a:lnTo>
                  <a:lnTo>
                    <a:pt x="1470085" y="640160"/>
                  </a:lnTo>
                  <a:lnTo>
                    <a:pt x="1460953" y="624285"/>
                  </a:lnTo>
                  <a:lnTo>
                    <a:pt x="1452218" y="608410"/>
                  </a:lnTo>
                  <a:lnTo>
                    <a:pt x="1450630" y="606822"/>
                  </a:lnTo>
                  <a:lnTo>
                    <a:pt x="1448247" y="605235"/>
                  </a:lnTo>
                  <a:lnTo>
                    <a:pt x="1446262" y="604044"/>
                  </a:lnTo>
                  <a:lnTo>
                    <a:pt x="1443880" y="602854"/>
                  </a:lnTo>
                  <a:lnTo>
                    <a:pt x="1441498" y="602457"/>
                  </a:lnTo>
                  <a:lnTo>
                    <a:pt x="1439115" y="602457"/>
                  </a:lnTo>
                  <a:lnTo>
                    <a:pt x="1436733" y="602854"/>
                  </a:lnTo>
                  <a:lnTo>
                    <a:pt x="1433954" y="603647"/>
                  </a:lnTo>
                  <a:lnTo>
                    <a:pt x="1406160" y="611982"/>
                  </a:lnTo>
                  <a:lnTo>
                    <a:pt x="1377572" y="619522"/>
                  </a:lnTo>
                  <a:lnTo>
                    <a:pt x="1375190" y="620316"/>
                  </a:lnTo>
                  <a:lnTo>
                    <a:pt x="1372411" y="620713"/>
                  </a:lnTo>
                  <a:lnTo>
                    <a:pt x="1369631" y="619919"/>
                  </a:lnTo>
                  <a:lnTo>
                    <a:pt x="1367249" y="619126"/>
                  </a:lnTo>
                  <a:lnTo>
                    <a:pt x="1364867" y="617538"/>
                  </a:lnTo>
                  <a:lnTo>
                    <a:pt x="1362882" y="615157"/>
                  </a:lnTo>
                  <a:lnTo>
                    <a:pt x="1360896" y="612775"/>
                  </a:lnTo>
                  <a:lnTo>
                    <a:pt x="1359308" y="609600"/>
                  </a:lnTo>
                  <a:lnTo>
                    <a:pt x="1354941" y="598488"/>
                  </a:lnTo>
                  <a:lnTo>
                    <a:pt x="1350970" y="586979"/>
                  </a:lnTo>
                  <a:lnTo>
                    <a:pt x="1347397" y="575072"/>
                  </a:lnTo>
                  <a:lnTo>
                    <a:pt x="1343823" y="563166"/>
                  </a:lnTo>
                  <a:lnTo>
                    <a:pt x="1341044" y="551657"/>
                  </a:lnTo>
                  <a:lnTo>
                    <a:pt x="1338264" y="539750"/>
                  </a:lnTo>
                  <a:lnTo>
                    <a:pt x="1335882" y="527447"/>
                  </a:lnTo>
                  <a:lnTo>
                    <a:pt x="1333897" y="515541"/>
                  </a:lnTo>
                  <a:lnTo>
                    <a:pt x="1333500" y="512366"/>
                  </a:lnTo>
                  <a:lnTo>
                    <a:pt x="1333897" y="509191"/>
                  </a:lnTo>
                  <a:lnTo>
                    <a:pt x="1335088" y="506413"/>
                  </a:lnTo>
                  <a:lnTo>
                    <a:pt x="1336279" y="503635"/>
                  </a:lnTo>
                  <a:lnTo>
                    <a:pt x="1337867" y="501650"/>
                  </a:lnTo>
                  <a:lnTo>
                    <a:pt x="1339853" y="499666"/>
                  </a:lnTo>
                  <a:lnTo>
                    <a:pt x="1342235" y="498475"/>
                  </a:lnTo>
                  <a:lnTo>
                    <a:pt x="1345014" y="498079"/>
                  </a:lnTo>
                  <a:lnTo>
                    <a:pt x="1373602" y="490538"/>
                  </a:lnTo>
                  <a:lnTo>
                    <a:pt x="1401793" y="483394"/>
                  </a:lnTo>
                  <a:lnTo>
                    <a:pt x="1404969" y="482997"/>
                  </a:lnTo>
                  <a:lnTo>
                    <a:pt x="1407351" y="482204"/>
                  </a:lnTo>
                  <a:lnTo>
                    <a:pt x="1409336" y="481013"/>
                  </a:lnTo>
                  <a:lnTo>
                    <a:pt x="1411322" y="479029"/>
                  </a:lnTo>
                  <a:lnTo>
                    <a:pt x="1412513" y="477441"/>
                  </a:lnTo>
                  <a:lnTo>
                    <a:pt x="1414101" y="475060"/>
                  </a:lnTo>
                  <a:lnTo>
                    <a:pt x="1414895" y="473075"/>
                  </a:lnTo>
                  <a:lnTo>
                    <a:pt x="1415292" y="470297"/>
                  </a:lnTo>
                  <a:lnTo>
                    <a:pt x="1414895" y="452835"/>
                  </a:lnTo>
                  <a:lnTo>
                    <a:pt x="1414895" y="434579"/>
                  </a:lnTo>
                  <a:lnTo>
                    <a:pt x="1416086" y="416719"/>
                  </a:lnTo>
                  <a:lnTo>
                    <a:pt x="1417675" y="398860"/>
                  </a:lnTo>
                  <a:lnTo>
                    <a:pt x="1420454" y="381000"/>
                  </a:lnTo>
                  <a:lnTo>
                    <a:pt x="1424424" y="363538"/>
                  </a:lnTo>
                  <a:lnTo>
                    <a:pt x="1428792" y="346075"/>
                  </a:lnTo>
                  <a:lnTo>
                    <a:pt x="1433954" y="329010"/>
                  </a:lnTo>
                  <a:lnTo>
                    <a:pt x="1434351" y="326232"/>
                  </a:lnTo>
                  <a:lnTo>
                    <a:pt x="1433954" y="323850"/>
                  </a:lnTo>
                  <a:lnTo>
                    <a:pt x="1433160" y="321469"/>
                  </a:lnTo>
                  <a:lnTo>
                    <a:pt x="1432365" y="319485"/>
                  </a:lnTo>
                  <a:lnTo>
                    <a:pt x="1430777" y="317103"/>
                  </a:lnTo>
                  <a:lnTo>
                    <a:pt x="1429189" y="315516"/>
                  </a:lnTo>
                  <a:lnTo>
                    <a:pt x="1427204" y="313928"/>
                  </a:lnTo>
                  <a:lnTo>
                    <a:pt x="1424821" y="312738"/>
                  </a:lnTo>
                  <a:lnTo>
                    <a:pt x="1373205" y="284163"/>
                  </a:lnTo>
                  <a:lnTo>
                    <a:pt x="1370823" y="282972"/>
                  </a:lnTo>
                  <a:lnTo>
                    <a:pt x="1369234" y="280988"/>
                  </a:lnTo>
                  <a:lnTo>
                    <a:pt x="1367646" y="279003"/>
                  </a:lnTo>
                  <a:lnTo>
                    <a:pt x="1366455" y="276225"/>
                  </a:lnTo>
                  <a:lnTo>
                    <a:pt x="1366058" y="273447"/>
                  </a:lnTo>
                  <a:lnTo>
                    <a:pt x="1366058" y="270669"/>
                  </a:lnTo>
                  <a:lnTo>
                    <a:pt x="1366455" y="267494"/>
                  </a:lnTo>
                  <a:lnTo>
                    <a:pt x="1367249" y="264319"/>
                  </a:lnTo>
                  <a:lnTo>
                    <a:pt x="1372411" y="252810"/>
                  </a:lnTo>
                  <a:lnTo>
                    <a:pt x="1377969" y="242094"/>
                  </a:lnTo>
                  <a:lnTo>
                    <a:pt x="1383528" y="231378"/>
                  </a:lnTo>
                  <a:lnTo>
                    <a:pt x="1389484" y="220663"/>
                  </a:lnTo>
                  <a:lnTo>
                    <a:pt x="1395837" y="209947"/>
                  </a:lnTo>
                  <a:lnTo>
                    <a:pt x="1402190" y="199628"/>
                  </a:lnTo>
                  <a:lnTo>
                    <a:pt x="1409336" y="189706"/>
                  </a:lnTo>
                  <a:lnTo>
                    <a:pt x="1416483" y="179784"/>
                  </a:lnTo>
                  <a:lnTo>
                    <a:pt x="1418469" y="177403"/>
                  </a:lnTo>
                  <a:lnTo>
                    <a:pt x="1421248" y="175419"/>
                  </a:lnTo>
                  <a:lnTo>
                    <a:pt x="1423630" y="173831"/>
                  </a:lnTo>
                  <a:lnTo>
                    <a:pt x="1426410" y="173038"/>
                  </a:lnTo>
                  <a:lnTo>
                    <a:pt x="1429189" y="172641"/>
                  </a:lnTo>
                  <a:lnTo>
                    <a:pt x="1431571" y="173038"/>
                  </a:lnTo>
                  <a:lnTo>
                    <a:pt x="1434351" y="173831"/>
                  </a:lnTo>
                  <a:lnTo>
                    <a:pt x="1436336" y="175022"/>
                  </a:lnTo>
                  <a:lnTo>
                    <a:pt x="1462144" y="189706"/>
                  </a:lnTo>
                  <a:lnTo>
                    <a:pt x="1486761" y="205184"/>
                  </a:lnTo>
                  <a:lnTo>
                    <a:pt x="1489144" y="206375"/>
                  </a:lnTo>
                  <a:lnTo>
                    <a:pt x="1491526" y="207566"/>
                  </a:lnTo>
                  <a:lnTo>
                    <a:pt x="1493908" y="207963"/>
                  </a:lnTo>
                  <a:lnTo>
                    <a:pt x="1496688" y="208359"/>
                  </a:lnTo>
                  <a:lnTo>
                    <a:pt x="1499070" y="207963"/>
                  </a:lnTo>
                  <a:lnTo>
                    <a:pt x="1501452" y="207169"/>
                  </a:lnTo>
                  <a:lnTo>
                    <a:pt x="1503835" y="206375"/>
                  </a:lnTo>
                  <a:lnTo>
                    <a:pt x="1505820" y="205184"/>
                  </a:lnTo>
                  <a:lnTo>
                    <a:pt x="1518128" y="192088"/>
                  </a:lnTo>
                  <a:lnTo>
                    <a:pt x="1530834" y="179784"/>
                  </a:lnTo>
                  <a:lnTo>
                    <a:pt x="1544731" y="167878"/>
                  </a:lnTo>
                  <a:lnTo>
                    <a:pt x="1558231" y="155972"/>
                  </a:lnTo>
                  <a:lnTo>
                    <a:pt x="1572922" y="145653"/>
                  </a:lnTo>
                  <a:lnTo>
                    <a:pt x="1587613" y="136128"/>
                  </a:lnTo>
                  <a:lnTo>
                    <a:pt x="1603495" y="127000"/>
                  </a:lnTo>
                  <a:lnTo>
                    <a:pt x="1619377" y="118269"/>
                  </a:lnTo>
                  <a:lnTo>
                    <a:pt x="1620965" y="116284"/>
                  </a:lnTo>
                  <a:lnTo>
                    <a:pt x="1622553" y="114300"/>
                  </a:lnTo>
                  <a:lnTo>
                    <a:pt x="1623745" y="112316"/>
                  </a:lnTo>
                  <a:lnTo>
                    <a:pt x="1624936" y="109934"/>
                  </a:lnTo>
                  <a:lnTo>
                    <a:pt x="1625333" y="107553"/>
                  </a:lnTo>
                  <a:lnTo>
                    <a:pt x="1625333" y="105172"/>
                  </a:lnTo>
                  <a:lnTo>
                    <a:pt x="1624936" y="102791"/>
                  </a:lnTo>
                  <a:lnTo>
                    <a:pt x="1624142" y="100409"/>
                  </a:lnTo>
                  <a:lnTo>
                    <a:pt x="1615803" y="71834"/>
                  </a:lnTo>
                  <a:lnTo>
                    <a:pt x="1608260" y="44053"/>
                  </a:lnTo>
                  <a:lnTo>
                    <a:pt x="1607465" y="41275"/>
                  </a:lnTo>
                  <a:lnTo>
                    <a:pt x="1607465" y="38894"/>
                  </a:lnTo>
                  <a:lnTo>
                    <a:pt x="1607862" y="36116"/>
                  </a:lnTo>
                  <a:lnTo>
                    <a:pt x="1609054" y="33734"/>
                  </a:lnTo>
                  <a:lnTo>
                    <a:pt x="1610245" y="31353"/>
                  </a:lnTo>
                  <a:lnTo>
                    <a:pt x="1612627" y="28972"/>
                  </a:lnTo>
                  <a:lnTo>
                    <a:pt x="1615009" y="26987"/>
                  </a:lnTo>
                  <a:lnTo>
                    <a:pt x="1617789" y="25400"/>
                  </a:lnTo>
                  <a:lnTo>
                    <a:pt x="1629303" y="21034"/>
                  </a:lnTo>
                  <a:lnTo>
                    <a:pt x="1641215" y="17066"/>
                  </a:lnTo>
                  <a:lnTo>
                    <a:pt x="1652729" y="13494"/>
                  </a:lnTo>
                  <a:lnTo>
                    <a:pt x="1664641" y="10319"/>
                  </a:lnTo>
                  <a:lnTo>
                    <a:pt x="1676155" y="7541"/>
                  </a:lnTo>
                  <a:lnTo>
                    <a:pt x="1688464" y="4762"/>
                  </a:lnTo>
                  <a:lnTo>
                    <a:pt x="1700375" y="2381"/>
                  </a:lnTo>
                  <a:lnTo>
                    <a:pt x="1712287" y="0"/>
                  </a:lnTo>
                  <a:close/>
                </a:path>
              </a:pathLst>
            </a:custGeom>
            <a:solidFill>
              <a:schemeClr val="bg1"/>
            </a:solidFill>
            <a:ln>
              <a:noFill/>
            </a:ln>
            <a:extLst/>
          </p:spPr>
          <p:txBody>
            <a:bodyPr anchor="ctr">
              <a:scene3d>
                <a:camera prst="orthographicFront"/>
                <a:lightRig rig="threePt" dir="t"/>
              </a:scene3d>
              <a:sp3d>
                <a:contourClr>
                  <a:srgbClr val="FFFFFF"/>
                </a:contourClr>
              </a:sp3d>
            </a:bodyPr>
            <a:lstStyle/>
            <a:p>
              <a:pPr algn="ctr">
                <a:defRPr/>
              </a:pPr>
              <a:endParaRPr lang="zh-CN" altLang="en-US">
                <a:solidFill>
                  <a:schemeClr val="tx1">
                    <a:lumMod val="75000"/>
                    <a:lumOff val="25000"/>
                  </a:schemeClr>
                </a:solidFill>
                <a:latin typeface="+mn-ea"/>
              </a:endParaRPr>
            </a:p>
          </p:txBody>
        </p:sp>
        <p:sp>
          <p:nvSpPr>
            <p:cNvPr id="21" name="MH_Other_11"/>
            <p:cNvSpPr>
              <a:spLocks noChangeAspect="1"/>
            </p:cNvSpPr>
            <p:nvPr>
              <p:custDataLst>
                <p:tags r:id="rId6"/>
              </p:custDataLst>
            </p:nvPr>
          </p:nvSpPr>
          <p:spPr bwMode="auto">
            <a:xfrm>
              <a:off x="7411119" y="4837868"/>
              <a:ext cx="348212" cy="343444"/>
            </a:xfrm>
            <a:custGeom>
              <a:avLst/>
              <a:gdLst>
                <a:gd name="T0" fmla="*/ 615878 w 2390775"/>
                <a:gd name="T1" fmla="*/ 1467970 h 2365376"/>
                <a:gd name="T2" fmla="*/ 587250 w 2390775"/>
                <a:gd name="T3" fmla="*/ 1401697 h 2365376"/>
                <a:gd name="T4" fmla="*/ 1282649 w 2390775"/>
                <a:gd name="T5" fmla="*/ 1393474 h 2365376"/>
                <a:gd name="T6" fmla="*/ 1180915 w 2390775"/>
                <a:gd name="T7" fmla="*/ 1446870 h 2365376"/>
                <a:gd name="T8" fmla="*/ 1210073 w 2390775"/>
                <a:gd name="T9" fmla="*/ 1382167 h 2365376"/>
                <a:gd name="T10" fmla="*/ 653657 w 2390775"/>
                <a:gd name="T11" fmla="*/ 1314699 h 2365376"/>
                <a:gd name="T12" fmla="*/ 646041 w 2390775"/>
                <a:gd name="T13" fmla="*/ 1180275 h 2365376"/>
                <a:gd name="T14" fmla="*/ 589870 w 2390775"/>
                <a:gd name="T15" fmla="*/ 1105327 h 2365376"/>
                <a:gd name="T16" fmla="*/ 599516 w 2390775"/>
                <a:gd name="T17" fmla="*/ 1141280 h 2365376"/>
                <a:gd name="T18" fmla="*/ 579914 w 2390775"/>
                <a:gd name="T19" fmla="*/ 1158779 h 2365376"/>
                <a:gd name="T20" fmla="*/ 541333 w 2390775"/>
                <a:gd name="T21" fmla="*/ 1105965 h 2365376"/>
                <a:gd name="T22" fmla="*/ 1137260 w 2390775"/>
                <a:gd name="T23" fmla="*/ 1009231 h 2365376"/>
                <a:gd name="T24" fmla="*/ 1143562 w 2390775"/>
                <a:gd name="T25" fmla="*/ 1026145 h 2365376"/>
                <a:gd name="T26" fmla="*/ 1096615 w 2390775"/>
                <a:gd name="T27" fmla="*/ 1069549 h 2365376"/>
                <a:gd name="T28" fmla="*/ 1102602 w 2390775"/>
                <a:gd name="T29" fmla="*/ 1001572 h 2365376"/>
                <a:gd name="T30" fmla="*/ 972739 w 2390775"/>
                <a:gd name="T31" fmla="*/ 835988 h 2365376"/>
                <a:gd name="T32" fmla="*/ 989500 w 2390775"/>
                <a:gd name="T33" fmla="*/ 1138672 h 2365376"/>
                <a:gd name="T34" fmla="*/ 639427 w 2390775"/>
                <a:gd name="T35" fmla="*/ 1423644 h 2365376"/>
                <a:gd name="T36" fmla="*/ 599898 w 2390775"/>
                <a:gd name="T37" fmla="*/ 1003302 h 2365376"/>
                <a:gd name="T38" fmla="*/ 529694 w 2390775"/>
                <a:gd name="T39" fmla="*/ 1090596 h 2365376"/>
                <a:gd name="T40" fmla="*/ 602428 w 2390775"/>
                <a:gd name="T41" fmla="*/ 868249 h 2365376"/>
                <a:gd name="T42" fmla="*/ 861740 w 2390775"/>
                <a:gd name="T43" fmla="*/ 924231 h 2365376"/>
                <a:gd name="T44" fmla="*/ 755609 w 2390775"/>
                <a:gd name="T45" fmla="*/ 542052 h 2365376"/>
                <a:gd name="T46" fmla="*/ 929665 w 2390775"/>
                <a:gd name="T47" fmla="*/ 525915 h 2365376"/>
                <a:gd name="T48" fmla="*/ 909019 w 2390775"/>
                <a:gd name="T49" fmla="*/ 571798 h 2365376"/>
                <a:gd name="T50" fmla="*/ 936652 w 2390775"/>
                <a:gd name="T51" fmla="*/ 586353 h 2365376"/>
                <a:gd name="T52" fmla="*/ 928394 w 2390775"/>
                <a:gd name="T53" fmla="*/ 688879 h 2365376"/>
                <a:gd name="T54" fmla="*/ 840414 w 2390775"/>
                <a:gd name="T55" fmla="*/ 772101 h 2365376"/>
                <a:gd name="T56" fmla="*/ 742269 w 2390775"/>
                <a:gd name="T57" fmla="*/ 675588 h 2365376"/>
                <a:gd name="T58" fmla="*/ 738139 w 2390775"/>
                <a:gd name="T59" fmla="*/ 608504 h 2365376"/>
                <a:gd name="T60" fmla="*/ 761643 w 2390775"/>
                <a:gd name="T61" fmla="*/ 510093 h 2365376"/>
                <a:gd name="T62" fmla="*/ 617010 w 2390775"/>
                <a:gd name="T63" fmla="*/ 449064 h 2365376"/>
                <a:gd name="T64" fmla="*/ 350272 w 2390775"/>
                <a:gd name="T65" fmla="*/ 638327 h 2365376"/>
                <a:gd name="T66" fmla="*/ 215163 w 2390775"/>
                <a:gd name="T67" fmla="*/ 939947 h 2365376"/>
                <a:gd name="T68" fmla="*/ 256613 w 2390775"/>
                <a:gd name="T69" fmla="*/ 1277331 h 2365376"/>
                <a:gd name="T70" fmla="*/ 458486 w 2390775"/>
                <a:gd name="T71" fmla="*/ 1534008 h 2365376"/>
                <a:gd name="T72" fmla="*/ 767308 w 2390775"/>
                <a:gd name="T73" fmla="*/ 1655225 h 2365376"/>
                <a:gd name="T74" fmla="*/ 1101127 w 2390775"/>
                <a:gd name="T75" fmla="*/ 1596674 h 2365376"/>
                <a:gd name="T76" fmla="*/ 1347614 w 2390775"/>
                <a:gd name="T77" fmla="*/ 1383040 h 2365376"/>
                <a:gd name="T78" fmla="*/ 1453614 w 2390775"/>
                <a:gd name="T79" fmla="*/ 1066861 h 2365376"/>
                <a:gd name="T80" fmla="*/ 1378939 w 2390775"/>
                <a:gd name="T81" fmla="*/ 738024 h 2365376"/>
                <a:gd name="T82" fmla="*/ 1153652 w 2390775"/>
                <a:gd name="T83" fmla="*/ 501602 h 2365376"/>
                <a:gd name="T84" fmla="*/ 831224 w 2390775"/>
                <a:gd name="T85" fmla="*/ 411085 h 2365376"/>
                <a:gd name="T86" fmla="*/ 989432 w 2390775"/>
                <a:gd name="T87" fmla="*/ 315187 h 2365376"/>
                <a:gd name="T88" fmla="*/ 1471649 w 2390775"/>
                <a:gd name="T89" fmla="*/ 671876 h 2365376"/>
                <a:gd name="T90" fmla="*/ 1554866 w 2390775"/>
                <a:gd name="T91" fmla="*/ 1171938 h 2365376"/>
                <a:gd name="T92" fmla="*/ 1239716 w 2390775"/>
                <a:gd name="T93" fmla="*/ 1647313 h 2365376"/>
                <a:gd name="T94" fmla="*/ 646121 w 2390775"/>
                <a:gd name="T95" fmla="*/ 1748275 h 2365376"/>
                <a:gd name="T96" fmla="*/ 110112 w 2390775"/>
                <a:gd name="T97" fmla="*/ 1186813 h 2365376"/>
                <a:gd name="T98" fmla="*/ 251551 w 2390775"/>
                <a:gd name="T99" fmla="*/ 580725 h 2365376"/>
                <a:gd name="T100" fmla="*/ 1549044 w 2390775"/>
                <a:gd name="T101" fmla="*/ 160116 h 2365376"/>
                <a:gd name="T102" fmla="*/ 1461002 w 2390775"/>
                <a:gd name="T103" fmla="*/ 284475 h 2365376"/>
                <a:gd name="T104" fmla="*/ 1550307 w 2390775"/>
                <a:gd name="T105" fmla="*/ 426554 h 2365376"/>
                <a:gd name="T106" fmla="*/ 1719764 w 2390775"/>
                <a:gd name="T107" fmla="*/ 380038 h 2365376"/>
                <a:gd name="T108" fmla="*/ 1735543 w 2390775"/>
                <a:gd name="T109" fmla="*/ 232579 h 2365376"/>
                <a:gd name="T110" fmla="*/ 1705909 w 2390775"/>
                <a:gd name="T111" fmla="*/ 94508 h 2365376"/>
                <a:gd name="T112" fmla="*/ 1774050 w 2390775"/>
                <a:gd name="T113" fmla="*/ 148403 h 2365376"/>
                <a:gd name="T114" fmla="*/ 1781614 w 2390775"/>
                <a:gd name="T115" fmla="*/ 428769 h 2365376"/>
                <a:gd name="T116" fmla="*/ 1600166 w 2390775"/>
                <a:gd name="T117" fmla="*/ 516104 h 2365376"/>
                <a:gd name="T118" fmla="*/ 1452167 w 2390775"/>
                <a:gd name="T119" fmla="*/ 455349 h 2365376"/>
                <a:gd name="T120" fmla="*/ 1310478 w 2390775"/>
                <a:gd name="T121" fmla="*/ 259477 h 2365376"/>
                <a:gd name="T122" fmla="*/ 1562614 w 2390775"/>
                <a:gd name="T123" fmla="*/ 74046 h 236537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390775" h="2365376">
                  <a:moveTo>
                    <a:pt x="761351" y="1739900"/>
                  </a:moveTo>
                  <a:lnTo>
                    <a:pt x="791690" y="1805294"/>
                  </a:lnTo>
                  <a:lnTo>
                    <a:pt x="794883" y="1808051"/>
                  </a:lnTo>
                  <a:lnTo>
                    <a:pt x="797278" y="1811991"/>
                  </a:lnTo>
                  <a:lnTo>
                    <a:pt x="800871" y="1817112"/>
                  </a:lnTo>
                  <a:lnTo>
                    <a:pt x="803266" y="1822233"/>
                  </a:lnTo>
                  <a:lnTo>
                    <a:pt x="804065" y="1825384"/>
                  </a:lnTo>
                  <a:lnTo>
                    <a:pt x="804863" y="1828536"/>
                  </a:lnTo>
                  <a:lnTo>
                    <a:pt x="804863" y="1831687"/>
                  </a:lnTo>
                  <a:lnTo>
                    <a:pt x="804863" y="1834839"/>
                  </a:lnTo>
                  <a:lnTo>
                    <a:pt x="804065" y="1837990"/>
                  </a:lnTo>
                  <a:lnTo>
                    <a:pt x="802867" y="1841142"/>
                  </a:lnTo>
                  <a:lnTo>
                    <a:pt x="801670" y="1842718"/>
                  </a:lnTo>
                  <a:lnTo>
                    <a:pt x="799674" y="1844687"/>
                  </a:lnTo>
                  <a:lnTo>
                    <a:pt x="797278" y="1845475"/>
                  </a:lnTo>
                  <a:lnTo>
                    <a:pt x="794484" y="1845869"/>
                  </a:lnTo>
                  <a:lnTo>
                    <a:pt x="790891" y="1846263"/>
                  </a:lnTo>
                  <a:lnTo>
                    <a:pt x="787698" y="1845869"/>
                  </a:lnTo>
                  <a:lnTo>
                    <a:pt x="784105" y="1845475"/>
                  </a:lnTo>
                  <a:lnTo>
                    <a:pt x="780512" y="1844293"/>
                  </a:lnTo>
                  <a:lnTo>
                    <a:pt x="776520" y="1842718"/>
                  </a:lnTo>
                  <a:lnTo>
                    <a:pt x="772927" y="1841142"/>
                  </a:lnTo>
                  <a:lnTo>
                    <a:pt x="768935" y="1839172"/>
                  </a:lnTo>
                  <a:lnTo>
                    <a:pt x="765343" y="1836809"/>
                  </a:lnTo>
                  <a:lnTo>
                    <a:pt x="761750" y="1834051"/>
                  </a:lnTo>
                  <a:lnTo>
                    <a:pt x="758955" y="1831294"/>
                  </a:lnTo>
                  <a:lnTo>
                    <a:pt x="756161" y="1827748"/>
                  </a:lnTo>
                  <a:lnTo>
                    <a:pt x="754165" y="1824597"/>
                  </a:lnTo>
                  <a:lnTo>
                    <a:pt x="748975" y="1815536"/>
                  </a:lnTo>
                  <a:lnTo>
                    <a:pt x="745782" y="1808839"/>
                  </a:lnTo>
                  <a:lnTo>
                    <a:pt x="743387" y="1803718"/>
                  </a:lnTo>
                  <a:lnTo>
                    <a:pt x="742588" y="1799385"/>
                  </a:lnTo>
                  <a:lnTo>
                    <a:pt x="742588" y="1795051"/>
                  </a:lnTo>
                  <a:lnTo>
                    <a:pt x="743387" y="1790718"/>
                  </a:lnTo>
                  <a:lnTo>
                    <a:pt x="746181" y="1778112"/>
                  </a:lnTo>
                  <a:lnTo>
                    <a:pt x="746979" y="1774173"/>
                  </a:lnTo>
                  <a:lnTo>
                    <a:pt x="746979" y="1772203"/>
                  </a:lnTo>
                  <a:lnTo>
                    <a:pt x="746181" y="1771021"/>
                  </a:lnTo>
                  <a:lnTo>
                    <a:pt x="745383" y="1770627"/>
                  </a:lnTo>
                  <a:lnTo>
                    <a:pt x="742987" y="1770627"/>
                  </a:lnTo>
                  <a:lnTo>
                    <a:pt x="742189" y="1770233"/>
                  </a:lnTo>
                  <a:lnTo>
                    <a:pt x="741790" y="1769839"/>
                  </a:lnTo>
                  <a:lnTo>
                    <a:pt x="738596" y="1761961"/>
                  </a:lnTo>
                  <a:lnTo>
                    <a:pt x="736999" y="1758021"/>
                  </a:lnTo>
                  <a:lnTo>
                    <a:pt x="736600" y="1756052"/>
                  </a:lnTo>
                  <a:lnTo>
                    <a:pt x="736600" y="1754476"/>
                  </a:lnTo>
                  <a:lnTo>
                    <a:pt x="742189" y="1750536"/>
                  </a:lnTo>
                  <a:lnTo>
                    <a:pt x="747379" y="1747385"/>
                  </a:lnTo>
                  <a:lnTo>
                    <a:pt x="750971" y="1745021"/>
                  </a:lnTo>
                  <a:lnTo>
                    <a:pt x="754165" y="1743839"/>
                  </a:lnTo>
                  <a:lnTo>
                    <a:pt x="758556" y="1741870"/>
                  </a:lnTo>
                  <a:lnTo>
                    <a:pt x="759754" y="1741870"/>
                  </a:lnTo>
                  <a:lnTo>
                    <a:pt x="761351" y="1739900"/>
                  </a:lnTo>
                  <a:close/>
                  <a:moveTo>
                    <a:pt x="1554438" y="1730375"/>
                  </a:moveTo>
                  <a:lnTo>
                    <a:pt x="1565575" y="1730375"/>
                  </a:lnTo>
                  <a:lnTo>
                    <a:pt x="1575916" y="1730375"/>
                  </a:lnTo>
                  <a:lnTo>
                    <a:pt x="1586258" y="1731163"/>
                  </a:lnTo>
                  <a:lnTo>
                    <a:pt x="1591031" y="1731951"/>
                  </a:lnTo>
                  <a:lnTo>
                    <a:pt x="1595008" y="1733133"/>
                  </a:lnTo>
                  <a:lnTo>
                    <a:pt x="1598986" y="1734314"/>
                  </a:lnTo>
                  <a:lnTo>
                    <a:pt x="1602168" y="1735890"/>
                  </a:lnTo>
                  <a:lnTo>
                    <a:pt x="1605350" y="1737860"/>
                  </a:lnTo>
                  <a:lnTo>
                    <a:pt x="1607339" y="1739830"/>
                  </a:lnTo>
                  <a:lnTo>
                    <a:pt x="1608929" y="1741799"/>
                  </a:lnTo>
                  <a:lnTo>
                    <a:pt x="1609725" y="1744951"/>
                  </a:lnTo>
                  <a:lnTo>
                    <a:pt x="1609725" y="1747708"/>
                  </a:lnTo>
                  <a:lnTo>
                    <a:pt x="1608929" y="1751648"/>
                  </a:lnTo>
                  <a:lnTo>
                    <a:pt x="1607339" y="1755193"/>
                  </a:lnTo>
                  <a:lnTo>
                    <a:pt x="1604554" y="1759920"/>
                  </a:lnTo>
                  <a:lnTo>
                    <a:pt x="1600577" y="1764648"/>
                  </a:lnTo>
                  <a:lnTo>
                    <a:pt x="1595804" y="1769769"/>
                  </a:lnTo>
                  <a:lnTo>
                    <a:pt x="1589042" y="1776072"/>
                  </a:lnTo>
                  <a:lnTo>
                    <a:pt x="1582678" y="1781193"/>
                  </a:lnTo>
                  <a:lnTo>
                    <a:pt x="1576314" y="1786314"/>
                  </a:lnTo>
                  <a:lnTo>
                    <a:pt x="1570348" y="1790647"/>
                  </a:lnTo>
                  <a:lnTo>
                    <a:pt x="1563586" y="1794193"/>
                  </a:lnTo>
                  <a:lnTo>
                    <a:pt x="1557222" y="1797738"/>
                  </a:lnTo>
                  <a:lnTo>
                    <a:pt x="1550461" y="1800496"/>
                  </a:lnTo>
                  <a:lnTo>
                    <a:pt x="1544097" y="1802466"/>
                  </a:lnTo>
                  <a:lnTo>
                    <a:pt x="1537733" y="1804829"/>
                  </a:lnTo>
                  <a:lnTo>
                    <a:pt x="1530971" y="1806799"/>
                  </a:lnTo>
                  <a:lnTo>
                    <a:pt x="1524607" y="1807981"/>
                  </a:lnTo>
                  <a:lnTo>
                    <a:pt x="1518243" y="1809163"/>
                  </a:lnTo>
                  <a:lnTo>
                    <a:pt x="1505117" y="1811132"/>
                  </a:lnTo>
                  <a:lnTo>
                    <a:pt x="1491992" y="1812314"/>
                  </a:lnTo>
                  <a:lnTo>
                    <a:pt x="1486026" y="1813102"/>
                  </a:lnTo>
                  <a:lnTo>
                    <a:pt x="1483241" y="1813890"/>
                  </a:lnTo>
                  <a:lnTo>
                    <a:pt x="1482048" y="1814678"/>
                  </a:lnTo>
                  <a:lnTo>
                    <a:pt x="1481253" y="1815072"/>
                  </a:lnTo>
                  <a:lnTo>
                    <a:pt x="1480855" y="1815859"/>
                  </a:lnTo>
                  <a:lnTo>
                    <a:pt x="1480855" y="1817041"/>
                  </a:lnTo>
                  <a:lnTo>
                    <a:pt x="1481253" y="1818617"/>
                  </a:lnTo>
                  <a:lnTo>
                    <a:pt x="1482048" y="1819799"/>
                  </a:lnTo>
                  <a:lnTo>
                    <a:pt x="1482048" y="1821375"/>
                  </a:lnTo>
                  <a:lnTo>
                    <a:pt x="1482048" y="1821769"/>
                  </a:lnTo>
                  <a:lnTo>
                    <a:pt x="1480855" y="1822556"/>
                  </a:lnTo>
                  <a:lnTo>
                    <a:pt x="1471309" y="1830829"/>
                  </a:lnTo>
                  <a:lnTo>
                    <a:pt x="1465343" y="1834375"/>
                  </a:lnTo>
                  <a:lnTo>
                    <a:pt x="1463354" y="1835556"/>
                  </a:lnTo>
                  <a:lnTo>
                    <a:pt x="1461365" y="1836738"/>
                  </a:lnTo>
                  <a:lnTo>
                    <a:pt x="1452615" y="1830041"/>
                  </a:lnTo>
                  <a:lnTo>
                    <a:pt x="1445853" y="1824132"/>
                  </a:lnTo>
                  <a:lnTo>
                    <a:pt x="1440285" y="1819405"/>
                  </a:lnTo>
                  <a:lnTo>
                    <a:pt x="1437103" y="1815072"/>
                  </a:lnTo>
                  <a:lnTo>
                    <a:pt x="1434716" y="1812314"/>
                  </a:lnTo>
                  <a:lnTo>
                    <a:pt x="1433125" y="1810344"/>
                  </a:lnTo>
                  <a:lnTo>
                    <a:pt x="1432330" y="1808375"/>
                  </a:lnTo>
                  <a:lnTo>
                    <a:pt x="1428750" y="1806799"/>
                  </a:lnTo>
                  <a:lnTo>
                    <a:pt x="1512675" y="1734314"/>
                  </a:lnTo>
                  <a:lnTo>
                    <a:pt x="1518641" y="1733527"/>
                  </a:lnTo>
                  <a:lnTo>
                    <a:pt x="1533755" y="1731951"/>
                  </a:lnTo>
                  <a:lnTo>
                    <a:pt x="1543699" y="1731163"/>
                  </a:lnTo>
                  <a:lnTo>
                    <a:pt x="1554438" y="1730375"/>
                  </a:lnTo>
                  <a:close/>
                  <a:moveTo>
                    <a:pt x="588962" y="1535113"/>
                  </a:moveTo>
                  <a:lnTo>
                    <a:pt x="694496" y="1535113"/>
                  </a:lnTo>
                  <a:lnTo>
                    <a:pt x="694496" y="1557872"/>
                  </a:lnTo>
                  <a:lnTo>
                    <a:pt x="694894" y="1558271"/>
                  </a:lnTo>
                  <a:lnTo>
                    <a:pt x="696885" y="1560268"/>
                  </a:lnTo>
                  <a:lnTo>
                    <a:pt x="698478" y="1560667"/>
                  </a:lnTo>
                  <a:lnTo>
                    <a:pt x="700469" y="1561466"/>
                  </a:lnTo>
                  <a:lnTo>
                    <a:pt x="704053" y="1561865"/>
                  </a:lnTo>
                  <a:lnTo>
                    <a:pt x="707239" y="1561865"/>
                  </a:lnTo>
                  <a:lnTo>
                    <a:pt x="711222" y="1561865"/>
                  </a:lnTo>
                  <a:lnTo>
                    <a:pt x="714407" y="1561466"/>
                  </a:lnTo>
                  <a:lnTo>
                    <a:pt x="716797" y="1560667"/>
                  </a:lnTo>
                  <a:lnTo>
                    <a:pt x="718390" y="1560268"/>
                  </a:lnTo>
                  <a:lnTo>
                    <a:pt x="720381" y="1558271"/>
                  </a:lnTo>
                  <a:lnTo>
                    <a:pt x="720779" y="1557872"/>
                  </a:lnTo>
                  <a:lnTo>
                    <a:pt x="720779" y="1535113"/>
                  </a:lnTo>
                  <a:lnTo>
                    <a:pt x="820737" y="1535113"/>
                  </a:lnTo>
                  <a:lnTo>
                    <a:pt x="820737" y="1644117"/>
                  </a:lnTo>
                  <a:lnTo>
                    <a:pt x="820339" y="1648908"/>
                  </a:lnTo>
                  <a:lnTo>
                    <a:pt x="819144" y="1652901"/>
                  </a:lnTo>
                  <a:lnTo>
                    <a:pt x="816755" y="1656894"/>
                  </a:lnTo>
                  <a:lnTo>
                    <a:pt x="814365" y="1660088"/>
                  </a:lnTo>
                  <a:lnTo>
                    <a:pt x="810781" y="1663283"/>
                  </a:lnTo>
                  <a:lnTo>
                    <a:pt x="806799" y="1665279"/>
                  </a:lnTo>
                  <a:lnTo>
                    <a:pt x="802418" y="1666477"/>
                  </a:lnTo>
                  <a:lnTo>
                    <a:pt x="797639" y="1666876"/>
                  </a:lnTo>
                  <a:lnTo>
                    <a:pt x="612060" y="1666876"/>
                  </a:lnTo>
                  <a:lnTo>
                    <a:pt x="607281" y="1666477"/>
                  </a:lnTo>
                  <a:lnTo>
                    <a:pt x="602901" y="1665279"/>
                  </a:lnTo>
                  <a:lnTo>
                    <a:pt x="598918" y="1663283"/>
                  </a:lnTo>
                  <a:lnTo>
                    <a:pt x="595732" y="1660088"/>
                  </a:lnTo>
                  <a:lnTo>
                    <a:pt x="592546" y="1656894"/>
                  </a:lnTo>
                  <a:lnTo>
                    <a:pt x="590555" y="1652901"/>
                  </a:lnTo>
                  <a:lnTo>
                    <a:pt x="589360" y="1648908"/>
                  </a:lnTo>
                  <a:lnTo>
                    <a:pt x="588962" y="1644117"/>
                  </a:lnTo>
                  <a:lnTo>
                    <a:pt x="588962" y="1535113"/>
                  </a:lnTo>
                  <a:close/>
                  <a:moveTo>
                    <a:pt x="612060" y="1476375"/>
                  </a:moveTo>
                  <a:lnTo>
                    <a:pt x="797639" y="1476375"/>
                  </a:lnTo>
                  <a:lnTo>
                    <a:pt x="802418" y="1476769"/>
                  </a:lnTo>
                  <a:lnTo>
                    <a:pt x="806799" y="1477950"/>
                  </a:lnTo>
                  <a:lnTo>
                    <a:pt x="810781" y="1480312"/>
                  </a:lnTo>
                  <a:lnTo>
                    <a:pt x="814365" y="1483068"/>
                  </a:lnTo>
                  <a:lnTo>
                    <a:pt x="816755" y="1486611"/>
                  </a:lnTo>
                  <a:lnTo>
                    <a:pt x="819144" y="1490155"/>
                  </a:lnTo>
                  <a:lnTo>
                    <a:pt x="820339" y="1494485"/>
                  </a:lnTo>
                  <a:lnTo>
                    <a:pt x="820737" y="1498816"/>
                  </a:lnTo>
                  <a:lnTo>
                    <a:pt x="820737" y="1525588"/>
                  </a:lnTo>
                  <a:lnTo>
                    <a:pt x="588962" y="1525588"/>
                  </a:lnTo>
                  <a:lnTo>
                    <a:pt x="588962" y="1498816"/>
                  </a:lnTo>
                  <a:lnTo>
                    <a:pt x="589360" y="1494485"/>
                  </a:lnTo>
                  <a:lnTo>
                    <a:pt x="590555" y="1490155"/>
                  </a:lnTo>
                  <a:lnTo>
                    <a:pt x="592546" y="1486611"/>
                  </a:lnTo>
                  <a:lnTo>
                    <a:pt x="595732" y="1483068"/>
                  </a:lnTo>
                  <a:lnTo>
                    <a:pt x="598918" y="1480312"/>
                  </a:lnTo>
                  <a:lnTo>
                    <a:pt x="602901" y="1477950"/>
                  </a:lnTo>
                  <a:lnTo>
                    <a:pt x="607281" y="1476769"/>
                  </a:lnTo>
                  <a:lnTo>
                    <a:pt x="612060" y="1476375"/>
                  </a:lnTo>
                  <a:close/>
                  <a:moveTo>
                    <a:pt x="725449" y="1381125"/>
                  </a:moveTo>
                  <a:lnTo>
                    <a:pt x="730525" y="1381524"/>
                  </a:lnTo>
                  <a:lnTo>
                    <a:pt x="732087" y="1381524"/>
                  </a:lnTo>
                  <a:lnTo>
                    <a:pt x="734430" y="1382322"/>
                  </a:lnTo>
                  <a:lnTo>
                    <a:pt x="737554" y="1384317"/>
                  </a:lnTo>
                  <a:lnTo>
                    <a:pt x="740287" y="1386312"/>
                  </a:lnTo>
                  <a:lnTo>
                    <a:pt x="743411" y="1389505"/>
                  </a:lnTo>
                  <a:lnTo>
                    <a:pt x="746535" y="1393096"/>
                  </a:lnTo>
                  <a:lnTo>
                    <a:pt x="749659" y="1397486"/>
                  </a:lnTo>
                  <a:lnTo>
                    <a:pt x="755906" y="1407063"/>
                  </a:lnTo>
                  <a:lnTo>
                    <a:pt x="761373" y="1417837"/>
                  </a:lnTo>
                  <a:lnTo>
                    <a:pt x="766059" y="1427813"/>
                  </a:lnTo>
                  <a:lnTo>
                    <a:pt x="769182" y="1437390"/>
                  </a:lnTo>
                  <a:lnTo>
                    <a:pt x="770744" y="1441780"/>
                  </a:lnTo>
                  <a:lnTo>
                    <a:pt x="771525" y="1445770"/>
                  </a:lnTo>
                  <a:lnTo>
                    <a:pt x="771525" y="1448164"/>
                  </a:lnTo>
                  <a:lnTo>
                    <a:pt x="771525" y="1450159"/>
                  </a:lnTo>
                  <a:lnTo>
                    <a:pt x="770744" y="1451357"/>
                  </a:lnTo>
                  <a:lnTo>
                    <a:pt x="769182" y="1452155"/>
                  </a:lnTo>
                  <a:lnTo>
                    <a:pt x="768011" y="1452155"/>
                  </a:lnTo>
                  <a:lnTo>
                    <a:pt x="766449" y="1450958"/>
                  </a:lnTo>
                  <a:lnTo>
                    <a:pt x="764887" y="1449760"/>
                  </a:lnTo>
                  <a:lnTo>
                    <a:pt x="762544" y="1448563"/>
                  </a:lnTo>
                  <a:lnTo>
                    <a:pt x="759030" y="1444174"/>
                  </a:lnTo>
                  <a:lnTo>
                    <a:pt x="755516" y="1439784"/>
                  </a:lnTo>
                  <a:lnTo>
                    <a:pt x="753173" y="1434996"/>
                  </a:lnTo>
                  <a:lnTo>
                    <a:pt x="752392" y="1433400"/>
                  </a:lnTo>
                  <a:lnTo>
                    <a:pt x="752392" y="1431404"/>
                  </a:lnTo>
                  <a:lnTo>
                    <a:pt x="752001" y="1428611"/>
                  </a:lnTo>
                  <a:lnTo>
                    <a:pt x="750830" y="1426616"/>
                  </a:lnTo>
                  <a:lnTo>
                    <a:pt x="748878" y="1425419"/>
                  </a:lnTo>
                  <a:lnTo>
                    <a:pt x="746925" y="1425020"/>
                  </a:lnTo>
                  <a:lnTo>
                    <a:pt x="746144" y="1425419"/>
                  </a:lnTo>
                  <a:lnTo>
                    <a:pt x="745363" y="1425818"/>
                  </a:lnTo>
                  <a:lnTo>
                    <a:pt x="744582" y="1426616"/>
                  </a:lnTo>
                  <a:lnTo>
                    <a:pt x="743411" y="1427414"/>
                  </a:lnTo>
                  <a:lnTo>
                    <a:pt x="742630" y="1428611"/>
                  </a:lnTo>
                  <a:lnTo>
                    <a:pt x="742240" y="1430207"/>
                  </a:lnTo>
                  <a:lnTo>
                    <a:pt x="741849" y="1432602"/>
                  </a:lnTo>
                  <a:lnTo>
                    <a:pt x="741849" y="1434597"/>
                  </a:lnTo>
                  <a:lnTo>
                    <a:pt x="741459" y="1439385"/>
                  </a:lnTo>
                  <a:lnTo>
                    <a:pt x="740678" y="1443376"/>
                  </a:lnTo>
                  <a:lnTo>
                    <a:pt x="739897" y="1445371"/>
                  </a:lnTo>
                  <a:lnTo>
                    <a:pt x="739116" y="1446967"/>
                  </a:lnTo>
                  <a:lnTo>
                    <a:pt x="737944" y="1448164"/>
                  </a:lnTo>
                  <a:lnTo>
                    <a:pt x="735992" y="1449361"/>
                  </a:lnTo>
                  <a:lnTo>
                    <a:pt x="734430" y="1450558"/>
                  </a:lnTo>
                  <a:lnTo>
                    <a:pt x="732868" y="1452155"/>
                  </a:lnTo>
                  <a:lnTo>
                    <a:pt x="730525" y="1452953"/>
                  </a:lnTo>
                  <a:lnTo>
                    <a:pt x="727792" y="1453352"/>
                  </a:lnTo>
                  <a:lnTo>
                    <a:pt x="721935" y="1454150"/>
                  </a:lnTo>
                  <a:lnTo>
                    <a:pt x="715297" y="1454150"/>
                  </a:lnTo>
                  <a:lnTo>
                    <a:pt x="712173" y="1453751"/>
                  </a:lnTo>
                  <a:lnTo>
                    <a:pt x="709049" y="1452953"/>
                  </a:lnTo>
                  <a:lnTo>
                    <a:pt x="706706" y="1452155"/>
                  </a:lnTo>
                  <a:lnTo>
                    <a:pt x="703973" y="1450558"/>
                  </a:lnTo>
                  <a:lnTo>
                    <a:pt x="701240" y="1448962"/>
                  </a:lnTo>
                  <a:lnTo>
                    <a:pt x="699287" y="1447366"/>
                  </a:lnTo>
                  <a:lnTo>
                    <a:pt x="694992" y="1442977"/>
                  </a:lnTo>
                  <a:lnTo>
                    <a:pt x="691478" y="1438188"/>
                  </a:lnTo>
                  <a:lnTo>
                    <a:pt x="687963" y="1432602"/>
                  </a:lnTo>
                  <a:lnTo>
                    <a:pt x="685230" y="1427015"/>
                  </a:lnTo>
                  <a:lnTo>
                    <a:pt x="682497" y="1421029"/>
                  </a:lnTo>
                  <a:lnTo>
                    <a:pt x="680544" y="1415044"/>
                  </a:lnTo>
                  <a:lnTo>
                    <a:pt x="678982" y="1409058"/>
                  </a:lnTo>
                  <a:lnTo>
                    <a:pt x="676249" y="1399082"/>
                  </a:lnTo>
                  <a:lnTo>
                    <a:pt x="675078" y="1392298"/>
                  </a:lnTo>
                  <a:lnTo>
                    <a:pt x="674687" y="1389106"/>
                  </a:lnTo>
                  <a:lnTo>
                    <a:pt x="674687" y="1388707"/>
                  </a:lnTo>
                  <a:lnTo>
                    <a:pt x="675078" y="1388308"/>
                  </a:lnTo>
                  <a:lnTo>
                    <a:pt x="676249" y="1387909"/>
                  </a:lnTo>
                  <a:lnTo>
                    <a:pt x="679373" y="1387111"/>
                  </a:lnTo>
                  <a:lnTo>
                    <a:pt x="683278" y="1385913"/>
                  </a:lnTo>
                  <a:lnTo>
                    <a:pt x="689525" y="1384716"/>
                  </a:lnTo>
                  <a:lnTo>
                    <a:pt x="698897" y="1383120"/>
                  </a:lnTo>
                  <a:lnTo>
                    <a:pt x="715297" y="1381524"/>
                  </a:lnTo>
                  <a:lnTo>
                    <a:pt x="725449" y="1381125"/>
                  </a:lnTo>
                  <a:close/>
                  <a:moveTo>
                    <a:pt x="1433588" y="1247775"/>
                  </a:moveTo>
                  <a:lnTo>
                    <a:pt x="1439124" y="1247775"/>
                  </a:lnTo>
                  <a:lnTo>
                    <a:pt x="1444264" y="1248175"/>
                  </a:lnTo>
                  <a:lnTo>
                    <a:pt x="1448614" y="1248976"/>
                  </a:lnTo>
                  <a:lnTo>
                    <a:pt x="1451382" y="1249776"/>
                  </a:lnTo>
                  <a:lnTo>
                    <a:pt x="1453359" y="1250977"/>
                  </a:lnTo>
                  <a:lnTo>
                    <a:pt x="1454150" y="1252178"/>
                  </a:lnTo>
                  <a:lnTo>
                    <a:pt x="1454150" y="1253779"/>
                  </a:lnTo>
                  <a:lnTo>
                    <a:pt x="1453359" y="1255380"/>
                  </a:lnTo>
                  <a:lnTo>
                    <a:pt x="1452173" y="1256981"/>
                  </a:lnTo>
                  <a:lnTo>
                    <a:pt x="1450196" y="1258582"/>
                  </a:lnTo>
                  <a:lnTo>
                    <a:pt x="1447428" y="1260183"/>
                  </a:lnTo>
                  <a:lnTo>
                    <a:pt x="1441892" y="1262985"/>
                  </a:lnTo>
                  <a:lnTo>
                    <a:pt x="1435565" y="1264986"/>
                  </a:lnTo>
                  <a:lnTo>
                    <a:pt x="1432402" y="1265387"/>
                  </a:lnTo>
                  <a:lnTo>
                    <a:pt x="1429634" y="1265787"/>
                  </a:lnTo>
                  <a:lnTo>
                    <a:pt x="1427261" y="1265787"/>
                  </a:lnTo>
                  <a:lnTo>
                    <a:pt x="1425284" y="1265387"/>
                  </a:lnTo>
                  <a:lnTo>
                    <a:pt x="1423703" y="1264986"/>
                  </a:lnTo>
                  <a:lnTo>
                    <a:pt x="1422516" y="1264586"/>
                  </a:lnTo>
                  <a:lnTo>
                    <a:pt x="1420539" y="1264586"/>
                  </a:lnTo>
                  <a:lnTo>
                    <a:pt x="1419353" y="1264986"/>
                  </a:lnTo>
                  <a:lnTo>
                    <a:pt x="1418562" y="1265787"/>
                  </a:lnTo>
                  <a:lnTo>
                    <a:pt x="1417376" y="1266588"/>
                  </a:lnTo>
                  <a:lnTo>
                    <a:pt x="1416980" y="1267388"/>
                  </a:lnTo>
                  <a:lnTo>
                    <a:pt x="1416585" y="1268589"/>
                  </a:lnTo>
                  <a:lnTo>
                    <a:pt x="1416190" y="1269790"/>
                  </a:lnTo>
                  <a:lnTo>
                    <a:pt x="1416585" y="1270990"/>
                  </a:lnTo>
                  <a:lnTo>
                    <a:pt x="1416585" y="1272191"/>
                  </a:lnTo>
                  <a:lnTo>
                    <a:pt x="1417376" y="1273392"/>
                  </a:lnTo>
                  <a:lnTo>
                    <a:pt x="1418562" y="1274993"/>
                  </a:lnTo>
                  <a:lnTo>
                    <a:pt x="1419748" y="1276194"/>
                  </a:lnTo>
                  <a:lnTo>
                    <a:pt x="1422121" y="1277395"/>
                  </a:lnTo>
                  <a:lnTo>
                    <a:pt x="1424098" y="1278596"/>
                  </a:lnTo>
                  <a:lnTo>
                    <a:pt x="1428843" y="1280597"/>
                  </a:lnTo>
                  <a:lnTo>
                    <a:pt x="1430820" y="1282198"/>
                  </a:lnTo>
                  <a:lnTo>
                    <a:pt x="1432402" y="1283799"/>
                  </a:lnTo>
                  <a:lnTo>
                    <a:pt x="1433588" y="1285000"/>
                  </a:lnTo>
                  <a:lnTo>
                    <a:pt x="1435170" y="1287001"/>
                  </a:lnTo>
                  <a:lnTo>
                    <a:pt x="1436356" y="1289003"/>
                  </a:lnTo>
                  <a:lnTo>
                    <a:pt x="1436751" y="1291404"/>
                  </a:lnTo>
                  <a:lnTo>
                    <a:pt x="1437542" y="1293406"/>
                  </a:lnTo>
                  <a:lnTo>
                    <a:pt x="1437542" y="1296608"/>
                  </a:lnTo>
                  <a:lnTo>
                    <a:pt x="1437542" y="1299009"/>
                  </a:lnTo>
                  <a:lnTo>
                    <a:pt x="1437147" y="1302612"/>
                  </a:lnTo>
                  <a:lnTo>
                    <a:pt x="1436356" y="1305414"/>
                  </a:lnTo>
                  <a:lnTo>
                    <a:pt x="1435170" y="1309416"/>
                  </a:lnTo>
                  <a:lnTo>
                    <a:pt x="1431611" y="1317422"/>
                  </a:lnTo>
                  <a:lnTo>
                    <a:pt x="1430029" y="1320624"/>
                  </a:lnTo>
                  <a:lnTo>
                    <a:pt x="1428052" y="1323826"/>
                  </a:lnTo>
                  <a:lnTo>
                    <a:pt x="1425680" y="1326628"/>
                  </a:lnTo>
                  <a:lnTo>
                    <a:pt x="1423307" y="1328629"/>
                  </a:lnTo>
                  <a:lnTo>
                    <a:pt x="1420539" y="1331431"/>
                  </a:lnTo>
                  <a:lnTo>
                    <a:pt x="1417771" y="1333032"/>
                  </a:lnTo>
                  <a:lnTo>
                    <a:pt x="1414608" y="1334633"/>
                  </a:lnTo>
                  <a:lnTo>
                    <a:pt x="1411445" y="1336635"/>
                  </a:lnTo>
                  <a:lnTo>
                    <a:pt x="1404722" y="1338636"/>
                  </a:lnTo>
                  <a:lnTo>
                    <a:pt x="1397605" y="1340237"/>
                  </a:lnTo>
                  <a:lnTo>
                    <a:pt x="1390487" y="1341038"/>
                  </a:lnTo>
                  <a:lnTo>
                    <a:pt x="1383370" y="1341438"/>
                  </a:lnTo>
                  <a:lnTo>
                    <a:pt x="1376252" y="1341438"/>
                  </a:lnTo>
                  <a:lnTo>
                    <a:pt x="1369530" y="1341038"/>
                  </a:lnTo>
                  <a:lnTo>
                    <a:pt x="1358063" y="1339437"/>
                  </a:lnTo>
                  <a:lnTo>
                    <a:pt x="1350154" y="1338236"/>
                  </a:lnTo>
                  <a:lnTo>
                    <a:pt x="1347386" y="1337435"/>
                  </a:lnTo>
                  <a:lnTo>
                    <a:pt x="1347386" y="1337835"/>
                  </a:lnTo>
                  <a:lnTo>
                    <a:pt x="1346991" y="1337435"/>
                  </a:lnTo>
                  <a:lnTo>
                    <a:pt x="1346200" y="1337035"/>
                  </a:lnTo>
                  <a:lnTo>
                    <a:pt x="1346200" y="1334633"/>
                  </a:lnTo>
                  <a:lnTo>
                    <a:pt x="1346991" y="1331831"/>
                  </a:lnTo>
                  <a:lnTo>
                    <a:pt x="1347782" y="1326228"/>
                  </a:lnTo>
                  <a:lnTo>
                    <a:pt x="1349363" y="1318623"/>
                  </a:lnTo>
                  <a:lnTo>
                    <a:pt x="1351736" y="1307415"/>
                  </a:lnTo>
                  <a:lnTo>
                    <a:pt x="1355295" y="1296608"/>
                  </a:lnTo>
                  <a:lnTo>
                    <a:pt x="1357667" y="1287402"/>
                  </a:lnTo>
                  <a:lnTo>
                    <a:pt x="1361621" y="1275794"/>
                  </a:lnTo>
                  <a:lnTo>
                    <a:pt x="1363994" y="1270190"/>
                  </a:lnTo>
                  <a:lnTo>
                    <a:pt x="1364785" y="1268589"/>
                  </a:lnTo>
                  <a:lnTo>
                    <a:pt x="1366762" y="1265787"/>
                  </a:lnTo>
                  <a:lnTo>
                    <a:pt x="1369925" y="1262985"/>
                  </a:lnTo>
                  <a:lnTo>
                    <a:pt x="1373484" y="1260183"/>
                  </a:lnTo>
                  <a:lnTo>
                    <a:pt x="1378229" y="1258182"/>
                  </a:lnTo>
                  <a:lnTo>
                    <a:pt x="1383765" y="1256181"/>
                  </a:lnTo>
                  <a:lnTo>
                    <a:pt x="1389301" y="1253779"/>
                  </a:lnTo>
                  <a:lnTo>
                    <a:pt x="1395628" y="1252578"/>
                  </a:lnTo>
                  <a:lnTo>
                    <a:pt x="1401954" y="1250977"/>
                  </a:lnTo>
                  <a:lnTo>
                    <a:pt x="1415399" y="1248976"/>
                  </a:lnTo>
                  <a:lnTo>
                    <a:pt x="1428052" y="1248175"/>
                  </a:lnTo>
                  <a:lnTo>
                    <a:pt x="1433588" y="1247775"/>
                  </a:lnTo>
                  <a:close/>
                  <a:moveTo>
                    <a:pt x="1155700" y="965200"/>
                  </a:moveTo>
                  <a:lnTo>
                    <a:pt x="1161653" y="965597"/>
                  </a:lnTo>
                  <a:lnTo>
                    <a:pt x="1167209" y="966787"/>
                  </a:lnTo>
                  <a:lnTo>
                    <a:pt x="1172766" y="968770"/>
                  </a:lnTo>
                  <a:lnTo>
                    <a:pt x="1177925" y="971944"/>
                  </a:lnTo>
                  <a:lnTo>
                    <a:pt x="1182687" y="975514"/>
                  </a:lnTo>
                  <a:lnTo>
                    <a:pt x="1187450" y="980274"/>
                  </a:lnTo>
                  <a:lnTo>
                    <a:pt x="1192213" y="985431"/>
                  </a:lnTo>
                  <a:lnTo>
                    <a:pt x="1196181" y="991381"/>
                  </a:lnTo>
                  <a:lnTo>
                    <a:pt x="1200150" y="998125"/>
                  </a:lnTo>
                  <a:lnTo>
                    <a:pt x="1204119" y="1005265"/>
                  </a:lnTo>
                  <a:lnTo>
                    <a:pt x="1207691" y="1012802"/>
                  </a:lnTo>
                  <a:lnTo>
                    <a:pt x="1211659" y="1021133"/>
                  </a:lnTo>
                  <a:lnTo>
                    <a:pt x="1214437" y="1029860"/>
                  </a:lnTo>
                  <a:lnTo>
                    <a:pt x="1217613" y="1038984"/>
                  </a:lnTo>
                  <a:lnTo>
                    <a:pt x="1220787" y="1048504"/>
                  </a:lnTo>
                  <a:lnTo>
                    <a:pt x="1225947" y="1068338"/>
                  </a:lnTo>
                  <a:lnTo>
                    <a:pt x="1230313" y="1089363"/>
                  </a:lnTo>
                  <a:lnTo>
                    <a:pt x="1234678" y="1111180"/>
                  </a:lnTo>
                  <a:lnTo>
                    <a:pt x="1237853" y="1133792"/>
                  </a:lnTo>
                  <a:lnTo>
                    <a:pt x="1241028" y="1155609"/>
                  </a:lnTo>
                  <a:lnTo>
                    <a:pt x="1243013" y="1177824"/>
                  </a:lnTo>
                  <a:lnTo>
                    <a:pt x="1245394" y="1198848"/>
                  </a:lnTo>
                  <a:lnTo>
                    <a:pt x="1246981" y="1219476"/>
                  </a:lnTo>
                  <a:lnTo>
                    <a:pt x="1246187" y="1186551"/>
                  </a:lnTo>
                  <a:lnTo>
                    <a:pt x="1342231" y="1244467"/>
                  </a:lnTo>
                  <a:lnTo>
                    <a:pt x="1323181" y="1340465"/>
                  </a:lnTo>
                  <a:lnTo>
                    <a:pt x="1248966" y="1309524"/>
                  </a:lnTo>
                  <a:lnTo>
                    <a:pt x="1245394" y="1284929"/>
                  </a:lnTo>
                  <a:lnTo>
                    <a:pt x="1239441" y="1242087"/>
                  </a:lnTo>
                  <a:lnTo>
                    <a:pt x="1231106" y="1373787"/>
                  </a:lnTo>
                  <a:lnTo>
                    <a:pt x="1230709" y="1379737"/>
                  </a:lnTo>
                  <a:lnTo>
                    <a:pt x="1230313" y="1386084"/>
                  </a:lnTo>
                  <a:lnTo>
                    <a:pt x="1230709" y="1392431"/>
                  </a:lnTo>
                  <a:lnTo>
                    <a:pt x="1232297" y="1399968"/>
                  </a:lnTo>
                  <a:lnTo>
                    <a:pt x="1234281" y="1407902"/>
                  </a:lnTo>
                  <a:lnTo>
                    <a:pt x="1237059" y="1417422"/>
                  </a:lnTo>
                  <a:lnTo>
                    <a:pt x="1241822" y="1428133"/>
                  </a:lnTo>
                  <a:lnTo>
                    <a:pt x="1247775" y="1440430"/>
                  </a:lnTo>
                  <a:lnTo>
                    <a:pt x="1231106" y="1440430"/>
                  </a:lnTo>
                  <a:lnTo>
                    <a:pt x="1242219" y="1446380"/>
                  </a:lnTo>
                  <a:lnTo>
                    <a:pt x="1256109" y="1453124"/>
                  </a:lnTo>
                  <a:lnTo>
                    <a:pt x="1287066" y="1467405"/>
                  </a:lnTo>
                  <a:lnTo>
                    <a:pt x="1313259" y="1479305"/>
                  </a:lnTo>
                  <a:lnTo>
                    <a:pt x="1323975" y="1483669"/>
                  </a:lnTo>
                  <a:lnTo>
                    <a:pt x="1501775" y="1720491"/>
                  </a:lnTo>
                  <a:lnTo>
                    <a:pt x="1401763" y="1798638"/>
                  </a:lnTo>
                  <a:lnTo>
                    <a:pt x="1210469" y="1576494"/>
                  </a:lnTo>
                  <a:lnTo>
                    <a:pt x="1080294" y="1561816"/>
                  </a:lnTo>
                  <a:lnTo>
                    <a:pt x="1080294" y="1563800"/>
                  </a:lnTo>
                  <a:lnTo>
                    <a:pt x="1080294" y="1567370"/>
                  </a:lnTo>
                  <a:lnTo>
                    <a:pt x="1079500" y="1575700"/>
                  </a:lnTo>
                  <a:lnTo>
                    <a:pt x="1077516" y="1587601"/>
                  </a:lnTo>
                  <a:lnTo>
                    <a:pt x="1074341" y="1601088"/>
                  </a:lnTo>
                  <a:lnTo>
                    <a:pt x="1066403" y="1633220"/>
                  </a:lnTo>
                  <a:lnTo>
                    <a:pt x="1056878" y="1669318"/>
                  </a:lnTo>
                  <a:lnTo>
                    <a:pt x="1046956" y="1703830"/>
                  </a:lnTo>
                  <a:lnTo>
                    <a:pt x="1038622" y="1733582"/>
                  </a:lnTo>
                  <a:lnTo>
                    <a:pt x="1030288" y="1762540"/>
                  </a:lnTo>
                  <a:lnTo>
                    <a:pt x="802481" y="1785548"/>
                  </a:lnTo>
                  <a:lnTo>
                    <a:pt x="770731" y="1731201"/>
                  </a:lnTo>
                  <a:lnTo>
                    <a:pt x="904081" y="1706210"/>
                  </a:lnTo>
                  <a:lnTo>
                    <a:pt x="903685" y="1489619"/>
                  </a:lnTo>
                  <a:lnTo>
                    <a:pt x="871935" y="1482479"/>
                  </a:lnTo>
                  <a:lnTo>
                    <a:pt x="869950" y="1471768"/>
                  </a:lnTo>
                  <a:lnTo>
                    <a:pt x="867966" y="1461851"/>
                  </a:lnTo>
                  <a:lnTo>
                    <a:pt x="866378" y="1453124"/>
                  </a:lnTo>
                  <a:lnTo>
                    <a:pt x="864791" y="1445190"/>
                  </a:lnTo>
                  <a:lnTo>
                    <a:pt x="863600" y="1428926"/>
                  </a:lnTo>
                  <a:lnTo>
                    <a:pt x="862806" y="1413455"/>
                  </a:lnTo>
                  <a:lnTo>
                    <a:pt x="862013" y="1373787"/>
                  </a:lnTo>
                  <a:lnTo>
                    <a:pt x="860822" y="1346812"/>
                  </a:lnTo>
                  <a:lnTo>
                    <a:pt x="858044" y="1312697"/>
                  </a:lnTo>
                  <a:lnTo>
                    <a:pt x="854472" y="1175444"/>
                  </a:lnTo>
                  <a:lnTo>
                    <a:pt x="843756" y="1181791"/>
                  </a:lnTo>
                  <a:lnTo>
                    <a:pt x="818753" y="1197658"/>
                  </a:lnTo>
                  <a:lnTo>
                    <a:pt x="802878" y="1208369"/>
                  </a:lnTo>
                  <a:lnTo>
                    <a:pt x="786606" y="1219476"/>
                  </a:lnTo>
                  <a:lnTo>
                    <a:pt x="770731" y="1230980"/>
                  </a:lnTo>
                  <a:lnTo>
                    <a:pt x="756841" y="1242087"/>
                  </a:lnTo>
                  <a:lnTo>
                    <a:pt x="754460" y="1250021"/>
                  </a:lnTo>
                  <a:lnTo>
                    <a:pt x="752872" y="1258351"/>
                  </a:lnTo>
                  <a:lnTo>
                    <a:pt x="752078" y="1266681"/>
                  </a:lnTo>
                  <a:lnTo>
                    <a:pt x="751285" y="1275805"/>
                  </a:lnTo>
                  <a:lnTo>
                    <a:pt x="751285" y="1284532"/>
                  </a:lnTo>
                  <a:lnTo>
                    <a:pt x="751681" y="1292863"/>
                  </a:lnTo>
                  <a:lnTo>
                    <a:pt x="752078" y="1301590"/>
                  </a:lnTo>
                  <a:lnTo>
                    <a:pt x="752872" y="1310317"/>
                  </a:lnTo>
                  <a:lnTo>
                    <a:pt x="754856" y="1325788"/>
                  </a:lnTo>
                  <a:lnTo>
                    <a:pt x="756444" y="1339275"/>
                  </a:lnTo>
                  <a:lnTo>
                    <a:pt x="758031" y="1350382"/>
                  </a:lnTo>
                  <a:lnTo>
                    <a:pt x="758031" y="1354349"/>
                  </a:lnTo>
                  <a:lnTo>
                    <a:pt x="756841" y="1357523"/>
                  </a:lnTo>
                  <a:lnTo>
                    <a:pt x="727869" y="1355539"/>
                  </a:lnTo>
                  <a:lnTo>
                    <a:pt x="715566" y="1354746"/>
                  </a:lnTo>
                  <a:lnTo>
                    <a:pt x="709613" y="1354746"/>
                  </a:lnTo>
                  <a:lnTo>
                    <a:pt x="704453" y="1355143"/>
                  </a:lnTo>
                  <a:lnTo>
                    <a:pt x="698897" y="1355539"/>
                  </a:lnTo>
                  <a:lnTo>
                    <a:pt x="693341" y="1356729"/>
                  </a:lnTo>
                  <a:lnTo>
                    <a:pt x="687785" y="1357919"/>
                  </a:lnTo>
                  <a:lnTo>
                    <a:pt x="682228" y="1359903"/>
                  </a:lnTo>
                  <a:lnTo>
                    <a:pt x="677069" y="1361886"/>
                  </a:lnTo>
                  <a:lnTo>
                    <a:pt x="671116" y="1364663"/>
                  </a:lnTo>
                  <a:lnTo>
                    <a:pt x="664766" y="1367836"/>
                  </a:lnTo>
                  <a:lnTo>
                    <a:pt x="658416" y="1372200"/>
                  </a:lnTo>
                  <a:lnTo>
                    <a:pt x="657225" y="1367043"/>
                  </a:lnTo>
                  <a:lnTo>
                    <a:pt x="655241" y="1361093"/>
                  </a:lnTo>
                  <a:lnTo>
                    <a:pt x="654050" y="1355143"/>
                  </a:lnTo>
                  <a:lnTo>
                    <a:pt x="653256" y="1348399"/>
                  </a:lnTo>
                  <a:lnTo>
                    <a:pt x="651669" y="1333325"/>
                  </a:lnTo>
                  <a:lnTo>
                    <a:pt x="650875" y="1316267"/>
                  </a:lnTo>
                  <a:lnTo>
                    <a:pt x="650875" y="1296830"/>
                  </a:lnTo>
                  <a:lnTo>
                    <a:pt x="651272" y="1274615"/>
                  </a:lnTo>
                  <a:lnTo>
                    <a:pt x="652066" y="1251211"/>
                  </a:lnTo>
                  <a:lnTo>
                    <a:pt x="653653" y="1225029"/>
                  </a:lnTo>
                  <a:lnTo>
                    <a:pt x="660797" y="1208369"/>
                  </a:lnTo>
                  <a:lnTo>
                    <a:pt x="667147" y="1194881"/>
                  </a:lnTo>
                  <a:lnTo>
                    <a:pt x="670322" y="1188931"/>
                  </a:lnTo>
                  <a:lnTo>
                    <a:pt x="673497" y="1183774"/>
                  </a:lnTo>
                  <a:lnTo>
                    <a:pt x="680244" y="1174254"/>
                  </a:lnTo>
                  <a:lnTo>
                    <a:pt x="687388" y="1164733"/>
                  </a:lnTo>
                  <a:lnTo>
                    <a:pt x="696119" y="1155213"/>
                  </a:lnTo>
                  <a:lnTo>
                    <a:pt x="706438" y="1143312"/>
                  </a:lnTo>
                  <a:lnTo>
                    <a:pt x="718741" y="1129031"/>
                  </a:lnTo>
                  <a:lnTo>
                    <a:pt x="738585" y="1108007"/>
                  </a:lnTo>
                  <a:lnTo>
                    <a:pt x="756047" y="1088966"/>
                  </a:lnTo>
                  <a:lnTo>
                    <a:pt x="785416" y="1057231"/>
                  </a:lnTo>
                  <a:lnTo>
                    <a:pt x="797719" y="1043744"/>
                  </a:lnTo>
                  <a:lnTo>
                    <a:pt x="809228" y="1032240"/>
                  </a:lnTo>
                  <a:lnTo>
                    <a:pt x="820738" y="1021926"/>
                  </a:lnTo>
                  <a:lnTo>
                    <a:pt x="831056" y="1012802"/>
                  </a:lnTo>
                  <a:lnTo>
                    <a:pt x="836613" y="1008439"/>
                  </a:lnTo>
                  <a:lnTo>
                    <a:pt x="842169" y="1004869"/>
                  </a:lnTo>
                  <a:lnTo>
                    <a:pt x="848122" y="1000902"/>
                  </a:lnTo>
                  <a:lnTo>
                    <a:pt x="854075" y="997331"/>
                  </a:lnTo>
                  <a:lnTo>
                    <a:pt x="860028" y="994555"/>
                  </a:lnTo>
                  <a:lnTo>
                    <a:pt x="866378" y="991381"/>
                  </a:lnTo>
                  <a:lnTo>
                    <a:pt x="873125" y="988208"/>
                  </a:lnTo>
                  <a:lnTo>
                    <a:pt x="880269" y="985828"/>
                  </a:lnTo>
                  <a:lnTo>
                    <a:pt x="895350" y="980274"/>
                  </a:lnTo>
                  <a:lnTo>
                    <a:pt x="912416" y="975117"/>
                  </a:lnTo>
                  <a:lnTo>
                    <a:pt x="932260" y="970753"/>
                  </a:lnTo>
                  <a:lnTo>
                    <a:pt x="954881" y="965597"/>
                  </a:lnTo>
                  <a:lnTo>
                    <a:pt x="963613" y="965993"/>
                  </a:lnTo>
                  <a:lnTo>
                    <a:pt x="979488" y="966787"/>
                  </a:lnTo>
                  <a:lnTo>
                    <a:pt x="1004491" y="968373"/>
                  </a:lnTo>
                  <a:lnTo>
                    <a:pt x="1089819" y="1240103"/>
                  </a:lnTo>
                  <a:lnTo>
                    <a:pt x="1081484" y="1159179"/>
                  </a:lnTo>
                  <a:lnTo>
                    <a:pt x="1077516" y="1013199"/>
                  </a:lnTo>
                  <a:lnTo>
                    <a:pt x="1071959" y="999315"/>
                  </a:lnTo>
                  <a:lnTo>
                    <a:pt x="1083072" y="980671"/>
                  </a:lnTo>
                  <a:lnTo>
                    <a:pt x="1107281" y="980671"/>
                  </a:lnTo>
                  <a:lnTo>
                    <a:pt x="1117600" y="999315"/>
                  </a:lnTo>
                  <a:lnTo>
                    <a:pt x="1112837" y="1015579"/>
                  </a:lnTo>
                  <a:lnTo>
                    <a:pt x="1142206" y="1228203"/>
                  </a:lnTo>
                  <a:lnTo>
                    <a:pt x="1137841" y="971944"/>
                  </a:lnTo>
                  <a:lnTo>
                    <a:pt x="1146572" y="967580"/>
                  </a:lnTo>
                  <a:lnTo>
                    <a:pt x="1148953" y="966390"/>
                  </a:lnTo>
                  <a:lnTo>
                    <a:pt x="1149350" y="965597"/>
                  </a:lnTo>
                  <a:lnTo>
                    <a:pt x="1155700" y="965200"/>
                  </a:lnTo>
                  <a:close/>
                  <a:moveTo>
                    <a:pt x="931148" y="736601"/>
                  </a:moveTo>
                  <a:lnTo>
                    <a:pt x="929554" y="751285"/>
                  </a:lnTo>
                  <a:lnTo>
                    <a:pt x="928757" y="762794"/>
                  </a:lnTo>
                  <a:lnTo>
                    <a:pt x="929155" y="762794"/>
                  </a:lnTo>
                  <a:lnTo>
                    <a:pt x="929554" y="751285"/>
                  </a:lnTo>
                  <a:lnTo>
                    <a:pt x="930351" y="746126"/>
                  </a:lnTo>
                  <a:lnTo>
                    <a:pt x="931148" y="741363"/>
                  </a:lnTo>
                  <a:lnTo>
                    <a:pt x="931148" y="736601"/>
                  </a:lnTo>
                  <a:close/>
                  <a:moveTo>
                    <a:pt x="949086" y="679054"/>
                  </a:moveTo>
                  <a:lnTo>
                    <a:pt x="948289" y="679847"/>
                  </a:lnTo>
                  <a:lnTo>
                    <a:pt x="945499" y="681435"/>
                  </a:lnTo>
                  <a:lnTo>
                    <a:pt x="943904" y="683419"/>
                  </a:lnTo>
                  <a:lnTo>
                    <a:pt x="941911" y="686991"/>
                  </a:lnTo>
                  <a:lnTo>
                    <a:pt x="945897" y="682625"/>
                  </a:lnTo>
                  <a:lnTo>
                    <a:pt x="948289" y="681038"/>
                  </a:lnTo>
                  <a:lnTo>
                    <a:pt x="950282" y="679054"/>
                  </a:lnTo>
                  <a:lnTo>
                    <a:pt x="949086" y="679054"/>
                  </a:lnTo>
                  <a:close/>
                  <a:moveTo>
                    <a:pt x="1038375" y="620713"/>
                  </a:moveTo>
                  <a:lnTo>
                    <a:pt x="1049138" y="620713"/>
                  </a:lnTo>
                  <a:lnTo>
                    <a:pt x="1059502" y="621110"/>
                  </a:lnTo>
                  <a:lnTo>
                    <a:pt x="1069866" y="622300"/>
                  </a:lnTo>
                  <a:lnTo>
                    <a:pt x="1079432" y="623491"/>
                  </a:lnTo>
                  <a:lnTo>
                    <a:pt x="1088999" y="625872"/>
                  </a:lnTo>
                  <a:lnTo>
                    <a:pt x="1098167" y="627857"/>
                  </a:lnTo>
                  <a:lnTo>
                    <a:pt x="1106937" y="630238"/>
                  </a:lnTo>
                  <a:lnTo>
                    <a:pt x="1115307" y="633413"/>
                  </a:lnTo>
                  <a:lnTo>
                    <a:pt x="1123678" y="636191"/>
                  </a:lnTo>
                  <a:lnTo>
                    <a:pt x="1130853" y="639763"/>
                  </a:lnTo>
                  <a:lnTo>
                    <a:pt x="1138028" y="642938"/>
                  </a:lnTo>
                  <a:lnTo>
                    <a:pt x="1144805" y="646510"/>
                  </a:lnTo>
                  <a:lnTo>
                    <a:pt x="1156365" y="652860"/>
                  </a:lnTo>
                  <a:lnTo>
                    <a:pt x="1166729" y="659607"/>
                  </a:lnTo>
                  <a:lnTo>
                    <a:pt x="1174701" y="664766"/>
                  </a:lnTo>
                  <a:lnTo>
                    <a:pt x="1180680" y="669529"/>
                  </a:lnTo>
                  <a:lnTo>
                    <a:pt x="1185862" y="673497"/>
                  </a:lnTo>
                  <a:lnTo>
                    <a:pt x="1185862" y="676275"/>
                  </a:lnTo>
                  <a:lnTo>
                    <a:pt x="1185862" y="684213"/>
                  </a:lnTo>
                  <a:lnTo>
                    <a:pt x="1185065" y="688975"/>
                  </a:lnTo>
                  <a:lnTo>
                    <a:pt x="1183869" y="694532"/>
                  </a:lnTo>
                  <a:lnTo>
                    <a:pt x="1182274" y="700088"/>
                  </a:lnTo>
                  <a:lnTo>
                    <a:pt x="1180281" y="704850"/>
                  </a:lnTo>
                  <a:lnTo>
                    <a:pt x="1179086" y="707629"/>
                  </a:lnTo>
                  <a:lnTo>
                    <a:pt x="1177093" y="710010"/>
                  </a:lnTo>
                  <a:lnTo>
                    <a:pt x="1175498" y="711994"/>
                  </a:lnTo>
                  <a:lnTo>
                    <a:pt x="1173505" y="713979"/>
                  </a:lnTo>
                  <a:lnTo>
                    <a:pt x="1170715" y="715963"/>
                  </a:lnTo>
                  <a:lnTo>
                    <a:pt x="1168323" y="717154"/>
                  </a:lnTo>
                  <a:lnTo>
                    <a:pt x="1165533" y="718344"/>
                  </a:lnTo>
                  <a:lnTo>
                    <a:pt x="1161945" y="719138"/>
                  </a:lnTo>
                  <a:lnTo>
                    <a:pt x="1158756" y="719535"/>
                  </a:lnTo>
                  <a:lnTo>
                    <a:pt x="1154770" y="719535"/>
                  </a:lnTo>
                  <a:lnTo>
                    <a:pt x="1150784" y="719138"/>
                  </a:lnTo>
                  <a:lnTo>
                    <a:pt x="1146001" y="718344"/>
                  </a:lnTo>
                  <a:lnTo>
                    <a:pt x="1140819" y="717154"/>
                  </a:lnTo>
                  <a:lnTo>
                    <a:pt x="1135238" y="715566"/>
                  </a:lnTo>
                  <a:lnTo>
                    <a:pt x="1129259" y="712788"/>
                  </a:lnTo>
                  <a:lnTo>
                    <a:pt x="1123678" y="710010"/>
                  </a:lnTo>
                  <a:lnTo>
                    <a:pt x="1120091" y="708819"/>
                  </a:lnTo>
                  <a:lnTo>
                    <a:pt x="1114112" y="707629"/>
                  </a:lnTo>
                  <a:lnTo>
                    <a:pt x="1098964" y="704850"/>
                  </a:lnTo>
                  <a:lnTo>
                    <a:pt x="1083418" y="702072"/>
                  </a:lnTo>
                  <a:lnTo>
                    <a:pt x="1077439" y="700882"/>
                  </a:lnTo>
                  <a:lnTo>
                    <a:pt x="1073852" y="700088"/>
                  </a:lnTo>
                  <a:lnTo>
                    <a:pt x="1104545" y="714772"/>
                  </a:lnTo>
                  <a:lnTo>
                    <a:pt x="1118895" y="721122"/>
                  </a:lnTo>
                  <a:lnTo>
                    <a:pt x="1125671" y="723504"/>
                  </a:lnTo>
                  <a:lnTo>
                    <a:pt x="1132448" y="725885"/>
                  </a:lnTo>
                  <a:lnTo>
                    <a:pt x="1138826" y="728266"/>
                  </a:lnTo>
                  <a:lnTo>
                    <a:pt x="1144805" y="729457"/>
                  </a:lnTo>
                  <a:lnTo>
                    <a:pt x="1150784" y="730647"/>
                  </a:lnTo>
                  <a:lnTo>
                    <a:pt x="1155966" y="731044"/>
                  </a:lnTo>
                  <a:lnTo>
                    <a:pt x="1161148" y="730647"/>
                  </a:lnTo>
                  <a:lnTo>
                    <a:pt x="1165931" y="729457"/>
                  </a:lnTo>
                  <a:lnTo>
                    <a:pt x="1170316" y="727869"/>
                  </a:lnTo>
                  <a:lnTo>
                    <a:pt x="1174302" y="725091"/>
                  </a:lnTo>
                  <a:lnTo>
                    <a:pt x="1175498" y="735410"/>
                  </a:lnTo>
                  <a:lnTo>
                    <a:pt x="1175897" y="744935"/>
                  </a:lnTo>
                  <a:lnTo>
                    <a:pt x="1175498" y="753666"/>
                  </a:lnTo>
                  <a:lnTo>
                    <a:pt x="1175099" y="762397"/>
                  </a:lnTo>
                  <a:lnTo>
                    <a:pt x="1176694" y="761207"/>
                  </a:lnTo>
                  <a:lnTo>
                    <a:pt x="1177491" y="760413"/>
                  </a:lnTo>
                  <a:lnTo>
                    <a:pt x="1178687" y="760016"/>
                  </a:lnTo>
                  <a:lnTo>
                    <a:pt x="1179086" y="760413"/>
                  </a:lnTo>
                  <a:lnTo>
                    <a:pt x="1179484" y="761207"/>
                  </a:lnTo>
                  <a:lnTo>
                    <a:pt x="1179883" y="763985"/>
                  </a:lnTo>
                  <a:lnTo>
                    <a:pt x="1180281" y="767954"/>
                  </a:lnTo>
                  <a:lnTo>
                    <a:pt x="1180281" y="773113"/>
                  </a:lnTo>
                  <a:lnTo>
                    <a:pt x="1179086" y="785813"/>
                  </a:lnTo>
                  <a:lnTo>
                    <a:pt x="1177491" y="800498"/>
                  </a:lnTo>
                  <a:lnTo>
                    <a:pt x="1175498" y="814388"/>
                  </a:lnTo>
                  <a:lnTo>
                    <a:pt x="1173505" y="826294"/>
                  </a:lnTo>
                  <a:lnTo>
                    <a:pt x="1171911" y="833438"/>
                  </a:lnTo>
                  <a:lnTo>
                    <a:pt x="1170715" y="834629"/>
                  </a:lnTo>
                  <a:lnTo>
                    <a:pt x="1170316" y="834232"/>
                  </a:lnTo>
                  <a:lnTo>
                    <a:pt x="1169519" y="842169"/>
                  </a:lnTo>
                  <a:lnTo>
                    <a:pt x="1168323" y="849710"/>
                  </a:lnTo>
                  <a:lnTo>
                    <a:pt x="1166729" y="856854"/>
                  </a:lnTo>
                  <a:lnTo>
                    <a:pt x="1165134" y="863998"/>
                  </a:lnTo>
                  <a:lnTo>
                    <a:pt x="1162742" y="870744"/>
                  </a:lnTo>
                  <a:lnTo>
                    <a:pt x="1160351" y="877491"/>
                  </a:lnTo>
                  <a:lnTo>
                    <a:pt x="1157959" y="883841"/>
                  </a:lnTo>
                  <a:lnTo>
                    <a:pt x="1154770" y="890191"/>
                  </a:lnTo>
                  <a:lnTo>
                    <a:pt x="1151980" y="896541"/>
                  </a:lnTo>
                  <a:lnTo>
                    <a:pt x="1148791" y="902098"/>
                  </a:lnTo>
                  <a:lnTo>
                    <a:pt x="1145602" y="907654"/>
                  </a:lnTo>
                  <a:lnTo>
                    <a:pt x="1141616" y="913210"/>
                  </a:lnTo>
                  <a:lnTo>
                    <a:pt x="1138028" y="918370"/>
                  </a:lnTo>
                  <a:lnTo>
                    <a:pt x="1134042" y="923529"/>
                  </a:lnTo>
                  <a:lnTo>
                    <a:pt x="1126070" y="932260"/>
                  </a:lnTo>
                  <a:lnTo>
                    <a:pt x="1117699" y="940595"/>
                  </a:lnTo>
                  <a:lnTo>
                    <a:pt x="1108531" y="947738"/>
                  </a:lnTo>
                  <a:lnTo>
                    <a:pt x="1099762" y="954088"/>
                  </a:lnTo>
                  <a:lnTo>
                    <a:pt x="1090593" y="959248"/>
                  </a:lnTo>
                  <a:lnTo>
                    <a:pt x="1081027" y="963216"/>
                  </a:lnTo>
                  <a:lnTo>
                    <a:pt x="1077041" y="964804"/>
                  </a:lnTo>
                  <a:lnTo>
                    <a:pt x="1072257" y="966391"/>
                  </a:lnTo>
                  <a:lnTo>
                    <a:pt x="1067474" y="967185"/>
                  </a:lnTo>
                  <a:lnTo>
                    <a:pt x="1063488" y="967979"/>
                  </a:lnTo>
                  <a:lnTo>
                    <a:pt x="1059103" y="968376"/>
                  </a:lnTo>
                  <a:lnTo>
                    <a:pt x="1054719" y="968376"/>
                  </a:lnTo>
                  <a:lnTo>
                    <a:pt x="1051530" y="968376"/>
                  </a:lnTo>
                  <a:lnTo>
                    <a:pt x="1047543" y="967979"/>
                  </a:lnTo>
                  <a:lnTo>
                    <a:pt x="1043956" y="967185"/>
                  </a:lnTo>
                  <a:lnTo>
                    <a:pt x="1039970" y="965995"/>
                  </a:lnTo>
                  <a:lnTo>
                    <a:pt x="1031998" y="962820"/>
                  </a:lnTo>
                  <a:lnTo>
                    <a:pt x="1023627" y="958851"/>
                  </a:lnTo>
                  <a:lnTo>
                    <a:pt x="1014857" y="953295"/>
                  </a:lnTo>
                  <a:lnTo>
                    <a:pt x="1006088" y="947341"/>
                  </a:lnTo>
                  <a:lnTo>
                    <a:pt x="997318" y="939801"/>
                  </a:lnTo>
                  <a:lnTo>
                    <a:pt x="988549" y="931863"/>
                  </a:lnTo>
                  <a:lnTo>
                    <a:pt x="979779" y="922338"/>
                  </a:lnTo>
                  <a:lnTo>
                    <a:pt x="971807" y="912813"/>
                  </a:lnTo>
                  <a:lnTo>
                    <a:pt x="963835" y="902098"/>
                  </a:lnTo>
                  <a:lnTo>
                    <a:pt x="956660" y="890985"/>
                  </a:lnTo>
                  <a:lnTo>
                    <a:pt x="949883" y="878682"/>
                  </a:lnTo>
                  <a:lnTo>
                    <a:pt x="943904" y="865982"/>
                  </a:lnTo>
                  <a:lnTo>
                    <a:pt x="941512" y="859632"/>
                  </a:lnTo>
                  <a:lnTo>
                    <a:pt x="938722" y="852885"/>
                  </a:lnTo>
                  <a:lnTo>
                    <a:pt x="936729" y="846138"/>
                  </a:lnTo>
                  <a:lnTo>
                    <a:pt x="934736" y="839391"/>
                  </a:lnTo>
                  <a:lnTo>
                    <a:pt x="933540" y="843757"/>
                  </a:lnTo>
                  <a:lnTo>
                    <a:pt x="931547" y="847329"/>
                  </a:lnTo>
                  <a:lnTo>
                    <a:pt x="929554" y="849710"/>
                  </a:lnTo>
                  <a:lnTo>
                    <a:pt x="928757" y="850107"/>
                  </a:lnTo>
                  <a:lnTo>
                    <a:pt x="927960" y="850504"/>
                  </a:lnTo>
                  <a:lnTo>
                    <a:pt x="926764" y="850107"/>
                  </a:lnTo>
                  <a:lnTo>
                    <a:pt x="925568" y="849710"/>
                  </a:lnTo>
                  <a:lnTo>
                    <a:pt x="924372" y="848123"/>
                  </a:lnTo>
                  <a:lnTo>
                    <a:pt x="923575" y="846535"/>
                  </a:lnTo>
                  <a:lnTo>
                    <a:pt x="921582" y="842963"/>
                  </a:lnTo>
                  <a:lnTo>
                    <a:pt x="920386" y="837407"/>
                  </a:lnTo>
                  <a:lnTo>
                    <a:pt x="918791" y="831057"/>
                  </a:lnTo>
                  <a:lnTo>
                    <a:pt x="917596" y="823516"/>
                  </a:lnTo>
                  <a:lnTo>
                    <a:pt x="917197" y="815182"/>
                  </a:lnTo>
                  <a:lnTo>
                    <a:pt x="916798" y="806054"/>
                  </a:lnTo>
                  <a:lnTo>
                    <a:pt x="917197" y="798116"/>
                  </a:lnTo>
                  <a:lnTo>
                    <a:pt x="917596" y="790576"/>
                  </a:lnTo>
                  <a:lnTo>
                    <a:pt x="918393" y="783829"/>
                  </a:lnTo>
                  <a:lnTo>
                    <a:pt x="919987" y="777479"/>
                  </a:lnTo>
                  <a:lnTo>
                    <a:pt x="921183" y="772319"/>
                  </a:lnTo>
                  <a:lnTo>
                    <a:pt x="922379" y="767954"/>
                  </a:lnTo>
                  <a:lnTo>
                    <a:pt x="924372" y="764779"/>
                  </a:lnTo>
                  <a:lnTo>
                    <a:pt x="925169" y="763588"/>
                  </a:lnTo>
                  <a:lnTo>
                    <a:pt x="926365" y="763191"/>
                  </a:lnTo>
                  <a:lnTo>
                    <a:pt x="923176" y="759619"/>
                  </a:lnTo>
                  <a:lnTo>
                    <a:pt x="920785" y="756444"/>
                  </a:lnTo>
                  <a:lnTo>
                    <a:pt x="918393" y="752476"/>
                  </a:lnTo>
                  <a:lnTo>
                    <a:pt x="916798" y="748507"/>
                  </a:lnTo>
                  <a:lnTo>
                    <a:pt x="915204" y="744538"/>
                  </a:lnTo>
                  <a:lnTo>
                    <a:pt x="914407" y="739776"/>
                  </a:lnTo>
                  <a:lnTo>
                    <a:pt x="913609" y="735807"/>
                  </a:lnTo>
                  <a:lnTo>
                    <a:pt x="913211" y="731044"/>
                  </a:lnTo>
                  <a:lnTo>
                    <a:pt x="912812" y="727076"/>
                  </a:lnTo>
                  <a:lnTo>
                    <a:pt x="912812" y="721916"/>
                  </a:lnTo>
                  <a:lnTo>
                    <a:pt x="913609" y="712391"/>
                  </a:lnTo>
                  <a:lnTo>
                    <a:pt x="915204" y="703263"/>
                  </a:lnTo>
                  <a:lnTo>
                    <a:pt x="917197" y="694135"/>
                  </a:lnTo>
                  <a:lnTo>
                    <a:pt x="920386" y="685007"/>
                  </a:lnTo>
                  <a:lnTo>
                    <a:pt x="923575" y="676672"/>
                  </a:lnTo>
                  <a:lnTo>
                    <a:pt x="927162" y="668735"/>
                  </a:lnTo>
                  <a:lnTo>
                    <a:pt x="930750" y="661988"/>
                  </a:lnTo>
                  <a:lnTo>
                    <a:pt x="934337" y="656035"/>
                  </a:lnTo>
                  <a:lnTo>
                    <a:pt x="937526" y="651272"/>
                  </a:lnTo>
                  <a:lnTo>
                    <a:pt x="940715" y="647700"/>
                  </a:lnTo>
                  <a:lnTo>
                    <a:pt x="943107" y="646113"/>
                  </a:lnTo>
                  <a:lnTo>
                    <a:pt x="955862" y="639763"/>
                  </a:lnTo>
                  <a:lnTo>
                    <a:pt x="968219" y="634604"/>
                  </a:lnTo>
                  <a:lnTo>
                    <a:pt x="980178" y="630238"/>
                  </a:lnTo>
                  <a:lnTo>
                    <a:pt x="992535" y="627063"/>
                  </a:lnTo>
                  <a:lnTo>
                    <a:pt x="1004493" y="624285"/>
                  </a:lnTo>
                  <a:lnTo>
                    <a:pt x="1016053" y="622300"/>
                  </a:lnTo>
                  <a:lnTo>
                    <a:pt x="1027214" y="621110"/>
                  </a:lnTo>
                  <a:lnTo>
                    <a:pt x="1038375" y="620713"/>
                  </a:lnTo>
                  <a:close/>
                  <a:moveTo>
                    <a:pt x="1043186" y="515586"/>
                  </a:moveTo>
                  <a:lnTo>
                    <a:pt x="1022934" y="515983"/>
                  </a:lnTo>
                  <a:lnTo>
                    <a:pt x="1002682" y="516777"/>
                  </a:lnTo>
                  <a:lnTo>
                    <a:pt x="982827" y="518364"/>
                  </a:lnTo>
                  <a:lnTo>
                    <a:pt x="962972" y="519952"/>
                  </a:lnTo>
                  <a:lnTo>
                    <a:pt x="943514" y="521937"/>
                  </a:lnTo>
                  <a:lnTo>
                    <a:pt x="924056" y="525113"/>
                  </a:lnTo>
                  <a:lnTo>
                    <a:pt x="904598" y="527891"/>
                  </a:lnTo>
                  <a:lnTo>
                    <a:pt x="885140" y="531861"/>
                  </a:lnTo>
                  <a:lnTo>
                    <a:pt x="866476" y="535830"/>
                  </a:lnTo>
                  <a:lnTo>
                    <a:pt x="847812" y="540594"/>
                  </a:lnTo>
                  <a:lnTo>
                    <a:pt x="829148" y="545754"/>
                  </a:lnTo>
                  <a:lnTo>
                    <a:pt x="810485" y="550914"/>
                  </a:lnTo>
                  <a:lnTo>
                    <a:pt x="792218" y="556869"/>
                  </a:lnTo>
                  <a:lnTo>
                    <a:pt x="774348" y="563220"/>
                  </a:lnTo>
                  <a:lnTo>
                    <a:pt x="756082" y="569968"/>
                  </a:lnTo>
                  <a:lnTo>
                    <a:pt x="738609" y="577113"/>
                  </a:lnTo>
                  <a:lnTo>
                    <a:pt x="721137" y="585449"/>
                  </a:lnTo>
                  <a:lnTo>
                    <a:pt x="704061" y="593388"/>
                  </a:lnTo>
                  <a:lnTo>
                    <a:pt x="686986" y="601724"/>
                  </a:lnTo>
                  <a:lnTo>
                    <a:pt x="670308" y="610457"/>
                  </a:lnTo>
                  <a:lnTo>
                    <a:pt x="653630" y="619587"/>
                  </a:lnTo>
                  <a:lnTo>
                    <a:pt x="637745" y="629114"/>
                  </a:lnTo>
                  <a:lnTo>
                    <a:pt x="621861" y="639037"/>
                  </a:lnTo>
                  <a:lnTo>
                    <a:pt x="605977" y="649755"/>
                  </a:lnTo>
                  <a:lnTo>
                    <a:pt x="590490" y="660473"/>
                  </a:lnTo>
                  <a:lnTo>
                    <a:pt x="575400" y="671190"/>
                  </a:lnTo>
                  <a:lnTo>
                    <a:pt x="559913" y="682702"/>
                  </a:lnTo>
                  <a:lnTo>
                    <a:pt x="545617" y="694610"/>
                  </a:lnTo>
                  <a:lnTo>
                    <a:pt x="531322" y="706519"/>
                  </a:lnTo>
                  <a:lnTo>
                    <a:pt x="517026" y="719221"/>
                  </a:lnTo>
                  <a:lnTo>
                    <a:pt x="503525" y="731924"/>
                  </a:lnTo>
                  <a:lnTo>
                    <a:pt x="490023" y="745023"/>
                  </a:lnTo>
                  <a:lnTo>
                    <a:pt x="476919" y="758520"/>
                  </a:lnTo>
                  <a:lnTo>
                    <a:pt x="464212" y="772413"/>
                  </a:lnTo>
                  <a:lnTo>
                    <a:pt x="451504" y="786306"/>
                  </a:lnTo>
                  <a:lnTo>
                    <a:pt x="439591" y="800596"/>
                  </a:lnTo>
                  <a:lnTo>
                    <a:pt x="427678" y="815680"/>
                  </a:lnTo>
                  <a:lnTo>
                    <a:pt x="416162" y="830368"/>
                  </a:lnTo>
                  <a:lnTo>
                    <a:pt x="405441" y="845452"/>
                  </a:lnTo>
                  <a:lnTo>
                    <a:pt x="394322" y="860933"/>
                  </a:lnTo>
                  <a:lnTo>
                    <a:pt x="383997" y="876811"/>
                  </a:lnTo>
                  <a:lnTo>
                    <a:pt x="374070" y="892689"/>
                  </a:lnTo>
                  <a:lnTo>
                    <a:pt x="364539" y="908964"/>
                  </a:lnTo>
                  <a:lnTo>
                    <a:pt x="355009" y="925636"/>
                  </a:lnTo>
                  <a:lnTo>
                    <a:pt x="346272" y="941911"/>
                  </a:lnTo>
                  <a:lnTo>
                    <a:pt x="337933" y="959377"/>
                  </a:lnTo>
                  <a:lnTo>
                    <a:pt x="329594" y="976048"/>
                  </a:lnTo>
                  <a:lnTo>
                    <a:pt x="322049" y="993911"/>
                  </a:lnTo>
                  <a:lnTo>
                    <a:pt x="314901" y="1011377"/>
                  </a:lnTo>
                  <a:lnTo>
                    <a:pt x="308151" y="1029240"/>
                  </a:lnTo>
                  <a:lnTo>
                    <a:pt x="301797" y="1047500"/>
                  </a:lnTo>
                  <a:lnTo>
                    <a:pt x="295840" y="1065362"/>
                  </a:lnTo>
                  <a:lnTo>
                    <a:pt x="290678" y="1084019"/>
                  </a:lnTo>
                  <a:lnTo>
                    <a:pt x="285516" y="1102676"/>
                  </a:lnTo>
                  <a:lnTo>
                    <a:pt x="280751" y="1121729"/>
                  </a:lnTo>
                  <a:lnTo>
                    <a:pt x="276780" y="1140783"/>
                  </a:lnTo>
                  <a:lnTo>
                    <a:pt x="272809" y="1159440"/>
                  </a:lnTo>
                  <a:lnTo>
                    <a:pt x="270029" y="1178890"/>
                  </a:lnTo>
                  <a:lnTo>
                    <a:pt x="266852" y="1198341"/>
                  </a:lnTo>
                  <a:lnTo>
                    <a:pt x="264867" y="1218188"/>
                  </a:lnTo>
                  <a:lnTo>
                    <a:pt x="263278" y="1237639"/>
                  </a:lnTo>
                  <a:lnTo>
                    <a:pt x="261690" y="1257883"/>
                  </a:lnTo>
                  <a:lnTo>
                    <a:pt x="260896" y="1277731"/>
                  </a:lnTo>
                  <a:lnTo>
                    <a:pt x="260498" y="1297975"/>
                  </a:lnTo>
                  <a:lnTo>
                    <a:pt x="260896" y="1318220"/>
                  </a:lnTo>
                  <a:lnTo>
                    <a:pt x="261690" y="1338067"/>
                  </a:lnTo>
                  <a:lnTo>
                    <a:pt x="263278" y="1357915"/>
                  </a:lnTo>
                  <a:lnTo>
                    <a:pt x="264867" y="1377763"/>
                  </a:lnTo>
                  <a:lnTo>
                    <a:pt x="266852" y="1397213"/>
                  </a:lnTo>
                  <a:lnTo>
                    <a:pt x="270029" y="1416664"/>
                  </a:lnTo>
                  <a:lnTo>
                    <a:pt x="272809" y="1436114"/>
                  </a:lnTo>
                  <a:lnTo>
                    <a:pt x="276780" y="1455168"/>
                  </a:lnTo>
                  <a:lnTo>
                    <a:pt x="280751" y="1474222"/>
                  </a:lnTo>
                  <a:lnTo>
                    <a:pt x="285516" y="1493275"/>
                  </a:lnTo>
                  <a:lnTo>
                    <a:pt x="290678" y="1511535"/>
                  </a:lnTo>
                  <a:lnTo>
                    <a:pt x="295840" y="1530192"/>
                  </a:lnTo>
                  <a:lnTo>
                    <a:pt x="301797" y="1548452"/>
                  </a:lnTo>
                  <a:lnTo>
                    <a:pt x="308151" y="1566314"/>
                  </a:lnTo>
                  <a:lnTo>
                    <a:pt x="314901" y="1584177"/>
                  </a:lnTo>
                  <a:lnTo>
                    <a:pt x="322049" y="1602040"/>
                  </a:lnTo>
                  <a:lnTo>
                    <a:pt x="329594" y="1619109"/>
                  </a:lnTo>
                  <a:lnTo>
                    <a:pt x="337933" y="1636575"/>
                  </a:lnTo>
                  <a:lnTo>
                    <a:pt x="346272" y="1653247"/>
                  </a:lnTo>
                  <a:lnTo>
                    <a:pt x="355009" y="1670316"/>
                  </a:lnTo>
                  <a:lnTo>
                    <a:pt x="364539" y="1686591"/>
                  </a:lnTo>
                  <a:lnTo>
                    <a:pt x="374070" y="1703262"/>
                  </a:lnTo>
                  <a:lnTo>
                    <a:pt x="383997" y="1719140"/>
                  </a:lnTo>
                  <a:lnTo>
                    <a:pt x="394322" y="1734622"/>
                  </a:lnTo>
                  <a:lnTo>
                    <a:pt x="405441" y="1750500"/>
                  </a:lnTo>
                  <a:lnTo>
                    <a:pt x="416162" y="1765584"/>
                  </a:lnTo>
                  <a:lnTo>
                    <a:pt x="427678" y="1780271"/>
                  </a:lnTo>
                  <a:lnTo>
                    <a:pt x="439591" y="1794958"/>
                  </a:lnTo>
                  <a:lnTo>
                    <a:pt x="451504" y="1809248"/>
                  </a:lnTo>
                  <a:lnTo>
                    <a:pt x="464212" y="1823142"/>
                  </a:lnTo>
                  <a:lnTo>
                    <a:pt x="476919" y="1837035"/>
                  </a:lnTo>
                  <a:lnTo>
                    <a:pt x="490023" y="1850531"/>
                  </a:lnTo>
                  <a:lnTo>
                    <a:pt x="503525" y="1863631"/>
                  </a:lnTo>
                  <a:lnTo>
                    <a:pt x="517026" y="1876333"/>
                  </a:lnTo>
                  <a:lnTo>
                    <a:pt x="531322" y="1889035"/>
                  </a:lnTo>
                  <a:lnTo>
                    <a:pt x="545617" y="1900944"/>
                  </a:lnTo>
                  <a:lnTo>
                    <a:pt x="559913" y="1912852"/>
                  </a:lnTo>
                  <a:lnTo>
                    <a:pt x="575400" y="1923967"/>
                  </a:lnTo>
                  <a:lnTo>
                    <a:pt x="590490" y="1935479"/>
                  </a:lnTo>
                  <a:lnTo>
                    <a:pt x="605977" y="1945799"/>
                  </a:lnTo>
                  <a:lnTo>
                    <a:pt x="621861" y="1956517"/>
                  </a:lnTo>
                  <a:lnTo>
                    <a:pt x="637745" y="1966044"/>
                  </a:lnTo>
                  <a:lnTo>
                    <a:pt x="653630" y="1975968"/>
                  </a:lnTo>
                  <a:lnTo>
                    <a:pt x="670308" y="1985097"/>
                  </a:lnTo>
                  <a:lnTo>
                    <a:pt x="686986" y="1994227"/>
                  </a:lnTo>
                  <a:lnTo>
                    <a:pt x="704061" y="2002563"/>
                  </a:lnTo>
                  <a:lnTo>
                    <a:pt x="721137" y="2010502"/>
                  </a:lnTo>
                  <a:lnTo>
                    <a:pt x="738609" y="2018044"/>
                  </a:lnTo>
                  <a:lnTo>
                    <a:pt x="756082" y="2025189"/>
                  </a:lnTo>
                  <a:lnTo>
                    <a:pt x="774348" y="2032335"/>
                  </a:lnTo>
                  <a:lnTo>
                    <a:pt x="792218" y="2038686"/>
                  </a:lnTo>
                  <a:lnTo>
                    <a:pt x="810485" y="2044640"/>
                  </a:lnTo>
                  <a:lnTo>
                    <a:pt x="829148" y="2050197"/>
                  </a:lnTo>
                  <a:lnTo>
                    <a:pt x="847812" y="2055358"/>
                  </a:lnTo>
                  <a:lnTo>
                    <a:pt x="866476" y="2059724"/>
                  </a:lnTo>
                  <a:lnTo>
                    <a:pt x="885140" y="2064091"/>
                  </a:lnTo>
                  <a:lnTo>
                    <a:pt x="904598" y="2067266"/>
                  </a:lnTo>
                  <a:lnTo>
                    <a:pt x="924056" y="2070839"/>
                  </a:lnTo>
                  <a:lnTo>
                    <a:pt x="943514" y="2073220"/>
                  </a:lnTo>
                  <a:lnTo>
                    <a:pt x="962972" y="2075999"/>
                  </a:lnTo>
                  <a:lnTo>
                    <a:pt x="982827" y="2077587"/>
                  </a:lnTo>
                  <a:lnTo>
                    <a:pt x="1002682" y="2078778"/>
                  </a:lnTo>
                  <a:lnTo>
                    <a:pt x="1022934" y="2079572"/>
                  </a:lnTo>
                  <a:lnTo>
                    <a:pt x="1043186" y="2079572"/>
                  </a:lnTo>
                  <a:lnTo>
                    <a:pt x="1063041" y="2079572"/>
                  </a:lnTo>
                  <a:lnTo>
                    <a:pt x="1083293" y="2078778"/>
                  </a:lnTo>
                  <a:lnTo>
                    <a:pt x="1103148" y="2077587"/>
                  </a:lnTo>
                  <a:lnTo>
                    <a:pt x="1122606" y="2075999"/>
                  </a:lnTo>
                  <a:lnTo>
                    <a:pt x="1142064" y="2073220"/>
                  </a:lnTo>
                  <a:lnTo>
                    <a:pt x="1161919" y="2070839"/>
                  </a:lnTo>
                  <a:lnTo>
                    <a:pt x="1180980" y="2067266"/>
                  </a:lnTo>
                  <a:lnTo>
                    <a:pt x="1200438" y="2064091"/>
                  </a:lnTo>
                  <a:lnTo>
                    <a:pt x="1219499" y="2059724"/>
                  </a:lnTo>
                  <a:lnTo>
                    <a:pt x="1237766" y="2055358"/>
                  </a:lnTo>
                  <a:lnTo>
                    <a:pt x="1256827" y="2050197"/>
                  </a:lnTo>
                  <a:lnTo>
                    <a:pt x="1275093" y="2044640"/>
                  </a:lnTo>
                  <a:lnTo>
                    <a:pt x="1293757" y="2038686"/>
                  </a:lnTo>
                  <a:lnTo>
                    <a:pt x="1311627" y="2032335"/>
                  </a:lnTo>
                  <a:lnTo>
                    <a:pt x="1329496" y="2025189"/>
                  </a:lnTo>
                  <a:lnTo>
                    <a:pt x="1347366" y="2018044"/>
                  </a:lnTo>
                  <a:lnTo>
                    <a:pt x="1364441" y="2010502"/>
                  </a:lnTo>
                  <a:lnTo>
                    <a:pt x="1381914" y="2002563"/>
                  </a:lnTo>
                  <a:lnTo>
                    <a:pt x="1398592" y="1994227"/>
                  </a:lnTo>
                  <a:lnTo>
                    <a:pt x="1415667" y="1985097"/>
                  </a:lnTo>
                  <a:lnTo>
                    <a:pt x="1431949" y="1975968"/>
                  </a:lnTo>
                  <a:lnTo>
                    <a:pt x="1447833" y="1966044"/>
                  </a:lnTo>
                  <a:lnTo>
                    <a:pt x="1464114" y="1956517"/>
                  </a:lnTo>
                  <a:lnTo>
                    <a:pt x="1479998" y="1945799"/>
                  </a:lnTo>
                  <a:lnTo>
                    <a:pt x="1495088" y="1935479"/>
                  </a:lnTo>
                  <a:lnTo>
                    <a:pt x="1510575" y="1923967"/>
                  </a:lnTo>
                  <a:lnTo>
                    <a:pt x="1525665" y="1912852"/>
                  </a:lnTo>
                  <a:lnTo>
                    <a:pt x="1539960" y="1900944"/>
                  </a:lnTo>
                  <a:lnTo>
                    <a:pt x="1554256" y="1889035"/>
                  </a:lnTo>
                  <a:lnTo>
                    <a:pt x="1568551" y="1876333"/>
                  </a:lnTo>
                  <a:lnTo>
                    <a:pt x="1582053" y="1863631"/>
                  </a:lnTo>
                  <a:lnTo>
                    <a:pt x="1595555" y="1850531"/>
                  </a:lnTo>
                  <a:lnTo>
                    <a:pt x="1608659" y="1837035"/>
                  </a:lnTo>
                  <a:lnTo>
                    <a:pt x="1621763" y="1823142"/>
                  </a:lnTo>
                  <a:lnTo>
                    <a:pt x="1634073" y="1809248"/>
                  </a:lnTo>
                  <a:lnTo>
                    <a:pt x="1646383" y="1794958"/>
                  </a:lnTo>
                  <a:lnTo>
                    <a:pt x="1657899" y="1780271"/>
                  </a:lnTo>
                  <a:lnTo>
                    <a:pt x="1669415" y="1765584"/>
                  </a:lnTo>
                  <a:lnTo>
                    <a:pt x="1680534" y="1750500"/>
                  </a:lnTo>
                  <a:lnTo>
                    <a:pt x="1691256" y="1734622"/>
                  </a:lnTo>
                  <a:lnTo>
                    <a:pt x="1701581" y="1719140"/>
                  </a:lnTo>
                  <a:lnTo>
                    <a:pt x="1711508" y="1703262"/>
                  </a:lnTo>
                  <a:lnTo>
                    <a:pt x="1721436" y="1686591"/>
                  </a:lnTo>
                  <a:lnTo>
                    <a:pt x="1730569" y="1670316"/>
                  </a:lnTo>
                  <a:lnTo>
                    <a:pt x="1739305" y="1653247"/>
                  </a:lnTo>
                  <a:lnTo>
                    <a:pt x="1748041" y="1636575"/>
                  </a:lnTo>
                  <a:lnTo>
                    <a:pt x="1755983" y="1619109"/>
                  </a:lnTo>
                  <a:lnTo>
                    <a:pt x="1763529" y="1602040"/>
                  </a:lnTo>
                  <a:lnTo>
                    <a:pt x="1770676" y="1584177"/>
                  </a:lnTo>
                  <a:lnTo>
                    <a:pt x="1777427" y="1566314"/>
                  </a:lnTo>
                  <a:lnTo>
                    <a:pt x="1783781" y="1548452"/>
                  </a:lnTo>
                  <a:lnTo>
                    <a:pt x="1789737" y="1530192"/>
                  </a:lnTo>
                  <a:lnTo>
                    <a:pt x="1795694" y="1511535"/>
                  </a:lnTo>
                  <a:lnTo>
                    <a:pt x="1800459" y="1493275"/>
                  </a:lnTo>
                  <a:lnTo>
                    <a:pt x="1804827" y="1474222"/>
                  </a:lnTo>
                  <a:lnTo>
                    <a:pt x="1809195" y="1455168"/>
                  </a:lnTo>
                  <a:lnTo>
                    <a:pt x="1812769" y="1436114"/>
                  </a:lnTo>
                  <a:lnTo>
                    <a:pt x="1816343" y="1416664"/>
                  </a:lnTo>
                  <a:lnTo>
                    <a:pt x="1818726" y="1397213"/>
                  </a:lnTo>
                  <a:lnTo>
                    <a:pt x="1820711" y="1377763"/>
                  </a:lnTo>
                  <a:lnTo>
                    <a:pt x="1823094" y="1357915"/>
                  </a:lnTo>
                  <a:lnTo>
                    <a:pt x="1824285" y="1338067"/>
                  </a:lnTo>
                  <a:lnTo>
                    <a:pt x="1824682" y="1318220"/>
                  </a:lnTo>
                  <a:lnTo>
                    <a:pt x="1825079" y="1297975"/>
                  </a:lnTo>
                  <a:lnTo>
                    <a:pt x="1824682" y="1277731"/>
                  </a:lnTo>
                  <a:lnTo>
                    <a:pt x="1824285" y="1257883"/>
                  </a:lnTo>
                  <a:lnTo>
                    <a:pt x="1823094" y="1237639"/>
                  </a:lnTo>
                  <a:lnTo>
                    <a:pt x="1820711" y="1218188"/>
                  </a:lnTo>
                  <a:lnTo>
                    <a:pt x="1818726" y="1198341"/>
                  </a:lnTo>
                  <a:lnTo>
                    <a:pt x="1816343" y="1178890"/>
                  </a:lnTo>
                  <a:lnTo>
                    <a:pt x="1812769" y="1159440"/>
                  </a:lnTo>
                  <a:lnTo>
                    <a:pt x="1809195" y="1140783"/>
                  </a:lnTo>
                  <a:lnTo>
                    <a:pt x="1804827" y="1121729"/>
                  </a:lnTo>
                  <a:lnTo>
                    <a:pt x="1800459" y="1102676"/>
                  </a:lnTo>
                  <a:lnTo>
                    <a:pt x="1795694" y="1084019"/>
                  </a:lnTo>
                  <a:lnTo>
                    <a:pt x="1789737" y="1065362"/>
                  </a:lnTo>
                  <a:lnTo>
                    <a:pt x="1783781" y="1047500"/>
                  </a:lnTo>
                  <a:lnTo>
                    <a:pt x="1777427" y="1029240"/>
                  </a:lnTo>
                  <a:lnTo>
                    <a:pt x="1770676" y="1011377"/>
                  </a:lnTo>
                  <a:lnTo>
                    <a:pt x="1763529" y="993911"/>
                  </a:lnTo>
                  <a:lnTo>
                    <a:pt x="1755983" y="976048"/>
                  </a:lnTo>
                  <a:lnTo>
                    <a:pt x="1748041" y="959377"/>
                  </a:lnTo>
                  <a:lnTo>
                    <a:pt x="1739305" y="941911"/>
                  </a:lnTo>
                  <a:lnTo>
                    <a:pt x="1730569" y="925636"/>
                  </a:lnTo>
                  <a:lnTo>
                    <a:pt x="1721436" y="908964"/>
                  </a:lnTo>
                  <a:lnTo>
                    <a:pt x="1711508" y="892689"/>
                  </a:lnTo>
                  <a:lnTo>
                    <a:pt x="1701581" y="876811"/>
                  </a:lnTo>
                  <a:lnTo>
                    <a:pt x="1691256" y="860933"/>
                  </a:lnTo>
                  <a:lnTo>
                    <a:pt x="1680534" y="845452"/>
                  </a:lnTo>
                  <a:lnTo>
                    <a:pt x="1669415" y="830368"/>
                  </a:lnTo>
                  <a:lnTo>
                    <a:pt x="1657899" y="815680"/>
                  </a:lnTo>
                  <a:lnTo>
                    <a:pt x="1646383" y="800596"/>
                  </a:lnTo>
                  <a:lnTo>
                    <a:pt x="1634073" y="786306"/>
                  </a:lnTo>
                  <a:lnTo>
                    <a:pt x="1621763" y="772413"/>
                  </a:lnTo>
                  <a:lnTo>
                    <a:pt x="1608659" y="758520"/>
                  </a:lnTo>
                  <a:lnTo>
                    <a:pt x="1595555" y="745023"/>
                  </a:lnTo>
                  <a:lnTo>
                    <a:pt x="1582053" y="731924"/>
                  </a:lnTo>
                  <a:lnTo>
                    <a:pt x="1568551" y="719221"/>
                  </a:lnTo>
                  <a:lnTo>
                    <a:pt x="1554256" y="706519"/>
                  </a:lnTo>
                  <a:lnTo>
                    <a:pt x="1539960" y="694610"/>
                  </a:lnTo>
                  <a:lnTo>
                    <a:pt x="1525665" y="682702"/>
                  </a:lnTo>
                  <a:lnTo>
                    <a:pt x="1510575" y="671190"/>
                  </a:lnTo>
                  <a:lnTo>
                    <a:pt x="1495088" y="660473"/>
                  </a:lnTo>
                  <a:lnTo>
                    <a:pt x="1479998" y="649755"/>
                  </a:lnTo>
                  <a:lnTo>
                    <a:pt x="1464114" y="639037"/>
                  </a:lnTo>
                  <a:lnTo>
                    <a:pt x="1447833" y="629114"/>
                  </a:lnTo>
                  <a:lnTo>
                    <a:pt x="1431949" y="619587"/>
                  </a:lnTo>
                  <a:lnTo>
                    <a:pt x="1415667" y="610457"/>
                  </a:lnTo>
                  <a:lnTo>
                    <a:pt x="1398592" y="601724"/>
                  </a:lnTo>
                  <a:lnTo>
                    <a:pt x="1381914" y="593388"/>
                  </a:lnTo>
                  <a:lnTo>
                    <a:pt x="1364441" y="585449"/>
                  </a:lnTo>
                  <a:lnTo>
                    <a:pt x="1347366" y="577113"/>
                  </a:lnTo>
                  <a:lnTo>
                    <a:pt x="1329496" y="569968"/>
                  </a:lnTo>
                  <a:lnTo>
                    <a:pt x="1311627" y="563220"/>
                  </a:lnTo>
                  <a:lnTo>
                    <a:pt x="1293757" y="556869"/>
                  </a:lnTo>
                  <a:lnTo>
                    <a:pt x="1275093" y="550914"/>
                  </a:lnTo>
                  <a:lnTo>
                    <a:pt x="1256827" y="545754"/>
                  </a:lnTo>
                  <a:lnTo>
                    <a:pt x="1237766" y="540594"/>
                  </a:lnTo>
                  <a:lnTo>
                    <a:pt x="1219499" y="535830"/>
                  </a:lnTo>
                  <a:lnTo>
                    <a:pt x="1200438" y="531861"/>
                  </a:lnTo>
                  <a:lnTo>
                    <a:pt x="1180980" y="527891"/>
                  </a:lnTo>
                  <a:lnTo>
                    <a:pt x="1161919" y="525113"/>
                  </a:lnTo>
                  <a:lnTo>
                    <a:pt x="1142064" y="521937"/>
                  </a:lnTo>
                  <a:lnTo>
                    <a:pt x="1122606" y="519952"/>
                  </a:lnTo>
                  <a:lnTo>
                    <a:pt x="1103148" y="518364"/>
                  </a:lnTo>
                  <a:lnTo>
                    <a:pt x="1083293" y="516777"/>
                  </a:lnTo>
                  <a:lnTo>
                    <a:pt x="1063041" y="515983"/>
                  </a:lnTo>
                  <a:lnTo>
                    <a:pt x="1043186" y="515586"/>
                  </a:lnTo>
                  <a:close/>
                  <a:moveTo>
                    <a:pt x="803734" y="280988"/>
                  </a:moveTo>
                  <a:lnTo>
                    <a:pt x="862902" y="391340"/>
                  </a:lnTo>
                  <a:lnTo>
                    <a:pt x="884743" y="387371"/>
                  </a:lnTo>
                  <a:lnTo>
                    <a:pt x="906980" y="383798"/>
                  </a:lnTo>
                  <a:lnTo>
                    <a:pt x="929218" y="380622"/>
                  </a:lnTo>
                  <a:lnTo>
                    <a:pt x="951456" y="378241"/>
                  </a:lnTo>
                  <a:lnTo>
                    <a:pt x="974488" y="376256"/>
                  </a:lnTo>
                  <a:lnTo>
                    <a:pt x="997122" y="374668"/>
                  </a:lnTo>
                  <a:lnTo>
                    <a:pt x="1019757" y="373874"/>
                  </a:lnTo>
                  <a:lnTo>
                    <a:pt x="1043186" y="373477"/>
                  </a:lnTo>
                  <a:lnTo>
                    <a:pt x="1059865" y="373874"/>
                  </a:lnTo>
                  <a:lnTo>
                    <a:pt x="1076940" y="374271"/>
                  </a:lnTo>
                  <a:lnTo>
                    <a:pt x="1093618" y="375462"/>
                  </a:lnTo>
                  <a:lnTo>
                    <a:pt x="1110693" y="376256"/>
                  </a:lnTo>
                  <a:lnTo>
                    <a:pt x="1127372" y="377844"/>
                  </a:lnTo>
                  <a:lnTo>
                    <a:pt x="1144050" y="379432"/>
                  </a:lnTo>
                  <a:lnTo>
                    <a:pt x="1160331" y="381019"/>
                  </a:lnTo>
                  <a:lnTo>
                    <a:pt x="1176612" y="383798"/>
                  </a:lnTo>
                  <a:lnTo>
                    <a:pt x="1193291" y="386180"/>
                  </a:lnTo>
                  <a:lnTo>
                    <a:pt x="1209572" y="388958"/>
                  </a:lnTo>
                  <a:lnTo>
                    <a:pt x="1225853" y="392134"/>
                  </a:lnTo>
                  <a:lnTo>
                    <a:pt x="1241737" y="395310"/>
                  </a:lnTo>
                  <a:lnTo>
                    <a:pt x="1257621" y="399279"/>
                  </a:lnTo>
                  <a:lnTo>
                    <a:pt x="1273505" y="403249"/>
                  </a:lnTo>
                  <a:lnTo>
                    <a:pt x="1289389" y="407218"/>
                  </a:lnTo>
                  <a:lnTo>
                    <a:pt x="1304876" y="411982"/>
                  </a:lnTo>
                  <a:lnTo>
                    <a:pt x="1370398" y="304805"/>
                  </a:lnTo>
                  <a:lnTo>
                    <a:pt x="1611439" y="417142"/>
                  </a:lnTo>
                  <a:lnTo>
                    <a:pt x="1570140" y="539800"/>
                  </a:lnTo>
                  <a:lnTo>
                    <a:pt x="1592775" y="555678"/>
                  </a:lnTo>
                  <a:lnTo>
                    <a:pt x="1614615" y="572747"/>
                  </a:lnTo>
                  <a:lnTo>
                    <a:pt x="1636059" y="589815"/>
                  </a:lnTo>
                  <a:lnTo>
                    <a:pt x="1656708" y="608075"/>
                  </a:lnTo>
                  <a:lnTo>
                    <a:pt x="1676960" y="626732"/>
                  </a:lnTo>
                  <a:lnTo>
                    <a:pt x="1696815" y="645389"/>
                  </a:lnTo>
                  <a:lnTo>
                    <a:pt x="1715876" y="665236"/>
                  </a:lnTo>
                  <a:lnTo>
                    <a:pt x="1734540" y="685481"/>
                  </a:lnTo>
                  <a:lnTo>
                    <a:pt x="1752410" y="706519"/>
                  </a:lnTo>
                  <a:lnTo>
                    <a:pt x="1769882" y="728351"/>
                  </a:lnTo>
                  <a:lnTo>
                    <a:pt x="1786560" y="750184"/>
                  </a:lnTo>
                  <a:lnTo>
                    <a:pt x="1802841" y="772413"/>
                  </a:lnTo>
                  <a:lnTo>
                    <a:pt x="1818329" y="795436"/>
                  </a:lnTo>
                  <a:lnTo>
                    <a:pt x="1832624" y="818856"/>
                  </a:lnTo>
                  <a:lnTo>
                    <a:pt x="1846920" y="842673"/>
                  </a:lnTo>
                  <a:lnTo>
                    <a:pt x="1860024" y="866887"/>
                  </a:lnTo>
                  <a:lnTo>
                    <a:pt x="1994642" y="834337"/>
                  </a:lnTo>
                  <a:lnTo>
                    <a:pt x="2085975" y="1084019"/>
                  </a:lnTo>
                  <a:lnTo>
                    <a:pt x="1954931" y="1149516"/>
                  </a:lnTo>
                  <a:lnTo>
                    <a:pt x="1958108" y="1167776"/>
                  </a:lnTo>
                  <a:lnTo>
                    <a:pt x="1960491" y="1185638"/>
                  </a:lnTo>
                  <a:lnTo>
                    <a:pt x="1962476" y="1204295"/>
                  </a:lnTo>
                  <a:lnTo>
                    <a:pt x="1964462" y="1222952"/>
                  </a:lnTo>
                  <a:lnTo>
                    <a:pt x="1965653" y="1241212"/>
                  </a:lnTo>
                  <a:lnTo>
                    <a:pt x="1966447" y="1259868"/>
                  </a:lnTo>
                  <a:lnTo>
                    <a:pt x="1967242" y="1278922"/>
                  </a:lnTo>
                  <a:lnTo>
                    <a:pt x="1967242" y="1297975"/>
                  </a:lnTo>
                  <a:lnTo>
                    <a:pt x="1967242" y="1315441"/>
                  </a:lnTo>
                  <a:lnTo>
                    <a:pt x="1966845" y="1332907"/>
                  </a:lnTo>
                  <a:lnTo>
                    <a:pt x="1966050" y="1349976"/>
                  </a:lnTo>
                  <a:lnTo>
                    <a:pt x="1964859" y="1367839"/>
                  </a:lnTo>
                  <a:lnTo>
                    <a:pt x="1962873" y="1385305"/>
                  </a:lnTo>
                  <a:lnTo>
                    <a:pt x="1961285" y="1401977"/>
                  </a:lnTo>
                  <a:lnTo>
                    <a:pt x="1959300" y="1419442"/>
                  </a:lnTo>
                  <a:lnTo>
                    <a:pt x="1957314" y="1436114"/>
                  </a:lnTo>
                  <a:lnTo>
                    <a:pt x="1954137" y="1453183"/>
                  </a:lnTo>
                  <a:lnTo>
                    <a:pt x="1951357" y="1469855"/>
                  </a:lnTo>
                  <a:lnTo>
                    <a:pt x="1947784" y="1486527"/>
                  </a:lnTo>
                  <a:lnTo>
                    <a:pt x="1944210" y="1503199"/>
                  </a:lnTo>
                  <a:lnTo>
                    <a:pt x="1940239" y="1519871"/>
                  </a:lnTo>
                  <a:lnTo>
                    <a:pt x="1935871" y="1535749"/>
                  </a:lnTo>
                  <a:lnTo>
                    <a:pt x="1931899" y="1552024"/>
                  </a:lnTo>
                  <a:lnTo>
                    <a:pt x="1926737" y="1568299"/>
                  </a:lnTo>
                  <a:lnTo>
                    <a:pt x="2061355" y="1650468"/>
                  </a:lnTo>
                  <a:lnTo>
                    <a:pt x="1949372" y="1891020"/>
                  </a:lnTo>
                  <a:lnTo>
                    <a:pt x="1791723" y="1838623"/>
                  </a:lnTo>
                  <a:lnTo>
                    <a:pt x="1776633" y="1859264"/>
                  </a:lnTo>
                  <a:lnTo>
                    <a:pt x="1761146" y="1879112"/>
                  </a:lnTo>
                  <a:lnTo>
                    <a:pt x="1744468" y="1898165"/>
                  </a:lnTo>
                  <a:lnTo>
                    <a:pt x="1728186" y="1917219"/>
                  </a:lnTo>
                  <a:lnTo>
                    <a:pt x="1710714" y="1935876"/>
                  </a:lnTo>
                  <a:lnTo>
                    <a:pt x="1693241" y="1954135"/>
                  </a:lnTo>
                  <a:lnTo>
                    <a:pt x="1674975" y="1971204"/>
                  </a:lnTo>
                  <a:lnTo>
                    <a:pt x="1655914" y="1988670"/>
                  </a:lnTo>
                  <a:lnTo>
                    <a:pt x="1636853" y="2004945"/>
                  </a:lnTo>
                  <a:lnTo>
                    <a:pt x="1616998" y="2021220"/>
                  </a:lnTo>
                  <a:lnTo>
                    <a:pt x="1597143" y="2036701"/>
                  </a:lnTo>
                  <a:lnTo>
                    <a:pt x="1576494" y="2051388"/>
                  </a:lnTo>
                  <a:lnTo>
                    <a:pt x="1555844" y="2066075"/>
                  </a:lnTo>
                  <a:lnTo>
                    <a:pt x="1534401" y="2079572"/>
                  </a:lnTo>
                  <a:lnTo>
                    <a:pt x="1512957" y="2093068"/>
                  </a:lnTo>
                  <a:lnTo>
                    <a:pt x="1491117" y="2105770"/>
                  </a:lnTo>
                  <a:lnTo>
                    <a:pt x="1531621" y="2274474"/>
                  </a:lnTo>
                  <a:lnTo>
                    <a:pt x="1281844" y="2365376"/>
                  </a:lnTo>
                  <a:lnTo>
                    <a:pt x="1202821" y="2207787"/>
                  </a:lnTo>
                  <a:lnTo>
                    <a:pt x="1183363" y="2210962"/>
                  </a:lnTo>
                  <a:lnTo>
                    <a:pt x="1163508" y="2213741"/>
                  </a:lnTo>
                  <a:lnTo>
                    <a:pt x="1144050" y="2216123"/>
                  </a:lnTo>
                  <a:lnTo>
                    <a:pt x="1124195" y="2218504"/>
                  </a:lnTo>
                  <a:lnTo>
                    <a:pt x="1103943" y="2219695"/>
                  </a:lnTo>
                  <a:lnTo>
                    <a:pt x="1083690" y="2220886"/>
                  </a:lnTo>
                  <a:lnTo>
                    <a:pt x="1063438" y="2221680"/>
                  </a:lnTo>
                  <a:lnTo>
                    <a:pt x="1043186" y="2221680"/>
                  </a:lnTo>
                  <a:lnTo>
                    <a:pt x="1013007" y="2221283"/>
                  </a:lnTo>
                  <a:lnTo>
                    <a:pt x="983224" y="2220092"/>
                  </a:lnTo>
                  <a:lnTo>
                    <a:pt x="954235" y="2217711"/>
                  </a:lnTo>
                  <a:lnTo>
                    <a:pt x="924850" y="2214535"/>
                  </a:lnTo>
                  <a:lnTo>
                    <a:pt x="895862" y="2210565"/>
                  </a:lnTo>
                  <a:lnTo>
                    <a:pt x="867270" y="2205405"/>
                  </a:lnTo>
                  <a:lnTo>
                    <a:pt x="839076" y="2199451"/>
                  </a:lnTo>
                  <a:lnTo>
                    <a:pt x="810882" y="2192703"/>
                  </a:lnTo>
                  <a:lnTo>
                    <a:pt x="715180" y="2341162"/>
                  </a:lnTo>
                  <a:lnTo>
                    <a:pt x="474536" y="2229222"/>
                  </a:lnTo>
                  <a:lnTo>
                    <a:pt x="524968" y="2062900"/>
                  </a:lnTo>
                  <a:lnTo>
                    <a:pt x="504716" y="2049006"/>
                  </a:lnTo>
                  <a:lnTo>
                    <a:pt x="484464" y="2033525"/>
                  </a:lnTo>
                  <a:lnTo>
                    <a:pt x="465006" y="2018441"/>
                  </a:lnTo>
                  <a:lnTo>
                    <a:pt x="445945" y="2002960"/>
                  </a:lnTo>
                  <a:lnTo>
                    <a:pt x="427281" y="1986288"/>
                  </a:lnTo>
                  <a:lnTo>
                    <a:pt x="408617" y="1969616"/>
                  </a:lnTo>
                  <a:lnTo>
                    <a:pt x="390748" y="1952151"/>
                  </a:lnTo>
                  <a:lnTo>
                    <a:pt x="373672" y="1934685"/>
                  </a:lnTo>
                  <a:lnTo>
                    <a:pt x="356597" y="1916028"/>
                  </a:lnTo>
                  <a:lnTo>
                    <a:pt x="340316" y="1897371"/>
                  </a:lnTo>
                  <a:lnTo>
                    <a:pt x="324432" y="1878715"/>
                  </a:lnTo>
                  <a:lnTo>
                    <a:pt x="308548" y="1858867"/>
                  </a:lnTo>
                  <a:lnTo>
                    <a:pt x="293855" y="1839020"/>
                  </a:lnTo>
                  <a:lnTo>
                    <a:pt x="279559" y="1818775"/>
                  </a:lnTo>
                  <a:lnTo>
                    <a:pt x="265661" y="1797737"/>
                  </a:lnTo>
                  <a:lnTo>
                    <a:pt x="252556" y="1776301"/>
                  </a:lnTo>
                  <a:lnTo>
                    <a:pt x="91333" y="1811630"/>
                  </a:lnTo>
                  <a:lnTo>
                    <a:pt x="0" y="1562345"/>
                  </a:lnTo>
                  <a:lnTo>
                    <a:pt x="138191" y="1488512"/>
                  </a:lnTo>
                  <a:lnTo>
                    <a:pt x="133426" y="1465092"/>
                  </a:lnTo>
                  <a:lnTo>
                    <a:pt x="129852" y="1441672"/>
                  </a:lnTo>
                  <a:lnTo>
                    <a:pt x="126278" y="1418251"/>
                  </a:lnTo>
                  <a:lnTo>
                    <a:pt x="123498" y="1394434"/>
                  </a:lnTo>
                  <a:lnTo>
                    <a:pt x="121513" y="1370220"/>
                  </a:lnTo>
                  <a:lnTo>
                    <a:pt x="119527" y="1346403"/>
                  </a:lnTo>
                  <a:lnTo>
                    <a:pt x="118733" y="1322189"/>
                  </a:lnTo>
                  <a:lnTo>
                    <a:pt x="118336" y="1297975"/>
                  </a:lnTo>
                  <a:lnTo>
                    <a:pt x="118733" y="1269395"/>
                  </a:lnTo>
                  <a:lnTo>
                    <a:pt x="119924" y="1240418"/>
                  </a:lnTo>
                  <a:lnTo>
                    <a:pt x="122704" y="1211837"/>
                  </a:lnTo>
                  <a:lnTo>
                    <a:pt x="125484" y="1184051"/>
                  </a:lnTo>
                  <a:lnTo>
                    <a:pt x="129455" y="1155867"/>
                  </a:lnTo>
                  <a:lnTo>
                    <a:pt x="134220" y="1128478"/>
                  </a:lnTo>
                  <a:lnTo>
                    <a:pt x="139780" y="1101088"/>
                  </a:lnTo>
                  <a:lnTo>
                    <a:pt x="146133" y="1074095"/>
                  </a:lnTo>
                  <a:lnTo>
                    <a:pt x="24223" y="995896"/>
                  </a:lnTo>
                  <a:lnTo>
                    <a:pt x="136603" y="755344"/>
                  </a:lnTo>
                  <a:lnTo>
                    <a:pt x="268043" y="794642"/>
                  </a:lnTo>
                  <a:lnTo>
                    <a:pt x="283530" y="772016"/>
                  </a:lnTo>
                  <a:lnTo>
                    <a:pt x="299017" y="750184"/>
                  </a:lnTo>
                  <a:lnTo>
                    <a:pt x="315696" y="728351"/>
                  </a:lnTo>
                  <a:lnTo>
                    <a:pt x="332771" y="707313"/>
                  </a:lnTo>
                  <a:lnTo>
                    <a:pt x="350243" y="686274"/>
                  </a:lnTo>
                  <a:lnTo>
                    <a:pt x="368907" y="666824"/>
                  </a:lnTo>
                  <a:lnTo>
                    <a:pt x="387571" y="646976"/>
                  </a:lnTo>
                  <a:lnTo>
                    <a:pt x="407426" y="627923"/>
                  </a:lnTo>
                  <a:lnTo>
                    <a:pt x="427281" y="609266"/>
                  </a:lnTo>
                  <a:lnTo>
                    <a:pt x="447930" y="591403"/>
                  </a:lnTo>
                  <a:lnTo>
                    <a:pt x="468977" y="574334"/>
                  </a:lnTo>
                  <a:lnTo>
                    <a:pt x="490420" y="557662"/>
                  </a:lnTo>
                  <a:lnTo>
                    <a:pt x="512261" y="541784"/>
                  </a:lnTo>
                  <a:lnTo>
                    <a:pt x="535293" y="526303"/>
                  </a:lnTo>
                  <a:lnTo>
                    <a:pt x="557928" y="511616"/>
                  </a:lnTo>
                  <a:lnTo>
                    <a:pt x="581754" y="497723"/>
                  </a:lnTo>
                  <a:lnTo>
                    <a:pt x="554354" y="371890"/>
                  </a:lnTo>
                  <a:lnTo>
                    <a:pt x="803734" y="280988"/>
                  </a:lnTo>
                  <a:close/>
                  <a:moveTo>
                    <a:pt x="2013752" y="186531"/>
                  </a:moveTo>
                  <a:lnTo>
                    <a:pt x="2001871" y="186928"/>
                  </a:lnTo>
                  <a:lnTo>
                    <a:pt x="1989594" y="188119"/>
                  </a:lnTo>
                  <a:lnTo>
                    <a:pt x="1978109" y="190103"/>
                  </a:lnTo>
                  <a:lnTo>
                    <a:pt x="1966624" y="192881"/>
                  </a:lnTo>
                  <a:lnTo>
                    <a:pt x="1955139" y="196453"/>
                  </a:lnTo>
                  <a:lnTo>
                    <a:pt x="1944050" y="200819"/>
                  </a:lnTo>
                  <a:lnTo>
                    <a:pt x="1932962" y="205978"/>
                  </a:lnTo>
                  <a:lnTo>
                    <a:pt x="1922269" y="211534"/>
                  </a:lnTo>
                  <a:lnTo>
                    <a:pt x="1914348" y="216297"/>
                  </a:lnTo>
                  <a:lnTo>
                    <a:pt x="1906823" y="221853"/>
                  </a:lnTo>
                  <a:lnTo>
                    <a:pt x="1899695" y="227409"/>
                  </a:lnTo>
                  <a:lnTo>
                    <a:pt x="1892962" y="233363"/>
                  </a:lnTo>
                  <a:lnTo>
                    <a:pt x="1886230" y="239713"/>
                  </a:lnTo>
                  <a:lnTo>
                    <a:pt x="1880289" y="246063"/>
                  </a:lnTo>
                  <a:lnTo>
                    <a:pt x="1874349" y="252809"/>
                  </a:lnTo>
                  <a:lnTo>
                    <a:pt x="1869200" y="259953"/>
                  </a:lnTo>
                  <a:lnTo>
                    <a:pt x="1864052" y="267097"/>
                  </a:lnTo>
                  <a:lnTo>
                    <a:pt x="1859300" y="274241"/>
                  </a:lnTo>
                  <a:lnTo>
                    <a:pt x="1855339" y="281781"/>
                  </a:lnTo>
                  <a:lnTo>
                    <a:pt x="1850983" y="289719"/>
                  </a:lnTo>
                  <a:lnTo>
                    <a:pt x="1847419" y="297656"/>
                  </a:lnTo>
                  <a:lnTo>
                    <a:pt x="1844646" y="305594"/>
                  </a:lnTo>
                  <a:lnTo>
                    <a:pt x="1841874" y="313928"/>
                  </a:lnTo>
                  <a:lnTo>
                    <a:pt x="1839102" y="322263"/>
                  </a:lnTo>
                  <a:lnTo>
                    <a:pt x="1837518" y="330597"/>
                  </a:lnTo>
                  <a:lnTo>
                    <a:pt x="1835934" y="339328"/>
                  </a:lnTo>
                  <a:lnTo>
                    <a:pt x="1834350" y="348059"/>
                  </a:lnTo>
                  <a:lnTo>
                    <a:pt x="1833557" y="356791"/>
                  </a:lnTo>
                  <a:lnTo>
                    <a:pt x="1833557" y="365125"/>
                  </a:lnTo>
                  <a:lnTo>
                    <a:pt x="1833557" y="373856"/>
                  </a:lnTo>
                  <a:lnTo>
                    <a:pt x="1833953" y="382984"/>
                  </a:lnTo>
                  <a:lnTo>
                    <a:pt x="1835142" y="391716"/>
                  </a:lnTo>
                  <a:lnTo>
                    <a:pt x="1836726" y="400050"/>
                  </a:lnTo>
                  <a:lnTo>
                    <a:pt x="1838310" y="409178"/>
                  </a:lnTo>
                  <a:lnTo>
                    <a:pt x="1840290" y="417513"/>
                  </a:lnTo>
                  <a:lnTo>
                    <a:pt x="1843458" y="426244"/>
                  </a:lnTo>
                  <a:lnTo>
                    <a:pt x="1846230" y="434578"/>
                  </a:lnTo>
                  <a:lnTo>
                    <a:pt x="1850191" y="443310"/>
                  </a:lnTo>
                  <a:lnTo>
                    <a:pt x="1853755" y="451247"/>
                  </a:lnTo>
                  <a:lnTo>
                    <a:pt x="1858507" y="459581"/>
                  </a:lnTo>
                  <a:lnTo>
                    <a:pt x="1864844" y="469503"/>
                  </a:lnTo>
                  <a:lnTo>
                    <a:pt x="1871973" y="479028"/>
                  </a:lnTo>
                  <a:lnTo>
                    <a:pt x="1879497" y="488156"/>
                  </a:lnTo>
                  <a:lnTo>
                    <a:pt x="1887418" y="496888"/>
                  </a:lnTo>
                  <a:lnTo>
                    <a:pt x="1896527" y="504428"/>
                  </a:lnTo>
                  <a:lnTo>
                    <a:pt x="1905239" y="511969"/>
                  </a:lnTo>
                  <a:lnTo>
                    <a:pt x="1914744" y="518716"/>
                  </a:lnTo>
                  <a:lnTo>
                    <a:pt x="1924645" y="524669"/>
                  </a:lnTo>
                  <a:lnTo>
                    <a:pt x="1934942" y="529828"/>
                  </a:lnTo>
                  <a:lnTo>
                    <a:pt x="1945635" y="534988"/>
                  </a:lnTo>
                  <a:lnTo>
                    <a:pt x="1956723" y="538956"/>
                  </a:lnTo>
                  <a:lnTo>
                    <a:pt x="1967812" y="542131"/>
                  </a:lnTo>
                  <a:lnTo>
                    <a:pt x="1979297" y="545306"/>
                  </a:lnTo>
                  <a:lnTo>
                    <a:pt x="1990782" y="546894"/>
                  </a:lnTo>
                  <a:lnTo>
                    <a:pt x="2002267" y="548085"/>
                  </a:lnTo>
                  <a:lnTo>
                    <a:pt x="2014544" y="548481"/>
                  </a:lnTo>
                  <a:lnTo>
                    <a:pt x="2026425" y="548085"/>
                  </a:lnTo>
                  <a:lnTo>
                    <a:pt x="2038306" y="546894"/>
                  </a:lnTo>
                  <a:lnTo>
                    <a:pt x="2049791" y="544910"/>
                  </a:lnTo>
                  <a:lnTo>
                    <a:pt x="2061672" y="542131"/>
                  </a:lnTo>
                  <a:lnTo>
                    <a:pt x="2073157" y="538560"/>
                  </a:lnTo>
                  <a:lnTo>
                    <a:pt x="2084246" y="534194"/>
                  </a:lnTo>
                  <a:lnTo>
                    <a:pt x="2095335" y="529035"/>
                  </a:lnTo>
                  <a:lnTo>
                    <a:pt x="2106028" y="523081"/>
                  </a:lnTo>
                  <a:lnTo>
                    <a:pt x="2113552" y="518716"/>
                  </a:lnTo>
                  <a:lnTo>
                    <a:pt x="2121077" y="513556"/>
                  </a:lnTo>
                  <a:lnTo>
                    <a:pt x="2128206" y="508000"/>
                  </a:lnTo>
                  <a:lnTo>
                    <a:pt x="2134938" y="502047"/>
                  </a:lnTo>
                  <a:lnTo>
                    <a:pt x="2141275" y="496491"/>
                  </a:lnTo>
                  <a:lnTo>
                    <a:pt x="2147215" y="490141"/>
                  </a:lnTo>
                  <a:lnTo>
                    <a:pt x="2153156" y="483394"/>
                  </a:lnTo>
                  <a:lnTo>
                    <a:pt x="2158304" y="476647"/>
                  </a:lnTo>
                  <a:lnTo>
                    <a:pt x="2163452" y="469503"/>
                  </a:lnTo>
                  <a:lnTo>
                    <a:pt x="2168601" y="461566"/>
                  </a:lnTo>
                  <a:lnTo>
                    <a:pt x="2172957" y="454025"/>
                  </a:lnTo>
                  <a:lnTo>
                    <a:pt x="2176917" y="446485"/>
                  </a:lnTo>
                  <a:lnTo>
                    <a:pt x="2180482" y="438150"/>
                  </a:lnTo>
                  <a:lnTo>
                    <a:pt x="2183650" y="430213"/>
                  </a:lnTo>
                  <a:lnTo>
                    <a:pt x="2186818" y="421481"/>
                  </a:lnTo>
                  <a:lnTo>
                    <a:pt x="2189195" y="412750"/>
                  </a:lnTo>
                  <a:lnTo>
                    <a:pt x="2191175" y="404019"/>
                  </a:lnTo>
                  <a:lnTo>
                    <a:pt x="2192363" y="395288"/>
                  </a:lnTo>
                  <a:lnTo>
                    <a:pt x="2193947" y="386159"/>
                  </a:lnTo>
                  <a:lnTo>
                    <a:pt x="2194739" y="377428"/>
                  </a:lnTo>
                  <a:lnTo>
                    <a:pt x="2194739" y="368697"/>
                  </a:lnTo>
                  <a:lnTo>
                    <a:pt x="2194739" y="359569"/>
                  </a:lnTo>
                  <a:lnTo>
                    <a:pt x="2194343" y="351234"/>
                  </a:lnTo>
                  <a:lnTo>
                    <a:pt x="2192759" y="342503"/>
                  </a:lnTo>
                  <a:lnTo>
                    <a:pt x="2191571" y="333375"/>
                  </a:lnTo>
                  <a:lnTo>
                    <a:pt x="2189591" y="325041"/>
                  </a:lnTo>
                  <a:lnTo>
                    <a:pt x="2187610" y="316706"/>
                  </a:lnTo>
                  <a:lnTo>
                    <a:pt x="2184838" y="308372"/>
                  </a:lnTo>
                  <a:lnTo>
                    <a:pt x="2181670" y="299641"/>
                  </a:lnTo>
                  <a:lnTo>
                    <a:pt x="2178106" y="291703"/>
                  </a:lnTo>
                  <a:lnTo>
                    <a:pt x="2174145" y="283766"/>
                  </a:lnTo>
                  <a:lnTo>
                    <a:pt x="2169789" y="275828"/>
                  </a:lnTo>
                  <a:lnTo>
                    <a:pt x="2163452" y="265509"/>
                  </a:lnTo>
                  <a:lnTo>
                    <a:pt x="2156324" y="255984"/>
                  </a:lnTo>
                  <a:lnTo>
                    <a:pt x="2148799" y="247253"/>
                  </a:lnTo>
                  <a:lnTo>
                    <a:pt x="2140879" y="238522"/>
                  </a:lnTo>
                  <a:lnTo>
                    <a:pt x="2131770" y="230584"/>
                  </a:lnTo>
                  <a:lnTo>
                    <a:pt x="2123057" y="223441"/>
                  </a:lnTo>
                  <a:lnTo>
                    <a:pt x="2113552" y="216694"/>
                  </a:lnTo>
                  <a:lnTo>
                    <a:pt x="2103255" y="210344"/>
                  </a:lnTo>
                  <a:lnTo>
                    <a:pt x="2093355" y="204788"/>
                  </a:lnTo>
                  <a:lnTo>
                    <a:pt x="2082662" y="200422"/>
                  </a:lnTo>
                  <a:lnTo>
                    <a:pt x="2071969" y="196056"/>
                  </a:lnTo>
                  <a:lnTo>
                    <a:pt x="2060484" y="192881"/>
                  </a:lnTo>
                  <a:lnTo>
                    <a:pt x="2048999" y="190103"/>
                  </a:lnTo>
                  <a:lnTo>
                    <a:pt x="2037118" y="188119"/>
                  </a:lnTo>
                  <a:lnTo>
                    <a:pt x="2025633" y="186928"/>
                  </a:lnTo>
                  <a:lnTo>
                    <a:pt x="2013752" y="186531"/>
                  </a:lnTo>
                  <a:close/>
                  <a:moveTo>
                    <a:pt x="2066028" y="0"/>
                  </a:moveTo>
                  <a:lnTo>
                    <a:pt x="2156324" y="23812"/>
                  </a:lnTo>
                  <a:lnTo>
                    <a:pt x="2146027" y="100013"/>
                  </a:lnTo>
                  <a:lnTo>
                    <a:pt x="2140916" y="118533"/>
                  </a:lnTo>
                  <a:lnTo>
                    <a:pt x="2134542" y="115094"/>
                  </a:lnTo>
                  <a:lnTo>
                    <a:pt x="2132671" y="114357"/>
                  </a:lnTo>
                  <a:lnTo>
                    <a:pt x="2132562" y="114300"/>
                  </a:lnTo>
                  <a:lnTo>
                    <a:pt x="2123453" y="110728"/>
                  </a:lnTo>
                  <a:lnTo>
                    <a:pt x="2132671" y="114357"/>
                  </a:lnTo>
                  <a:lnTo>
                    <a:pt x="2140879" y="118666"/>
                  </a:lnTo>
                  <a:lnTo>
                    <a:pt x="2140916" y="118533"/>
                  </a:lnTo>
                  <a:lnTo>
                    <a:pt x="2144839" y="120650"/>
                  </a:lnTo>
                  <a:lnTo>
                    <a:pt x="2153552" y="125413"/>
                  </a:lnTo>
                  <a:lnTo>
                    <a:pt x="2167413" y="133747"/>
                  </a:lnTo>
                  <a:lnTo>
                    <a:pt x="2174145" y="138113"/>
                  </a:lnTo>
                  <a:lnTo>
                    <a:pt x="2180878" y="142875"/>
                  </a:lnTo>
                  <a:lnTo>
                    <a:pt x="2181274" y="143272"/>
                  </a:lnTo>
                  <a:lnTo>
                    <a:pt x="2187610" y="148034"/>
                  </a:lnTo>
                  <a:lnTo>
                    <a:pt x="2193947" y="153194"/>
                  </a:lnTo>
                  <a:lnTo>
                    <a:pt x="2205432" y="163909"/>
                  </a:lnTo>
                  <a:lnTo>
                    <a:pt x="2212560" y="170656"/>
                  </a:lnTo>
                  <a:lnTo>
                    <a:pt x="2221273" y="180181"/>
                  </a:lnTo>
                  <a:lnTo>
                    <a:pt x="2226433" y="186128"/>
                  </a:lnTo>
                  <a:lnTo>
                    <a:pt x="2226422" y="186134"/>
                  </a:lnTo>
                  <a:lnTo>
                    <a:pt x="2229194" y="189309"/>
                  </a:lnTo>
                  <a:lnTo>
                    <a:pt x="2226433" y="186128"/>
                  </a:lnTo>
                  <a:lnTo>
                    <a:pt x="2244639" y="175419"/>
                  </a:lnTo>
                  <a:lnTo>
                    <a:pt x="2315925" y="143669"/>
                  </a:lnTo>
                  <a:lnTo>
                    <a:pt x="2363053" y="224234"/>
                  </a:lnTo>
                  <a:lnTo>
                    <a:pt x="2302064" y="270669"/>
                  </a:lnTo>
                  <a:lnTo>
                    <a:pt x="2280282" y="283369"/>
                  </a:lnTo>
                  <a:lnTo>
                    <a:pt x="2284242" y="296466"/>
                  </a:lnTo>
                  <a:lnTo>
                    <a:pt x="2287015" y="309166"/>
                  </a:lnTo>
                  <a:lnTo>
                    <a:pt x="2289787" y="322263"/>
                  </a:lnTo>
                  <a:lnTo>
                    <a:pt x="2291371" y="335359"/>
                  </a:lnTo>
                  <a:lnTo>
                    <a:pt x="2292559" y="348456"/>
                  </a:lnTo>
                  <a:lnTo>
                    <a:pt x="2293351" y="361553"/>
                  </a:lnTo>
                  <a:lnTo>
                    <a:pt x="2293351" y="374650"/>
                  </a:lnTo>
                  <a:lnTo>
                    <a:pt x="2292559" y="387350"/>
                  </a:lnTo>
                  <a:lnTo>
                    <a:pt x="2318301" y="394097"/>
                  </a:lnTo>
                  <a:lnTo>
                    <a:pt x="2390775" y="422275"/>
                  </a:lnTo>
                  <a:lnTo>
                    <a:pt x="2367409" y="512763"/>
                  </a:lnTo>
                  <a:lnTo>
                    <a:pt x="2291371" y="502047"/>
                  </a:lnTo>
                  <a:lnTo>
                    <a:pt x="2262857" y="494506"/>
                  </a:lnTo>
                  <a:lnTo>
                    <a:pt x="2256916" y="506016"/>
                  </a:lnTo>
                  <a:lnTo>
                    <a:pt x="2250183" y="517128"/>
                  </a:lnTo>
                  <a:lnTo>
                    <a:pt x="2243451" y="527447"/>
                  </a:lnTo>
                  <a:lnTo>
                    <a:pt x="2235926" y="537766"/>
                  </a:lnTo>
                  <a:lnTo>
                    <a:pt x="2228006" y="547688"/>
                  </a:lnTo>
                  <a:lnTo>
                    <a:pt x="2219293" y="557610"/>
                  </a:lnTo>
                  <a:lnTo>
                    <a:pt x="2210580" y="566738"/>
                  </a:lnTo>
                  <a:lnTo>
                    <a:pt x="2201075" y="575469"/>
                  </a:lnTo>
                  <a:lnTo>
                    <a:pt x="2216125" y="601266"/>
                  </a:lnTo>
                  <a:lnTo>
                    <a:pt x="2247807" y="671910"/>
                  </a:lnTo>
                  <a:lnTo>
                    <a:pt x="2167413" y="719932"/>
                  </a:lnTo>
                  <a:lnTo>
                    <a:pt x="2121077" y="658416"/>
                  </a:lnTo>
                  <a:lnTo>
                    <a:pt x="2105632" y="632222"/>
                  </a:lnTo>
                  <a:lnTo>
                    <a:pt x="2110780" y="629841"/>
                  </a:lnTo>
                  <a:lnTo>
                    <a:pt x="2115929" y="627857"/>
                  </a:lnTo>
                  <a:lnTo>
                    <a:pt x="2104048" y="632222"/>
                  </a:lnTo>
                  <a:lnTo>
                    <a:pt x="2092563" y="635794"/>
                  </a:lnTo>
                  <a:lnTo>
                    <a:pt x="2083058" y="638969"/>
                  </a:lnTo>
                  <a:lnTo>
                    <a:pt x="2067217" y="642541"/>
                  </a:lnTo>
                  <a:lnTo>
                    <a:pt x="2059296" y="643732"/>
                  </a:lnTo>
                  <a:lnTo>
                    <a:pt x="2050583" y="644922"/>
                  </a:lnTo>
                  <a:lnTo>
                    <a:pt x="2048999" y="644922"/>
                  </a:lnTo>
                  <a:lnTo>
                    <a:pt x="2033554" y="646907"/>
                  </a:lnTo>
                  <a:lnTo>
                    <a:pt x="2018505" y="647303"/>
                  </a:lnTo>
                  <a:lnTo>
                    <a:pt x="2014544" y="647700"/>
                  </a:lnTo>
                  <a:lnTo>
                    <a:pt x="2008208" y="647303"/>
                  </a:lnTo>
                  <a:lnTo>
                    <a:pt x="2002617" y="647117"/>
                  </a:lnTo>
                  <a:lnTo>
                    <a:pt x="1994743" y="646510"/>
                  </a:lnTo>
                  <a:lnTo>
                    <a:pt x="1984842" y="645716"/>
                  </a:lnTo>
                  <a:lnTo>
                    <a:pt x="1996327" y="646907"/>
                  </a:lnTo>
                  <a:lnTo>
                    <a:pt x="2002617" y="647117"/>
                  </a:lnTo>
                  <a:lnTo>
                    <a:pt x="2005039" y="647303"/>
                  </a:lnTo>
                  <a:lnTo>
                    <a:pt x="1994347" y="687785"/>
                  </a:lnTo>
                  <a:lnTo>
                    <a:pt x="1970189" y="747713"/>
                  </a:lnTo>
                  <a:lnTo>
                    <a:pt x="1879497" y="724297"/>
                  </a:lnTo>
                  <a:lnTo>
                    <a:pt x="1886230" y="662385"/>
                  </a:lnTo>
                  <a:lnTo>
                    <a:pt x="1896923" y="621507"/>
                  </a:lnTo>
                  <a:lnTo>
                    <a:pt x="1904447" y="625078"/>
                  </a:lnTo>
                  <a:lnTo>
                    <a:pt x="1893754" y="619919"/>
                  </a:lnTo>
                  <a:lnTo>
                    <a:pt x="1883061" y="614363"/>
                  </a:lnTo>
                  <a:lnTo>
                    <a:pt x="1874745" y="609997"/>
                  </a:lnTo>
                  <a:lnTo>
                    <a:pt x="1860884" y="601663"/>
                  </a:lnTo>
                  <a:lnTo>
                    <a:pt x="1854151" y="596900"/>
                  </a:lnTo>
                  <a:lnTo>
                    <a:pt x="1847419" y="592535"/>
                  </a:lnTo>
                  <a:lnTo>
                    <a:pt x="1846627" y="592138"/>
                  </a:lnTo>
                  <a:lnTo>
                    <a:pt x="1840290" y="586978"/>
                  </a:lnTo>
                  <a:lnTo>
                    <a:pt x="1834350" y="581819"/>
                  </a:lnTo>
                  <a:lnTo>
                    <a:pt x="1822469" y="571103"/>
                  </a:lnTo>
                  <a:lnTo>
                    <a:pt x="1815736" y="564356"/>
                  </a:lnTo>
                  <a:lnTo>
                    <a:pt x="1809516" y="557841"/>
                  </a:lnTo>
                  <a:lnTo>
                    <a:pt x="1805439" y="553244"/>
                  </a:lnTo>
                  <a:lnTo>
                    <a:pt x="1799103" y="545703"/>
                  </a:lnTo>
                  <a:lnTo>
                    <a:pt x="1807023" y="555228"/>
                  </a:lnTo>
                  <a:lnTo>
                    <a:pt x="1809516" y="557841"/>
                  </a:lnTo>
                  <a:lnTo>
                    <a:pt x="1811776" y="560388"/>
                  </a:lnTo>
                  <a:lnTo>
                    <a:pt x="1779697" y="579438"/>
                  </a:lnTo>
                  <a:lnTo>
                    <a:pt x="1720292" y="604044"/>
                  </a:lnTo>
                  <a:lnTo>
                    <a:pt x="1673164" y="523875"/>
                  </a:lnTo>
                  <a:lnTo>
                    <a:pt x="1721480" y="484585"/>
                  </a:lnTo>
                  <a:lnTo>
                    <a:pt x="1752767" y="465931"/>
                  </a:lnTo>
                  <a:lnTo>
                    <a:pt x="1748410" y="452835"/>
                  </a:lnTo>
                  <a:lnTo>
                    <a:pt x="1744450" y="439341"/>
                  </a:lnTo>
                  <a:lnTo>
                    <a:pt x="1741282" y="425847"/>
                  </a:lnTo>
                  <a:lnTo>
                    <a:pt x="1738510" y="412353"/>
                  </a:lnTo>
                  <a:lnTo>
                    <a:pt x="1736530" y="398860"/>
                  </a:lnTo>
                  <a:lnTo>
                    <a:pt x="1735737" y="385366"/>
                  </a:lnTo>
                  <a:lnTo>
                    <a:pt x="1734945" y="371475"/>
                  </a:lnTo>
                  <a:lnTo>
                    <a:pt x="1735341" y="357981"/>
                  </a:lnTo>
                  <a:lnTo>
                    <a:pt x="1704451" y="350441"/>
                  </a:lnTo>
                  <a:lnTo>
                    <a:pt x="1644650" y="325438"/>
                  </a:lnTo>
                  <a:lnTo>
                    <a:pt x="1668412" y="235347"/>
                  </a:lnTo>
                  <a:lnTo>
                    <a:pt x="1730193" y="242094"/>
                  </a:lnTo>
                  <a:lnTo>
                    <a:pt x="1760687" y="250031"/>
                  </a:lnTo>
                  <a:lnTo>
                    <a:pt x="1766628" y="237331"/>
                  </a:lnTo>
                  <a:lnTo>
                    <a:pt x="1773361" y="225028"/>
                  </a:lnTo>
                  <a:lnTo>
                    <a:pt x="1781281" y="213519"/>
                  </a:lnTo>
                  <a:lnTo>
                    <a:pt x="1789202" y="201613"/>
                  </a:lnTo>
                  <a:lnTo>
                    <a:pt x="1797915" y="190500"/>
                  </a:lnTo>
                  <a:lnTo>
                    <a:pt x="1807023" y="179784"/>
                  </a:lnTo>
                  <a:lnTo>
                    <a:pt x="1816924" y="169069"/>
                  </a:lnTo>
                  <a:lnTo>
                    <a:pt x="1827221" y="159544"/>
                  </a:lnTo>
                  <a:lnTo>
                    <a:pt x="1812964" y="135334"/>
                  </a:lnTo>
                  <a:lnTo>
                    <a:pt x="1788410" y="75406"/>
                  </a:lnTo>
                  <a:lnTo>
                    <a:pt x="1868804" y="27781"/>
                  </a:lnTo>
                  <a:lnTo>
                    <a:pt x="1907219" y="76994"/>
                  </a:lnTo>
                  <a:lnTo>
                    <a:pt x="1923061" y="102791"/>
                  </a:lnTo>
                  <a:lnTo>
                    <a:pt x="1917516" y="105172"/>
                  </a:lnTo>
                  <a:lnTo>
                    <a:pt x="1912368" y="107156"/>
                  </a:lnTo>
                  <a:lnTo>
                    <a:pt x="1924249" y="102791"/>
                  </a:lnTo>
                  <a:lnTo>
                    <a:pt x="1935734" y="99219"/>
                  </a:lnTo>
                  <a:lnTo>
                    <a:pt x="1945239" y="96044"/>
                  </a:lnTo>
                  <a:lnTo>
                    <a:pt x="1961080" y="92869"/>
                  </a:lnTo>
                  <a:lnTo>
                    <a:pt x="1969001" y="91281"/>
                  </a:lnTo>
                  <a:lnTo>
                    <a:pt x="1977317" y="89694"/>
                  </a:lnTo>
                  <a:lnTo>
                    <a:pt x="1979297" y="89694"/>
                  </a:lnTo>
                  <a:lnTo>
                    <a:pt x="1994347" y="88106"/>
                  </a:lnTo>
                  <a:lnTo>
                    <a:pt x="2009792" y="87709"/>
                  </a:lnTo>
                  <a:lnTo>
                    <a:pt x="2013752" y="87709"/>
                  </a:lnTo>
                  <a:lnTo>
                    <a:pt x="2019693" y="87709"/>
                  </a:lnTo>
                  <a:lnTo>
                    <a:pt x="2031970" y="88503"/>
                  </a:lnTo>
                  <a:lnTo>
                    <a:pt x="2043455" y="89297"/>
                  </a:lnTo>
                  <a:lnTo>
                    <a:pt x="2034346" y="88503"/>
                  </a:lnTo>
                  <a:lnTo>
                    <a:pt x="2038306" y="72628"/>
                  </a:lnTo>
                  <a:lnTo>
                    <a:pt x="2066028" y="0"/>
                  </a:lnTo>
                  <a:close/>
                </a:path>
              </a:pathLst>
            </a:custGeom>
            <a:solidFill>
              <a:schemeClr val="bg1"/>
            </a:solidFill>
            <a:ln>
              <a:noFill/>
            </a:ln>
            <a:extLst/>
          </p:spPr>
          <p:txBody>
            <a:bodyPr anchor="ctr">
              <a:scene3d>
                <a:camera prst="orthographicFront"/>
                <a:lightRig rig="threePt" dir="t"/>
              </a:scene3d>
              <a:sp3d>
                <a:contourClr>
                  <a:srgbClr val="FFFFFF"/>
                </a:contourClr>
              </a:sp3d>
            </a:bodyPr>
            <a:lstStyle/>
            <a:p>
              <a:pPr algn="ctr" eaLnBrk="1" fontAlgn="auto" hangingPunct="1">
                <a:spcBef>
                  <a:spcPts val="0"/>
                </a:spcBef>
                <a:spcAft>
                  <a:spcPts val="0"/>
                </a:spcAft>
                <a:defRPr/>
              </a:pPr>
              <a:endParaRPr lang="zh-CN" altLang="en-US">
                <a:solidFill>
                  <a:schemeClr val="tx1">
                    <a:lumMod val="75000"/>
                    <a:lumOff val="25000"/>
                  </a:schemeClr>
                </a:solidFill>
                <a:latin typeface="+mn-ea"/>
              </a:endParaRPr>
            </a:p>
          </p:txBody>
        </p:sp>
      </p:grpSp>
      <p:grpSp>
        <p:nvGrpSpPr>
          <p:cNvPr id="22" name="组合 21"/>
          <p:cNvGrpSpPr/>
          <p:nvPr/>
        </p:nvGrpSpPr>
        <p:grpSpPr>
          <a:xfrm>
            <a:off x="6018426" y="1559055"/>
            <a:ext cx="5073295" cy="1022080"/>
            <a:chOff x="6003678" y="1441071"/>
            <a:chExt cx="5073295" cy="1022080"/>
          </a:xfrm>
        </p:grpSpPr>
        <p:sp>
          <p:nvSpPr>
            <p:cNvPr id="23" name="任意多边形 123"/>
            <p:cNvSpPr/>
            <p:nvPr/>
          </p:nvSpPr>
          <p:spPr>
            <a:xfrm flipH="1">
              <a:off x="6003678" y="1753999"/>
              <a:ext cx="1772319" cy="709152"/>
            </a:xfrm>
            <a:custGeom>
              <a:avLst/>
              <a:gdLst>
                <a:gd name="connsiteX0" fmla="*/ 1282700 w 1282700"/>
                <a:gd name="connsiteY0" fmla="*/ 609600 h 609600"/>
                <a:gd name="connsiteX1" fmla="*/ 838200 w 1282700"/>
                <a:gd name="connsiteY1" fmla="*/ 0 h 609600"/>
                <a:gd name="connsiteX2" fmla="*/ 0 w 1282700"/>
                <a:gd name="connsiteY2" fmla="*/ 0 h 609600"/>
              </a:gdLst>
              <a:ahLst/>
              <a:cxnLst>
                <a:cxn ang="0">
                  <a:pos x="connsiteX0" y="connsiteY0"/>
                </a:cxn>
                <a:cxn ang="0">
                  <a:pos x="connsiteX1" y="connsiteY1"/>
                </a:cxn>
                <a:cxn ang="0">
                  <a:pos x="connsiteX2" y="connsiteY2"/>
                </a:cxn>
              </a:cxnLst>
              <a:rect l="l" t="t" r="r" b="b"/>
              <a:pathLst>
                <a:path w="1282700" h="609600">
                  <a:moveTo>
                    <a:pt x="1282700" y="609600"/>
                  </a:moveTo>
                  <a:lnTo>
                    <a:pt x="838200" y="0"/>
                  </a:lnTo>
                  <a:lnTo>
                    <a:pt x="0" y="0"/>
                  </a:lnTo>
                </a:path>
              </a:pathLst>
            </a:custGeom>
            <a:ln w="19050">
              <a:solidFill>
                <a:schemeClr val="bg2">
                  <a:lumMod val="50000"/>
                </a:schemeClr>
              </a:solidFill>
              <a:prstDash val="sysDot"/>
              <a:tailEnd type="ova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2400">
                <a:solidFill>
                  <a:schemeClr val="tx1">
                    <a:lumMod val="75000"/>
                    <a:lumOff val="25000"/>
                  </a:schemeClr>
                </a:solidFill>
                <a:latin typeface="+mn-ea"/>
              </a:endParaRPr>
            </a:p>
          </p:txBody>
        </p:sp>
        <p:sp>
          <p:nvSpPr>
            <p:cNvPr id="24" name="MH_Text_1"/>
            <p:cNvSpPr txBox="1">
              <a:spLocks noChangeArrowheads="1"/>
            </p:cNvSpPr>
            <p:nvPr>
              <p:custDataLst>
                <p:tags r:id="rId4"/>
              </p:custDataLst>
            </p:nvPr>
          </p:nvSpPr>
          <p:spPr bwMode="auto">
            <a:xfrm>
              <a:off x="8013718" y="1441071"/>
              <a:ext cx="3063255" cy="5731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b">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nSpc>
                  <a:spcPct val="150000"/>
                </a:lnSpc>
                <a:defRPr/>
              </a:pPr>
              <a:r>
                <a:rPr lang="zh-CN" altLang="en-US" sz="1600" dirty="0">
                  <a:solidFill>
                    <a:schemeClr val="tx1">
                      <a:lumMod val="75000"/>
                      <a:lumOff val="25000"/>
                    </a:schemeClr>
                  </a:solidFill>
                  <a:latin typeface="+mn-ea"/>
                  <a:ea typeface="+mn-ea"/>
                </a:rPr>
                <a:t>此处添加详细文本描述，建议与标题相关并符合整体语言风格，语言描述尽量简洁生动。</a:t>
              </a:r>
            </a:p>
          </p:txBody>
        </p:sp>
      </p:grpSp>
      <p:grpSp>
        <p:nvGrpSpPr>
          <p:cNvPr id="25" name="组合 24"/>
          <p:cNvGrpSpPr/>
          <p:nvPr/>
        </p:nvGrpSpPr>
        <p:grpSpPr>
          <a:xfrm>
            <a:off x="591313" y="1940825"/>
            <a:ext cx="3637060" cy="1151024"/>
            <a:chOff x="591567" y="1895626"/>
            <a:chExt cx="3637060" cy="1151024"/>
          </a:xfrm>
        </p:grpSpPr>
        <p:sp>
          <p:nvSpPr>
            <p:cNvPr id="26" name="任意多边形 126"/>
            <p:cNvSpPr/>
            <p:nvPr/>
          </p:nvSpPr>
          <p:spPr>
            <a:xfrm>
              <a:off x="3655550" y="2272415"/>
              <a:ext cx="573077" cy="774235"/>
            </a:xfrm>
            <a:custGeom>
              <a:avLst/>
              <a:gdLst>
                <a:gd name="connsiteX0" fmla="*/ 1282700 w 1282700"/>
                <a:gd name="connsiteY0" fmla="*/ 609600 h 609600"/>
                <a:gd name="connsiteX1" fmla="*/ 838200 w 1282700"/>
                <a:gd name="connsiteY1" fmla="*/ 0 h 609600"/>
                <a:gd name="connsiteX2" fmla="*/ 0 w 1282700"/>
                <a:gd name="connsiteY2" fmla="*/ 0 h 609600"/>
              </a:gdLst>
              <a:ahLst/>
              <a:cxnLst>
                <a:cxn ang="0">
                  <a:pos x="connsiteX0" y="connsiteY0"/>
                </a:cxn>
                <a:cxn ang="0">
                  <a:pos x="connsiteX1" y="connsiteY1"/>
                </a:cxn>
                <a:cxn ang="0">
                  <a:pos x="connsiteX2" y="connsiteY2"/>
                </a:cxn>
              </a:cxnLst>
              <a:rect l="l" t="t" r="r" b="b"/>
              <a:pathLst>
                <a:path w="1282700" h="609600">
                  <a:moveTo>
                    <a:pt x="1282700" y="609600"/>
                  </a:moveTo>
                  <a:lnTo>
                    <a:pt x="838200" y="0"/>
                  </a:lnTo>
                  <a:lnTo>
                    <a:pt x="0" y="0"/>
                  </a:lnTo>
                </a:path>
              </a:pathLst>
            </a:custGeom>
            <a:ln w="19050">
              <a:solidFill>
                <a:schemeClr val="bg2">
                  <a:lumMod val="50000"/>
                </a:schemeClr>
              </a:solidFill>
              <a:prstDash val="sysDot"/>
              <a:tailEnd type="ova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2400">
                <a:solidFill>
                  <a:schemeClr val="tx1">
                    <a:lumMod val="75000"/>
                    <a:lumOff val="25000"/>
                  </a:schemeClr>
                </a:solidFill>
                <a:latin typeface="+mn-ea"/>
              </a:endParaRPr>
            </a:p>
          </p:txBody>
        </p:sp>
        <p:sp>
          <p:nvSpPr>
            <p:cNvPr id="27" name="MH_Text_1"/>
            <p:cNvSpPr txBox="1">
              <a:spLocks noChangeArrowheads="1"/>
            </p:cNvSpPr>
            <p:nvPr>
              <p:custDataLst>
                <p:tags r:id="rId3"/>
              </p:custDataLst>
            </p:nvPr>
          </p:nvSpPr>
          <p:spPr bwMode="auto">
            <a:xfrm>
              <a:off x="591567" y="1895626"/>
              <a:ext cx="3063255" cy="5731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b">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r">
                <a:lnSpc>
                  <a:spcPct val="150000"/>
                </a:lnSpc>
                <a:defRPr/>
              </a:pPr>
              <a:r>
                <a:rPr lang="zh-CN" altLang="en-US" sz="1600" dirty="0">
                  <a:solidFill>
                    <a:schemeClr val="tx1">
                      <a:lumMod val="75000"/>
                      <a:lumOff val="25000"/>
                    </a:schemeClr>
                  </a:solidFill>
                  <a:latin typeface="+mn-ea"/>
                  <a:ea typeface="+mn-ea"/>
                </a:rPr>
                <a:t>此处添加详细文本描述，建议与标题相关并符合整体语言风格，语言描述尽量简洁生动。</a:t>
              </a:r>
            </a:p>
          </p:txBody>
        </p:sp>
      </p:grpSp>
      <p:grpSp>
        <p:nvGrpSpPr>
          <p:cNvPr id="28" name="组合 27"/>
          <p:cNvGrpSpPr/>
          <p:nvPr/>
        </p:nvGrpSpPr>
        <p:grpSpPr>
          <a:xfrm>
            <a:off x="886207" y="4986839"/>
            <a:ext cx="4307796" cy="769281"/>
            <a:chOff x="886461" y="4941640"/>
            <a:chExt cx="4307796" cy="769281"/>
          </a:xfrm>
        </p:grpSpPr>
        <p:sp>
          <p:nvSpPr>
            <p:cNvPr id="29" name="任意多边形 129"/>
            <p:cNvSpPr/>
            <p:nvPr/>
          </p:nvSpPr>
          <p:spPr>
            <a:xfrm flipV="1">
              <a:off x="4047773" y="4941640"/>
              <a:ext cx="1146484" cy="553021"/>
            </a:xfrm>
            <a:custGeom>
              <a:avLst/>
              <a:gdLst>
                <a:gd name="connsiteX0" fmla="*/ 1282700 w 1282700"/>
                <a:gd name="connsiteY0" fmla="*/ 609600 h 609600"/>
                <a:gd name="connsiteX1" fmla="*/ 838200 w 1282700"/>
                <a:gd name="connsiteY1" fmla="*/ 0 h 609600"/>
                <a:gd name="connsiteX2" fmla="*/ 0 w 1282700"/>
                <a:gd name="connsiteY2" fmla="*/ 0 h 609600"/>
              </a:gdLst>
              <a:ahLst/>
              <a:cxnLst>
                <a:cxn ang="0">
                  <a:pos x="connsiteX0" y="connsiteY0"/>
                </a:cxn>
                <a:cxn ang="0">
                  <a:pos x="connsiteX1" y="connsiteY1"/>
                </a:cxn>
                <a:cxn ang="0">
                  <a:pos x="connsiteX2" y="connsiteY2"/>
                </a:cxn>
              </a:cxnLst>
              <a:rect l="l" t="t" r="r" b="b"/>
              <a:pathLst>
                <a:path w="1282700" h="609600">
                  <a:moveTo>
                    <a:pt x="1282700" y="609600"/>
                  </a:moveTo>
                  <a:lnTo>
                    <a:pt x="838200" y="0"/>
                  </a:lnTo>
                  <a:lnTo>
                    <a:pt x="0" y="0"/>
                  </a:lnTo>
                </a:path>
              </a:pathLst>
            </a:custGeom>
            <a:ln w="19050">
              <a:solidFill>
                <a:schemeClr val="bg2">
                  <a:lumMod val="50000"/>
                </a:schemeClr>
              </a:solidFill>
              <a:prstDash val="sysDot"/>
              <a:tailEnd type="ova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2400">
                <a:solidFill>
                  <a:schemeClr val="tx1">
                    <a:lumMod val="75000"/>
                    <a:lumOff val="25000"/>
                  </a:schemeClr>
                </a:solidFill>
                <a:latin typeface="+mn-ea"/>
              </a:endParaRPr>
            </a:p>
          </p:txBody>
        </p:sp>
        <p:sp>
          <p:nvSpPr>
            <p:cNvPr id="30" name="MH_Text_1"/>
            <p:cNvSpPr txBox="1">
              <a:spLocks noChangeArrowheads="1"/>
            </p:cNvSpPr>
            <p:nvPr>
              <p:custDataLst>
                <p:tags r:id="rId2"/>
              </p:custDataLst>
            </p:nvPr>
          </p:nvSpPr>
          <p:spPr bwMode="auto">
            <a:xfrm>
              <a:off x="886461" y="5137740"/>
              <a:ext cx="3063255" cy="5731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b">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r">
                <a:lnSpc>
                  <a:spcPct val="150000"/>
                </a:lnSpc>
                <a:defRPr/>
              </a:pPr>
              <a:r>
                <a:rPr lang="zh-CN" altLang="en-US" sz="1600" dirty="0">
                  <a:solidFill>
                    <a:schemeClr val="tx1">
                      <a:lumMod val="75000"/>
                      <a:lumOff val="25000"/>
                    </a:schemeClr>
                  </a:solidFill>
                  <a:latin typeface="+mn-ea"/>
                  <a:ea typeface="+mn-ea"/>
                </a:rPr>
                <a:t>此处添加详细文本描述，建议与标题相关并符合整体语言风格，语言描述尽量简洁生动。</a:t>
              </a:r>
            </a:p>
          </p:txBody>
        </p:sp>
      </p:grpSp>
      <p:grpSp>
        <p:nvGrpSpPr>
          <p:cNvPr id="31" name="组合 30"/>
          <p:cNvGrpSpPr/>
          <p:nvPr/>
        </p:nvGrpSpPr>
        <p:grpSpPr>
          <a:xfrm>
            <a:off x="6343592" y="5255724"/>
            <a:ext cx="5009317" cy="982461"/>
            <a:chOff x="6328844" y="5137740"/>
            <a:chExt cx="5009317" cy="982461"/>
          </a:xfrm>
        </p:grpSpPr>
        <p:sp>
          <p:nvSpPr>
            <p:cNvPr id="32" name="任意多边形 132"/>
            <p:cNvSpPr/>
            <p:nvPr/>
          </p:nvSpPr>
          <p:spPr>
            <a:xfrm flipH="1" flipV="1">
              <a:off x="6328844" y="5137740"/>
              <a:ext cx="1772319" cy="818560"/>
            </a:xfrm>
            <a:custGeom>
              <a:avLst/>
              <a:gdLst>
                <a:gd name="connsiteX0" fmla="*/ 1282700 w 1282700"/>
                <a:gd name="connsiteY0" fmla="*/ 609600 h 609600"/>
                <a:gd name="connsiteX1" fmla="*/ 838200 w 1282700"/>
                <a:gd name="connsiteY1" fmla="*/ 0 h 609600"/>
                <a:gd name="connsiteX2" fmla="*/ 0 w 1282700"/>
                <a:gd name="connsiteY2" fmla="*/ 0 h 609600"/>
              </a:gdLst>
              <a:ahLst/>
              <a:cxnLst>
                <a:cxn ang="0">
                  <a:pos x="connsiteX0" y="connsiteY0"/>
                </a:cxn>
                <a:cxn ang="0">
                  <a:pos x="connsiteX1" y="connsiteY1"/>
                </a:cxn>
                <a:cxn ang="0">
                  <a:pos x="connsiteX2" y="connsiteY2"/>
                </a:cxn>
              </a:cxnLst>
              <a:rect l="l" t="t" r="r" b="b"/>
              <a:pathLst>
                <a:path w="1282700" h="609600">
                  <a:moveTo>
                    <a:pt x="1282700" y="609600"/>
                  </a:moveTo>
                  <a:lnTo>
                    <a:pt x="838200" y="0"/>
                  </a:lnTo>
                  <a:lnTo>
                    <a:pt x="0" y="0"/>
                  </a:lnTo>
                </a:path>
              </a:pathLst>
            </a:custGeom>
            <a:ln w="19050">
              <a:solidFill>
                <a:schemeClr val="bg2">
                  <a:lumMod val="50000"/>
                </a:schemeClr>
              </a:solidFill>
              <a:prstDash val="sysDot"/>
              <a:tailEnd type="ova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2400">
                <a:solidFill>
                  <a:schemeClr val="tx1">
                    <a:lumMod val="75000"/>
                    <a:lumOff val="25000"/>
                  </a:schemeClr>
                </a:solidFill>
                <a:latin typeface="+mn-ea"/>
              </a:endParaRPr>
            </a:p>
          </p:txBody>
        </p:sp>
        <p:sp>
          <p:nvSpPr>
            <p:cNvPr id="33" name="MH_Text_1"/>
            <p:cNvSpPr txBox="1">
              <a:spLocks noChangeArrowheads="1"/>
            </p:cNvSpPr>
            <p:nvPr>
              <p:custDataLst>
                <p:tags r:id="rId1"/>
              </p:custDataLst>
            </p:nvPr>
          </p:nvSpPr>
          <p:spPr bwMode="auto">
            <a:xfrm>
              <a:off x="8274906" y="5547020"/>
              <a:ext cx="3063255" cy="5731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b">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nSpc>
                  <a:spcPct val="150000"/>
                </a:lnSpc>
                <a:defRPr/>
              </a:pPr>
              <a:r>
                <a:rPr lang="zh-CN" altLang="en-US" sz="1600" dirty="0">
                  <a:solidFill>
                    <a:schemeClr val="tx1">
                      <a:lumMod val="75000"/>
                      <a:lumOff val="25000"/>
                    </a:schemeClr>
                  </a:solidFill>
                  <a:latin typeface="+mn-ea"/>
                  <a:ea typeface="+mn-ea"/>
                </a:rPr>
                <a:t>此处添加详细文本描述，建议与标题相关并符合整体语言风格，语言描述尽量简洁生动。</a:t>
              </a:r>
            </a:p>
          </p:txBody>
        </p:sp>
      </p:grpSp>
      <p:sp>
        <p:nvSpPr>
          <p:cNvPr id="34" name="文本占位符 33"/>
          <p:cNvSpPr>
            <a:spLocks noGrp="1"/>
          </p:cNvSpPr>
          <p:nvPr>
            <p:ph type="body" sz="quarter" idx="10"/>
          </p:nvPr>
        </p:nvSpPr>
        <p:spPr/>
        <p:txBody>
          <a:bodyPr/>
          <a:lstStyle/>
          <a:p>
            <a:r>
              <a:rPr lang="zh-CN" altLang="en-US" dirty="0" smtClean="0"/>
              <a:t>点击输入章节标题</a:t>
            </a:r>
            <a:endParaRPr lang="zh-CN" altLang="en-US" dirty="0"/>
          </a:p>
        </p:txBody>
      </p:sp>
    </p:spTree>
    <p:extLst>
      <p:ext uri="{BB962C8B-B14F-4D97-AF65-F5344CB8AC3E}">
        <p14:creationId xmlns:p14="http://schemas.microsoft.com/office/powerpoint/2010/main" val="2227244578"/>
      </p:ext>
    </p:extLst>
  </p:cSld>
  <p:clrMapOvr>
    <a:masterClrMapping/>
  </p:clrMapOvr>
  <mc:AlternateContent xmlns:mc="http://schemas.openxmlformats.org/markup-compatibility/2006" xmlns:p14="http://schemas.microsoft.com/office/powerpoint/2010/main">
    <mc:Choice Requires="p14">
      <p:transition spd="slow" p14:dur="900" advClick="0" advTm="0">
        <p14:warp dir="in"/>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2" presetClass="entr" presetSubtype="4" fill="hold" nodeType="after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wipe(down)">
                                      <p:cBhvr>
                                        <p:cTn id="12" dur="500"/>
                                        <p:tgtEl>
                                          <p:spTgt spid="4"/>
                                        </p:tgtEl>
                                      </p:cBhvr>
                                    </p:animEffect>
                                  </p:childTnLst>
                                </p:cTn>
                              </p:par>
                              <p:par>
                                <p:cTn id="13" presetID="22" presetClass="entr" presetSubtype="1" fill="hold" nodeType="with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wipe(up)">
                                      <p:cBhvr>
                                        <p:cTn id="15" dur="500"/>
                                        <p:tgtEl>
                                          <p:spTgt spid="13"/>
                                        </p:tgtEl>
                                      </p:cBhvr>
                                    </p:animEffect>
                                  </p:childTnLst>
                                </p:cTn>
                              </p:par>
                            </p:childTnLst>
                          </p:cTn>
                        </p:par>
                        <p:par>
                          <p:cTn id="16" fill="hold">
                            <p:stCondLst>
                              <p:cond delay="1000"/>
                            </p:stCondLst>
                            <p:childTnLst>
                              <p:par>
                                <p:cTn id="17" presetID="22" presetClass="entr" presetSubtype="1" fill="hold" nodeType="afterEffect">
                                  <p:stCondLst>
                                    <p:cond delay="0"/>
                                  </p:stCondLst>
                                  <p:childTnLst>
                                    <p:set>
                                      <p:cBhvr>
                                        <p:cTn id="18" dur="1" fill="hold">
                                          <p:stCondLst>
                                            <p:cond delay="0"/>
                                          </p:stCondLst>
                                        </p:cTn>
                                        <p:tgtEl>
                                          <p:spTgt spid="31"/>
                                        </p:tgtEl>
                                        <p:attrNameLst>
                                          <p:attrName>style.visibility</p:attrName>
                                        </p:attrNameLst>
                                      </p:cBhvr>
                                      <p:to>
                                        <p:strVal val="visible"/>
                                      </p:to>
                                    </p:set>
                                    <p:animEffect transition="in" filter="wipe(up)">
                                      <p:cBhvr>
                                        <p:cTn id="19" dur="500"/>
                                        <p:tgtEl>
                                          <p:spTgt spid="31"/>
                                        </p:tgtEl>
                                      </p:cBhvr>
                                    </p:animEffect>
                                  </p:childTnLst>
                                </p:cTn>
                              </p:par>
                              <p:par>
                                <p:cTn id="20" presetID="22" presetClass="entr" presetSubtype="4" fill="hold" nodeType="withEffect">
                                  <p:stCondLst>
                                    <p:cond delay="0"/>
                                  </p:stCondLst>
                                  <p:childTnLst>
                                    <p:set>
                                      <p:cBhvr>
                                        <p:cTn id="21" dur="1" fill="hold">
                                          <p:stCondLst>
                                            <p:cond delay="0"/>
                                          </p:stCondLst>
                                        </p:cTn>
                                        <p:tgtEl>
                                          <p:spTgt spid="25"/>
                                        </p:tgtEl>
                                        <p:attrNameLst>
                                          <p:attrName>style.visibility</p:attrName>
                                        </p:attrNameLst>
                                      </p:cBhvr>
                                      <p:to>
                                        <p:strVal val="visible"/>
                                      </p:to>
                                    </p:set>
                                    <p:animEffect transition="in" filter="wipe(down)">
                                      <p:cBhvr>
                                        <p:cTn id="22" dur="500"/>
                                        <p:tgtEl>
                                          <p:spTgt spid="25"/>
                                        </p:tgtEl>
                                      </p:cBhvr>
                                    </p:animEffect>
                                  </p:childTnLst>
                                </p:cTn>
                              </p:par>
                              <p:par>
                                <p:cTn id="23" presetID="22" presetClass="entr" presetSubtype="4" fill="hold" nodeType="withEffect">
                                  <p:stCondLst>
                                    <p:cond delay="0"/>
                                  </p:stCondLst>
                                  <p:childTnLst>
                                    <p:set>
                                      <p:cBhvr>
                                        <p:cTn id="24" dur="1" fill="hold">
                                          <p:stCondLst>
                                            <p:cond delay="0"/>
                                          </p:stCondLst>
                                        </p:cTn>
                                        <p:tgtEl>
                                          <p:spTgt spid="22"/>
                                        </p:tgtEl>
                                        <p:attrNameLst>
                                          <p:attrName>style.visibility</p:attrName>
                                        </p:attrNameLst>
                                      </p:cBhvr>
                                      <p:to>
                                        <p:strVal val="visible"/>
                                      </p:to>
                                    </p:set>
                                    <p:animEffect transition="in" filter="wipe(down)">
                                      <p:cBhvr>
                                        <p:cTn id="25" dur="500"/>
                                        <p:tgtEl>
                                          <p:spTgt spid="22"/>
                                        </p:tgtEl>
                                      </p:cBhvr>
                                    </p:animEffect>
                                  </p:childTnLst>
                                </p:cTn>
                              </p:par>
                              <p:par>
                                <p:cTn id="26" presetID="22" presetClass="entr" presetSubtype="1" fill="hold" nodeType="withEffect">
                                  <p:stCondLst>
                                    <p:cond delay="0"/>
                                  </p:stCondLst>
                                  <p:childTnLst>
                                    <p:set>
                                      <p:cBhvr>
                                        <p:cTn id="27" dur="1" fill="hold">
                                          <p:stCondLst>
                                            <p:cond delay="0"/>
                                          </p:stCondLst>
                                        </p:cTn>
                                        <p:tgtEl>
                                          <p:spTgt spid="28"/>
                                        </p:tgtEl>
                                        <p:attrNameLst>
                                          <p:attrName>style.visibility</p:attrName>
                                        </p:attrNameLst>
                                      </p:cBhvr>
                                      <p:to>
                                        <p:strVal val="visible"/>
                                      </p:to>
                                    </p:set>
                                    <p:animEffect transition="in" filter="wipe(up)">
                                      <p:cBhvr>
                                        <p:cTn id="28"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A_矩形 5"/>
          <p:cNvSpPr/>
          <p:nvPr>
            <p:custDataLst>
              <p:tags r:id="rId1"/>
            </p:custDataLst>
          </p:nvPr>
        </p:nvSpPr>
        <p:spPr>
          <a:xfrm>
            <a:off x="4523319" y="1646017"/>
            <a:ext cx="3145363" cy="2192628"/>
          </a:xfrm>
          <a:prstGeom prst="rect">
            <a:avLst/>
          </a:prstGeom>
          <a:solidFill>
            <a:srgbClr val="E33A5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50000"/>
              </a:lnSpc>
              <a:spcBef>
                <a:spcPts val="0"/>
              </a:spcBef>
              <a:spcAft>
                <a:spcPts val="0"/>
              </a:spcAft>
              <a:buClrTx/>
              <a:buSzTx/>
              <a:buFontTx/>
              <a:buNone/>
              <a:tabLst/>
              <a:defRPr/>
            </a:pPr>
            <a:endParaRPr kumimoji="0" lang="id-ID" sz="1800" b="0" i="0" u="none" strike="noStrike" kern="1200" cap="none" spc="0" normalizeH="0" baseline="0" noProof="0">
              <a:ln>
                <a:noFill/>
              </a:ln>
              <a:solidFill>
                <a:schemeClr val="bg1"/>
              </a:solidFill>
              <a:effectLst/>
              <a:uLnTx/>
              <a:uFillTx/>
              <a:latin typeface="+mn-ea"/>
              <a:cs typeface="+mn-cs"/>
              <a:sym typeface="Arial" panose="020B0604020202020204" pitchFamily="34" charset="0"/>
            </a:endParaRPr>
          </a:p>
        </p:txBody>
      </p:sp>
      <p:sp>
        <p:nvSpPr>
          <p:cNvPr id="4" name="PA_矩形 6"/>
          <p:cNvSpPr/>
          <p:nvPr>
            <p:custDataLst>
              <p:tags r:id="rId2"/>
            </p:custDataLst>
          </p:nvPr>
        </p:nvSpPr>
        <p:spPr>
          <a:xfrm>
            <a:off x="7705256" y="1646017"/>
            <a:ext cx="3145363" cy="2192628"/>
          </a:xfrm>
          <a:prstGeom prst="rect">
            <a:avLst/>
          </a:prstGeom>
          <a:solidFill>
            <a:srgbClr val="2CA8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50000"/>
              </a:lnSpc>
              <a:spcBef>
                <a:spcPts val="0"/>
              </a:spcBef>
              <a:spcAft>
                <a:spcPts val="0"/>
              </a:spcAft>
              <a:buClrTx/>
              <a:buSzTx/>
              <a:buFontTx/>
              <a:buNone/>
              <a:tabLst/>
              <a:defRPr/>
            </a:pPr>
            <a:endParaRPr kumimoji="0" lang="id-ID" sz="1800" b="0" i="0" u="none" strike="noStrike" kern="1200" cap="none" spc="0" normalizeH="0" baseline="0" noProof="0">
              <a:ln>
                <a:noFill/>
              </a:ln>
              <a:solidFill>
                <a:schemeClr val="tx1">
                  <a:lumMod val="75000"/>
                  <a:lumOff val="25000"/>
                </a:schemeClr>
              </a:solidFill>
              <a:effectLst/>
              <a:uLnTx/>
              <a:uFillTx/>
              <a:latin typeface="+mn-ea"/>
              <a:cs typeface="+mn-cs"/>
              <a:sym typeface="Arial" panose="020B0604020202020204" pitchFamily="34" charset="0"/>
            </a:endParaRPr>
          </a:p>
        </p:txBody>
      </p:sp>
      <p:sp>
        <p:nvSpPr>
          <p:cNvPr id="5" name="Text Placeholder 32"/>
          <p:cNvSpPr txBox="1">
            <a:spLocks/>
          </p:cNvSpPr>
          <p:nvPr/>
        </p:nvSpPr>
        <p:spPr>
          <a:xfrm>
            <a:off x="4775195" y="2268607"/>
            <a:ext cx="2769723" cy="1384995"/>
          </a:xfrm>
          <a:prstGeom prst="rect">
            <a:avLst/>
          </a:prstGeom>
        </p:spPr>
        <p:txBody>
          <a:bodyPr wrap="square"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marR="0" lvl="0" indent="0" algn="l" defTabSz="685800" rtl="0" eaLnBrk="1" fontAlgn="auto" latinLnBrk="0" hangingPunct="1">
              <a:lnSpc>
                <a:spcPct val="150000"/>
              </a:lnSpc>
              <a:spcBef>
                <a:spcPts val="750"/>
              </a:spcBef>
              <a:spcAft>
                <a:spcPts val="0"/>
              </a:spcAft>
              <a:buClrTx/>
              <a:buSzTx/>
              <a:buFont typeface="Arial" panose="020B0604020202020204" pitchFamily="34" charset="0"/>
              <a:buNone/>
              <a:tabLst/>
              <a:defRPr/>
            </a:pPr>
            <a:r>
              <a:rPr kumimoji="0" lang="zh-CN" altLang="en-US" sz="1200" b="0" i="0" u="none" strike="noStrike" kern="1200" cap="none" spc="0" normalizeH="0" baseline="0" noProof="0" dirty="0">
                <a:ln>
                  <a:noFill/>
                </a:ln>
                <a:solidFill>
                  <a:schemeClr val="bg1"/>
                </a:solidFill>
                <a:effectLst/>
                <a:uLnTx/>
                <a:uFillTx/>
                <a:latin typeface="+mn-ea"/>
                <a:cs typeface="+mn-cs"/>
                <a:sym typeface="Arial" panose="020B0604020202020204" pitchFamily="34" charset="0"/>
              </a:rPr>
              <a:t>请替换文字内容，修改文字内容，也可以直接复制你的内容到此。请替换文字内容，修改文字内容，也可以直接复制你的内容到此。请替换文字内容，修改文字内容，也可以直接复制你的内容到此。</a:t>
            </a:r>
            <a:endParaRPr kumimoji="0" lang="en-US" sz="1200" b="0" i="0" u="none" strike="noStrike" kern="1200" cap="none" spc="0" normalizeH="0" baseline="0" noProof="0" dirty="0">
              <a:ln>
                <a:noFill/>
              </a:ln>
              <a:solidFill>
                <a:schemeClr val="bg1"/>
              </a:solidFill>
              <a:effectLst/>
              <a:uLnTx/>
              <a:uFillTx/>
              <a:latin typeface="+mn-ea"/>
              <a:cs typeface="+mn-cs"/>
              <a:sym typeface="Arial" panose="020B0604020202020204" pitchFamily="34" charset="0"/>
            </a:endParaRPr>
          </a:p>
        </p:txBody>
      </p:sp>
      <p:sp>
        <p:nvSpPr>
          <p:cNvPr id="6" name="Text Placeholder 33"/>
          <p:cNvSpPr txBox="1">
            <a:spLocks/>
          </p:cNvSpPr>
          <p:nvPr/>
        </p:nvSpPr>
        <p:spPr>
          <a:xfrm>
            <a:off x="4775196" y="1889538"/>
            <a:ext cx="2541210" cy="246221"/>
          </a:xfrm>
          <a:prstGeom prst="rect">
            <a:avLst/>
          </a:prstGeom>
        </p:spPr>
        <p:txBody>
          <a:bodyPr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marR="0" lvl="0" indent="0" algn="l" defTabSz="6858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zh-CN" altLang="en-US" sz="1600" b="1" i="0" u="none" strike="noStrike" kern="1200" cap="none" spc="0" normalizeH="0" baseline="0" noProof="0" dirty="0">
                <a:ln>
                  <a:noFill/>
                </a:ln>
                <a:solidFill>
                  <a:schemeClr val="bg1"/>
                </a:solidFill>
                <a:effectLst/>
                <a:uLnTx/>
                <a:uFillTx/>
                <a:latin typeface="+mn-ea"/>
                <a:cs typeface="+mn-cs"/>
                <a:sym typeface="Arial" panose="020B0604020202020204" pitchFamily="34" charset="0"/>
              </a:rPr>
              <a:t>请替换文字内容</a:t>
            </a:r>
            <a:endParaRPr kumimoji="0" lang="en-AU" sz="1600" b="1" i="0" u="none" strike="noStrike" kern="1200" cap="none" spc="0" normalizeH="0" baseline="0" noProof="0" dirty="0">
              <a:ln>
                <a:noFill/>
              </a:ln>
              <a:solidFill>
                <a:schemeClr val="bg1"/>
              </a:solidFill>
              <a:effectLst/>
              <a:uLnTx/>
              <a:uFillTx/>
              <a:latin typeface="+mn-ea"/>
              <a:cs typeface="+mn-cs"/>
              <a:sym typeface="Arial" panose="020B0604020202020204" pitchFamily="34" charset="0"/>
            </a:endParaRPr>
          </a:p>
        </p:txBody>
      </p:sp>
      <p:sp>
        <p:nvSpPr>
          <p:cNvPr id="7" name="Text Placeholder 32"/>
          <p:cNvSpPr txBox="1">
            <a:spLocks/>
          </p:cNvSpPr>
          <p:nvPr/>
        </p:nvSpPr>
        <p:spPr>
          <a:xfrm>
            <a:off x="7844165" y="1857150"/>
            <a:ext cx="2846117" cy="1867178"/>
          </a:xfrm>
          <a:prstGeom prst="rect">
            <a:avLst/>
          </a:prstGeom>
        </p:spPr>
        <p:txBody>
          <a:bodyPr wrap="square"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171450" marR="0" lvl="0" indent="-171450" algn="just" defTabSz="685800" rtl="0" eaLnBrk="1" fontAlgn="auto" latinLnBrk="0" hangingPunct="1">
              <a:lnSpc>
                <a:spcPct val="150000"/>
              </a:lnSpc>
              <a:spcBef>
                <a:spcPts val="750"/>
              </a:spcBef>
              <a:spcAft>
                <a:spcPts val="0"/>
              </a:spcAft>
              <a:buClrTx/>
              <a:buSzTx/>
              <a:buFont typeface="Wingdings" panose="05000000000000000000" pitchFamily="2" charset="2"/>
              <a:buChar char="ü"/>
              <a:tabLst/>
              <a:defRPr/>
            </a:pPr>
            <a:r>
              <a:rPr kumimoji="0" lang="zh-CN" altLang="en-US" sz="1200" b="0" i="0" u="none" strike="noStrike" kern="1200" cap="none" spc="0" normalizeH="0" baseline="0" noProof="0" dirty="0">
                <a:ln>
                  <a:noFill/>
                </a:ln>
                <a:solidFill>
                  <a:schemeClr val="bg1"/>
                </a:solidFill>
                <a:effectLst/>
                <a:uLnTx/>
                <a:uFillTx/>
                <a:latin typeface="+mn-ea"/>
                <a:cs typeface="+mn-cs"/>
                <a:sym typeface="Arial" panose="020B0604020202020204" pitchFamily="34" charset="0"/>
              </a:rPr>
              <a:t>请替换文字内容，修改文字内容，也可以直接复制你的内容到此</a:t>
            </a:r>
            <a:r>
              <a:rPr kumimoji="0" lang="zh-CN" altLang="en-US" sz="1200" b="0" i="0" u="none" strike="noStrike" kern="1200" cap="none" spc="0" normalizeH="0" baseline="0" noProof="0" dirty="0" smtClean="0">
                <a:ln>
                  <a:noFill/>
                </a:ln>
                <a:solidFill>
                  <a:schemeClr val="bg1"/>
                </a:solidFill>
                <a:effectLst/>
                <a:uLnTx/>
                <a:uFillTx/>
                <a:latin typeface="+mn-ea"/>
                <a:cs typeface="+mn-cs"/>
                <a:sym typeface="Arial" panose="020B0604020202020204" pitchFamily="34" charset="0"/>
              </a:rPr>
              <a:t>。</a:t>
            </a:r>
            <a:endParaRPr kumimoji="0" lang="en-US" altLang="zh-CN" sz="1200" b="0" i="0" u="none" strike="noStrike" kern="1200" cap="none" spc="0" normalizeH="0" baseline="0" noProof="0" dirty="0" smtClean="0">
              <a:ln>
                <a:noFill/>
              </a:ln>
              <a:solidFill>
                <a:schemeClr val="bg1"/>
              </a:solidFill>
              <a:effectLst/>
              <a:uLnTx/>
              <a:uFillTx/>
              <a:latin typeface="+mn-ea"/>
              <a:cs typeface="+mn-cs"/>
              <a:sym typeface="Arial" panose="020B0604020202020204" pitchFamily="34" charset="0"/>
            </a:endParaRPr>
          </a:p>
          <a:p>
            <a:pPr marL="171450" marR="0" lvl="0" indent="-171450" algn="just" defTabSz="685800" rtl="0" eaLnBrk="1" fontAlgn="auto" latinLnBrk="0" hangingPunct="1">
              <a:lnSpc>
                <a:spcPct val="150000"/>
              </a:lnSpc>
              <a:spcBef>
                <a:spcPts val="750"/>
              </a:spcBef>
              <a:spcAft>
                <a:spcPts val="0"/>
              </a:spcAft>
              <a:buClrTx/>
              <a:buSzTx/>
              <a:buFont typeface="Wingdings" panose="05000000000000000000" pitchFamily="2" charset="2"/>
              <a:buChar char="ü"/>
              <a:tabLst/>
              <a:defRPr/>
            </a:pPr>
            <a:r>
              <a:rPr kumimoji="0" lang="zh-CN" altLang="en-US" sz="1200" b="0" i="0" u="none" strike="noStrike" kern="1200" cap="none" spc="0" normalizeH="0" baseline="0" noProof="0" dirty="0" smtClean="0">
                <a:ln>
                  <a:noFill/>
                </a:ln>
                <a:solidFill>
                  <a:schemeClr val="bg1"/>
                </a:solidFill>
                <a:effectLst/>
                <a:uLnTx/>
                <a:uFillTx/>
                <a:latin typeface="+mn-ea"/>
                <a:cs typeface="+mn-cs"/>
                <a:sym typeface="Arial" panose="020B0604020202020204" pitchFamily="34" charset="0"/>
              </a:rPr>
              <a:t>请</a:t>
            </a:r>
            <a:r>
              <a:rPr kumimoji="0" lang="zh-CN" altLang="en-US" sz="1200" b="0" i="0" u="none" strike="noStrike" kern="1200" cap="none" spc="0" normalizeH="0" baseline="0" noProof="0" dirty="0">
                <a:ln>
                  <a:noFill/>
                </a:ln>
                <a:solidFill>
                  <a:schemeClr val="bg1"/>
                </a:solidFill>
                <a:effectLst/>
                <a:uLnTx/>
                <a:uFillTx/>
                <a:latin typeface="+mn-ea"/>
                <a:cs typeface="+mn-cs"/>
                <a:sym typeface="Arial" panose="020B0604020202020204" pitchFamily="34" charset="0"/>
              </a:rPr>
              <a:t>替换文字内容，修改文字内容，也可以直接复制你的内容到此</a:t>
            </a:r>
            <a:r>
              <a:rPr kumimoji="0" lang="zh-CN" altLang="en-US" sz="1200" b="0" i="0" u="none" strike="noStrike" kern="1200" cap="none" spc="0" normalizeH="0" baseline="0" noProof="0" dirty="0" smtClean="0">
                <a:ln>
                  <a:noFill/>
                </a:ln>
                <a:solidFill>
                  <a:schemeClr val="bg1"/>
                </a:solidFill>
                <a:effectLst/>
                <a:uLnTx/>
                <a:uFillTx/>
                <a:latin typeface="+mn-ea"/>
                <a:cs typeface="+mn-cs"/>
                <a:sym typeface="Arial" panose="020B0604020202020204" pitchFamily="34" charset="0"/>
              </a:rPr>
              <a:t>。</a:t>
            </a:r>
            <a:endParaRPr kumimoji="0" lang="en-US" altLang="zh-CN" sz="1200" b="0" i="0" u="none" strike="noStrike" kern="1200" cap="none" spc="0" normalizeH="0" baseline="0" noProof="0" dirty="0" smtClean="0">
              <a:ln>
                <a:noFill/>
              </a:ln>
              <a:solidFill>
                <a:schemeClr val="bg1"/>
              </a:solidFill>
              <a:effectLst/>
              <a:uLnTx/>
              <a:uFillTx/>
              <a:latin typeface="+mn-ea"/>
              <a:cs typeface="+mn-cs"/>
              <a:sym typeface="Arial" panose="020B0604020202020204" pitchFamily="34" charset="0"/>
            </a:endParaRPr>
          </a:p>
          <a:p>
            <a:pPr marL="171450" marR="0" lvl="0" indent="-171450" algn="just" defTabSz="685800" rtl="0" eaLnBrk="1" fontAlgn="auto" latinLnBrk="0" hangingPunct="1">
              <a:lnSpc>
                <a:spcPct val="150000"/>
              </a:lnSpc>
              <a:spcBef>
                <a:spcPts val="750"/>
              </a:spcBef>
              <a:spcAft>
                <a:spcPts val="0"/>
              </a:spcAft>
              <a:buClrTx/>
              <a:buSzTx/>
              <a:buFont typeface="Wingdings" panose="05000000000000000000" pitchFamily="2" charset="2"/>
              <a:buChar char="ü"/>
              <a:tabLst/>
              <a:defRPr/>
            </a:pPr>
            <a:r>
              <a:rPr kumimoji="0" lang="zh-CN" altLang="en-US" sz="1200" b="0" i="0" u="none" strike="noStrike" kern="1200" cap="none" spc="0" normalizeH="0" baseline="0" noProof="0" dirty="0" smtClean="0">
                <a:ln>
                  <a:noFill/>
                </a:ln>
                <a:solidFill>
                  <a:schemeClr val="bg1"/>
                </a:solidFill>
                <a:effectLst/>
                <a:uLnTx/>
                <a:uFillTx/>
                <a:latin typeface="+mn-ea"/>
                <a:cs typeface="+mn-cs"/>
                <a:sym typeface="Arial" panose="020B0604020202020204" pitchFamily="34" charset="0"/>
              </a:rPr>
              <a:t>请</a:t>
            </a:r>
            <a:r>
              <a:rPr kumimoji="0" lang="zh-CN" altLang="en-US" sz="1200" b="0" i="0" u="none" strike="noStrike" kern="1200" cap="none" spc="0" normalizeH="0" baseline="0" noProof="0" dirty="0">
                <a:ln>
                  <a:noFill/>
                </a:ln>
                <a:solidFill>
                  <a:schemeClr val="bg1"/>
                </a:solidFill>
                <a:effectLst/>
                <a:uLnTx/>
                <a:uFillTx/>
                <a:latin typeface="+mn-ea"/>
                <a:cs typeface="+mn-cs"/>
                <a:sym typeface="Arial" panose="020B0604020202020204" pitchFamily="34" charset="0"/>
              </a:rPr>
              <a:t>替换文字内容，修改文字内容，也可以直接复制你的内容到此。</a:t>
            </a:r>
          </a:p>
        </p:txBody>
      </p:sp>
      <p:sp>
        <p:nvSpPr>
          <p:cNvPr id="8" name="PA_TextPlaceholder 32"/>
          <p:cNvSpPr txBox="1">
            <a:spLocks/>
          </p:cNvSpPr>
          <p:nvPr>
            <p:custDataLst>
              <p:tags r:id="rId3"/>
            </p:custDataLst>
          </p:nvPr>
        </p:nvSpPr>
        <p:spPr>
          <a:xfrm>
            <a:off x="1341381" y="4595545"/>
            <a:ext cx="5027717" cy="1384995"/>
          </a:xfrm>
          <a:prstGeom prst="rect">
            <a:avLst/>
          </a:prstGeom>
        </p:spPr>
        <p:txBody>
          <a:bodyPr wrap="square"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marR="0" lvl="0" indent="0" algn="just" defTabSz="685800" rtl="0" eaLnBrk="1" fontAlgn="auto" latinLnBrk="0" hangingPunct="1">
              <a:lnSpc>
                <a:spcPct val="150000"/>
              </a:lnSpc>
              <a:spcBef>
                <a:spcPts val="750"/>
              </a:spcBef>
              <a:spcAft>
                <a:spcPts val="0"/>
              </a:spcAft>
              <a:buClrTx/>
              <a:buSzTx/>
              <a:buFont typeface="Arial" panose="020B0604020202020204" pitchFamily="34" charset="0"/>
              <a:buNone/>
              <a:tabLst/>
              <a:defRPr/>
            </a:pPr>
            <a:r>
              <a:rPr kumimoji="0" lang="zh-CN" altLang="en-US" sz="1200" b="0" i="0" u="none" strike="noStrike" kern="1200" cap="none" spc="0" normalizeH="0" baseline="0" noProof="0" dirty="0">
                <a:ln>
                  <a:noFill/>
                </a:ln>
                <a:solidFill>
                  <a:schemeClr val="tx1">
                    <a:lumMod val="75000"/>
                    <a:lumOff val="25000"/>
                  </a:schemeClr>
                </a:solidFill>
                <a:effectLst/>
                <a:uLnTx/>
                <a:uFillTx/>
                <a:latin typeface="+mn-ea"/>
                <a:cs typeface="+mn-cs"/>
                <a:sym typeface="Arial" panose="020B0604020202020204" pitchFamily="34" charset="0"/>
              </a:rPr>
              <a:t>请替换文字内容，修改文字内容，也可以直接复制你的内容到此。请替换文字内容，修改文字内容，也可以直接复制你的内容到此。请替换文字内容，修改文字内容，也可以直接复制你的内容到此。请替换文字内容，修改文字内容，也可以直接复制你的内容到此。请替换文字内容，修改文字内容，也可以直接复制你的内容到此。请替换文字</a:t>
            </a:r>
            <a:r>
              <a:rPr kumimoji="0" lang="zh-CN" altLang="en-US" sz="1200" b="0" i="0" u="none" strike="noStrike" kern="1200" cap="none" spc="0" normalizeH="0" baseline="0" noProof="0" dirty="0" smtClean="0">
                <a:ln>
                  <a:noFill/>
                </a:ln>
                <a:solidFill>
                  <a:schemeClr val="tx1">
                    <a:lumMod val="75000"/>
                    <a:lumOff val="25000"/>
                  </a:schemeClr>
                </a:solidFill>
                <a:effectLst/>
                <a:uLnTx/>
                <a:uFillTx/>
                <a:latin typeface="+mn-ea"/>
                <a:cs typeface="+mn-cs"/>
                <a:sym typeface="Arial" panose="020B0604020202020204" pitchFamily="34" charset="0"/>
              </a:rPr>
              <a:t>内容</a:t>
            </a:r>
            <a:endParaRPr kumimoji="0" lang="en-US" sz="1200" b="0" i="0" u="none" strike="noStrike" kern="1200" cap="none" spc="0" normalizeH="0" baseline="0" noProof="0" dirty="0">
              <a:ln>
                <a:noFill/>
              </a:ln>
              <a:solidFill>
                <a:schemeClr val="tx1">
                  <a:lumMod val="75000"/>
                  <a:lumOff val="25000"/>
                </a:schemeClr>
              </a:solidFill>
              <a:effectLst/>
              <a:uLnTx/>
              <a:uFillTx/>
              <a:latin typeface="+mn-ea"/>
              <a:cs typeface="+mn-cs"/>
              <a:sym typeface="Arial" panose="020B0604020202020204" pitchFamily="34" charset="0"/>
            </a:endParaRPr>
          </a:p>
        </p:txBody>
      </p:sp>
      <p:sp>
        <p:nvSpPr>
          <p:cNvPr id="9" name="PA_椭圆 22"/>
          <p:cNvSpPr/>
          <p:nvPr>
            <p:custDataLst>
              <p:tags r:id="rId4"/>
            </p:custDataLst>
          </p:nvPr>
        </p:nvSpPr>
        <p:spPr>
          <a:xfrm>
            <a:off x="7067974" y="4306241"/>
            <a:ext cx="585755" cy="585755"/>
          </a:xfrm>
          <a:prstGeom prst="ellipse">
            <a:avLst/>
          </a:prstGeom>
          <a:solidFill>
            <a:srgbClr val="E33A5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50000"/>
              </a:lnSpc>
              <a:spcBef>
                <a:spcPts val="0"/>
              </a:spcBef>
              <a:spcAft>
                <a:spcPts val="0"/>
              </a:spcAft>
              <a:buClrTx/>
              <a:buSzTx/>
              <a:buFontTx/>
              <a:buNone/>
              <a:tabLst/>
              <a:defRPr/>
            </a:pPr>
            <a:r>
              <a:rPr kumimoji="0" lang="en-US" sz="1599" b="0" i="0" u="none" strike="noStrike" kern="1200" cap="none" spc="0" normalizeH="0" baseline="0" noProof="0" dirty="0">
                <a:ln>
                  <a:noFill/>
                </a:ln>
                <a:solidFill>
                  <a:schemeClr val="bg1"/>
                </a:solidFill>
                <a:effectLst/>
                <a:uLnTx/>
                <a:uFillTx/>
                <a:latin typeface="Agency FB" panose="020B0503020202020204" pitchFamily="34" charset="0"/>
                <a:sym typeface="Arial" panose="020B0604020202020204" pitchFamily="34" charset="0"/>
              </a:rPr>
              <a:t>01</a:t>
            </a:r>
          </a:p>
        </p:txBody>
      </p:sp>
      <p:sp>
        <p:nvSpPr>
          <p:cNvPr id="10" name="PA_TextPlaceholder 32"/>
          <p:cNvSpPr txBox="1">
            <a:spLocks/>
          </p:cNvSpPr>
          <p:nvPr>
            <p:custDataLst>
              <p:tags r:id="rId5"/>
            </p:custDataLst>
          </p:nvPr>
        </p:nvSpPr>
        <p:spPr>
          <a:xfrm>
            <a:off x="7849306" y="4527465"/>
            <a:ext cx="3529893" cy="553998"/>
          </a:xfrm>
          <a:prstGeom prst="rect">
            <a:avLst/>
          </a:prstGeom>
        </p:spPr>
        <p:txBody>
          <a:bodyPr wrap="square"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marR="0" lvl="0" indent="0" algn="l" defTabSz="685800" rtl="0" eaLnBrk="1" fontAlgn="auto" latinLnBrk="0" hangingPunct="1">
              <a:lnSpc>
                <a:spcPct val="150000"/>
              </a:lnSpc>
              <a:spcBef>
                <a:spcPts val="750"/>
              </a:spcBef>
              <a:spcAft>
                <a:spcPts val="0"/>
              </a:spcAft>
              <a:buClrTx/>
              <a:buSzTx/>
              <a:buFont typeface="Arial" panose="020B0604020202020204" pitchFamily="34" charset="0"/>
              <a:buNone/>
              <a:tabLst/>
              <a:defRPr/>
            </a:pPr>
            <a:r>
              <a:rPr kumimoji="0" lang="zh-CN" altLang="en-US" sz="1200" b="0" i="0" u="none" strike="noStrike" kern="1200" cap="none" spc="0" normalizeH="0" baseline="0" noProof="0" dirty="0">
                <a:ln>
                  <a:noFill/>
                </a:ln>
                <a:solidFill>
                  <a:schemeClr val="tx1">
                    <a:lumMod val="75000"/>
                    <a:lumOff val="25000"/>
                  </a:schemeClr>
                </a:solidFill>
                <a:effectLst/>
                <a:uLnTx/>
                <a:uFillTx/>
                <a:latin typeface="+mn-ea"/>
                <a:cs typeface="+mn-cs"/>
                <a:sym typeface="Arial" panose="020B0604020202020204" pitchFamily="34" charset="0"/>
              </a:rPr>
              <a:t>请替换文字内容，修改文字内容，也可以直接复制你的内容到此。请替换文字内容，修改文字</a:t>
            </a:r>
            <a:r>
              <a:rPr kumimoji="0" lang="zh-CN" altLang="en-US" sz="1200" b="0" i="0" u="none" strike="noStrike" kern="1200" cap="none" spc="0" normalizeH="0" baseline="0" noProof="0" dirty="0" smtClean="0">
                <a:ln>
                  <a:noFill/>
                </a:ln>
                <a:solidFill>
                  <a:schemeClr val="tx1">
                    <a:lumMod val="75000"/>
                    <a:lumOff val="25000"/>
                  </a:schemeClr>
                </a:solidFill>
                <a:effectLst/>
                <a:uLnTx/>
                <a:uFillTx/>
                <a:latin typeface="+mn-ea"/>
                <a:cs typeface="+mn-cs"/>
                <a:sym typeface="Arial" panose="020B0604020202020204" pitchFamily="34" charset="0"/>
              </a:rPr>
              <a:t>内容</a:t>
            </a:r>
            <a:endParaRPr kumimoji="0" lang="en-US" sz="1200" b="0" i="0" u="none" strike="noStrike" kern="1200" cap="none" spc="0" normalizeH="0" baseline="0" noProof="0" dirty="0">
              <a:ln>
                <a:noFill/>
              </a:ln>
              <a:solidFill>
                <a:schemeClr val="tx1">
                  <a:lumMod val="75000"/>
                  <a:lumOff val="25000"/>
                </a:schemeClr>
              </a:solidFill>
              <a:effectLst/>
              <a:uLnTx/>
              <a:uFillTx/>
              <a:latin typeface="+mn-ea"/>
              <a:cs typeface="+mn-cs"/>
              <a:sym typeface="Arial" panose="020B0604020202020204" pitchFamily="34" charset="0"/>
            </a:endParaRPr>
          </a:p>
        </p:txBody>
      </p:sp>
      <p:sp>
        <p:nvSpPr>
          <p:cNvPr id="11" name="PA_TextPlaceholder 33"/>
          <p:cNvSpPr txBox="1">
            <a:spLocks/>
          </p:cNvSpPr>
          <p:nvPr>
            <p:custDataLst>
              <p:tags r:id="rId6"/>
            </p:custDataLst>
          </p:nvPr>
        </p:nvSpPr>
        <p:spPr>
          <a:xfrm>
            <a:off x="7844166" y="4261963"/>
            <a:ext cx="2337141" cy="246221"/>
          </a:xfrm>
          <a:prstGeom prst="rect">
            <a:avLst/>
          </a:prstGeom>
        </p:spPr>
        <p:txBody>
          <a:bodyPr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marR="0" lvl="0" indent="0" algn="l" defTabSz="685800" rtl="0" eaLnBrk="1" fontAlgn="auto" latinLnBrk="0" hangingPunct="1">
              <a:lnSpc>
                <a:spcPct val="100000"/>
              </a:lnSpc>
              <a:spcBef>
                <a:spcPts val="750"/>
              </a:spcBef>
              <a:spcAft>
                <a:spcPts val="0"/>
              </a:spcAft>
              <a:buClrTx/>
              <a:buSzTx/>
              <a:buFont typeface="Arial" panose="020B0604020202020204" pitchFamily="34" charset="0"/>
              <a:buNone/>
              <a:tabLst/>
              <a:defRPr/>
            </a:pPr>
            <a:r>
              <a:rPr kumimoji="0" lang="zh-CN" altLang="en-US" sz="1600" b="0" i="0" u="none" strike="noStrike" kern="1200" cap="none" spc="0" normalizeH="0" baseline="0" noProof="0" dirty="0">
                <a:ln>
                  <a:noFill/>
                </a:ln>
                <a:solidFill>
                  <a:schemeClr val="tx1">
                    <a:lumMod val="75000"/>
                    <a:lumOff val="25000"/>
                  </a:schemeClr>
                </a:solidFill>
                <a:effectLst/>
                <a:uLnTx/>
                <a:uFillTx/>
                <a:latin typeface="+mn-ea"/>
                <a:cs typeface="+mn-cs"/>
                <a:sym typeface="Arial" panose="020B0604020202020204" pitchFamily="34" charset="0"/>
              </a:rPr>
              <a:t>请替换文字内容</a:t>
            </a:r>
            <a:endParaRPr kumimoji="0" lang="en-AU" sz="1600" b="0" i="0" u="none" strike="noStrike" kern="1200" cap="none" spc="0" normalizeH="0" baseline="0" noProof="0" dirty="0">
              <a:ln>
                <a:noFill/>
              </a:ln>
              <a:solidFill>
                <a:schemeClr val="tx1">
                  <a:lumMod val="75000"/>
                  <a:lumOff val="25000"/>
                </a:schemeClr>
              </a:solidFill>
              <a:effectLst/>
              <a:uLnTx/>
              <a:uFillTx/>
              <a:latin typeface="+mn-ea"/>
              <a:cs typeface="+mn-cs"/>
              <a:sym typeface="Arial" panose="020B0604020202020204" pitchFamily="34" charset="0"/>
            </a:endParaRPr>
          </a:p>
        </p:txBody>
      </p:sp>
      <p:sp>
        <p:nvSpPr>
          <p:cNvPr id="12" name="PA_椭圆 25"/>
          <p:cNvSpPr/>
          <p:nvPr>
            <p:custDataLst>
              <p:tags r:id="rId7"/>
            </p:custDataLst>
          </p:nvPr>
        </p:nvSpPr>
        <p:spPr>
          <a:xfrm>
            <a:off x="7067974" y="5380030"/>
            <a:ext cx="585755" cy="585755"/>
          </a:xfrm>
          <a:prstGeom prst="ellipse">
            <a:avLst/>
          </a:prstGeom>
          <a:solidFill>
            <a:srgbClr val="2CA8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50000"/>
              </a:lnSpc>
              <a:spcBef>
                <a:spcPts val="0"/>
              </a:spcBef>
              <a:spcAft>
                <a:spcPts val="0"/>
              </a:spcAft>
              <a:buClrTx/>
              <a:buSzTx/>
              <a:buFontTx/>
              <a:buNone/>
              <a:tabLst/>
              <a:defRPr/>
            </a:pPr>
            <a:r>
              <a:rPr kumimoji="0" lang="en-AU" sz="1599" b="0" i="0" u="none" strike="noStrike" kern="1200" cap="none" spc="0" normalizeH="0" baseline="0" noProof="0" dirty="0">
                <a:ln>
                  <a:noFill/>
                </a:ln>
                <a:solidFill>
                  <a:schemeClr val="bg1"/>
                </a:solidFill>
                <a:effectLst/>
                <a:uLnTx/>
                <a:uFillTx/>
                <a:latin typeface="Agency FB" panose="020B0503020202020204" pitchFamily="34" charset="0"/>
                <a:sym typeface="Arial" panose="020B0604020202020204" pitchFamily="34" charset="0"/>
              </a:rPr>
              <a:t>02</a:t>
            </a:r>
            <a:endParaRPr kumimoji="0" lang="en-US" sz="1599" b="0" i="0" u="none" strike="noStrike" kern="1200" cap="none" spc="0" normalizeH="0" baseline="0" noProof="0" dirty="0">
              <a:ln>
                <a:noFill/>
              </a:ln>
              <a:solidFill>
                <a:schemeClr val="bg1"/>
              </a:solidFill>
              <a:effectLst/>
              <a:uLnTx/>
              <a:uFillTx/>
              <a:latin typeface="Agency FB" panose="020B0503020202020204" pitchFamily="34" charset="0"/>
              <a:sym typeface="Arial" panose="020B0604020202020204" pitchFamily="34" charset="0"/>
            </a:endParaRPr>
          </a:p>
        </p:txBody>
      </p:sp>
      <p:sp>
        <p:nvSpPr>
          <p:cNvPr id="13" name="PA_TextPlaceholder 32"/>
          <p:cNvSpPr txBox="1">
            <a:spLocks/>
          </p:cNvSpPr>
          <p:nvPr>
            <p:custDataLst>
              <p:tags r:id="rId8"/>
            </p:custDataLst>
          </p:nvPr>
        </p:nvSpPr>
        <p:spPr>
          <a:xfrm>
            <a:off x="7849306" y="5601255"/>
            <a:ext cx="3529893" cy="553998"/>
          </a:xfrm>
          <a:prstGeom prst="rect">
            <a:avLst/>
          </a:prstGeom>
        </p:spPr>
        <p:txBody>
          <a:bodyPr wrap="square"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marR="0" lvl="0" indent="0" algn="l" defTabSz="685800" rtl="0" eaLnBrk="1" fontAlgn="auto" latinLnBrk="0" hangingPunct="1">
              <a:lnSpc>
                <a:spcPct val="150000"/>
              </a:lnSpc>
              <a:spcBef>
                <a:spcPts val="750"/>
              </a:spcBef>
              <a:spcAft>
                <a:spcPts val="0"/>
              </a:spcAft>
              <a:buClrTx/>
              <a:buSzTx/>
              <a:buFont typeface="Arial" panose="020B0604020202020204" pitchFamily="34" charset="0"/>
              <a:buNone/>
              <a:tabLst/>
              <a:defRPr/>
            </a:pPr>
            <a:r>
              <a:rPr kumimoji="0" lang="zh-CN" altLang="en-US" sz="1200" b="0" i="0" u="none" strike="noStrike" kern="1200" cap="none" spc="0" normalizeH="0" baseline="0" noProof="0" dirty="0">
                <a:ln>
                  <a:noFill/>
                </a:ln>
                <a:solidFill>
                  <a:schemeClr val="tx1">
                    <a:lumMod val="75000"/>
                    <a:lumOff val="25000"/>
                  </a:schemeClr>
                </a:solidFill>
                <a:effectLst/>
                <a:uLnTx/>
                <a:uFillTx/>
                <a:latin typeface="+mn-ea"/>
                <a:cs typeface="+mn-cs"/>
                <a:sym typeface="Arial" panose="020B0604020202020204" pitchFamily="34" charset="0"/>
              </a:rPr>
              <a:t>请替换文字内容，修改文字内容，也可以直接复制你的内容到此。请替换文字内容，修改文字</a:t>
            </a:r>
            <a:r>
              <a:rPr kumimoji="0" lang="zh-CN" altLang="en-US" sz="1200" b="0" i="0" u="none" strike="noStrike" kern="1200" cap="none" spc="0" normalizeH="0" baseline="0" noProof="0" dirty="0" smtClean="0">
                <a:ln>
                  <a:noFill/>
                </a:ln>
                <a:solidFill>
                  <a:schemeClr val="tx1">
                    <a:lumMod val="75000"/>
                    <a:lumOff val="25000"/>
                  </a:schemeClr>
                </a:solidFill>
                <a:effectLst/>
                <a:uLnTx/>
                <a:uFillTx/>
                <a:latin typeface="+mn-ea"/>
                <a:cs typeface="+mn-cs"/>
                <a:sym typeface="Arial" panose="020B0604020202020204" pitchFamily="34" charset="0"/>
              </a:rPr>
              <a:t>内容</a:t>
            </a:r>
            <a:endParaRPr kumimoji="0" lang="en-US" sz="1200" b="0" i="0" u="none" strike="noStrike" kern="1200" cap="none" spc="0" normalizeH="0" baseline="0" noProof="0" dirty="0">
              <a:ln>
                <a:noFill/>
              </a:ln>
              <a:solidFill>
                <a:schemeClr val="tx1">
                  <a:lumMod val="75000"/>
                  <a:lumOff val="25000"/>
                </a:schemeClr>
              </a:solidFill>
              <a:effectLst/>
              <a:uLnTx/>
              <a:uFillTx/>
              <a:latin typeface="+mn-ea"/>
              <a:cs typeface="+mn-cs"/>
              <a:sym typeface="Arial" panose="020B0604020202020204" pitchFamily="34" charset="0"/>
            </a:endParaRPr>
          </a:p>
        </p:txBody>
      </p:sp>
      <p:sp>
        <p:nvSpPr>
          <p:cNvPr id="14" name="PA_TextPlaceholder 33"/>
          <p:cNvSpPr txBox="1">
            <a:spLocks/>
          </p:cNvSpPr>
          <p:nvPr>
            <p:custDataLst>
              <p:tags r:id="rId9"/>
            </p:custDataLst>
          </p:nvPr>
        </p:nvSpPr>
        <p:spPr>
          <a:xfrm>
            <a:off x="7844166" y="5335752"/>
            <a:ext cx="2337141" cy="246221"/>
          </a:xfrm>
          <a:prstGeom prst="rect">
            <a:avLst/>
          </a:prstGeom>
        </p:spPr>
        <p:txBody>
          <a:bodyPr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marR="0" lvl="0" indent="0" algn="l" defTabSz="685800" rtl="0" eaLnBrk="1" fontAlgn="auto" latinLnBrk="0" hangingPunct="1">
              <a:lnSpc>
                <a:spcPct val="100000"/>
              </a:lnSpc>
              <a:spcBef>
                <a:spcPts val="750"/>
              </a:spcBef>
              <a:spcAft>
                <a:spcPts val="0"/>
              </a:spcAft>
              <a:buClrTx/>
              <a:buSzTx/>
              <a:buFont typeface="Arial" panose="020B0604020202020204" pitchFamily="34" charset="0"/>
              <a:buNone/>
              <a:tabLst/>
              <a:defRPr/>
            </a:pPr>
            <a:r>
              <a:rPr kumimoji="0" lang="zh-CN" altLang="en-US" sz="1600" b="0" i="0" u="none" strike="noStrike" kern="1200" cap="none" spc="0" normalizeH="0" baseline="0" noProof="0" dirty="0">
                <a:ln>
                  <a:noFill/>
                </a:ln>
                <a:solidFill>
                  <a:schemeClr val="tx1">
                    <a:lumMod val="75000"/>
                    <a:lumOff val="25000"/>
                  </a:schemeClr>
                </a:solidFill>
                <a:effectLst/>
                <a:uLnTx/>
                <a:uFillTx/>
                <a:latin typeface="+mn-ea"/>
                <a:cs typeface="+mn-cs"/>
                <a:sym typeface="Arial" panose="020B0604020202020204" pitchFamily="34" charset="0"/>
              </a:rPr>
              <a:t>请替换文字内容</a:t>
            </a:r>
            <a:endParaRPr kumimoji="0" lang="en-AU" sz="1600" b="0" i="0" u="none" strike="noStrike" kern="1200" cap="none" spc="0" normalizeH="0" baseline="0" noProof="0" dirty="0">
              <a:ln>
                <a:noFill/>
              </a:ln>
              <a:solidFill>
                <a:schemeClr val="tx1">
                  <a:lumMod val="75000"/>
                  <a:lumOff val="25000"/>
                </a:schemeClr>
              </a:solidFill>
              <a:effectLst/>
              <a:uLnTx/>
              <a:uFillTx/>
              <a:latin typeface="+mn-ea"/>
              <a:cs typeface="+mn-cs"/>
              <a:sym typeface="Arial" panose="020B0604020202020204" pitchFamily="34" charset="0"/>
            </a:endParaRPr>
          </a:p>
        </p:txBody>
      </p:sp>
      <p:sp>
        <p:nvSpPr>
          <p:cNvPr id="15" name="PA_TextPlaceholder 32"/>
          <p:cNvSpPr txBox="1">
            <a:spLocks/>
          </p:cNvSpPr>
          <p:nvPr>
            <p:custDataLst>
              <p:tags r:id="rId10"/>
            </p:custDataLst>
          </p:nvPr>
        </p:nvSpPr>
        <p:spPr>
          <a:xfrm>
            <a:off x="1341381" y="4223950"/>
            <a:ext cx="4474218" cy="325858"/>
          </a:xfrm>
          <a:prstGeom prst="rect">
            <a:avLst/>
          </a:prstGeom>
        </p:spPr>
        <p:txBody>
          <a:bodyPr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marR="0" lvl="0" indent="0" algn="l" defTabSz="685800" rtl="0" eaLnBrk="1" fontAlgn="auto" latinLnBrk="0" hangingPunct="1">
              <a:lnSpc>
                <a:spcPct val="150000"/>
              </a:lnSpc>
              <a:spcBef>
                <a:spcPts val="750"/>
              </a:spcBef>
              <a:spcAft>
                <a:spcPts val="0"/>
              </a:spcAft>
              <a:buClrTx/>
              <a:buSzTx/>
              <a:buFont typeface="Arial" panose="020B0604020202020204" pitchFamily="34" charset="0"/>
              <a:buNone/>
              <a:tabLst/>
              <a:defRPr/>
            </a:pPr>
            <a:r>
              <a:rPr kumimoji="0" lang="zh-CN" altLang="en-US" sz="1600" b="0" i="0" u="none" strike="noStrike" kern="1200" cap="none" spc="0" normalizeH="0" baseline="0" noProof="0" dirty="0">
                <a:ln>
                  <a:noFill/>
                </a:ln>
                <a:solidFill>
                  <a:schemeClr val="tx1">
                    <a:lumMod val="75000"/>
                    <a:lumOff val="25000"/>
                  </a:schemeClr>
                </a:solidFill>
                <a:effectLst/>
                <a:uLnTx/>
                <a:uFillTx/>
                <a:latin typeface="+mn-ea"/>
                <a:cs typeface="+mn-cs"/>
                <a:sym typeface="Arial" panose="020B0604020202020204" pitchFamily="34" charset="0"/>
              </a:rPr>
              <a:t>请替换文字内容</a:t>
            </a:r>
            <a:endParaRPr kumimoji="0" lang="en-US" sz="1600" b="0" i="0" u="none" strike="noStrike" kern="1200" cap="none" spc="0" normalizeH="0" baseline="0" noProof="0" dirty="0">
              <a:ln>
                <a:noFill/>
              </a:ln>
              <a:solidFill>
                <a:schemeClr val="tx1">
                  <a:lumMod val="75000"/>
                  <a:lumOff val="25000"/>
                </a:schemeClr>
              </a:solidFill>
              <a:effectLst/>
              <a:uLnTx/>
              <a:uFillTx/>
              <a:latin typeface="+mn-ea"/>
              <a:cs typeface="+mn-cs"/>
              <a:sym typeface="Arial" panose="020B0604020202020204" pitchFamily="34" charset="0"/>
            </a:endParaRPr>
          </a:p>
        </p:txBody>
      </p:sp>
      <p:sp>
        <p:nvSpPr>
          <p:cNvPr id="2" name="文本占位符 1"/>
          <p:cNvSpPr>
            <a:spLocks noGrp="1"/>
          </p:cNvSpPr>
          <p:nvPr>
            <p:ph type="body" sz="quarter" idx="10"/>
          </p:nvPr>
        </p:nvSpPr>
        <p:spPr/>
        <p:txBody>
          <a:bodyPr/>
          <a:lstStyle/>
          <a:p>
            <a:r>
              <a:rPr lang="zh-CN" altLang="en-US" dirty="0" smtClean="0"/>
              <a:t>点击输入章节标题</a:t>
            </a:r>
            <a:endParaRPr lang="zh-CN" altLang="en-US" dirty="0"/>
          </a:p>
        </p:txBody>
      </p:sp>
      <p:pic>
        <p:nvPicPr>
          <p:cNvPr id="17" name="图片占位符 16" descr="图片包含 天空, 建筑物, 户外, 白色&#10;&#10;已生成极高可信度的说明"/>
          <p:cNvPicPr>
            <a:picLocks noGrp="1" noChangeAspect="1"/>
          </p:cNvPicPr>
          <p:nvPr>
            <p:ph type="pic" sz="quarter" idx="4294967295"/>
          </p:nvPr>
        </p:nvPicPr>
        <p:blipFill>
          <a:blip r:embed="rId13" cstate="screen">
            <a:extLst>
              <a:ext uri="{28A0092B-C50C-407E-A947-70E740481C1C}">
                <a14:useLocalDpi xmlns:a14="http://schemas.microsoft.com/office/drawing/2010/main" val="0"/>
              </a:ext>
            </a:extLst>
          </a:blip>
          <a:srcRect l="2136" r="2136"/>
          <a:stretch>
            <a:fillRect/>
          </a:stretch>
        </p:blipFill>
        <p:spPr>
          <a:xfrm>
            <a:off x="1341907" y="1644720"/>
            <a:ext cx="3144838" cy="2193925"/>
          </a:xfrm>
          <a:custGeom>
            <a:avLst/>
            <a:gdLst>
              <a:gd name="connsiteX0" fmla="*/ 0 w 3145837"/>
              <a:gd name="connsiteY0" fmla="*/ 0 h 2193824"/>
              <a:gd name="connsiteX1" fmla="*/ 3145837 w 3145837"/>
              <a:gd name="connsiteY1" fmla="*/ 0 h 2193824"/>
              <a:gd name="connsiteX2" fmla="*/ 3145837 w 3145837"/>
              <a:gd name="connsiteY2" fmla="*/ 2193824 h 2193824"/>
              <a:gd name="connsiteX3" fmla="*/ 0 w 3145837"/>
              <a:gd name="connsiteY3" fmla="*/ 2193824 h 2193824"/>
            </a:gdLst>
            <a:ahLst/>
            <a:cxnLst>
              <a:cxn ang="0">
                <a:pos x="connsiteX0" y="connsiteY0"/>
              </a:cxn>
              <a:cxn ang="0">
                <a:pos x="connsiteX1" y="connsiteY1"/>
              </a:cxn>
              <a:cxn ang="0">
                <a:pos x="connsiteX2" y="connsiteY2"/>
              </a:cxn>
              <a:cxn ang="0">
                <a:pos x="connsiteX3" y="connsiteY3"/>
              </a:cxn>
            </a:cxnLst>
            <a:rect l="l" t="t" r="r" b="b"/>
            <a:pathLst>
              <a:path w="3145837" h="2193824">
                <a:moveTo>
                  <a:pt x="0" y="0"/>
                </a:moveTo>
                <a:lnTo>
                  <a:pt x="3145837" y="0"/>
                </a:lnTo>
                <a:lnTo>
                  <a:pt x="3145837" y="2193824"/>
                </a:lnTo>
                <a:lnTo>
                  <a:pt x="0" y="2193824"/>
                </a:lnTo>
                <a:close/>
              </a:path>
            </a:pathLst>
          </a:custGeom>
        </p:spPr>
      </p:pic>
    </p:spTree>
    <p:extLst>
      <p:ext uri="{BB962C8B-B14F-4D97-AF65-F5344CB8AC3E}">
        <p14:creationId xmlns:p14="http://schemas.microsoft.com/office/powerpoint/2010/main" val="4289481469"/>
      </p:ext>
    </p:extLst>
  </p:cSld>
  <p:clrMapOvr>
    <a:masterClrMapping/>
  </p:clrMapOvr>
  <mc:AlternateContent xmlns:mc="http://schemas.openxmlformats.org/markup-compatibility/2006" xmlns:p14="http://schemas.microsoft.com/office/powerpoint/2010/main">
    <mc:Choice Requires="p14">
      <p:transition spd="slow" p14:dur="900" advClick="0" advTm="0">
        <p14:warp dir="in"/>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par>
                                <p:cTn id="8" presetID="10" presetClass="entr" presetSubtype="0" fill="hold" grpId="0" nodeType="withEffect">
                                  <p:stCondLst>
                                    <p:cond delay="500"/>
                                  </p:stCondLst>
                                  <p:childTnLst>
                                    <p:set>
                                      <p:cBhvr>
                                        <p:cTn id="9" dur="1" fill="hold">
                                          <p:stCondLst>
                                            <p:cond delay="0"/>
                                          </p:stCondLst>
                                        </p:cTn>
                                        <p:tgtEl>
                                          <p:spTgt spid="4"/>
                                        </p:tgtEl>
                                        <p:attrNameLst>
                                          <p:attrName>style.visibility</p:attrName>
                                        </p:attrNameLst>
                                      </p:cBhvr>
                                      <p:to>
                                        <p:strVal val="visible"/>
                                      </p:to>
                                    </p:set>
                                    <p:animEffect transition="in" filter="fade">
                                      <p:cBhvr>
                                        <p:cTn id="10" dur="500"/>
                                        <p:tgtEl>
                                          <p:spTgt spid="4"/>
                                        </p:tgtEl>
                                      </p:cBhvr>
                                    </p:animEffect>
                                  </p:childTnLst>
                                </p:cTn>
                              </p:par>
                              <p:par>
                                <p:cTn id="11" presetID="22" presetClass="entr" presetSubtype="8" fill="hold" grpId="0" nodeType="withEffect">
                                  <p:stCondLst>
                                    <p:cond delay="1000"/>
                                  </p:stCondLst>
                                  <p:childTnLst>
                                    <p:set>
                                      <p:cBhvr>
                                        <p:cTn id="12" dur="1" fill="hold">
                                          <p:stCondLst>
                                            <p:cond delay="0"/>
                                          </p:stCondLst>
                                        </p:cTn>
                                        <p:tgtEl>
                                          <p:spTgt spid="8"/>
                                        </p:tgtEl>
                                        <p:attrNameLst>
                                          <p:attrName>style.visibility</p:attrName>
                                        </p:attrNameLst>
                                      </p:cBhvr>
                                      <p:to>
                                        <p:strVal val="visible"/>
                                      </p:to>
                                    </p:set>
                                    <p:animEffect transition="in" filter="wipe(left)">
                                      <p:cBhvr>
                                        <p:cTn id="13" dur="500"/>
                                        <p:tgtEl>
                                          <p:spTgt spid="8"/>
                                        </p:tgtEl>
                                      </p:cBhvr>
                                    </p:animEffect>
                                  </p:childTnLst>
                                </p:cTn>
                              </p:par>
                              <p:par>
                                <p:cTn id="14" presetID="22" presetClass="entr" presetSubtype="8" fill="hold" grpId="0" nodeType="withEffect">
                                  <p:stCondLst>
                                    <p:cond delay="1000"/>
                                  </p:stCondLst>
                                  <p:childTnLst>
                                    <p:set>
                                      <p:cBhvr>
                                        <p:cTn id="15" dur="1" fill="hold">
                                          <p:stCondLst>
                                            <p:cond delay="0"/>
                                          </p:stCondLst>
                                        </p:cTn>
                                        <p:tgtEl>
                                          <p:spTgt spid="15"/>
                                        </p:tgtEl>
                                        <p:attrNameLst>
                                          <p:attrName>style.visibility</p:attrName>
                                        </p:attrNameLst>
                                      </p:cBhvr>
                                      <p:to>
                                        <p:strVal val="visible"/>
                                      </p:to>
                                    </p:set>
                                    <p:animEffect transition="in" filter="wipe(left)">
                                      <p:cBhvr>
                                        <p:cTn id="16" dur="500"/>
                                        <p:tgtEl>
                                          <p:spTgt spid="15"/>
                                        </p:tgtEl>
                                      </p:cBhvr>
                                    </p:animEffect>
                                  </p:childTnLst>
                                </p:cTn>
                              </p:par>
                              <p:par>
                                <p:cTn id="17" presetID="10" presetClass="entr" presetSubtype="0" fill="hold" grpId="0" nodeType="withEffect">
                                  <p:stCondLst>
                                    <p:cond delay="1500"/>
                                  </p:stCondLst>
                                  <p:childTnLst>
                                    <p:set>
                                      <p:cBhvr>
                                        <p:cTn id="18" dur="1" fill="hold">
                                          <p:stCondLst>
                                            <p:cond delay="0"/>
                                          </p:stCondLst>
                                        </p:cTn>
                                        <p:tgtEl>
                                          <p:spTgt spid="10"/>
                                        </p:tgtEl>
                                        <p:attrNameLst>
                                          <p:attrName>style.visibility</p:attrName>
                                        </p:attrNameLst>
                                      </p:cBhvr>
                                      <p:to>
                                        <p:strVal val="visible"/>
                                      </p:to>
                                    </p:set>
                                    <p:animEffect transition="in" filter="fade">
                                      <p:cBhvr>
                                        <p:cTn id="19" dur="500"/>
                                        <p:tgtEl>
                                          <p:spTgt spid="10"/>
                                        </p:tgtEl>
                                      </p:cBhvr>
                                    </p:animEffect>
                                  </p:childTnLst>
                                </p:cTn>
                              </p:par>
                              <p:par>
                                <p:cTn id="20" presetID="10" presetClass="entr" presetSubtype="0" fill="hold" grpId="0" nodeType="withEffect">
                                  <p:stCondLst>
                                    <p:cond delay="1500"/>
                                  </p:stCondLst>
                                  <p:childTnLst>
                                    <p:set>
                                      <p:cBhvr>
                                        <p:cTn id="21" dur="1" fill="hold">
                                          <p:stCondLst>
                                            <p:cond delay="0"/>
                                          </p:stCondLst>
                                        </p:cTn>
                                        <p:tgtEl>
                                          <p:spTgt spid="11"/>
                                        </p:tgtEl>
                                        <p:attrNameLst>
                                          <p:attrName>style.visibility</p:attrName>
                                        </p:attrNameLst>
                                      </p:cBhvr>
                                      <p:to>
                                        <p:strVal val="visible"/>
                                      </p:to>
                                    </p:set>
                                    <p:animEffect transition="in" filter="fade">
                                      <p:cBhvr>
                                        <p:cTn id="22" dur="500"/>
                                        <p:tgtEl>
                                          <p:spTgt spid="11"/>
                                        </p:tgtEl>
                                      </p:cBhvr>
                                    </p:animEffect>
                                  </p:childTnLst>
                                </p:cTn>
                              </p:par>
                              <p:par>
                                <p:cTn id="23" presetID="10" presetClass="entr" presetSubtype="0" fill="hold" grpId="0" nodeType="withEffect">
                                  <p:stCondLst>
                                    <p:cond delay="1500"/>
                                  </p:stCondLst>
                                  <p:childTnLst>
                                    <p:set>
                                      <p:cBhvr>
                                        <p:cTn id="24" dur="1" fill="hold">
                                          <p:stCondLst>
                                            <p:cond delay="0"/>
                                          </p:stCondLst>
                                        </p:cTn>
                                        <p:tgtEl>
                                          <p:spTgt spid="9"/>
                                        </p:tgtEl>
                                        <p:attrNameLst>
                                          <p:attrName>style.visibility</p:attrName>
                                        </p:attrNameLst>
                                      </p:cBhvr>
                                      <p:to>
                                        <p:strVal val="visible"/>
                                      </p:to>
                                    </p:set>
                                    <p:animEffect transition="in" filter="fade">
                                      <p:cBhvr>
                                        <p:cTn id="25" dur="500"/>
                                        <p:tgtEl>
                                          <p:spTgt spid="9"/>
                                        </p:tgtEl>
                                      </p:cBhvr>
                                    </p:animEffect>
                                  </p:childTnLst>
                                </p:cTn>
                              </p:par>
                              <p:par>
                                <p:cTn id="26" presetID="10" presetClass="entr" presetSubtype="0" fill="hold" grpId="0" nodeType="withEffect">
                                  <p:stCondLst>
                                    <p:cond delay="2000"/>
                                  </p:stCondLst>
                                  <p:childTnLst>
                                    <p:set>
                                      <p:cBhvr>
                                        <p:cTn id="27" dur="1" fill="hold">
                                          <p:stCondLst>
                                            <p:cond delay="0"/>
                                          </p:stCondLst>
                                        </p:cTn>
                                        <p:tgtEl>
                                          <p:spTgt spid="12"/>
                                        </p:tgtEl>
                                        <p:attrNameLst>
                                          <p:attrName>style.visibility</p:attrName>
                                        </p:attrNameLst>
                                      </p:cBhvr>
                                      <p:to>
                                        <p:strVal val="visible"/>
                                      </p:to>
                                    </p:set>
                                    <p:animEffect transition="in" filter="fade">
                                      <p:cBhvr>
                                        <p:cTn id="28" dur="500"/>
                                        <p:tgtEl>
                                          <p:spTgt spid="12"/>
                                        </p:tgtEl>
                                      </p:cBhvr>
                                    </p:animEffect>
                                  </p:childTnLst>
                                </p:cTn>
                              </p:par>
                              <p:par>
                                <p:cTn id="29" presetID="10" presetClass="entr" presetSubtype="0" fill="hold" grpId="0" nodeType="withEffect">
                                  <p:stCondLst>
                                    <p:cond delay="2000"/>
                                  </p:stCondLst>
                                  <p:childTnLst>
                                    <p:set>
                                      <p:cBhvr>
                                        <p:cTn id="30" dur="1" fill="hold">
                                          <p:stCondLst>
                                            <p:cond delay="0"/>
                                          </p:stCondLst>
                                        </p:cTn>
                                        <p:tgtEl>
                                          <p:spTgt spid="13"/>
                                        </p:tgtEl>
                                        <p:attrNameLst>
                                          <p:attrName>style.visibility</p:attrName>
                                        </p:attrNameLst>
                                      </p:cBhvr>
                                      <p:to>
                                        <p:strVal val="visible"/>
                                      </p:to>
                                    </p:set>
                                    <p:animEffect transition="in" filter="fade">
                                      <p:cBhvr>
                                        <p:cTn id="31" dur="500"/>
                                        <p:tgtEl>
                                          <p:spTgt spid="13"/>
                                        </p:tgtEl>
                                      </p:cBhvr>
                                    </p:animEffect>
                                  </p:childTnLst>
                                </p:cTn>
                              </p:par>
                              <p:par>
                                <p:cTn id="32" presetID="10" presetClass="entr" presetSubtype="0" fill="hold" grpId="0" nodeType="withEffect">
                                  <p:stCondLst>
                                    <p:cond delay="2000"/>
                                  </p:stCondLst>
                                  <p:childTnLst>
                                    <p:set>
                                      <p:cBhvr>
                                        <p:cTn id="33" dur="1" fill="hold">
                                          <p:stCondLst>
                                            <p:cond delay="0"/>
                                          </p:stCondLst>
                                        </p:cTn>
                                        <p:tgtEl>
                                          <p:spTgt spid="14"/>
                                        </p:tgtEl>
                                        <p:attrNameLst>
                                          <p:attrName>style.visibility</p:attrName>
                                        </p:attrNameLst>
                                      </p:cBhvr>
                                      <p:to>
                                        <p:strVal val="visible"/>
                                      </p:to>
                                    </p:set>
                                    <p:animEffect transition="in" filter="fade">
                                      <p:cBhvr>
                                        <p:cTn id="34"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8" grpId="0"/>
      <p:bldP spid="9" grpId="0" animBg="1"/>
      <p:bldP spid="10" grpId="0"/>
      <p:bldP spid="11" grpId="0"/>
      <p:bldP spid="12" grpId="0" animBg="1"/>
      <p:bldP spid="13" grpId="0"/>
      <p:bldP spid="14" grpId="0"/>
      <p:bldP spid="15"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8" name="组合 17"/>
          <p:cNvGrpSpPr/>
          <p:nvPr/>
        </p:nvGrpSpPr>
        <p:grpSpPr>
          <a:xfrm>
            <a:off x="4998242" y="1508550"/>
            <a:ext cx="1728485" cy="1260000"/>
            <a:chOff x="6570562" y="2048035"/>
            <a:chExt cx="1728485" cy="1260000"/>
          </a:xfrm>
        </p:grpSpPr>
        <p:sp>
          <p:nvSpPr>
            <p:cNvPr id="19" name="矩形 18"/>
            <p:cNvSpPr/>
            <p:nvPr/>
          </p:nvSpPr>
          <p:spPr>
            <a:xfrm>
              <a:off x="6804804" y="2048035"/>
              <a:ext cx="1260000" cy="1260000"/>
            </a:xfrm>
            <a:prstGeom prst="rect">
              <a:avLst/>
            </a:prstGeom>
            <a:blipFill dpi="0" rotWithShape="1">
              <a:blip r:embed="rId3" cstate="screen">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lt"/>
              </a:endParaRPr>
            </a:p>
          </p:txBody>
        </p:sp>
        <p:sp>
          <p:nvSpPr>
            <p:cNvPr id="20" name="文本框 19"/>
            <p:cNvSpPr txBox="1"/>
            <p:nvPr/>
          </p:nvSpPr>
          <p:spPr>
            <a:xfrm>
              <a:off x="6570562" y="2265466"/>
              <a:ext cx="1728485" cy="830997"/>
            </a:xfrm>
            <a:prstGeom prst="rect">
              <a:avLst/>
            </a:prstGeom>
            <a:noFill/>
          </p:spPr>
          <p:txBody>
            <a:bodyPr wrap="square" rtlCol="0">
              <a:spAutoFit/>
            </a:bodyPr>
            <a:lstStyle/>
            <a:p>
              <a:pPr algn="ctr"/>
              <a:r>
                <a:rPr lang="en-US" altLang="zh-CN" sz="4800" b="1" dirty="0" smtClean="0">
                  <a:solidFill>
                    <a:srgbClr val="2CA8B5"/>
                  </a:solidFill>
                  <a:latin typeface="+mj-lt"/>
                  <a:ea typeface="微软雅黑" panose="020B0503020204020204" pitchFamily="34" charset="-122"/>
                </a:rPr>
                <a:t>03</a:t>
              </a:r>
              <a:endParaRPr lang="zh-CN" altLang="en-US" sz="4800" b="1" dirty="0">
                <a:solidFill>
                  <a:srgbClr val="2CA8B5"/>
                </a:solidFill>
                <a:latin typeface="+mj-lt"/>
                <a:ea typeface="微软雅黑" panose="020B0503020204020204" pitchFamily="34" charset="-122"/>
              </a:endParaRPr>
            </a:p>
          </p:txBody>
        </p:sp>
      </p:grpSp>
      <p:sp>
        <p:nvSpPr>
          <p:cNvPr id="21" name="文本框 20"/>
          <p:cNvSpPr txBox="1"/>
          <p:nvPr/>
        </p:nvSpPr>
        <p:spPr>
          <a:xfrm>
            <a:off x="3246284" y="3057838"/>
            <a:ext cx="5490258" cy="830997"/>
          </a:xfrm>
          <a:prstGeom prst="rect">
            <a:avLst/>
          </a:prstGeom>
          <a:noFill/>
        </p:spPr>
        <p:txBody>
          <a:bodyPr wrap="square" rtlCol="0">
            <a:spAutoFit/>
          </a:bodyPr>
          <a:lstStyle/>
          <a:p>
            <a:pPr algn="ctr"/>
            <a:r>
              <a:rPr lang="zh-CN" altLang="en-US" sz="4800" b="1" dirty="0">
                <a:solidFill>
                  <a:srgbClr val="2CA8B5"/>
                </a:solidFill>
                <a:latin typeface="微软雅黑" panose="020B0503020204020204" pitchFamily="34" charset="-122"/>
                <a:ea typeface="微软雅黑" panose="020B0503020204020204" pitchFamily="34" charset="-122"/>
              </a:rPr>
              <a:t>输入标题</a:t>
            </a:r>
            <a:r>
              <a:rPr lang="zh-CN" altLang="en-US" sz="4800" b="1" dirty="0" smtClean="0">
                <a:solidFill>
                  <a:srgbClr val="2CA8B5"/>
                </a:solidFill>
                <a:latin typeface="微软雅黑" panose="020B0503020204020204" pitchFamily="34" charset="-122"/>
                <a:ea typeface="微软雅黑" panose="020B0503020204020204" pitchFamily="34" charset="-122"/>
              </a:rPr>
              <a:t>文字</a:t>
            </a:r>
            <a:r>
              <a:rPr lang="en-US" altLang="zh-CN" sz="4800" b="1" dirty="0" smtClean="0">
                <a:solidFill>
                  <a:srgbClr val="2CA8B5"/>
                </a:solidFill>
                <a:latin typeface="微软雅黑" panose="020B0503020204020204" pitchFamily="34" charset="-122"/>
                <a:ea typeface="微软雅黑" panose="020B0503020204020204" pitchFamily="34" charset="-122"/>
              </a:rPr>
              <a:t>03</a:t>
            </a:r>
            <a:endParaRPr lang="zh-CN" altLang="en-US" sz="4800" b="1" dirty="0">
              <a:solidFill>
                <a:srgbClr val="2CA8B5"/>
              </a:solidFill>
              <a:latin typeface="微软雅黑" panose="020B0503020204020204" pitchFamily="34" charset="-122"/>
              <a:ea typeface="微软雅黑" panose="020B0503020204020204" pitchFamily="34" charset="-122"/>
            </a:endParaRPr>
          </a:p>
        </p:txBody>
      </p:sp>
      <p:sp>
        <p:nvSpPr>
          <p:cNvPr id="22" name="文本框 21"/>
          <p:cNvSpPr txBox="1"/>
          <p:nvPr/>
        </p:nvSpPr>
        <p:spPr>
          <a:xfrm>
            <a:off x="3226671" y="4541365"/>
            <a:ext cx="5271626" cy="461665"/>
          </a:xfrm>
          <a:prstGeom prst="rect">
            <a:avLst/>
          </a:prstGeom>
          <a:noFill/>
        </p:spPr>
        <p:txBody>
          <a:bodyPr wrap="square" rtlCol="0">
            <a:spAutoFit/>
          </a:bodyPr>
          <a:lstStyle/>
          <a:p>
            <a:pPr algn="ctr"/>
            <a:r>
              <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rPr>
              <a:t>Please replace text, click add relevant headline, modify the text content, also can copy your content to this directly</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a:t>
            </a:r>
          </a:p>
        </p:txBody>
      </p:sp>
      <p:sp>
        <p:nvSpPr>
          <p:cNvPr id="23" name="文本框 22"/>
          <p:cNvSpPr txBox="1"/>
          <p:nvPr/>
        </p:nvSpPr>
        <p:spPr>
          <a:xfrm>
            <a:off x="3246284" y="4015045"/>
            <a:ext cx="5232400" cy="400110"/>
          </a:xfrm>
          <a:prstGeom prst="rect">
            <a:avLst/>
          </a:prstGeom>
          <a:noFill/>
        </p:spPr>
        <p:txBody>
          <a:bodyPr wrap="square" rtlCol="0">
            <a:spAutoFit/>
          </a:bodyPr>
          <a:lstStyle/>
          <a:p>
            <a:pPr algn="ctr"/>
            <a:r>
              <a:rPr lang="en-US" altLang="zh-CN" sz="2000" dirty="0">
                <a:solidFill>
                  <a:srgbClr val="E33A58"/>
                </a:solidFill>
                <a:latin typeface="Arial" panose="020B0604020202020204" pitchFamily="34" charset="0"/>
                <a:ea typeface="微软雅黑" panose="020B0503020204020204" pitchFamily="34" charset="-122"/>
                <a:cs typeface="Arial" panose="020B0604020202020204" pitchFamily="34" charset="0"/>
              </a:rPr>
              <a:t>click add relevant headline</a:t>
            </a:r>
            <a:endParaRPr lang="zh-CN" altLang="en-US" sz="2000" dirty="0">
              <a:solidFill>
                <a:srgbClr val="E33A58"/>
              </a:solidFill>
              <a:latin typeface="Arial" panose="020B0604020202020204" pitchFamily="34" charset="0"/>
              <a:ea typeface="微软雅黑" panose="020B0503020204020204" pitchFamily="34" charset="-122"/>
              <a:cs typeface="Arial" panose="020B0604020202020204" pitchFamily="34" charset="0"/>
            </a:endParaRPr>
          </a:p>
        </p:txBody>
      </p:sp>
    </p:spTree>
    <p:extLst>
      <p:ext uri="{BB962C8B-B14F-4D97-AF65-F5344CB8AC3E}">
        <p14:creationId xmlns:p14="http://schemas.microsoft.com/office/powerpoint/2010/main" val="1171730964"/>
      </p:ext>
    </p:extLst>
  </p:cSld>
  <p:clrMapOvr>
    <a:masterClrMapping/>
  </p:clrMapOvr>
  <mc:AlternateContent xmlns:mc="http://schemas.openxmlformats.org/markup-compatibility/2006" xmlns:p14="http://schemas.microsoft.com/office/powerpoint/2010/main">
    <mc:Choice Requires="p14">
      <p:transition spd="slow" p14:dur="900" advClick="0" advTm="0">
        <p14:warp dir="in"/>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1000"/>
                                        <p:tgtEl>
                                          <p:spTgt spid="18"/>
                                        </p:tgtEl>
                                      </p:cBhvr>
                                    </p:animEffect>
                                    <p:anim calcmode="lin" valueType="num">
                                      <p:cBhvr>
                                        <p:cTn id="8" dur="1000" fill="hold"/>
                                        <p:tgtEl>
                                          <p:spTgt spid="18"/>
                                        </p:tgtEl>
                                        <p:attrNameLst>
                                          <p:attrName>ppt_x</p:attrName>
                                        </p:attrNameLst>
                                      </p:cBhvr>
                                      <p:tavLst>
                                        <p:tav tm="0">
                                          <p:val>
                                            <p:strVal val="#ppt_x"/>
                                          </p:val>
                                        </p:tav>
                                        <p:tav tm="100000">
                                          <p:val>
                                            <p:strVal val="#ppt_x"/>
                                          </p:val>
                                        </p:tav>
                                      </p:tavLst>
                                    </p:anim>
                                    <p:anim calcmode="lin" valueType="num">
                                      <p:cBhvr>
                                        <p:cTn id="9" dur="1000" fill="hold"/>
                                        <p:tgtEl>
                                          <p:spTgt spid="18"/>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1" presetClass="entr" presetSubtype="0" fill="hold" grpId="0" nodeType="afterEffect">
                                  <p:stCondLst>
                                    <p:cond delay="0"/>
                                  </p:stCondLst>
                                  <p:iterate type="lt">
                                    <p:tmPct val="10000"/>
                                  </p:iterate>
                                  <p:childTnLst>
                                    <p:set>
                                      <p:cBhvr>
                                        <p:cTn id="12" dur="1" fill="hold">
                                          <p:stCondLst>
                                            <p:cond delay="0"/>
                                          </p:stCondLst>
                                        </p:cTn>
                                        <p:tgtEl>
                                          <p:spTgt spid="21"/>
                                        </p:tgtEl>
                                        <p:attrNameLst>
                                          <p:attrName>style.visibility</p:attrName>
                                        </p:attrNameLst>
                                      </p:cBhvr>
                                      <p:to>
                                        <p:strVal val="visible"/>
                                      </p:to>
                                    </p:set>
                                    <p:anim calcmode="lin" valueType="num">
                                      <p:cBhvr>
                                        <p:cTn id="13" dur="500" fill="hold"/>
                                        <p:tgtEl>
                                          <p:spTgt spid="21"/>
                                        </p:tgtEl>
                                        <p:attrNameLst>
                                          <p:attrName>ppt_x</p:attrName>
                                        </p:attrNameLst>
                                      </p:cBhvr>
                                      <p:tavLst>
                                        <p:tav tm="0">
                                          <p:val>
                                            <p:strVal val="#ppt_x"/>
                                          </p:val>
                                        </p:tav>
                                        <p:tav tm="50000">
                                          <p:val>
                                            <p:strVal val="#ppt_x+.1"/>
                                          </p:val>
                                        </p:tav>
                                        <p:tav tm="100000">
                                          <p:val>
                                            <p:strVal val="#ppt_x"/>
                                          </p:val>
                                        </p:tav>
                                      </p:tavLst>
                                    </p:anim>
                                    <p:anim calcmode="lin" valueType="num">
                                      <p:cBhvr>
                                        <p:cTn id="14" dur="500" fill="hold"/>
                                        <p:tgtEl>
                                          <p:spTgt spid="21"/>
                                        </p:tgtEl>
                                        <p:attrNameLst>
                                          <p:attrName>ppt_y</p:attrName>
                                        </p:attrNameLst>
                                      </p:cBhvr>
                                      <p:tavLst>
                                        <p:tav tm="0">
                                          <p:val>
                                            <p:strVal val="#ppt_y"/>
                                          </p:val>
                                        </p:tav>
                                        <p:tav tm="100000">
                                          <p:val>
                                            <p:strVal val="#ppt_y"/>
                                          </p:val>
                                        </p:tav>
                                      </p:tavLst>
                                    </p:anim>
                                    <p:anim calcmode="lin" valueType="num">
                                      <p:cBhvr>
                                        <p:cTn id="15" dur="500" fill="hold"/>
                                        <p:tgtEl>
                                          <p:spTgt spid="21"/>
                                        </p:tgtEl>
                                        <p:attrNameLst>
                                          <p:attrName>ppt_h</p:attrName>
                                        </p:attrNameLst>
                                      </p:cBhvr>
                                      <p:tavLst>
                                        <p:tav tm="0">
                                          <p:val>
                                            <p:strVal val="#ppt_h/10"/>
                                          </p:val>
                                        </p:tav>
                                        <p:tav tm="50000">
                                          <p:val>
                                            <p:strVal val="#ppt_h+.01"/>
                                          </p:val>
                                        </p:tav>
                                        <p:tav tm="100000">
                                          <p:val>
                                            <p:strVal val="#ppt_h"/>
                                          </p:val>
                                        </p:tav>
                                      </p:tavLst>
                                    </p:anim>
                                    <p:anim calcmode="lin" valueType="num">
                                      <p:cBhvr>
                                        <p:cTn id="16" dur="500" fill="hold"/>
                                        <p:tgtEl>
                                          <p:spTgt spid="21"/>
                                        </p:tgtEl>
                                        <p:attrNameLst>
                                          <p:attrName>ppt_w</p:attrName>
                                        </p:attrNameLst>
                                      </p:cBhvr>
                                      <p:tavLst>
                                        <p:tav tm="0">
                                          <p:val>
                                            <p:strVal val="#ppt_w/10"/>
                                          </p:val>
                                        </p:tav>
                                        <p:tav tm="50000">
                                          <p:val>
                                            <p:strVal val="#ppt_w+.01"/>
                                          </p:val>
                                        </p:tav>
                                        <p:tav tm="100000">
                                          <p:val>
                                            <p:strVal val="#ppt_w"/>
                                          </p:val>
                                        </p:tav>
                                      </p:tavLst>
                                    </p:anim>
                                    <p:animEffect transition="in" filter="fade">
                                      <p:cBhvr>
                                        <p:cTn id="17" dur="500" tmFilter="0,0; .5, 1; 1, 1"/>
                                        <p:tgtEl>
                                          <p:spTgt spid="21"/>
                                        </p:tgtEl>
                                      </p:cBhvr>
                                    </p:animEffect>
                                  </p:childTnLst>
                                </p:cTn>
                              </p:par>
                            </p:childTnLst>
                          </p:cTn>
                        </p:par>
                        <p:par>
                          <p:cTn id="18" fill="hold">
                            <p:stCondLst>
                              <p:cond delay="1850"/>
                            </p:stCondLst>
                            <p:childTnLst>
                              <p:par>
                                <p:cTn id="19" presetID="22" presetClass="entr" presetSubtype="4" fill="hold" grpId="0" nodeType="afterEffect">
                                  <p:stCondLst>
                                    <p:cond delay="0"/>
                                  </p:stCondLst>
                                  <p:childTnLst>
                                    <p:set>
                                      <p:cBhvr>
                                        <p:cTn id="20" dur="1" fill="hold">
                                          <p:stCondLst>
                                            <p:cond delay="0"/>
                                          </p:stCondLst>
                                        </p:cTn>
                                        <p:tgtEl>
                                          <p:spTgt spid="23"/>
                                        </p:tgtEl>
                                        <p:attrNameLst>
                                          <p:attrName>style.visibility</p:attrName>
                                        </p:attrNameLst>
                                      </p:cBhvr>
                                      <p:to>
                                        <p:strVal val="visible"/>
                                      </p:to>
                                    </p:set>
                                    <p:animEffect transition="in" filter="wipe(down)">
                                      <p:cBhvr>
                                        <p:cTn id="21" dur="500"/>
                                        <p:tgtEl>
                                          <p:spTgt spid="23"/>
                                        </p:tgtEl>
                                      </p:cBhvr>
                                    </p:animEffect>
                                  </p:childTnLst>
                                </p:cTn>
                              </p:par>
                            </p:childTnLst>
                          </p:cTn>
                        </p:par>
                        <p:par>
                          <p:cTn id="22" fill="hold">
                            <p:stCondLst>
                              <p:cond delay="2350"/>
                            </p:stCondLst>
                            <p:childTnLst>
                              <p:par>
                                <p:cTn id="23" presetID="42" presetClass="entr" presetSubtype="0" fill="hold" grpId="0" nodeType="afterEffect">
                                  <p:stCondLst>
                                    <p:cond delay="0"/>
                                  </p:stCondLst>
                                  <p:childTnLst>
                                    <p:set>
                                      <p:cBhvr>
                                        <p:cTn id="24" dur="1" fill="hold">
                                          <p:stCondLst>
                                            <p:cond delay="0"/>
                                          </p:stCondLst>
                                        </p:cTn>
                                        <p:tgtEl>
                                          <p:spTgt spid="22"/>
                                        </p:tgtEl>
                                        <p:attrNameLst>
                                          <p:attrName>style.visibility</p:attrName>
                                        </p:attrNameLst>
                                      </p:cBhvr>
                                      <p:to>
                                        <p:strVal val="visible"/>
                                      </p:to>
                                    </p:set>
                                    <p:animEffect transition="in" filter="fade">
                                      <p:cBhvr>
                                        <p:cTn id="25" dur="1000"/>
                                        <p:tgtEl>
                                          <p:spTgt spid="22"/>
                                        </p:tgtEl>
                                      </p:cBhvr>
                                    </p:animEffect>
                                    <p:anim calcmode="lin" valueType="num">
                                      <p:cBhvr>
                                        <p:cTn id="26" dur="1000" fill="hold"/>
                                        <p:tgtEl>
                                          <p:spTgt spid="22"/>
                                        </p:tgtEl>
                                        <p:attrNameLst>
                                          <p:attrName>ppt_x</p:attrName>
                                        </p:attrNameLst>
                                      </p:cBhvr>
                                      <p:tavLst>
                                        <p:tav tm="0">
                                          <p:val>
                                            <p:strVal val="#ppt_x"/>
                                          </p:val>
                                        </p:tav>
                                        <p:tav tm="100000">
                                          <p:val>
                                            <p:strVal val="#ppt_x"/>
                                          </p:val>
                                        </p:tav>
                                      </p:tavLst>
                                    </p:anim>
                                    <p:anim calcmode="lin" valueType="num">
                                      <p:cBhvr>
                                        <p:cTn id="27" dur="1000" fill="hold"/>
                                        <p:tgtEl>
                                          <p:spTgt spid="2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22" grpId="0"/>
      <p:bldP spid="23"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占位符 4"/>
          <p:cNvSpPr>
            <a:spLocks noGrp="1"/>
          </p:cNvSpPr>
          <p:nvPr>
            <p:ph type="body" sz="quarter" idx="10"/>
          </p:nvPr>
        </p:nvSpPr>
        <p:spPr/>
        <p:txBody>
          <a:bodyPr/>
          <a:lstStyle/>
          <a:p>
            <a:endParaRPr lang="zh-CN" altLang="en-US"/>
          </a:p>
        </p:txBody>
      </p:sp>
      <p:pic>
        <p:nvPicPr>
          <p:cNvPr id="6" name="图片占位符 22" descr="图片包含 室内, 人员, 餐桌, 窗户&#10;&#10;已生成极高可信度的说明"/>
          <p:cNvPicPr>
            <a:picLocks noChangeAspect="1"/>
          </p:cNvPicPr>
          <p:nvPr/>
        </p:nvPicPr>
        <p:blipFill>
          <a:blip r:embed="rId11" cstate="screen">
            <a:extLst>
              <a:ext uri="{28A0092B-C50C-407E-A947-70E740481C1C}">
                <a14:useLocalDpi xmlns:a14="http://schemas.microsoft.com/office/drawing/2010/main" val="0"/>
              </a:ext>
            </a:extLst>
          </a:blip>
          <a:srcRect l="16643" r="16643"/>
          <a:stretch>
            <a:fillRect/>
          </a:stretch>
        </p:blipFill>
        <p:spPr>
          <a:xfrm>
            <a:off x="4684412" y="2090551"/>
            <a:ext cx="2844644" cy="2844644"/>
          </a:xfrm>
          <a:custGeom>
            <a:avLst/>
            <a:gdLst>
              <a:gd name="connsiteX0" fmla="*/ 1422322 w 2844644"/>
              <a:gd name="connsiteY0" fmla="*/ 0 h 2844644"/>
              <a:gd name="connsiteX1" fmla="*/ 2844644 w 2844644"/>
              <a:gd name="connsiteY1" fmla="*/ 1422322 h 2844644"/>
              <a:gd name="connsiteX2" fmla="*/ 1422322 w 2844644"/>
              <a:gd name="connsiteY2" fmla="*/ 2844644 h 2844644"/>
              <a:gd name="connsiteX3" fmla="*/ 0 w 2844644"/>
              <a:gd name="connsiteY3" fmla="*/ 1422322 h 2844644"/>
              <a:gd name="connsiteX4" fmla="*/ 1422322 w 2844644"/>
              <a:gd name="connsiteY4" fmla="*/ 0 h 284464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44644" h="2844644">
                <a:moveTo>
                  <a:pt x="1422322" y="0"/>
                </a:moveTo>
                <a:cubicBezTo>
                  <a:pt x="2207849" y="0"/>
                  <a:pt x="2844644" y="636795"/>
                  <a:pt x="2844644" y="1422322"/>
                </a:cubicBezTo>
                <a:cubicBezTo>
                  <a:pt x="2844644" y="2207849"/>
                  <a:pt x="2207849" y="2844644"/>
                  <a:pt x="1422322" y="2844644"/>
                </a:cubicBezTo>
                <a:cubicBezTo>
                  <a:pt x="636795" y="2844644"/>
                  <a:pt x="0" y="2207849"/>
                  <a:pt x="0" y="1422322"/>
                </a:cubicBezTo>
                <a:cubicBezTo>
                  <a:pt x="0" y="636795"/>
                  <a:pt x="636795" y="0"/>
                  <a:pt x="1422322" y="0"/>
                </a:cubicBezTo>
                <a:close/>
              </a:path>
            </a:pathLst>
          </a:custGeom>
        </p:spPr>
      </p:pic>
      <p:pic>
        <p:nvPicPr>
          <p:cNvPr id="7" name="图片占位符 24" descr="图片包含 杯子, 餐桌, 室内, 人员&#10;&#10;已生成极高可信度的说明"/>
          <p:cNvPicPr>
            <a:picLocks noChangeAspect="1"/>
          </p:cNvPicPr>
          <p:nvPr/>
        </p:nvPicPr>
        <p:blipFill>
          <a:blip r:embed="rId12" cstate="screen">
            <a:extLst>
              <a:ext uri="{28A0092B-C50C-407E-A947-70E740481C1C}">
                <a14:useLocalDpi xmlns:a14="http://schemas.microsoft.com/office/drawing/2010/main" val="0"/>
              </a:ext>
            </a:extLst>
          </a:blip>
          <a:srcRect l="15510" r="15510"/>
          <a:stretch>
            <a:fillRect/>
          </a:stretch>
        </p:blipFill>
        <p:spPr>
          <a:xfrm>
            <a:off x="8075953" y="2090551"/>
            <a:ext cx="2844644" cy="2844644"/>
          </a:xfrm>
          <a:custGeom>
            <a:avLst/>
            <a:gdLst>
              <a:gd name="connsiteX0" fmla="*/ 1422322 w 2844644"/>
              <a:gd name="connsiteY0" fmla="*/ 0 h 2844644"/>
              <a:gd name="connsiteX1" fmla="*/ 2844644 w 2844644"/>
              <a:gd name="connsiteY1" fmla="*/ 1422322 h 2844644"/>
              <a:gd name="connsiteX2" fmla="*/ 1422322 w 2844644"/>
              <a:gd name="connsiteY2" fmla="*/ 2844644 h 2844644"/>
              <a:gd name="connsiteX3" fmla="*/ 0 w 2844644"/>
              <a:gd name="connsiteY3" fmla="*/ 1422322 h 2844644"/>
              <a:gd name="connsiteX4" fmla="*/ 1422322 w 2844644"/>
              <a:gd name="connsiteY4" fmla="*/ 0 h 284464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44644" h="2844644">
                <a:moveTo>
                  <a:pt x="1422322" y="0"/>
                </a:moveTo>
                <a:cubicBezTo>
                  <a:pt x="2207849" y="0"/>
                  <a:pt x="2844644" y="636795"/>
                  <a:pt x="2844644" y="1422322"/>
                </a:cubicBezTo>
                <a:cubicBezTo>
                  <a:pt x="2844644" y="2207849"/>
                  <a:pt x="2207849" y="2844644"/>
                  <a:pt x="1422322" y="2844644"/>
                </a:cubicBezTo>
                <a:cubicBezTo>
                  <a:pt x="636795" y="2844644"/>
                  <a:pt x="0" y="2207849"/>
                  <a:pt x="0" y="1422322"/>
                </a:cubicBezTo>
                <a:cubicBezTo>
                  <a:pt x="0" y="636795"/>
                  <a:pt x="636795" y="0"/>
                  <a:pt x="1422322" y="0"/>
                </a:cubicBezTo>
                <a:close/>
              </a:path>
            </a:pathLst>
          </a:custGeom>
        </p:spPr>
      </p:pic>
      <p:pic>
        <p:nvPicPr>
          <p:cNvPr id="8" name="图片占位符 2" descr="图片包含 户外, 围栏, 天空, 树&#10;&#10;已生成极高可信度的说明"/>
          <p:cNvPicPr>
            <a:picLocks noChangeAspect="1"/>
          </p:cNvPicPr>
          <p:nvPr/>
        </p:nvPicPr>
        <p:blipFill>
          <a:blip r:embed="rId13" cstate="screen">
            <a:extLst>
              <a:ext uri="{28A0092B-C50C-407E-A947-70E740481C1C}">
                <a14:useLocalDpi xmlns:a14="http://schemas.microsoft.com/office/drawing/2010/main" val="0"/>
              </a:ext>
            </a:extLst>
          </a:blip>
          <a:srcRect l="16643" r="16643"/>
          <a:stretch>
            <a:fillRect/>
          </a:stretch>
        </p:blipFill>
        <p:spPr>
          <a:xfrm>
            <a:off x="1292871" y="2090551"/>
            <a:ext cx="2844644" cy="2844644"/>
          </a:xfrm>
          <a:custGeom>
            <a:avLst/>
            <a:gdLst>
              <a:gd name="connsiteX0" fmla="*/ 1422322 w 2844644"/>
              <a:gd name="connsiteY0" fmla="*/ 0 h 2844644"/>
              <a:gd name="connsiteX1" fmla="*/ 2844644 w 2844644"/>
              <a:gd name="connsiteY1" fmla="*/ 1422322 h 2844644"/>
              <a:gd name="connsiteX2" fmla="*/ 1422322 w 2844644"/>
              <a:gd name="connsiteY2" fmla="*/ 2844644 h 2844644"/>
              <a:gd name="connsiteX3" fmla="*/ 0 w 2844644"/>
              <a:gd name="connsiteY3" fmla="*/ 1422322 h 2844644"/>
              <a:gd name="connsiteX4" fmla="*/ 1422322 w 2844644"/>
              <a:gd name="connsiteY4" fmla="*/ 0 h 284464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44644" h="2844644">
                <a:moveTo>
                  <a:pt x="1422322" y="0"/>
                </a:moveTo>
                <a:cubicBezTo>
                  <a:pt x="2207849" y="0"/>
                  <a:pt x="2844644" y="636795"/>
                  <a:pt x="2844644" y="1422322"/>
                </a:cubicBezTo>
                <a:cubicBezTo>
                  <a:pt x="2844644" y="2207849"/>
                  <a:pt x="2207849" y="2844644"/>
                  <a:pt x="1422322" y="2844644"/>
                </a:cubicBezTo>
                <a:cubicBezTo>
                  <a:pt x="636795" y="2844644"/>
                  <a:pt x="0" y="2207849"/>
                  <a:pt x="0" y="1422322"/>
                </a:cubicBezTo>
                <a:cubicBezTo>
                  <a:pt x="0" y="636795"/>
                  <a:pt x="636795" y="0"/>
                  <a:pt x="1422322" y="0"/>
                </a:cubicBezTo>
                <a:close/>
              </a:path>
            </a:pathLst>
          </a:custGeom>
        </p:spPr>
      </p:pic>
      <p:grpSp>
        <p:nvGrpSpPr>
          <p:cNvPr id="9" name="PA_组合 29"/>
          <p:cNvGrpSpPr>
            <a:grpSpLocks/>
          </p:cNvGrpSpPr>
          <p:nvPr>
            <p:custDataLst>
              <p:tags r:id="rId1"/>
            </p:custDataLst>
          </p:nvPr>
        </p:nvGrpSpPr>
        <p:grpSpPr bwMode="auto">
          <a:xfrm>
            <a:off x="2400885" y="1696950"/>
            <a:ext cx="628615" cy="630732"/>
            <a:chOff x="2484120" y="1661160"/>
            <a:chExt cx="472440" cy="472440"/>
          </a:xfrm>
        </p:grpSpPr>
        <p:sp>
          <p:nvSpPr>
            <p:cNvPr id="10" name="椭圆 9"/>
            <p:cNvSpPr/>
            <p:nvPr/>
          </p:nvSpPr>
          <p:spPr>
            <a:xfrm>
              <a:off x="2484120" y="1661160"/>
              <a:ext cx="472440" cy="472440"/>
            </a:xfrm>
            <a:prstGeom prst="ellipse">
              <a:avLst/>
            </a:prstGeom>
            <a:solidFill>
              <a:srgbClr val="2CA8B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auto" latinLnBrk="0" hangingPunct="0">
                <a:lnSpc>
                  <a:spcPct val="100000"/>
                </a:lnSpc>
                <a:spcBef>
                  <a:spcPts val="0"/>
                </a:spcBef>
                <a:spcAft>
                  <a:spcPts val="0"/>
                </a:spcAft>
                <a:buClrTx/>
                <a:buSzTx/>
                <a:buFontTx/>
                <a:buNone/>
                <a:tabLst/>
                <a:defRPr/>
              </a:pPr>
              <a:endParaRPr kumimoji="0" lang="zh-CN" altLang="en-US" sz="1707" b="0" i="0" u="none" strike="noStrike" kern="1200" cap="none" spc="0" normalizeH="0" baseline="0" noProof="0">
                <a:ln>
                  <a:noFill/>
                </a:ln>
                <a:solidFill>
                  <a:prstClr val="white"/>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11" name="矩形 26"/>
            <p:cNvSpPr>
              <a:spLocks noChangeArrowheads="1"/>
            </p:cNvSpPr>
            <p:nvPr/>
          </p:nvSpPr>
          <p:spPr bwMode="auto">
            <a:xfrm>
              <a:off x="2547824" y="1745731"/>
              <a:ext cx="338775" cy="284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300">
                  <a:solidFill>
                    <a:schemeClr val="tx1"/>
                  </a:solidFill>
                  <a:latin typeface="Calibri" panose="020F0502020204030204" pitchFamily="34" charset="0"/>
                  <a:ea typeface="宋体" panose="02010600030101010101" pitchFamily="2" charset="-122"/>
                </a:defRPr>
              </a:lvl1pPr>
              <a:lvl2pPr marL="742950" indent="-285750" eaLnBrk="0" hangingPunct="0">
                <a:defRPr sz="1300">
                  <a:solidFill>
                    <a:schemeClr val="tx1"/>
                  </a:solidFill>
                  <a:latin typeface="Calibri" panose="020F0502020204030204" pitchFamily="34" charset="0"/>
                  <a:ea typeface="宋体" panose="02010600030101010101" pitchFamily="2" charset="-122"/>
                </a:defRPr>
              </a:lvl2pPr>
              <a:lvl3pPr marL="1143000" indent="-228600" eaLnBrk="0" hangingPunct="0">
                <a:defRPr sz="1300">
                  <a:solidFill>
                    <a:schemeClr val="tx1"/>
                  </a:solidFill>
                  <a:latin typeface="Calibri" panose="020F0502020204030204" pitchFamily="34" charset="0"/>
                  <a:ea typeface="宋体" panose="02010600030101010101" pitchFamily="2" charset="-122"/>
                </a:defRPr>
              </a:lvl3pPr>
              <a:lvl4pPr marL="1600200" indent="-228600" eaLnBrk="0" hangingPunct="0">
                <a:defRPr sz="1300">
                  <a:solidFill>
                    <a:schemeClr val="tx1"/>
                  </a:solidFill>
                  <a:latin typeface="Calibri" panose="020F0502020204030204" pitchFamily="34" charset="0"/>
                  <a:ea typeface="宋体" panose="02010600030101010101" pitchFamily="2" charset="-122"/>
                </a:defRPr>
              </a:lvl4pPr>
              <a:lvl5pPr marL="2057400" indent="-228600" eaLnBrk="0" hangingPunct="0">
                <a:defRPr sz="1300">
                  <a:solidFill>
                    <a:schemeClr val="tx1"/>
                  </a:solidFill>
                  <a:latin typeface="Calibri" panose="020F0502020204030204" pitchFamily="34" charset="0"/>
                  <a:ea typeface="宋体" panose="02010600030101010101" pitchFamily="2" charset="-122"/>
                </a:defRPr>
              </a:lvl5pPr>
              <a:lvl6pPr marL="25146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pPr marL="0" marR="0" lvl="0" indent="0" algn="l" defTabSz="914400" rtl="0" eaLnBrk="0" fontAlgn="auto" latinLnBrk="0" hangingPunct="0">
                <a:lnSpc>
                  <a:spcPct val="100000"/>
                </a:lnSpc>
                <a:spcBef>
                  <a:spcPts val="0"/>
                </a:spcBef>
                <a:spcAft>
                  <a:spcPts val="0"/>
                </a:spcAft>
                <a:buClrTx/>
                <a:buSzTx/>
                <a:buFontTx/>
                <a:buNone/>
                <a:tabLst/>
                <a:defRPr/>
              </a:pPr>
              <a:r>
                <a:rPr kumimoji="0" lang="en-US" altLang="zh-CN" sz="1867" b="1" i="0" u="none" strike="noStrike" kern="1200" cap="none" spc="0" normalizeH="0" baseline="0" noProof="0" dirty="0">
                  <a:ln>
                    <a:noFill/>
                  </a:ln>
                  <a:solidFill>
                    <a:prstClr val="white"/>
                  </a:solidFill>
                  <a:effectLst/>
                  <a:uLnTx/>
                  <a:uFillTx/>
                  <a:latin typeface="Arial" panose="020B0604020202020204" pitchFamily="34" charset="0"/>
                  <a:ea typeface="微软雅黑" panose="020B0503020204020204" pitchFamily="34" charset="-122"/>
                  <a:cs typeface="+mn-cs"/>
                  <a:sym typeface="Arial" panose="020B0604020202020204" pitchFamily="34" charset="0"/>
                </a:rPr>
                <a:t>01</a:t>
              </a:r>
              <a:endParaRPr kumimoji="0" lang="zh-CN" altLang="en-US" sz="1733" b="0" i="0" u="none" strike="noStrike" kern="1200" cap="none" spc="0" normalizeH="0" baseline="0" noProof="0" dirty="0">
                <a:ln>
                  <a:noFill/>
                </a:ln>
                <a:solidFill>
                  <a:prstClr val="white"/>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grpSp>
      <p:grpSp>
        <p:nvGrpSpPr>
          <p:cNvPr id="12" name="PA_组合 30"/>
          <p:cNvGrpSpPr>
            <a:grpSpLocks/>
          </p:cNvGrpSpPr>
          <p:nvPr>
            <p:custDataLst>
              <p:tags r:id="rId2"/>
            </p:custDataLst>
          </p:nvPr>
        </p:nvGrpSpPr>
        <p:grpSpPr bwMode="auto">
          <a:xfrm>
            <a:off x="5792426" y="1696950"/>
            <a:ext cx="628615" cy="630732"/>
            <a:chOff x="5151120" y="1661160"/>
            <a:chExt cx="472440" cy="472440"/>
          </a:xfrm>
        </p:grpSpPr>
        <p:sp>
          <p:nvSpPr>
            <p:cNvPr id="13" name="椭圆 12"/>
            <p:cNvSpPr/>
            <p:nvPr/>
          </p:nvSpPr>
          <p:spPr>
            <a:xfrm>
              <a:off x="5151120" y="1661160"/>
              <a:ext cx="472440" cy="472440"/>
            </a:xfrm>
            <a:prstGeom prst="ellipse">
              <a:avLst/>
            </a:prstGeom>
            <a:solidFill>
              <a:srgbClr val="E33A5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auto" latinLnBrk="0" hangingPunct="0">
                <a:lnSpc>
                  <a:spcPct val="100000"/>
                </a:lnSpc>
                <a:spcBef>
                  <a:spcPts val="0"/>
                </a:spcBef>
                <a:spcAft>
                  <a:spcPts val="0"/>
                </a:spcAft>
                <a:buClrTx/>
                <a:buSzTx/>
                <a:buFontTx/>
                <a:buNone/>
                <a:tabLst/>
                <a:defRPr/>
              </a:pPr>
              <a:endParaRPr kumimoji="0" lang="zh-CN" altLang="en-US" sz="1707" b="0" i="0" u="none" strike="noStrike" kern="1200" cap="none" spc="0" normalizeH="0" baseline="0" noProof="0">
                <a:ln>
                  <a:noFill/>
                </a:ln>
                <a:solidFill>
                  <a:prstClr val="white"/>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14" name="矩形 27"/>
            <p:cNvSpPr>
              <a:spLocks noChangeArrowheads="1"/>
            </p:cNvSpPr>
            <p:nvPr/>
          </p:nvSpPr>
          <p:spPr bwMode="auto">
            <a:xfrm>
              <a:off x="5199584" y="1745731"/>
              <a:ext cx="338775" cy="284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300">
                  <a:solidFill>
                    <a:schemeClr val="tx1"/>
                  </a:solidFill>
                  <a:latin typeface="Calibri" panose="020F0502020204030204" pitchFamily="34" charset="0"/>
                  <a:ea typeface="宋体" panose="02010600030101010101" pitchFamily="2" charset="-122"/>
                </a:defRPr>
              </a:lvl1pPr>
              <a:lvl2pPr marL="742950" indent="-285750" eaLnBrk="0" hangingPunct="0">
                <a:defRPr sz="1300">
                  <a:solidFill>
                    <a:schemeClr val="tx1"/>
                  </a:solidFill>
                  <a:latin typeface="Calibri" panose="020F0502020204030204" pitchFamily="34" charset="0"/>
                  <a:ea typeface="宋体" panose="02010600030101010101" pitchFamily="2" charset="-122"/>
                </a:defRPr>
              </a:lvl2pPr>
              <a:lvl3pPr marL="1143000" indent="-228600" eaLnBrk="0" hangingPunct="0">
                <a:defRPr sz="1300">
                  <a:solidFill>
                    <a:schemeClr val="tx1"/>
                  </a:solidFill>
                  <a:latin typeface="Calibri" panose="020F0502020204030204" pitchFamily="34" charset="0"/>
                  <a:ea typeface="宋体" panose="02010600030101010101" pitchFamily="2" charset="-122"/>
                </a:defRPr>
              </a:lvl3pPr>
              <a:lvl4pPr marL="1600200" indent="-228600" eaLnBrk="0" hangingPunct="0">
                <a:defRPr sz="1300">
                  <a:solidFill>
                    <a:schemeClr val="tx1"/>
                  </a:solidFill>
                  <a:latin typeface="Calibri" panose="020F0502020204030204" pitchFamily="34" charset="0"/>
                  <a:ea typeface="宋体" panose="02010600030101010101" pitchFamily="2" charset="-122"/>
                </a:defRPr>
              </a:lvl4pPr>
              <a:lvl5pPr marL="2057400" indent="-228600" eaLnBrk="0" hangingPunct="0">
                <a:defRPr sz="1300">
                  <a:solidFill>
                    <a:schemeClr val="tx1"/>
                  </a:solidFill>
                  <a:latin typeface="Calibri" panose="020F0502020204030204" pitchFamily="34" charset="0"/>
                  <a:ea typeface="宋体" panose="02010600030101010101" pitchFamily="2" charset="-122"/>
                </a:defRPr>
              </a:lvl5pPr>
              <a:lvl6pPr marL="25146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pPr marL="0" marR="0" lvl="0" indent="0" algn="l" defTabSz="914400" rtl="0" eaLnBrk="0" fontAlgn="auto" latinLnBrk="0" hangingPunct="0">
                <a:lnSpc>
                  <a:spcPct val="100000"/>
                </a:lnSpc>
                <a:spcBef>
                  <a:spcPts val="0"/>
                </a:spcBef>
                <a:spcAft>
                  <a:spcPts val="0"/>
                </a:spcAft>
                <a:buClrTx/>
                <a:buSzTx/>
                <a:buFontTx/>
                <a:buNone/>
                <a:tabLst/>
                <a:defRPr/>
              </a:pPr>
              <a:r>
                <a:rPr kumimoji="0" lang="en-US" altLang="zh-CN" sz="1867" b="1" i="0" u="none" strike="noStrike" kern="1200" cap="none" spc="0" normalizeH="0" baseline="0" noProof="0" dirty="0">
                  <a:ln>
                    <a:noFill/>
                  </a:ln>
                  <a:solidFill>
                    <a:prstClr val="white"/>
                  </a:solidFill>
                  <a:effectLst/>
                  <a:uLnTx/>
                  <a:uFillTx/>
                  <a:latin typeface="Arial" panose="020B0604020202020204" pitchFamily="34" charset="0"/>
                  <a:ea typeface="微软雅黑" panose="020B0503020204020204" pitchFamily="34" charset="-122"/>
                  <a:cs typeface="+mn-cs"/>
                  <a:sym typeface="Arial" panose="020B0604020202020204" pitchFamily="34" charset="0"/>
                </a:rPr>
                <a:t>02</a:t>
              </a:r>
              <a:endParaRPr kumimoji="0" lang="zh-CN" altLang="en-US" sz="1733" b="0" i="0" u="none" strike="noStrike" kern="1200" cap="none" spc="0" normalizeH="0" baseline="0" noProof="0" dirty="0">
                <a:ln>
                  <a:noFill/>
                </a:ln>
                <a:solidFill>
                  <a:prstClr val="white"/>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grpSp>
      <p:grpSp>
        <p:nvGrpSpPr>
          <p:cNvPr id="15" name="PA_组合 31"/>
          <p:cNvGrpSpPr>
            <a:grpSpLocks/>
          </p:cNvGrpSpPr>
          <p:nvPr>
            <p:custDataLst>
              <p:tags r:id="rId3"/>
            </p:custDataLst>
          </p:nvPr>
        </p:nvGrpSpPr>
        <p:grpSpPr bwMode="auto">
          <a:xfrm>
            <a:off x="9183968" y="1696950"/>
            <a:ext cx="628615" cy="630732"/>
            <a:chOff x="7856220" y="1661160"/>
            <a:chExt cx="472440" cy="472440"/>
          </a:xfrm>
        </p:grpSpPr>
        <p:sp>
          <p:nvSpPr>
            <p:cNvPr id="16" name="椭圆 15"/>
            <p:cNvSpPr/>
            <p:nvPr/>
          </p:nvSpPr>
          <p:spPr>
            <a:xfrm>
              <a:off x="7856220" y="1661160"/>
              <a:ext cx="472440" cy="472440"/>
            </a:xfrm>
            <a:prstGeom prst="ellipse">
              <a:avLst/>
            </a:prstGeom>
            <a:solidFill>
              <a:srgbClr val="2CA8B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auto" latinLnBrk="0" hangingPunct="0">
                <a:lnSpc>
                  <a:spcPct val="100000"/>
                </a:lnSpc>
                <a:spcBef>
                  <a:spcPts val="0"/>
                </a:spcBef>
                <a:spcAft>
                  <a:spcPts val="0"/>
                </a:spcAft>
                <a:buClrTx/>
                <a:buSzTx/>
                <a:buFontTx/>
                <a:buNone/>
                <a:tabLst/>
                <a:defRPr/>
              </a:pPr>
              <a:endParaRPr kumimoji="0" lang="zh-CN" altLang="en-US" sz="1707" b="0" i="0" u="none" strike="noStrike" kern="1200" cap="none" spc="0" normalizeH="0" baseline="0" noProof="0">
                <a:ln>
                  <a:noFill/>
                </a:ln>
                <a:solidFill>
                  <a:prstClr val="white"/>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17" name="矩形 28"/>
            <p:cNvSpPr>
              <a:spLocks noChangeArrowheads="1"/>
            </p:cNvSpPr>
            <p:nvPr/>
          </p:nvSpPr>
          <p:spPr bwMode="auto">
            <a:xfrm>
              <a:off x="7912304" y="1745731"/>
              <a:ext cx="338775" cy="284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300">
                  <a:solidFill>
                    <a:schemeClr val="tx1"/>
                  </a:solidFill>
                  <a:latin typeface="Calibri" panose="020F0502020204030204" pitchFamily="34" charset="0"/>
                  <a:ea typeface="宋体" panose="02010600030101010101" pitchFamily="2" charset="-122"/>
                </a:defRPr>
              </a:lvl1pPr>
              <a:lvl2pPr marL="742950" indent="-285750" eaLnBrk="0" hangingPunct="0">
                <a:defRPr sz="1300">
                  <a:solidFill>
                    <a:schemeClr val="tx1"/>
                  </a:solidFill>
                  <a:latin typeface="Calibri" panose="020F0502020204030204" pitchFamily="34" charset="0"/>
                  <a:ea typeface="宋体" panose="02010600030101010101" pitchFamily="2" charset="-122"/>
                </a:defRPr>
              </a:lvl2pPr>
              <a:lvl3pPr marL="1143000" indent="-228600" eaLnBrk="0" hangingPunct="0">
                <a:defRPr sz="1300">
                  <a:solidFill>
                    <a:schemeClr val="tx1"/>
                  </a:solidFill>
                  <a:latin typeface="Calibri" panose="020F0502020204030204" pitchFamily="34" charset="0"/>
                  <a:ea typeface="宋体" panose="02010600030101010101" pitchFamily="2" charset="-122"/>
                </a:defRPr>
              </a:lvl3pPr>
              <a:lvl4pPr marL="1600200" indent="-228600" eaLnBrk="0" hangingPunct="0">
                <a:defRPr sz="1300">
                  <a:solidFill>
                    <a:schemeClr val="tx1"/>
                  </a:solidFill>
                  <a:latin typeface="Calibri" panose="020F0502020204030204" pitchFamily="34" charset="0"/>
                  <a:ea typeface="宋体" panose="02010600030101010101" pitchFamily="2" charset="-122"/>
                </a:defRPr>
              </a:lvl4pPr>
              <a:lvl5pPr marL="2057400" indent="-228600" eaLnBrk="0" hangingPunct="0">
                <a:defRPr sz="1300">
                  <a:solidFill>
                    <a:schemeClr val="tx1"/>
                  </a:solidFill>
                  <a:latin typeface="Calibri" panose="020F0502020204030204" pitchFamily="34" charset="0"/>
                  <a:ea typeface="宋体" panose="02010600030101010101" pitchFamily="2" charset="-122"/>
                </a:defRPr>
              </a:lvl5pPr>
              <a:lvl6pPr marL="25146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pPr marL="0" marR="0" lvl="0" indent="0" algn="l" defTabSz="914400" rtl="0" eaLnBrk="0" fontAlgn="auto" latinLnBrk="0" hangingPunct="0">
                <a:lnSpc>
                  <a:spcPct val="100000"/>
                </a:lnSpc>
                <a:spcBef>
                  <a:spcPts val="0"/>
                </a:spcBef>
                <a:spcAft>
                  <a:spcPts val="0"/>
                </a:spcAft>
                <a:buClrTx/>
                <a:buSzTx/>
                <a:buFontTx/>
                <a:buNone/>
                <a:tabLst/>
                <a:defRPr/>
              </a:pPr>
              <a:r>
                <a:rPr kumimoji="0" lang="en-US" altLang="zh-CN" sz="1867" b="1" i="0" u="none" strike="noStrike" kern="1200" cap="none" spc="0" normalizeH="0" baseline="0" noProof="0">
                  <a:ln>
                    <a:noFill/>
                  </a:ln>
                  <a:solidFill>
                    <a:prstClr val="white"/>
                  </a:solidFill>
                  <a:effectLst/>
                  <a:uLnTx/>
                  <a:uFillTx/>
                  <a:latin typeface="Arial" panose="020B0604020202020204" pitchFamily="34" charset="0"/>
                  <a:ea typeface="微软雅黑" panose="020B0503020204020204" pitchFamily="34" charset="-122"/>
                  <a:cs typeface="+mn-cs"/>
                  <a:sym typeface="Arial" panose="020B0604020202020204" pitchFamily="34" charset="0"/>
                </a:rPr>
                <a:t>03</a:t>
              </a:r>
              <a:endParaRPr kumimoji="0" lang="zh-CN" altLang="en-US" sz="1733" b="0" i="0" u="none" strike="noStrike" kern="1200" cap="none" spc="0" normalizeH="0" baseline="0" noProof="0">
                <a:ln>
                  <a:noFill/>
                </a:ln>
                <a:solidFill>
                  <a:prstClr val="white"/>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grpSp>
      <p:sp>
        <p:nvSpPr>
          <p:cNvPr id="18" name="PA_文本框 15"/>
          <p:cNvSpPr txBox="1"/>
          <p:nvPr>
            <p:custDataLst>
              <p:tags r:id="rId4"/>
            </p:custDataLst>
          </p:nvPr>
        </p:nvSpPr>
        <p:spPr>
          <a:xfrm>
            <a:off x="1306684" y="5562212"/>
            <a:ext cx="2844644" cy="553998"/>
          </a:xfrm>
          <a:prstGeom prst="rect">
            <a:avLst/>
          </a:prstGeom>
          <a:noFill/>
        </p:spPr>
        <p:txBody>
          <a:bodyPr wrap="square" lIns="0" tIns="0" rIns="0" bIns="0" rtlCol="0">
            <a:spAutoFit/>
          </a:bodyPr>
          <a:lstStyle/>
          <a:p>
            <a:pPr marL="0" marR="0" lvl="0" indent="0" algn="just" defTabSz="914400" rtl="0" eaLnBrk="1" fontAlgn="auto" latinLnBrk="0" hangingPunct="1">
              <a:lnSpc>
                <a:spcPct val="15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chemeClr val="tx1">
                    <a:lumMod val="75000"/>
                    <a:lumOff val="25000"/>
                  </a:schemeClr>
                </a:solidFill>
                <a:effectLst/>
                <a:uLnTx/>
                <a:uFillTx/>
                <a:latin typeface="+mn-ea"/>
                <a:cs typeface="+mn-cs"/>
                <a:sym typeface="Arial" panose="020B0604020202020204" pitchFamily="34" charset="0"/>
              </a:rPr>
              <a:t>请替换文字内容，添加相关标题，修改文字内容，也可以直接复制你的内容到此</a:t>
            </a:r>
            <a:r>
              <a:rPr kumimoji="0" lang="zh-CN" altLang="en-US" sz="1200" b="0" i="0" u="none" strike="noStrike" kern="1200" cap="none" spc="0" normalizeH="0" baseline="0" noProof="0" dirty="0" smtClean="0">
                <a:ln>
                  <a:noFill/>
                </a:ln>
                <a:solidFill>
                  <a:schemeClr val="tx1">
                    <a:lumMod val="75000"/>
                    <a:lumOff val="25000"/>
                  </a:schemeClr>
                </a:solidFill>
                <a:effectLst/>
                <a:uLnTx/>
                <a:uFillTx/>
                <a:latin typeface="+mn-ea"/>
                <a:cs typeface="+mn-cs"/>
                <a:sym typeface="Arial" panose="020B0604020202020204" pitchFamily="34" charset="0"/>
              </a:rPr>
              <a:t>。</a:t>
            </a:r>
            <a:endParaRPr kumimoji="0" lang="zh-CN" altLang="en-US" sz="1200" b="0" i="0" u="none" strike="noStrike" kern="1200" cap="none" spc="0" normalizeH="0" baseline="0" noProof="0" dirty="0">
              <a:ln>
                <a:noFill/>
              </a:ln>
              <a:solidFill>
                <a:schemeClr val="tx1">
                  <a:lumMod val="75000"/>
                  <a:lumOff val="25000"/>
                </a:schemeClr>
              </a:solidFill>
              <a:effectLst/>
              <a:uLnTx/>
              <a:uFillTx/>
              <a:latin typeface="+mn-ea"/>
              <a:cs typeface="+mn-cs"/>
              <a:sym typeface="Arial" panose="020B0604020202020204" pitchFamily="34" charset="0"/>
            </a:endParaRPr>
          </a:p>
        </p:txBody>
      </p:sp>
      <p:sp>
        <p:nvSpPr>
          <p:cNvPr id="19" name="PA_文本框 16"/>
          <p:cNvSpPr txBox="1"/>
          <p:nvPr>
            <p:custDataLst>
              <p:tags r:id="rId5"/>
            </p:custDataLst>
          </p:nvPr>
        </p:nvSpPr>
        <p:spPr>
          <a:xfrm>
            <a:off x="1696871" y="5215889"/>
            <a:ext cx="1846659" cy="246221"/>
          </a:xfrm>
          <a:prstGeom prst="rect">
            <a:avLst/>
          </a:prstGeom>
          <a:noFill/>
        </p:spPr>
        <p:txBody>
          <a:bodyPr wrap="none" lIns="0" tIns="0" rIns="0" bIns="0" rtlCol="0">
            <a:spAutoFit/>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zh-CN" altLang="en-US" sz="1600" b="0" i="0" u="none" strike="noStrike" kern="1200" cap="none" spc="0" normalizeH="0" baseline="0" noProof="0" dirty="0">
                <a:ln>
                  <a:noFill/>
                </a:ln>
                <a:solidFill>
                  <a:schemeClr val="tx1">
                    <a:lumMod val="75000"/>
                    <a:lumOff val="25000"/>
                  </a:schemeClr>
                </a:solidFill>
                <a:effectLst/>
                <a:uLnTx/>
                <a:uFillTx/>
                <a:latin typeface="+mn-ea"/>
                <a:cs typeface="+mn-cs"/>
                <a:sym typeface="Arial" panose="020B0604020202020204" pitchFamily="34" charset="0"/>
              </a:rPr>
              <a:t>点击请替换文字内容</a:t>
            </a:r>
          </a:p>
        </p:txBody>
      </p:sp>
      <p:sp>
        <p:nvSpPr>
          <p:cNvPr id="20" name="PA_文本框 15"/>
          <p:cNvSpPr txBox="1"/>
          <p:nvPr>
            <p:custDataLst>
              <p:tags r:id="rId6"/>
            </p:custDataLst>
          </p:nvPr>
        </p:nvSpPr>
        <p:spPr>
          <a:xfrm>
            <a:off x="4708792" y="5562212"/>
            <a:ext cx="2844644" cy="553998"/>
          </a:xfrm>
          <a:prstGeom prst="rect">
            <a:avLst/>
          </a:prstGeom>
          <a:noFill/>
        </p:spPr>
        <p:txBody>
          <a:bodyPr wrap="square" lIns="0" tIns="0" rIns="0" bIns="0" rtlCol="0">
            <a:spAutoFit/>
          </a:bodyPr>
          <a:lstStyle/>
          <a:p>
            <a:pPr marL="0" marR="0" lvl="0" indent="0" algn="just" defTabSz="914400" rtl="0" eaLnBrk="1" fontAlgn="auto" latinLnBrk="0" hangingPunct="1">
              <a:lnSpc>
                <a:spcPct val="15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chemeClr val="tx1">
                    <a:lumMod val="75000"/>
                    <a:lumOff val="25000"/>
                  </a:schemeClr>
                </a:solidFill>
                <a:effectLst/>
                <a:uLnTx/>
                <a:uFillTx/>
                <a:latin typeface="+mn-ea"/>
                <a:cs typeface="+mn-cs"/>
                <a:sym typeface="Arial" panose="020B0604020202020204" pitchFamily="34" charset="0"/>
              </a:rPr>
              <a:t>请替换文字内容，添加相关标题，修改文字内容，也可以直接复制你的内容到此</a:t>
            </a:r>
            <a:r>
              <a:rPr kumimoji="0" lang="zh-CN" altLang="en-US" sz="1200" b="0" i="0" u="none" strike="noStrike" kern="1200" cap="none" spc="0" normalizeH="0" baseline="0" noProof="0" dirty="0" smtClean="0">
                <a:ln>
                  <a:noFill/>
                </a:ln>
                <a:solidFill>
                  <a:schemeClr val="tx1">
                    <a:lumMod val="75000"/>
                    <a:lumOff val="25000"/>
                  </a:schemeClr>
                </a:solidFill>
                <a:effectLst/>
                <a:uLnTx/>
                <a:uFillTx/>
                <a:latin typeface="+mn-ea"/>
                <a:cs typeface="+mn-cs"/>
                <a:sym typeface="Arial" panose="020B0604020202020204" pitchFamily="34" charset="0"/>
              </a:rPr>
              <a:t>。</a:t>
            </a:r>
            <a:endParaRPr kumimoji="0" lang="zh-CN" altLang="en-US" sz="1200" b="0" i="0" u="none" strike="noStrike" kern="1200" cap="none" spc="0" normalizeH="0" baseline="0" noProof="0" dirty="0">
              <a:ln>
                <a:noFill/>
              </a:ln>
              <a:solidFill>
                <a:schemeClr val="tx1">
                  <a:lumMod val="75000"/>
                  <a:lumOff val="25000"/>
                </a:schemeClr>
              </a:solidFill>
              <a:effectLst/>
              <a:uLnTx/>
              <a:uFillTx/>
              <a:latin typeface="+mn-ea"/>
              <a:cs typeface="+mn-cs"/>
              <a:sym typeface="Arial" panose="020B0604020202020204" pitchFamily="34" charset="0"/>
            </a:endParaRPr>
          </a:p>
        </p:txBody>
      </p:sp>
      <p:sp>
        <p:nvSpPr>
          <p:cNvPr id="21" name="PA_文本框 16"/>
          <p:cNvSpPr txBox="1"/>
          <p:nvPr>
            <p:custDataLst>
              <p:tags r:id="rId7"/>
            </p:custDataLst>
          </p:nvPr>
        </p:nvSpPr>
        <p:spPr>
          <a:xfrm>
            <a:off x="5193972" y="5215889"/>
            <a:ext cx="1846659" cy="246221"/>
          </a:xfrm>
          <a:prstGeom prst="rect">
            <a:avLst/>
          </a:prstGeom>
          <a:noFill/>
        </p:spPr>
        <p:txBody>
          <a:bodyPr wrap="none" lIns="0" tIns="0" rIns="0" bIns="0" rtlCol="0">
            <a:spAutoFit/>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zh-CN" altLang="en-US" sz="1600" b="0" i="0" u="none" strike="noStrike" kern="1200" cap="none" spc="0" normalizeH="0" baseline="0" noProof="0" dirty="0">
                <a:ln>
                  <a:noFill/>
                </a:ln>
                <a:solidFill>
                  <a:schemeClr val="tx1">
                    <a:lumMod val="75000"/>
                    <a:lumOff val="25000"/>
                  </a:schemeClr>
                </a:solidFill>
                <a:effectLst/>
                <a:uLnTx/>
                <a:uFillTx/>
                <a:latin typeface="+mn-ea"/>
                <a:cs typeface="+mn-cs"/>
                <a:sym typeface="Arial" panose="020B0604020202020204" pitchFamily="34" charset="0"/>
              </a:rPr>
              <a:t>点击请替换文字内容</a:t>
            </a:r>
          </a:p>
        </p:txBody>
      </p:sp>
      <p:sp>
        <p:nvSpPr>
          <p:cNvPr id="22" name="PA_文本框 15"/>
          <p:cNvSpPr txBox="1"/>
          <p:nvPr>
            <p:custDataLst>
              <p:tags r:id="rId8"/>
            </p:custDataLst>
          </p:nvPr>
        </p:nvSpPr>
        <p:spPr>
          <a:xfrm>
            <a:off x="8089767" y="5562212"/>
            <a:ext cx="2844644" cy="553998"/>
          </a:xfrm>
          <a:prstGeom prst="rect">
            <a:avLst/>
          </a:prstGeom>
          <a:noFill/>
        </p:spPr>
        <p:txBody>
          <a:bodyPr wrap="square" lIns="0" tIns="0" rIns="0" bIns="0" rtlCol="0">
            <a:spAutoFit/>
          </a:bodyPr>
          <a:lstStyle/>
          <a:p>
            <a:pPr marL="0" marR="0" lvl="0" indent="0" algn="just" defTabSz="914400" rtl="0" eaLnBrk="1" fontAlgn="auto" latinLnBrk="0" hangingPunct="1">
              <a:lnSpc>
                <a:spcPct val="15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chemeClr val="tx1">
                    <a:lumMod val="75000"/>
                    <a:lumOff val="25000"/>
                  </a:schemeClr>
                </a:solidFill>
                <a:effectLst/>
                <a:uLnTx/>
                <a:uFillTx/>
                <a:latin typeface="+mn-ea"/>
                <a:cs typeface="+mn-cs"/>
                <a:sym typeface="Arial" panose="020B0604020202020204" pitchFamily="34" charset="0"/>
              </a:rPr>
              <a:t>请替换文字内容，添加相关标题，修改文字内容，也可以直接复制你的内容到此</a:t>
            </a:r>
            <a:r>
              <a:rPr kumimoji="0" lang="zh-CN" altLang="en-US" sz="1200" b="0" i="0" u="none" strike="noStrike" kern="1200" cap="none" spc="0" normalizeH="0" baseline="0" noProof="0" dirty="0" smtClean="0">
                <a:ln>
                  <a:noFill/>
                </a:ln>
                <a:solidFill>
                  <a:schemeClr val="tx1">
                    <a:lumMod val="75000"/>
                    <a:lumOff val="25000"/>
                  </a:schemeClr>
                </a:solidFill>
                <a:effectLst/>
                <a:uLnTx/>
                <a:uFillTx/>
                <a:latin typeface="+mn-ea"/>
                <a:cs typeface="+mn-cs"/>
                <a:sym typeface="Arial" panose="020B0604020202020204" pitchFamily="34" charset="0"/>
              </a:rPr>
              <a:t>。</a:t>
            </a:r>
            <a:endParaRPr kumimoji="0" lang="zh-CN" altLang="en-US" sz="1200" b="0" i="0" u="none" strike="noStrike" kern="1200" cap="none" spc="0" normalizeH="0" baseline="0" noProof="0" dirty="0">
              <a:ln>
                <a:noFill/>
              </a:ln>
              <a:solidFill>
                <a:schemeClr val="tx1">
                  <a:lumMod val="75000"/>
                  <a:lumOff val="25000"/>
                </a:schemeClr>
              </a:solidFill>
              <a:effectLst/>
              <a:uLnTx/>
              <a:uFillTx/>
              <a:latin typeface="+mn-ea"/>
              <a:cs typeface="+mn-cs"/>
              <a:sym typeface="Arial" panose="020B0604020202020204" pitchFamily="34" charset="0"/>
            </a:endParaRPr>
          </a:p>
        </p:txBody>
      </p:sp>
      <p:sp>
        <p:nvSpPr>
          <p:cNvPr id="23" name="PA_文本框 16"/>
          <p:cNvSpPr txBox="1"/>
          <p:nvPr>
            <p:custDataLst>
              <p:tags r:id="rId9"/>
            </p:custDataLst>
          </p:nvPr>
        </p:nvSpPr>
        <p:spPr>
          <a:xfrm>
            <a:off x="8479953" y="5215889"/>
            <a:ext cx="1846659" cy="246221"/>
          </a:xfrm>
          <a:prstGeom prst="rect">
            <a:avLst/>
          </a:prstGeom>
          <a:noFill/>
        </p:spPr>
        <p:txBody>
          <a:bodyPr wrap="none" lIns="0" tIns="0" rIns="0" bIns="0" rtlCol="0">
            <a:spAutoFit/>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zh-CN" altLang="en-US" sz="1600" b="0" i="0" u="none" strike="noStrike" kern="1200" cap="none" spc="0" normalizeH="0" baseline="0" noProof="0" dirty="0">
                <a:ln>
                  <a:noFill/>
                </a:ln>
                <a:solidFill>
                  <a:schemeClr val="tx1">
                    <a:lumMod val="75000"/>
                    <a:lumOff val="25000"/>
                  </a:schemeClr>
                </a:solidFill>
                <a:effectLst/>
                <a:uLnTx/>
                <a:uFillTx/>
                <a:latin typeface="+mn-ea"/>
                <a:cs typeface="+mn-cs"/>
                <a:sym typeface="Arial" panose="020B0604020202020204" pitchFamily="34" charset="0"/>
              </a:rPr>
              <a:t>点击请替换文字内容</a:t>
            </a:r>
          </a:p>
        </p:txBody>
      </p:sp>
    </p:spTree>
    <p:extLst>
      <p:ext uri="{BB962C8B-B14F-4D97-AF65-F5344CB8AC3E}">
        <p14:creationId xmlns:p14="http://schemas.microsoft.com/office/powerpoint/2010/main" val="4016400700"/>
      </p:ext>
    </p:extLst>
  </p:cSld>
  <p:clrMapOvr>
    <a:masterClrMapping/>
  </p:clrMapOvr>
  <mc:AlternateContent xmlns:mc="http://schemas.openxmlformats.org/markup-compatibility/2006" xmlns:p14="http://schemas.microsoft.com/office/powerpoint/2010/main">
    <mc:Choice Requires="p14">
      <p:transition spd="slow" p14:dur="900" advClick="0" advTm="0">
        <p14:warp dir="in"/>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700"/>
                                  </p:stCondLst>
                                  <p:childTnLst>
                                    <p:set>
                                      <p:cBhvr>
                                        <p:cTn id="6" dur="1" fill="hold">
                                          <p:stCondLst>
                                            <p:cond delay="0"/>
                                          </p:stCondLst>
                                        </p:cTn>
                                        <p:tgtEl>
                                          <p:spTgt spid="9"/>
                                        </p:tgtEl>
                                        <p:attrNameLst>
                                          <p:attrName>style.visibility</p:attrName>
                                        </p:attrNameLst>
                                      </p:cBhvr>
                                      <p:to>
                                        <p:strVal val="visible"/>
                                      </p:to>
                                    </p:set>
                                    <p:anim calcmode="lin" valueType="num">
                                      <p:cBhvr>
                                        <p:cTn id="7" dur="750" fill="hold"/>
                                        <p:tgtEl>
                                          <p:spTgt spid="9"/>
                                        </p:tgtEl>
                                        <p:attrNameLst>
                                          <p:attrName>ppt_w</p:attrName>
                                        </p:attrNameLst>
                                      </p:cBhvr>
                                      <p:tavLst>
                                        <p:tav tm="0">
                                          <p:val>
                                            <p:fltVal val="0"/>
                                          </p:val>
                                        </p:tav>
                                        <p:tav tm="100000">
                                          <p:val>
                                            <p:strVal val="#ppt_w"/>
                                          </p:val>
                                        </p:tav>
                                      </p:tavLst>
                                    </p:anim>
                                    <p:anim calcmode="lin" valueType="num">
                                      <p:cBhvr>
                                        <p:cTn id="8" dur="750" fill="hold"/>
                                        <p:tgtEl>
                                          <p:spTgt spid="9"/>
                                        </p:tgtEl>
                                        <p:attrNameLst>
                                          <p:attrName>ppt_h</p:attrName>
                                        </p:attrNameLst>
                                      </p:cBhvr>
                                      <p:tavLst>
                                        <p:tav tm="0">
                                          <p:val>
                                            <p:fltVal val="0"/>
                                          </p:val>
                                        </p:tav>
                                        <p:tav tm="100000">
                                          <p:val>
                                            <p:strVal val="#ppt_h"/>
                                          </p:val>
                                        </p:tav>
                                      </p:tavLst>
                                    </p:anim>
                                    <p:animEffect transition="in" filter="fade">
                                      <p:cBhvr>
                                        <p:cTn id="9" dur="750"/>
                                        <p:tgtEl>
                                          <p:spTgt spid="9"/>
                                        </p:tgtEl>
                                      </p:cBhvr>
                                    </p:animEffect>
                                  </p:childTnLst>
                                </p:cTn>
                              </p:par>
                              <p:par>
                                <p:cTn id="10" presetID="53" presetClass="entr" presetSubtype="16" fill="hold" nodeType="withEffect">
                                  <p:stCondLst>
                                    <p:cond delay="900"/>
                                  </p:stCondLst>
                                  <p:childTnLst>
                                    <p:set>
                                      <p:cBhvr>
                                        <p:cTn id="11" dur="1" fill="hold">
                                          <p:stCondLst>
                                            <p:cond delay="0"/>
                                          </p:stCondLst>
                                        </p:cTn>
                                        <p:tgtEl>
                                          <p:spTgt spid="12"/>
                                        </p:tgtEl>
                                        <p:attrNameLst>
                                          <p:attrName>style.visibility</p:attrName>
                                        </p:attrNameLst>
                                      </p:cBhvr>
                                      <p:to>
                                        <p:strVal val="visible"/>
                                      </p:to>
                                    </p:set>
                                    <p:anim calcmode="lin" valueType="num">
                                      <p:cBhvr>
                                        <p:cTn id="12" dur="750" fill="hold"/>
                                        <p:tgtEl>
                                          <p:spTgt spid="12"/>
                                        </p:tgtEl>
                                        <p:attrNameLst>
                                          <p:attrName>ppt_w</p:attrName>
                                        </p:attrNameLst>
                                      </p:cBhvr>
                                      <p:tavLst>
                                        <p:tav tm="0">
                                          <p:val>
                                            <p:fltVal val="0"/>
                                          </p:val>
                                        </p:tav>
                                        <p:tav tm="100000">
                                          <p:val>
                                            <p:strVal val="#ppt_w"/>
                                          </p:val>
                                        </p:tav>
                                      </p:tavLst>
                                    </p:anim>
                                    <p:anim calcmode="lin" valueType="num">
                                      <p:cBhvr>
                                        <p:cTn id="13" dur="750" fill="hold"/>
                                        <p:tgtEl>
                                          <p:spTgt spid="12"/>
                                        </p:tgtEl>
                                        <p:attrNameLst>
                                          <p:attrName>ppt_h</p:attrName>
                                        </p:attrNameLst>
                                      </p:cBhvr>
                                      <p:tavLst>
                                        <p:tav tm="0">
                                          <p:val>
                                            <p:fltVal val="0"/>
                                          </p:val>
                                        </p:tav>
                                        <p:tav tm="100000">
                                          <p:val>
                                            <p:strVal val="#ppt_h"/>
                                          </p:val>
                                        </p:tav>
                                      </p:tavLst>
                                    </p:anim>
                                    <p:animEffect transition="in" filter="fade">
                                      <p:cBhvr>
                                        <p:cTn id="14" dur="750"/>
                                        <p:tgtEl>
                                          <p:spTgt spid="12"/>
                                        </p:tgtEl>
                                      </p:cBhvr>
                                    </p:animEffect>
                                  </p:childTnLst>
                                </p:cTn>
                              </p:par>
                              <p:par>
                                <p:cTn id="15" presetID="53" presetClass="entr" presetSubtype="16" fill="hold" nodeType="withEffect">
                                  <p:stCondLst>
                                    <p:cond delay="1100"/>
                                  </p:stCondLst>
                                  <p:childTnLst>
                                    <p:set>
                                      <p:cBhvr>
                                        <p:cTn id="16" dur="1" fill="hold">
                                          <p:stCondLst>
                                            <p:cond delay="0"/>
                                          </p:stCondLst>
                                        </p:cTn>
                                        <p:tgtEl>
                                          <p:spTgt spid="15"/>
                                        </p:tgtEl>
                                        <p:attrNameLst>
                                          <p:attrName>style.visibility</p:attrName>
                                        </p:attrNameLst>
                                      </p:cBhvr>
                                      <p:to>
                                        <p:strVal val="visible"/>
                                      </p:to>
                                    </p:set>
                                    <p:anim calcmode="lin" valueType="num">
                                      <p:cBhvr>
                                        <p:cTn id="17" dur="750" fill="hold"/>
                                        <p:tgtEl>
                                          <p:spTgt spid="15"/>
                                        </p:tgtEl>
                                        <p:attrNameLst>
                                          <p:attrName>ppt_w</p:attrName>
                                        </p:attrNameLst>
                                      </p:cBhvr>
                                      <p:tavLst>
                                        <p:tav tm="0">
                                          <p:val>
                                            <p:fltVal val="0"/>
                                          </p:val>
                                        </p:tav>
                                        <p:tav tm="100000">
                                          <p:val>
                                            <p:strVal val="#ppt_w"/>
                                          </p:val>
                                        </p:tav>
                                      </p:tavLst>
                                    </p:anim>
                                    <p:anim calcmode="lin" valueType="num">
                                      <p:cBhvr>
                                        <p:cTn id="18" dur="750" fill="hold"/>
                                        <p:tgtEl>
                                          <p:spTgt spid="15"/>
                                        </p:tgtEl>
                                        <p:attrNameLst>
                                          <p:attrName>ppt_h</p:attrName>
                                        </p:attrNameLst>
                                      </p:cBhvr>
                                      <p:tavLst>
                                        <p:tav tm="0">
                                          <p:val>
                                            <p:fltVal val="0"/>
                                          </p:val>
                                        </p:tav>
                                        <p:tav tm="100000">
                                          <p:val>
                                            <p:strVal val="#ppt_h"/>
                                          </p:val>
                                        </p:tav>
                                      </p:tavLst>
                                    </p:anim>
                                    <p:animEffect transition="in" filter="fade">
                                      <p:cBhvr>
                                        <p:cTn id="19" dur="750"/>
                                        <p:tgtEl>
                                          <p:spTgt spid="15"/>
                                        </p:tgtEl>
                                      </p:cBhvr>
                                    </p:animEffect>
                                  </p:childTnLst>
                                </p:cTn>
                              </p:par>
                              <p:par>
                                <p:cTn id="20" presetID="17" presetClass="entr" presetSubtype="1" fill="hold" grpId="0" nodeType="withEffect">
                                  <p:stCondLst>
                                    <p:cond delay="1100"/>
                                  </p:stCondLst>
                                  <p:iterate type="lt">
                                    <p:tmPct val="40000"/>
                                  </p:iterate>
                                  <p:childTnLst>
                                    <p:set>
                                      <p:cBhvr>
                                        <p:cTn id="21" dur="1" fill="hold">
                                          <p:stCondLst>
                                            <p:cond delay="0"/>
                                          </p:stCondLst>
                                        </p:cTn>
                                        <p:tgtEl>
                                          <p:spTgt spid="19"/>
                                        </p:tgtEl>
                                        <p:attrNameLst>
                                          <p:attrName>style.visibility</p:attrName>
                                        </p:attrNameLst>
                                      </p:cBhvr>
                                      <p:to>
                                        <p:strVal val="visible"/>
                                      </p:to>
                                    </p:set>
                                    <p:anim calcmode="lin" valueType="num">
                                      <p:cBhvr>
                                        <p:cTn id="22" dur="700" fill="hold"/>
                                        <p:tgtEl>
                                          <p:spTgt spid="19"/>
                                        </p:tgtEl>
                                        <p:attrNameLst>
                                          <p:attrName>ppt_x</p:attrName>
                                        </p:attrNameLst>
                                      </p:cBhvr>
                                      <p:tavLst>
                                        <p:tav tm="0">
                                          <p:val>
                                            <p:strVal val="#ppt_x"/>
                                          </p:val>
                                        </p:tav>
                                        <p:tav tm="100000">
                                          <p:val>
                                            <p:strVal val="#ppt_x"/>
                                          </p:val>
                                        </p:tav>
                                      </p:tavLst>
                                    </p:anim>
                                    <p:anim calcmode="lin" valueType="num">
                                      <p:cBhvr>
                                        <p:cTn id="23" dur="700" fill="hold"/>
                                        <p:tgtEl>
                                          <p:spTgt spid="19"/>
                                        </p:tgtEl>
                                        <p:attrNameLst>
                                          <p:attrName>ppt_y</p:attrName>
                                        </p:attrNameLst>
                                      </p:cBhvr>
                                      <p:tavLst>
                                        <p:tav tm="0">
                                          <p:val>
                                            <p:strVal val="#ppt_y-#ppt_h/2"/>
                                          </p:val>
                                        </p:tav>
                                        <p:tav tm="100000">
                                          <p:val>
                                            <p:strVal val="#ppt_y"/>
                                          </p:val>
                                        </p:tav>
                                      </p:tavLst>
                                    </p:anim>
                                    <p:anim calcmode="lin" valueType="num">
                                      <p:cBhvr>
                                        <p:cTn id="24" dur="700" fill="hold"/>
                                        <p:tgtEl>
                                          <p:spTgt spid="19"/>
                                        </p:tgtEl>
                                        <p:attrNameLst>
                                          <p:attrName>ppt_w</p:attrName>
                                        </p:attrNameLst>
                                      </p:cBhvr>
                                      <p:tavLst>
                                        <p:tav tm="0">
                                          <p:val>
                                            <p:strVal val="#ppt_w"/>
                                          </p:val>
                                        </p:tav>
                                        <p:tav tm="100000">
                                          <p:val>
                                            <p:strVal val="#ppt_w"/>
                                          </p:val>
                                        </p:tav>
                                      </p:tavLst>
                                    </p:anim>
                                    <p:anim calcmode="lin" valueType="num">
                                      <p:cBhvr>
                                        <p:cTn id="25" dur="700" fill="hold"/>
                                        <p:tgtEl>
                                          <p:spTgt spid="19"/>
                                        </p:tgtEl>
                                        <p:attrNameLst>
                                          <p:attrName>ppt_h</p:attrName>
                                        </p:attrNameLst>
                                      </p:cBhvr>
                                      <p:tavLst>
                                        <p:tav tm="0">
                                          <p:val>
                                            <p:fltVal val="0"/>
                                          </p:val>
                                        </p:tav>
                                        <p:tav tm="100000">
                                          <p:val>
                                            <p:strVal val="#ppt_h"/>
                                          </p:val>
                                        </p:tav>
                                      </p:tavLst>
                                    </p:anim>
                                  </p:childTnLst>
                                </p:cTn>
                              </p:par>
                              <p:par>
                                <p:cTn id="26" presetID="22" presetClass="entr" presetSubtype="8" fill="hold" grpId="0" nodeType="withEffect">
                                  <p:stCondLst>
                                    <p:cond delay="1100"/>
                                  </p:stCondLst>
                                  <p:childTnLst>
                                    <p:set>
                                      <p:cBhvr>
                                        <p:cTn id="27" dur="1" fill="hold">
                                          <p:stCondLst>
                                            <p:cond delay="0"/>
                                          </p:stCondLst>
                                        </p:cTn>
                                        <p:tgtEl>
                                          <p:spTgt spid="18"/>
                                        </p:tgtEl>
                                        <p:attrNameLst>
                                          <p:attrName>style.visibility</p:attrName>
                                        </p:attrNameLst>
                                      </p:cBhvr>
                                      <p:to>
                                        <p:strVal val="visible"/>
                                      </p:to>
                                    </p:set>
                                    <p:animEffect transition="in" filter="wipe(left)">
                                      <p:cBhvr>
                                        <p:cTn id="28" dur="700"/>
                                        <p:tgtEl>
                                          <p:spTgt spid="18"/>
                                        </p:tgtEl>
                                      </p:cBhvr>
                                    </p:animEffect>
                                  </p:childTnLst>
                                </p:cTn>
                              </p:par>
                              <p:par>
                                <p:cTn id="29" presetID="17" presetClass="entr" presetSubtype="1" fill="hold" grpId="0" nodeType="withEffect">
                                  <p:stCondLst>
                                    <p:cond delay="1400"/>
                                  </p:stCondLst>
                                  <p:iterate type="lt">
                                    <p:tmPct val="40000"/>
                                  </p:iterate>
                                  <p:childTnLst>
                                    <p:set>
                                      <p:cBhvr>
                                        <p:cTn id="30" dur="1" fill="hold">
                                          <p:stCondLst>
                                            <p:cond delay="0"/>
                                          </p:stCondLst>
                                        </p:cTn>
                                        <p:tgtEl>
                                          <p:spTgt spid="21"/>
                                        </p:tgtEl>
                                        <p:attrNameLst>
                                          <p:attrName>style.visibility</p:attrName>
                                        </p:attrNameLst>
                                      </p:cBhvr>
                                      <p:to>
                                        <p:strVal val="visible"/>
                                      </p:to>
                                    </p:set>
                                    <p:anim calcmode="lin" valueType="num">
                                      <p:cBhvr>
                                        <p:cTn id="31" dur="700" fill="hold"/>
                                        <p:tgtEl>
                                          <p:spTgt spid="21"/>
                                        </p:tgtEl>
                                        <p:attrNameLst>
                                          <p:attrName>ppt_x</p:attrName>
                                        </p:attrNameLst>
                                      </p:cBhvr>
                                      <p:tavLst>
                                        <p:tav tm="0">
                                          <p:val>
                                            <p:strVal val="#ppt_x"/>
                                          </p:val>
                                        </p:tav>
                                        <p:tav tm="100000">
                                          <p:val>
                                            <p:strVal val="#ppt_x"/>
                                          </p:val>
                                        </p:tav>
                                      </p:tavLst>
                                    </p:anim>
                                    <p:anim calcmode="lin" valueType="num">
                                      <p:cBhvr>
                                        <p:cTn id="32" dur="700" fill="hold"/>
                                        <p:tgtEl>
                                          <p:spTgt spid="21"/>
                                        </p:tgtEl>
                                        <p:attrNameLst>
                                          <p:attrName>ppt_y</p:attrName>
                                        </p:attrNameLst>
                                      </p:cBhvr>
                                      <p:tavLst>
                                        <p:tav tm="0">
                                          <p:val>
                                            <p:strVal val="#ppt_y-#ppt_h/2"/>
                                          </p:val>
                                        </p:tav>
                                        <p:tav tm="100000">
                                          <p:val>
                                            <p:strVal val="#ppt_y"/>
                                          </p:val>
                                        </p:tav>
                                      </p:tavLst>
                                    </p:anim>
                                    <p:anim calcmode="lin" valueType="num">
                                      <p:cBhvr>
                                        <p:cTn id="33" dur="700" fill="hold"/>
                                        <p:tgtEl>
                                          <p:spTgt spid="21"/>
                                        </p:tgtEl>
                                        <p:attrNameLst>
                                          <p:attrName>ppt_w</p:attrName>
                                        </p:attrNameLst>
                                      </p:cBhvr>
                                      <p:tavLst>
                                        <p:tav tm="0">
                                          <p:val>
                                            <p:strVal val="#ppt_w"/>
                                          </p:val>
                                        </p:tav>
                                        <p:tav tm="100000">
                                          <p:val>
                                            <p:strVal val="#ppt_w"/>
                                          </p:val>
                                        </p:tav>
                                      </p:tavLst>
                                    </p:anim>
                                    <p:anim calcmode="lin" valueType="num">
                                      <p:cBhvr>
                                        <p:cTn id="34" dur="700" fill="hold"/>
                                        <p:tgtEl>
                                          <p:spTgt spid="21"/>
                                        </p:tgtEl>
                                        <p:attrNameLst>
                                          <p:attrName>ppt_h</p:attrName>
                                        </p:attrNameLst>
                                      </p:cBhvr>
                                      <p:tavLst>
                                        <p:tav tm="0">
                                          <p:val>
                                            <p:fltVal val="0"/>
                                          </p:val>
                                        </p:tav>
                                        <p:tav tm="100000">
                                          <p:val>
                                            <p:strVal val="#ppt_h"/>
                                          </p:val>
                                        </p:tav>
                                      </p:tavLst>
                                    </p:anim>
                                  </p:childTnLst>
                                </p:cTn>
                              </p:par>
                              <p:par>
                                <p:cTn id="35" presetID="22" presetClass="entr" presetSubtype="8" fill="hold" grpId="0" nodeType="withEffect">
                                  <p:stCondLst>
                                    <p:cond delay="1400"/>
                                  </p:stCondLst>
                                  <p:childTnLst>
                                    <p:set>
                                      <p:cBhvr>
                                        <p:cTn id="36" dur="1" fill="hold">
                                          <p:stCondLst>
                                            <p:cond delay="0"/>
                                          </p:stCondLst>
                                        </p:cTn>
                                        <p:tgtEl>
                                          <p:spTgt spid="20"/>
                                        </p:tgtEl>
                                        <p:attrNameLst>
                                          <p:attrName>style.visibility</p:attrName>
                                        </p:attrNameLst>
                                      </p:cBhvr>
                                      <p:to>
                                        <p:strVal val="visible"/>
                                      </p:to>
                                    </p:set>
                                    <p:animEffect transition="in" filter="wipe(left)">
                                      <p:cBhvr>
                                        <p:cTn id="37" dur="700"/>
                                        <p:tgtEl>
                                          <p:spTgt spid="20"/>
                                        </p:tgtEl>
                                      </p:cBhvr>
                                    </p:animEffect>
                                  </p:childTnLst>
                                </p:cTn>
                              </p:par>
                              <p:par>
                                <p:cTn id="38" presetID="17" presetClass="entr" presetSubtype="1" fill="hold" grpId="0" nodeType="withEffect">
                                  <p:stCondLst>
                                    <p:cond delay="1600"/>
                                  </p:stCondLst>
                                  <p:iterate type="lt">
                                    <p:tmPct val="40000"/>
                                  </p:iterate>
                                  <p:childTnLst>
                                    <p:set>
                                      <p:cBhvr>
                                        <p:cTn id="39" dur="1" fill="hold">
                                          <p:stCondLst>
                                            <p:cond delay="0"/>
                                          </p:stCondLst>
                                        </p:cTn>
                                        <p:tgtEl>
                                          <p:spTgt spid="23"/>
                                        </p:tgtEl>
                                        <p:attrNameLst>
                                          <p:attrName>style.visibility</p:attrName>
                                        </p:attrNameLst>
                                      </p:cBhvr>
                                      <p:to>
                                        <p:strVal val="visible"/>
                                      </p:to>
                                    </p:set>
                                    <p:anim calcmode="lin" valueType="num">
                                      <p:cBhvr>
                                        <p:cTn id="40" dur="700" fill="hold"/>
                                        <p:tgtEl>
                                          <p:spTgt spid="23"/>
                                        </p:tgtEl>
                                        <p:attrNameLst>
                                          <p:attrName>ppt_x</p:attrName>
                                        </p:attrNameLst>
                                      </p:cBhvr>
                                      <p:tavLst>
                                        <p:tav tm="0">
                                          <p:val>
                                            <p:strVal val="#ppt_x"/>
                                          </p:val>
                                        </p:tav>
                                        <p:tav tm="100000">
                                          <p:val>
                                            <p:strVal val="#ppt_x"/>
                                          </p:val>
                                        </p:tav>
                                      </p:tavLst>
                                    </p:anim>
                                    <p:anim calcmode="lin" valueType="num">
                                      <p:cBhvr>
                                        <p:cTn id="41" dur="700" fill="hold"/>
                                        <p:tgtEl>
                                          <p:spTgt spid="23"/>
                                        </p:tgtEl>
                                        <p:attrNameLst>
                                          <p:attrName>ppt_y</p:attrName>
                                        </p:attrNameLst>
                                      </p:cBhvr>
                                      <p:tavLst>
                                        <p:tav tm="0">
                                          <p:val>
                                            <p:strVal val="#ppt_y-#ppt_h/2"/>
                                          </p:val>
                                        </p:tav>
                                        <p:tav tm="100000">
                                          <p:val>
                                            <p:strVal val="#ppt_y"/>
                                          </p:val>
                                        </p:tav>
                                      </p:tavLst>
                                    </p:anim>
                                    <p:anim calcmode="lin" valueType="num">
                                      <p:cBhvr>
                                        <p:cTn id="42" dur="700" fill="hold"/>
                                        <p:tgtEl>
                                          <p:spTgt spid="23"/>
                                        </p:tgtEl>
                                        <p:attrNameLst>
                                          <p:attrName>ppt_w</p:attrName>
                                        </p:attrNameLst>
                                      </p:cBhvr>
                                      <p:tavLst>
                                        <p:tav tm="0">
                                          <p:val>
                                            <p:strVal val="#ppt_w"/>
                                          </p:val>
                                        </p:tav>
                                        <p:tav tm="100000">
                                          <p:val>
                                            <p:strVal val="#ppt_w"/>
                                          </p:val>
                                        </p:tav>
                                      </p:tavLst>
                                    </p:anim>
                                    <p:anim calcmode="lin" valueType="num">
                                      <p:cBhvr>
                                        <p:cTn id="43" dur="700" fill="hold"/>
                                        <p:tgtEl>
                                          <p:spTgt spid="23"/>
                                        </p:tgtEl>
                                        <p:attrNameLst>
                                          <p:attrName>ppt_h</p:attrName>
                                        </p:attrNameLst>
                                      </p:cBhvr>
                                      <p:tavLst>
                                        <p:tav tm="0">
                                          <p:val>
                                            <p:fltVal val="0"/>
                                          </p:val>
                                        </p:tav>
                                        <p:tav tm="100000">
                                          <p:val>
                                            <p:strVal val="#ppt_h"/>
                                          </p:val>
                                        </p:tav>
                                      </p:tavLst>
                                    </p:anim>
                                  </p:childTnLst>
                                </p:cTn>
                              </p:par>
                              <p:par>
                                <p:cTn id="44" presetID="22" presetClass="entr" presetSubtype="8" fill="hold" grpId="0" nodeType="withEffect">
                                  <p:stCondLst>
                                    <p:cond delay="1600"/>
                                  </p:stCondLst>
                                  <p:childTnLst>
                                    <p:set>
                                      <p:cBhvr>
                                        <p:cTn id="45" dur="1" fill="hold">
                                          <p:stCondLst>
                                            <p:cond delay="0"/>
                                          </p:stCondLst>
                                        </p:cTn>
                                        <p:tgtEl>
                                          <p:spTgt spid="22"/>
                                        </p:tgtEl>
                                        <p:attrNameLst>
                                          <p:attrName>style.visibility</p:attrName>
                                        </p:attrNameLst>
                                      </p:cBhvr>
                                      <p:to>
                                        <p:strVal val="visible"/>
                                      </p:to>
                                    </p:set>
                                    <p:animEffect transition="in" filter="wipe(left)">
                                      <p:cBhvr>
                                        <p:cTn id="46" dur="7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9" grpId="0"/>
      <p:bldP spid="20" grpId="0"/>
      <p:bldP spid="21" grpId="0"/>
      <p:bldP spid="22" grpId="0"/>
      <p:bldP spid="23"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55"/>
          <p:cNvGrpSpPr/>
          <p:nvPr/>
        </p:nvGrpSpPr>
        <p:grpSpPr>
          <a:xfrm>
            <a:off x="1045680" y="2481042"/>
            <a:ext cx="4907738" cy="2827669"/>
            <a:chOff x="803822" y="1016361"/>
            <a:chExt cx="7536357" cy="2044618"/>
          </a:xfrm>
        </p:grpSpPr>
        <p:cxnSp>
          <p:nvCxnSpPr>
            <p:cNvPr id="3" name="Straight Connector 148"/>
            <p:cNvCxnSpPr/>
            <p:nvPr/>
          </p:nvCxnSpPr>
          <p:spPr>
            <a:xfrm>
              <a:off x="803822" y="1016361"/>
              <a:ext cx="7536357" cy="0"/>
            </a:xfrm>
            <a:prstGeom prst="line">
              <a:avLst/>
            </a:prstGeom>
            <a:ln>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4" name="Straight Connector 149"/>
            <p:cNvCxnSpPr/>
            <p:nvPr/>
          </p:nvCxnSpPr>
          <p:spPr>
            <a:xfrm>
              <a:off x="803822" y="1357131"/>
              <a:ext cx="7536357" cy="0"/>
            </a:xfrm>
            <a:prstGeom prst="line">
              <a:avLst/>
            </a:prstGeom>
            <a:ln>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5" name="Straight Connector 150"/>
            <p:cNvCxnSpPr/>
            <p:nvPr/>
          </p:nvCxnSpPr>
          <p:spPr>
            <a:xfrm>
              <a:off x="803822" y="1697901"/>
              <a:ext cx="7536357" cy="0"/>
            </a:xfrm>
            <a:prstGeom prst="line">
              <a:avLst/>
            </a:prstGeom>
            <a:ln>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6" name="Straight Connector 151"/>
            <p:cNvCxnSpPr/>
            <p:nvPr/>
          </p:nvCxnSpPr>
          <p:spPr>
            <a:xfrm>
              <a:off x="803822" y="2038671"/>
              <a:ext cx="7536357" cy="0"/>
            </a:xfrm>
            <a:prstGeom prst="line">
              <a:avLst/>
            </a:prstGeom>
            <a:ln>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7" name="Straight Connector 152"/>
            <p:cNvCxnSpPr/>
            <p:nvPr/>
          </p:nvCxnSpPr>
          <p:spPr>
            <a:xfrm>
              <a:off x="803822" y="2379441"/>
              <a:ext cx="7536357" cy="0"/>
            </a:xfrm>
            <a:prstGeom prst="line">
              <a:avLst/>
            </a:prstGeom>
            <a:ln>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8" name="Straight Connector 153"/>
            <p:cNvCxnSpPr/>
            <p:nvPr/>
          </p:nvCxnSpPr>
          <p:spPr>
            <a:xfrm>
              <a:off x="803822" y="2720211"/>
              <a:ext cx="7536357" cy="0"/>
            </a:xfrm>
            <a:prstGeom prst="line">
              <a:avLst/>
            </a:prstGeom>
            <a:ln>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9" name="Straight Connector 154"/>
            <p:cNvCxnSpPr/>
            <p:nvPr/>
          </p:nvCxnSpPr>
          <p:spPr>
            <a:xfrm>
              <a:off x="803822" y="3060979"/>
              <a:ext cx="7536357" cy="0"/>
            </a:xfrm>
            <a:prstGeom prst="line">
              <a:avLst/>
            </a:prstGeom>
            <a:ln>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grpSp>
      <p:grpSp>
        <p:nvGrpSpPr>
          <p:cNvPr id="10" name="Group 279"/>
          <p:cNvGrpSpPr/>
          <p:nvPr/>
        </p:nvGrpSpPr>
        <p:grpSpPr>
          <a:xfrm>
            <a:off x="1475358" y="3010378"/>
            <a:ext cx="643511" cy="643506"/>
            <a:chOff x="846989" y="1401020"/>
            <a:chExt cx="877416" cy="877416"/>
          </a:xfrm>
          <a:effectLst/>
        </p:grpSpPr>
        <p:sp>
          <p:nvSpPr>
            <p:cNvPr id="11" name="Teardrop 101"/>
            <p:cNvSpPr/>
            <p:nvPr/>
          </p:nvSpPr>
          <p:spPr>
            <a:xfrm rot="8100000">
              <a:off x="846989" y="1401020"/>
              <a:ext cx="877416" cy="877416"/>
            </a:xfrm>
            <a:prstGeom prst="teardrop">
              <a:avLst/>
            </a:prstGeom>
            <a:solidFill>
              <a:srgbClr val="2CA8B5"/>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138" dirty="0">
                <a:solidFill>
                  <a:schemeClr val="tx1">
                    <a:lumMod val="75000"/>
                    <a:lumOff val="25000"/>
                  </a:schemeClr>
                </a:solidFill>
                <a:latin typeface="Agency FB" panose="020B0503020202020204" pitchFamily="34" charset="0"/>
                <a:cs typeface="+mn-ea"/>
                <a:sym typeface="Arial" panose="020B0604020202020204" pitchFamily="34" charset="0"/>
              </a:endParaRPr>
            </a:p>
          </p:txBody>
        </p:sp>
        <p:sp>
          <p:nvSpPr>
            <p:cNvPr id="12" name="Oval 104"/>
            <p:cNvSpPr/>
            <p:nvPr/>
          </p:nvSpPr>
          <p:spPr>
            <a:xfrm>
              <a:off x="981458" y="1537516"/>
              <a:ext cx="608478" cy="60847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lnSpc>
                  <a:spcPct val="120000"/>
                </a:lnSpc>
              </a:pPr>
              <a:r>
                <a:rPr lang="en-US" sz="1138" dirty="0">
                  <a:solidFill>
                    <a:schemeClr val="tx1">
                      <a:lumMod val="75000"/>
                      <a:lumOff val="25000"/>
                    </a:schemeClr>
                  </a:solidFill>
                  <a:latin typeface="Agency FB" panose="020B0503020202020204" pitchFamily="34" charset="0"/>
                  <a:cs typeface="+mn-ea"/>
                  <a:sym typeface="Arial" panose="020B0604020202020204" pitchFamily="34" charset="0"/>
                </a:rPr>
                <a:t>90%</a:t>
              </a:r>
            </a:p>
          </p:txBody>
        </p:sp>
      </p:grpSp>
      <p:grpSp>
        <p:nvGrpSpPr>
          <p:cNvPr id="13" name="Group 279"/>
          <p:cNvGrpSpPr/>
          <p:nvPr/>
        </p:nvGrpSpPr>
        <p:grpSpPr>
          <a:xfrm>
            <a:off x="2225297" y="2120925"/>
            <a:ext cx="643511" cy="643506"/>
            <a:chOff x="846989" y="1401020"/>
            <a:chExt cx="877416" cy="877416"/>
          </a:xfrm>
          <a:effectLst/>
        </p:grpSpPr>
        <p:sp>
          <p:nvSpPr>
            <p:cNvPr id="14" name="Teardrop 108"/>
            <p:cNvSpPr/>
            <p:nvPr/>
          </p:nvSpPr>
          <p:spPr>
            <a:xfrm rot="8100000">
              <a:off x="846989" y="1401020"/>
              <a:ext cx="877416" cy="877416"/>
            </a:xfrm>
            <a:prstGeom prst="teardrop">
              <a:avLst/>
            </a:prstGeom>
            <a:solidFill>
              <a:srgbClr val="E33A58"/>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138" dirty="0">
                <a:solidFill>
                  <a:schemeClr val="tx1">
                    <a:lumMod val="75000"/>
                    <a:lumOff val="25000"/>
                  </a:schemeClr>
                </a:solidFill>
                <a:latin typeface="Agency FB" panose="020B0503020202020204" pitchFamily="34" charset="0"/>
                <a:cs typeface="+mn-ea"/>
                <a:sym typeface="Arial" panose="020B0604020202020204" pitchFamily="34" charset="0"/>
              </a:endParaRPr>
            </a:p>
          </p:txBody>
        </p:sp>
        <p:sp>
          <p:nvSpPr>
            <p:cNvPr id="15" name="Oval 111"/>
            <p:cNvSpPr/>
            <p:nvPr/>
          </p:nvSpPr>
          <p:spPr>
            <a:xfrm>
              <a:off x="981458" y="1537516"/>
              <a:ext cx="608478" cy="60847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lnSpc>
                  <a:spcPct val="120000"/>
                </a:lnSpc>
              </a:pPr>
              <a:r>
                <a:rPr lang="en-US" sz="1138" dirty="0">
                  <a:solidFill>
                    <a:schemeClr val="tx1">
                      <a:lumMod val="75000"/>
                      <a:lumOff val="25000"/>
                    </a:schemeClr>
                  </a:solidFill>
                  <a:latin typeface="Agency FB" panose="020B0503020202020204" pitchFamily="34" charset="0"/>
                  <a:cs typeface="+mn-ea"/>
                  <a:sym typeface="Arial" panose="020B0604020202020204" pitchFamily="34" charset="0"/>
                </a:rPr>
                <a:t>80%</a:t>
              </a:r>
            </a:p>
          </p:txBody>
        </p:sp>
      </p:grpSp>
      <p:grpSp>
        <p:nvGrpSpPr>
          <p:cNvPr id="16" name="Group 279"/>
          <p:cNvGrpSpPr/>
          <p:nvPr/>
        </p:nvGrpSpPr>
        <p:grpSpPr>
          <a:xfrm>
            <a:off x="3107575" y="1801098"/>
            <a:ext cx="643511" cy="643506"/>
            <a:chOff x="846989" y="1401020"/>
            <a:chExt cx="877416" cy="877416"/>
          </a:xfrm>
          <a:effectLst/>
        </p:grpSpPr>
        <p:sp>
          <p:nvSpPr>
            <p:cNvPr id="17" name="Teardrop 117"/>
            <p:cNvSpPr/>
            <p:nvPr/>
          </p:nvSpPr>
          <p:spPr>
            <a:xfrm rot="8100000">
              <a:off x="846989" y="1401020"/>
              <a:ext cx="877416" cy="877416"/>
            </a:xfrm>
            <a:prstGeom prst="teardrop">
              <a:avLst/>
            </a:prstGeom>
            <a:solidFill>
              <a:srgbClr val="2CA8B5"/>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138" dirty="0">
                <a:solidFill>
                  <a:schemeClr val="tx1">
                    <a:lumMod val="75000"/>
                    <a:lumOff val="25000"/>
                  </a:schemeClr>
                </a:solidFill>
                <a:latin typeface="Agency FB" panose="020B0503020202020204" pitchFamily="34" charset="0"/>
                <a:cs typeface="+mn-ea"/>
                <a:sym typeface="Arial" panose="020B0604020202020204" pitchFamily="34" charset="0"/>
              </a:endParaRPr>
            </a:p>
          </p:txBody>
        </p:sp>
        <p:sp>
          <p:nvSpPr>
            <p:cNvPr id="18" name="Oval 120"/>
            <p:cNvSpPr/>
            <p:nvPr/>
          </p:nvSpPr>
          <p:spPr>
            <a:xfrm>
              <a:off x="981458" y="1537516"/>
              <a:ext cx="608478" cy="60847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lnSpc>
                  <a:spcPct val="120000"/>
                </a:lnSpc>
              </a:pPr>
              <a:r>
                <a:rPr lang="en-US" sz="1138" dirty="0">
                  <a:solidFill>
                    <a:schemeClr val="tx1">
                      <a:lumMod val="75000"/>
                      <a:lumOff val="25000"/>
                    </a:schemeClr>
                  </a:solidFill>
                  <a:latin typeface="Agency FB" panose="020B0503020202020204" pitchFamily="34" charset="0"/>
                  <a:cs typeface="+mn-ea"/>
                  <a:sym typeface="Arial" panose="020B0604020202020204" pitchFamily="34" charset="0"/>
                </a:rPr>
                <a:t>70%</a:t>
              </a:r>
            </a:p>
          </p:txBody>
        </p:sp>
      </p:grpSp>
      <p:sp>
        <p:nvSpPr>
          <p:cNvPr id="19" name="TextBox 64"/>
          <p:cNvSpPr txBox="1"/>
          <p:nvPr/>
        </p:nvSpPr>
        <p:spPr>
          <a:xfrm>
            <a:off x="1509885" y="5444321"/>
            <a:ext cx="583493" cy="192360"/>
          </a:xfrm>
          <a:prstGeom prst="rect">
            <a:avLst/>
          </a:prstGeom>
          <a:noFill/>
        </p:spPr>
        <p:txBody>
          <a:bodyPr wrap="none" lIns="0" tIns="0" rIns="0" bIns="0" rtlCol="0" anchor="t">
            <a:spAutoFit/>
          </a:bodyPr>
          <a:lstStyle/>
          <a:p>
            <a:pPr algn="ctr">
              <a:lnSpc>
                <a:spcPct val="120000"/>
              </a:lnSpc>
            </a:pPr>
            <a:r>
              <a:rPr lang="zh-CN" altLang="en-US" sz="1138" dirty="0">
                <a:solidFill>
                  <a:schemeClr val="tx1">
                    <a:lumMod val="75000"/>
                    <a:lumOff val="25000"/>
                  </a:schemeClr>
                </a:solidFill>
                <a:latin typeface="+mn-ea"/>
                <a:cs typeface="+mn-ea"/>
                <a:sym typeface="Arial" panose="020B0604020202020204" pitchFamily="34" charset="0"/>
              </a:rPr>
              <a:t>文字内容</a:t>
            </a:r>
            <a:endParaRPr lang="en-US" sz="1138" dirty="0">
              <a:solidFill>
                <a:schemeClr val="tx1">
                  <a:lumMod val="75000"/>
                  <a:lumOff val="25000"/>
                </a:schemeClr>
              </a:solidFill>
              <a:latin typeface="+mn-ea"/>
              <a:cs typeface="+mn-ea"/>
              <a:sym typeface="Arial" panose="020B0604020202020204" pitchFamily="34" charset="0"/>
            </a:endParaRPr>
          </a:p>
        </p:txBody>
      </p:sp>
      <p:sp>
        <p:nvSpPr>
          <p:cNvPr id="20" name="TextBox 72"/>
          <p:cNvSpPr txBox="1"/>
          <p:nvPr/>
        </p:nvSpPr>
        <p:spPr>
          <a:xfrm>
            <a:off x="2331819" y="5444321"/>
            <a:ext cx="583493" cy="192360"/>
          </a:xfrm>
          <a:prstGeom prst="rect">
            <a:avLst/>
          </a:prstGeom>
          <a:noFill/>
        </p:spPr>
        <p:txBody>
          <a:bodyPr wrap="none" lIns="0" tIns="0" rIns="0" bIns="0" rtlCol="0" anchor="t">
            <a:spAutoFit/>
          </a:bodyPr>
          <a:lstStyle/>
          <a:p>
            <a:pPr algn="ctr">
              <a:lnSpc>
                <a:spcPct val="120000"/>
              </a:lnSpc>
            </a:pPr>
            <a:r>
              <a:rPr lang="zh-CN" altLang="en-US" sz="1138" dirty="0">
                <a:solidFill>
                  <a:schemeClr val="tx1">
                    <a:lumMod val="75000"/>
                    <a:lumOff val="25000"/>
                  </a:schemeClr>
                </a:solidFill>
                <a:latin typeface="+mn-ea"/>
                <a:cs typeface="+mn-ea"/>
                <a:sym typeface="Arial" panose="020B0604020202020204" pitchFamily="34" charset="0"/>
              </a:rPr>
              <a:t>文字内容</a:t>
            </a:r>
            <a:endParaRPr lang="en-US" altLang="zh-CN" sz="1138" dirty="0">
              <a:solidFill>
                <a:schemeClr val="tx1">
                  <a:lumMod val="75000"/>
                  <a:lumOff val="25000"/>
                </a:schemeClr>
              </a:solidFill>
              <a:latin typeface="+mn-ea"/>
              <a:cs typeface="+mn-ea"/>
              <a:sym typeface="Arial" panose="020B0604020202020204" pitchFamily="34" charset="0"/>
            </a:endParaRPr>
          </a:p>
        </p:txBody>
      </p:sp>
      <p:sp>
        <p:nvSpPr>
          <p:cNvPr id="21" name="TextBox 76"/>
          <p:cNvSpPr txBox="1"/>
          <p:nvPr/>
        </p:nvSpPr>
        <p:spPr>
          <a:xfrm>
            <a:off x="3153753" y="5444321"/>
            <a:ext cx="583493" cy="192360"/>
          </a:xfrm>
          <a:prstGeom prst="rect">
            <a:avLst/>
          </a:prstGeom>
          <a:noFill/>
        </p:spPr>
        <p:txBody>
          <a:bodyPr wrap="none" lIns="0" tIns="0" rIns="0" bIns="0" rtlCol="0" anchor="t">
            <a:spAutoFit/>
          </a:bodyPr>
          <a:lstStyle/>
          <a:p>
            <a:pPr algn="ctr">
              <a:lnSpc>
                <a:spcPct val="120000"/>
              </a:lnSpc>
            </a:pPr>
            <a:r>
              <a:rPr lang="zh-CN" altLang="en-US" sz="1138" dirty="0">
                <a:solidFill>
                  <a:schemeClr val="tx1">
                    <a:lumMod val="75000"/>
                    <a:lumOff val="25000"/>
                  </a:schemeClr>
                </a:solidFill>
                <a:latin typeface="+mn-ea"/>
                <a:cs typeface="+mn-ea"/>
                <a:sym typeface="Arial" panose="020B0604020202020204" pitchFamily="34" charset="0"/>
              </a:rPr>
              <a:t>文字内容</a:t>
            </a:r>
            <a:endParaRPr lang="en-US" altLang="zh-CN" sz="1138" dirty="0">
              <a:solidFill>
                <a:schemeClr val="tx1">
                  <a:lumMod val="75000"/>
                  <a:lumOff val="25000"/>
                </a:schemeClr>
              </a:solidFill>
              <a:latin typeface="+mn-ea"/>
              <a:cs typeface="+mn-ea"/>
              <a:sym typeface="Arial" panose="020B0604020202020204" pitchFamily="34" charset="0"/>
            </a:endParaRPr>
          </a:p>
        </p:txBody>
      </p:sp>
      <p:sp>
        <p:nvSpPr>
          <p:cNvPr id="22" name="Freeform 6"/>
          <p:cNvSpPr>
            <a:spLocks/>
          </p:cNvSpPr>
          <p:nvPr/>
        </p:nvSpPr>
        <p:spPr bwMode="auto">
          <a:xfrm>
            <a:off x="1678195" y="2870482"/>
            <a:ext cx="1728107" cy="2426648"/>
          </a:xfrm>
          <a:custGeom>
            <a:avLst/>
            <a:gdLst>
              <a:gd name="T0" fmla="*/ 3360 w 3360"/>
              <a:gd name="T1" fmla="*/ 2115 h 2115"/>
              <a:gd name="T2" fmla="*/ 1680 w 3360"/>
              <a:gd name="T3" fmla="*/ 0 h 2115"/>
              <a:gd name="T4" fmla="*/ 0 w 3360"/>
              <a:gd name="T5" fmla="*/ 2115 h 2115"/>
              <a:gd name="T6" fmla="*/ 3360 w 3360"/>
              <a:gd name="T7" fmla="*/ 2115 h 2115"/>
            </a:gdLst>
            <a:ahLst/>
            <a:cxnLst>
              <a:cxn ang="0">
                <a:pos x="T0" y="T1"/>
              </a:cxn>
              <a:cxn ang="0">
                <a:pos x="T2" y="T3"/>
              </a:cxn>
              <a:cxn ang="0">
                <a:pos x="T4" y="T5"/>
              </a:cxn>
              <a:cxn ang="0">
                <a:pos x="T6" y="T7"/>
              </a:cxn>
            </a:cxnLst>
            <a:rect l="0" t="0" r="r" b="b"/>
            <a:pathLst>
              <a:path w="3360" h="2115">
                <a:moveTo>
                  <a:pt x="3360" y="2115"/>
                </a:moveTo>
                <a:cubicBezTo>
                  <a:pt x="3360" y="2115"/>
                  <a:pt x="1956" y="1734"/>
                  <a:pt x="1680" y="0"/>
                </a:cubicBezTo>
                <a:cubicBezTo>
                  <a:pt x="1404" y="1734"/>
                  <a:pt x="0" y="2115"/>
                  <a:pt x="0" y="2115"/>
                </a:cubicBezTo>
                <a:lnTo>
                  <a:pt x="3360" y="2115"/>
                </a:lnTo>
                <a:close/>
              </a:path>
            </a:pathLst>
          </a:custGeom>
          <a:solidFill>
            <a:srgbClr val="E33A58">
              <a:alpha val="90000"/>
            </a:srgbClr>
          </a:solidFill>
          <a:ln>
            <a:noFill/>
          </a:ln>
        </p:spPr>
        <p:txBody>
          <a:bodyPr vert="horz" wrap="square" lIns="105874" tIns="52937" rIns="105874" bIns="52937" numCol="1" anchor="t" anchorCtr="0" compatLnSpc="1">
            <a:prstTxWarp prst="textNoShape">
              <a:avLst/>
            </a:prstTxWarp>
          </a:bodyPr>
          <a:lstStyle/>
          <a:p>
            <a:pPr algn="ctr">
              <a:lnSpc>
                <a:spcPct val="120000"/>
              </a:lnSpc>
            </a:pPr>
            <a:endParaRPr lang="en-US">
              <a:latin typeface="+mn-ea"/>
              <a:sym typeface="Arial" panose="020B0604020202020204" pitchFamily="34" charset="0"/>
            </a:endParaRPr>
          </a:p>
        </p:txBody>
      </p:sp>
      <p:sp>
        <p:nvSpPr>
          <p:cNvPr id="23" name="Freeform 6"/>
          <p:cNvSpPr>
            <a:spLocks/>
          </p:cNvSpPr>
          <p:nvPr/>
        </p:nvSpPr>
        <p:spPr bwMode="auto">
          <a:xfrm>
            <a:off x="3343033" y="2870482"/>
            <a:ext cx="1728107" cy="2426648"/>
          </a:xfrm>
          <a:custGeom>
            <a:avLst/>
            <a:gdLst>
              <a:gd name="T0" fmla="*/ 3360 w 3360"/>
              <a:gd name="T1" fmla="*/ 2115 h 2115"/>
              <a:gd name="T2" fmla="*/ 1680 w 3360"/>
              <a:gd name="T3" fmla="*/ 0 h 2115"/>
              <a:gd name="T4" fmla="*/ 0 w 3360"/>
              <a:gd name="T5" fmla="*/ 2115 h 2115"/>
              <a:gd name="T6" fmla="*/ 3360 w 3360"/>
              <a:gd name="T7" fmla="*/ 2115 h 2115"/>
            </a:gdLst>
            <a:ahLst/>
            <a:cxnLst>
              <a:cxn ang="0">
                <a:pos x="T0" y="T1"/>
              </a:cxn>
              <a:cxn ang="0">
                <a:pos x="T2" y="T3"/>
              </a:cxn>
              <a:cxn ang="0">
                <a:pos x="T4" y="T5"/>
              </a:cxn>
              <a:cxn ang="0">
                <a:pos x="T6" y="T7"/>
              </a:cxn>
            </a:cxnLst>
            <a:rect l="0" t="0" r="r" b="b"/>
            <a:pathLst>
              <a:path w="3360" h="2115">
                <a:moveTo>
                  <a:pt x="3360" y="2115"/>
                </a:moveTo>
                <a:cubicBezTo>
                  <a:pt x="3360" y="2115"/>
                  <a:pt x="1956" y="1734"/>
                  <a:pt x="1680" y="0"/>
                </a:cubicBezTo>
                <a:cubicBezTo>
                  <a:pt x="1404" y="1734"/>
                  <a:pt x="0" y="2115"/>
                  <a:pt x="0" y="2115"/>
                </a:cubicBezTo>
                <a:lnTo>
                  <a:pt x="3360" y="2115"/>
                </a:lnTo>
                <a:close/>
              </a:path>
            </a:pathLst>
          </a:custGeom>
          <a:solidFill>
            <a:srgbClr val="E33A58">
              <a:alpha val="90000"/>
            </a:srgbClr>
          </a:solidFill>
          <a:ln>
            <a:noFill/>
          </a:ln>
        </p:spPr>
        <p:txBody>
          <a:bodyPr vert="horz" wrap="square" lIns="105874" tIns="52937" rIns="105874" bIns="52937" numCol="1" anchor="t" anchorCtr="0" compatLnSpc="1">
            <a:prstTxWarp prst="textNoShape">
              <a:avLst/>
            </a:prstTxWarp>
          </a:bodyPr>
          <a:lstStyle/>
          <a:p>
            <a:pPr algn="ctr">
              <a:lnSpc>
                <a:spcPct val="120000"/>
              </a:lnSpc>
            </a:pPr>
            <a:endParaRPr lang="en-US">
              <a:latin typeface="+mn-ea"/>
              <a:sym typeface="Arial" panose="020B0604020202020204" pitchFamily="34" charset="0"/>
            </a:endParaRPr>
          </a:p>
        </p:txBody>
      </p:sp>
      <p:sp>
        <p:nvSpPr>
          <p:cNvPr id="24" name="Freeform 6"/>
          <p:cNvSpPr>
            <a:spLocks/>
          </p:cNvSpPr>
          <p:nvPr/>
        </p:nvSpPr>
        <p:spPr bwMode="auto">
          <a:xfrm>
            <a:off x="1143301" y="3780475"/>
            <a:ext cx="1316653" cy="1516656"/>
          </a:xfrm>
          <a:custGeom>
            <a:avLst/>
            <a:gdLst>
              <a:gd name="T0" fmla="*/ 3360 w 3360"/>
              <a:gd name="T1" fmla="*/ 2115 h 2115"/>
              <a:gd name="T2" fmla="*/ 1680 w 3360"/>
              <a:gd name="T3" fmla="*/ 0 h 2115"/>
              <a:gd name="T4" fmla="*/ 0 w 3360"/>
              <a:gd name="T5" fmla="*/ 2115 h 2115"/>
              <a:gd name="T6" fmla="*/ 3360 w 3360"/>
              <a:gd name="T7" fmla="*/ 2115 h 2115"/>
            </a:gdLst>
            <a:ahLst/>
            <a:cxnLst>
              <a:cxn ang="0">
                <a:pos x="T0" y="T1"/>
              </a:cxn>
              <a:cxn ang="0">
                <a:pos x="T2" y="T3"/>
              </a:cxn>
              <a:cxn ang="0">
                <a:pos x="T4" y="T5"/>
              </a:cxn>
              <a:cxn ang="0">
                <a:pos x="T6" y="T7"/>
              </a:cxn>
            </a:cxnLst>
            <a:rect l="0" t="0" r="r" b="b"/>
            <a:pathLst>
              <a:path w="3360" h="2115">
                <a:moveTo>
                  <a:pt x="3360" y="2115"/>
                </a:moveTo>
                <a:cubicBezTo>
                  <a:pt x="3360" y="2115"/>
                  <a:pt x="1956" y="1734"/>
                  <a:pt x="1680" y="0"/>
                </a:cubicBezTo>
                <a:cubicBezTo>
                  <a:pt x="1404" y="1734"/>
                  <a:pt x="0" y="2115"/>
                  <a:pt x="0" y="2115"/>
                </a:cubicBezTo>
                <a:lnTo>
                  <a:pt x="3360" y="2115"/>
                </a:lnTo>
                <a:close/>
              </a:path>
            </a:pathLst>
          </a:custGeom>
          <a:solidFill>
            <a:srgbClr val="2CA8B5">
              <a:alpha val="90000"/>
            </a:srgbClr>
          </a:solidFill>
          <a:ln>
            <a:noFill/>
          </a:ln>
        </p:spPr>
        <p:txBody>
          <a:bodyPr vert="horz" wrap="square" lIns="105874" tIns="52937" rIns="105874" bIns="52937" numCol="1" anchor="t" anchorCtr="0" compatLnSpc="1">
            <a:prstTxWarp prst="textNoShape">
              <a:avLst/>
            </a:prstTxWarp>
          </a:bodyPr>
          <a:lstStyle/>
          <a:p>
            <a:pPr algn="ctr">
              <a:lnSpc>
                <a:spcPct val="120000"/>
              </a:lnSpc>
            </a:pPr>
            <a:endParaRPr lang="en-US">
              <a:latin typeface="+mn-ea"/>
              <a:sym typeface="Arial" panose="020B0604020202020204" pitchFamily="34" charset="0"/>
            </a:endParaRPr>
          </a:p>
        </p:txBody>
      </p:sp>
      <p:sp>
        <p:nvSpPr>
          <p:cNvPr id="25" name="Freeform 6"/>
          <p:cNvSpPr>
            <a:spLocks/>
          </p:cNvSpPr>
          <p:nvPr/>
        </p:nvSpPr>
        <p:spPr bwMode="auto">
          <a:xfrm>
            <a:off x="2459955" y="2567152"/>
            <a:ext cx="1944120" cy="2729979"/>
          </a:xfrm>
          <a:custGeom>
            <a:avLst/>
            <a:gdLst>
              <a:gd name="T0" fmla="*/ 3360 w 3360"/>
              <a:gd name="T1" fmla="*/ 2115 h 2115"/>
              <a:gd name="T2" fmla="*/ 1680 w 3360"/>
              <a:gd name="T3" fmla="*/ 0 h 2115"/>
              <a:gd name="T4" fmla="*/ 0 w 3360"/>
              <a:gd name="T5" fmla="*/ 2115 h 2115"/>
              <a:gd name="T6" fmla="*/ 3360 w 3360"/>
              <a:gd name="T7" fmla="*/ 2115 h 2115"/>
            </a:gdLst>
            <a:ahLst/>
            <a:cxnLst>
              <a:cxn ang="0">
                <a:pos x="T0" y="T1"/>
              </a:cxn>
              <a:cxn ang="0">
                <a:pos x="T2" y="T3"/>
              </a:cxn>
              <a:cxn ang="0">
                <a:pos x="T4" y="T5"/>
              </a:cxn>
              <a:cxn ang="0">
                <a:pos x="T6" y="T7"/>
              </a:cxn>
            </a:cxnLst>
            <a:rect l="0" t="0" r="r" b="b"/>
            <a:pathLst>
              <a:path w="3360" h="2115">
                <a:moveTo>
                  <a:pt x="3360" y="2115"/>
                </a:moveTo>
                <a:cubicBezTo>
                  <a:pt x="3360" y="2115"/>
                  <a:pt x="1956" y="1734"/>
                  <a:pt x="1680" y="0"/>
                </a:cubicBezTo>
                <a:cubicBezTo>
                  <a:pt x="1404" y="1734"/>
                  <a:pt x="0" y="2115"/>
                  <a:pt x="0" y="2115"/>
                </a:cubicBezTo>
                <a:lnTo>
                  <a:pt x="3360" y="2115"/>
                </a:lnTo>
                <a:close/>
              </a:path>
            </a:pathLst>
          </a:custGeom>
          <a:solidFill>
            <a:srgbClr val="2CA8B5">
              <a:alpha val="90000"/>
            </a:srgbClr>
          </a:solidFill>
          <a:ln>
            <a:noFill/>
          </a:ln>
        </p:spPr>
        <p:txBody>
          <a:bodyPr vert="horz" wrap="square" lIns="105874" tIns="52937" rIns="105874" bIns="52937" numCol="1" anchor="t" anchorCtr="0" compatLnSpc="1">
            <a:prstTxWarp prst="textNoShape">
              <a:avLst/>
            </a:prstTxWarp>
          </a:bodyPr>
          <a:lstStyle/>
          <a:p>
            <a:pPr algn="ctr">
              <a:lnSpc>
                <a:spcPct val="120000"/>
              </a:lnSpc>
            </a:pPr>
            <a:endParaRPr lang="en-US">
              <a:latin typeface="+mn-ea"/>
              <a:sym typeface="Arial" panose="020B0604020202020204" pitchFamily="34" charset="0"/>
            </a:endParaRPr>
          </a:p>
        </p:txBody>
      </p:sp>
      <p:sp>
        <p:nvSpPr>
          <p:cNvPr id="26" name="Freeform 6"/>
          <p:cNvSpPr>
            <a:spLocks/>
          </p:cNvSpPr>
          <p:nvPr/>
        </p:nvSpPr>
        <p:spPr bwMode="auto">
          <a:xfrm>
            <a:off x="4225312" y="3291931"/>
            <a:ext cx="1728107" cy="2005199"/>
          </a:xfrm>
          <a:custGeom>
            <a:avLst/>
            <a:gdLst>
              <a:gd name="T0" fmla="*/ 3360 w 3360"/>
              <a:gd name="T1" fmla="*/ 2115 h 2115"/>
              <a:gd name="T2" fmla="*/ 1680 w 3360"/>
              <a:gd name="T3" fmla="*/ 0 h 2115"/>
              <a:gd name="T4" fmla="*/ 0 w 3360"/>
              <a:gd name="T5" fmla="*/ 2115 h 2115"/>
              <a:gd name="T6" fmla="*/ 3360 w 3360"/>
              <a:gd name="T7" fmla="*/ 2115 h 2115"/>
            </a:gdLst>
            <a:ahLst/>
            <a:cxnLst>
              <a:cxn ang="0">
                <a:pos x="T0" y="T1"/>
              </a:cxn>
              <a:cxn ang="0">
                <a:pos x="T2" y="T3"/>
              </a:cxn>
              <a:cxn ang="0">
                <a:pos x="T4" y="T5"/>
              </a:cxn>
              <a:cxn ang="0">
                <a:pos x="T6" y="T7"/>
              </a:cxn>
            </a:cxnLst>
            <a:rect l="0" t="0" r="r" b="b"/>
            <a:pathLst>
              <a:path w="3360" h="2115">
                <a:moveTo>
                  <a:pt x="3360" y="2115"/>
                </a:moveTo>
                <a:cubicBezTo>
                  <a:pt x="3360" y="2115"/>
                  <a:pt x="1956" y="1734"/>
                  <a:pt x="1680" y="0"/>
                </a:cubicBezTo>
                <a:cubicBezTo>
                  <a:pt x="1404" y="1734"/>
                  <a:pt x="0" y="2115"/>
                  <a:pt x="0" y="2115"/>
                </a:cubicBezTo>
                <a:lnTo>
                  <a:pt x="3360" y="2115"/>
                </a:lnTo>
                <a:close/>
              </a:path>
            </a:pathLst>
          </a:custGeom>
          <a:solidFill>
            <a:srgbClr val="2CA8B5">
              <a:alpha val="90000"/>
            </a:srgbClr>
          </a:solidFill>
          <a:ln>
            <a:noFill/>
          </a:ln>
        </p:spPr>
        <p:txBody>
          <a:bodyPr vert="horz" wrap="square" lIns="105874" tIns="52937" rIns="105874" bIns="52937" numCol="1" anchor="t" anchorCtr="0" compatLnSpc="1">
            <a:prstTxWarp prst="textNoShape">
              <a:avLst/>
            </a:prstTxWarp>
          </a:bodyPr>
          <a:lstStyle/>
          <a:p>
            <a:pPr algn="ctr">
              <a:lnSpc>
                <a:spcPct val="120000"/>
              </a:lnSpc>
            </a:pPr>
            <a:endParaRPr lang="en-US">
              <a:latin typeface="+mn-ea"/>
              <a:sym typeface="Arial" panose="020B0604020202020204" pitchFamily="34" charset="0"/>
            </a:endParaRPr>
          </a:p>
        </p:txBody>
      </p:sp>
      <p:grpSp>
        <p:nvGrpSpPr>
          <p:cNvPr id="27" name="Group 279"/>
          <p:cNvGrpSpPr/>
          <p:nvPr/>
        </p:nvGrpSpPr>
        <p:grpSpPr>
          <a:xfrm>
            <a:off x="3892527" y="2117068"/>
            <a:ext cx="643511" cy="643505"/>
            <a:chOff x="846989" y="1401020"/>
            <a:chExt cx="877416" cy="877416"/>
          </a:xfrm>
          <a:effectLst/>
        </p:grpSpPr>
        <p:sp>
          <p:nvSpPr>
            <p:cNvPr id="28" name="Teardrop 166"/>
            <p:cNvSpPr/>
            <p:nvPr/>
          </p:nvSpPr>
          <p:spPr>
            <a:xfrm rot="8100000">
              <a:off x="846989" y="1401020"/>
              <a:ext cx="877416" cy="877416"/>
            </a:xfrm>
            <a:prstGeom prst="teardrop">
              <a:avLst/>
            </a:prstGeom>
            <a:solidFill>
              <a:srgbClr val="E33A58"/>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138" dirty="0">
                <a:solidFill>
                  <a:schemeClr val="tx1">
                    <a:lumMod val="75000"/>
                    <a:lumOff val="25000"/>
                  </a:schemeClr>
                </a:solidFill>
                <a:latin typeface="Agency FB" panose="020B0503020202020204" pitchFamily="34" charset="0"/>
                <a:cs typeface="+mn-ea"/>
                <a:sym typeface="Arial" panose="020B0604020202020204" pitchFamily="34" charset="0"/>
              </a:endParaRPr>
            </a:p>
          </p:txBody>
        </p:sp>
        <p:sp>
          <p:nvSpPr>
            <p:cNvPr id="29" name="Oval 167"/>
            <p:cNvSpPr/>
            <p:nvPr/>
          </p:nvSpPr>
          <p:spPr>
            <a:xfrm>
              <a:off x="981458" y="1537516"/>
              <a:ext cx="608478" cy="60847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lnSpc>
                  <a:spcPct val="120000"/>
                </a:lnSpc>
              </a:pPr>
              <a:r>
                <a:rPr lang="en-US" sz="1138" dirty="0">
                  <a:solidFill>
                    <a:schemeClr val="tx1">
                      <a:lumMod val="75000"/>
                      <a:lumOff val="25000"/>
                    </a:schemeClr>
                  </a:solidFill>
                  <a:latin typeface="Agency FB" panose="020B0503020202020204" pitchFamily="34" charset="0"/>
                  <a:cs typeface="+mn-ea"/>
                  <a:sym typeface="Arial" panose="020B0604020202020204" pitchFamily="34" charset="0"/>
                </a:rPr>
                <a:t>70%</a:t>
              </a:r>
            </a:p>
          </p:txBody>
        </p:sp>
      </p:grpSp>
      <p:grpSp>
        <p:nvGrpSpPr>
          <p:cNvPr id="30" name="Group 279"/>
          <p:cNvGrpSpPr/>
          <p:nvPr/>
        </p:nvGrpSpPr>
        <p:grpSpPr>
          <a:xfrm>
            <a:off x="4772879" y="2503066"/>
            <a:ext cx="643511" cy="643505"/>
            <a:chOff x="846989" y="1401020"/>
            <a:chExt cx="877416" cy="877416"/>
          </a:xfrm>
          <a:effectLst/>
        </p:grpSpPr>
        <p:sp>
          <p:nvSpPr>
            <p:cNvPr id="31" name="Teardrop 170"/>
            <p:cNvSpPr/>
            <p:nvPr/>
          </p:nvSpPr>
          <p:spPr>
            <a:xfrm rot="8100000">
              <a:off x="846989" y="1401020"/>
              <a:ext cx="877416" cy="877416"/>
            </a:xfrm>
            <a:prstGeom prst="teardrop">
              <a:avLst/>
            </a:prstGeom>
            <a:solidFill>
              <a:srgbClr val="2CA8B5"/>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138" dirty="0">
                <a:solidFill>
                  <a:schemeClr val="tx1">
                    <a:lumMod val="75000"/>
                    <a:lumOff val="25000"/>
                  </a:schemeClr>
                </a:solidFill>
                <a:latin typeface="Agency FB" panose="020B0503020202020204" pitchFamily="34" charset="0"/>
                <a:cs typeface="+mn-ea"/>
                <a:sym typeface="Arial" panose="020B0604020202020204" pitchFamily="34" charset="0"/>
              </a:endParaRPr>
            </a:p>
          </p:txBody>
        </p:sp>
        <p:sp>
          <p:nvSpPr>
            <p:cNvPr id="32" name="Oval 171"/>
            <p:cNvSpPr/>
            <p:nvPr/>
          </p:nvSpPr>
          <p:spPr>
            <a:xfrm>
              <a:off x="981458" y="1537516"/>
              <a:ext cx="608478" cy="60847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lnSpc>
                  <a:spcPct val="120000"/>
                </a:lnSpc>
              </a:pPr>
              <a:r>
                <a:rPr lang="en-US" sz="1138" dirty="0">
                  <a:solidFill>
                    <a:schemeClr val="tx1">
                      <a:lumMod val="75000"/>
                      <a:lumOff val="25000"/>
                    </a:schemeClr>
                  </a:solidFill>
                  <a:latin typeface="Agency FB" panose="020B0503020202020204" pitchFamily="34" charset="0"/>
                  <a:cs typeface="+mn-ea"/>
                  <a:sym typeface="Arial" panose="020B0604020202020204" pitchFamily="34" charset="0"/>
                </a:rPr>
                <a:t>70%</a:t>
              </a:r>
            </a:p>
          </p:txBody>
        </p:sp>
      </p:grpSp>
      <p:sp>
        <p:nvSpPr>
          <p:cNvPr id="33" name="TextBox 172"/>
          <p:cNvSpPr txBox="1"/>
          <p:nvPr/>
        </p:nvSpPr>
        <p:spPr>
          <a:xfrm>
            <a:off x="3975686" y="5444321"/>
            <a:ext cx="583493" cy="192360"/>
          </a:xfrm>
          <a:prstGeom prst="rect">
            <a:avLst/>
          </a:prstGeom>
          <a:noFill/>
        </p:spPr>
        <p:txBody>
          <a:bodyPr wrap="none" lIns="0" tIns="0" rIns="0" bIns="0" rtlCol="0" anchor="t">
            <a:spAutoFit/>
          </a:bodyPr>
          <a:lstStyle/>
          <a:p>
            <a:pPr algn="ctr">
              <a:lnSpc>
                <a:spcPct val="120000"/>
              </a:lnSpc>
            </a:pPr>
            <a:r>
              <a:rPr lang="zh-CN" altLang="en-US" sz="1138" dirty="0">
                <a:solidFill>
                  <a:schemeClr val="tx1">
                    <a:lumMod val="75000"/>
                    <a:lumOff val="25000"/>
                  </a:schemeClr>
                </a:solidFill>
                <a:latin typeface="+mn-ea"/>
                <a:cs typeface="+mn-ea"/>
                <a:sym typeface="Arial" panose="020B0604020202020204" pitchFamily="34" charset="0"/>
              </a:rPr>
              <a:t>文字内容</a:t>
            </a:r>
            <a:endParaRPr lang="en-US" altLang="zh-CN" sz="1138" dirty="0">
              <a:solidFill>
                <a:schemeClr val="tx1">
                  <a:lumMod val="75000"/>
                  <a:lumOff val="25000"/>
                </a:schemeClr>
              </a:solidFill>
              <a:latin typeface="+mn-ea"/>
              <a:cs typeface="+mn-ea"/>
              <a:sym typeface="Arial" panose="020B0604020202020204" pitchFamily="34" charset="0"/>
            </a:endParaRPr>
          </a:p>
        </p:txBody>
      </p:sp>
      <p:sp>
        <p:nvSpPr>
          <p:cNvPr id="34" name="TextBox 173"/>
          <p:cNvSpPr txBox="1"/>
          <p:nvPr/>
        </p:nvSpPr>
        <p:spPr>
          <a:xfrm>
            <a:off x="4797621" y="5444321"/>
            <a:ext cx="583493" cy="192360"/>
          </a:xfrm>
          <a:prstGeom prst="rect">
            <a:avLst/>
          </a:prstGeom>
          <a:noFill/>
        </p:spPr>
        <p:txBody>
          <a:bodyPr wrap="none" lIns="0" tIns="0" rIns="0" bIns="0" rtlCol="0" anchor="t">
            <a:spAutoFit/>
          </a:bodyPr>
          <a:lstStyle/>
          <a:p>
            <a:pPr algn="ctr">
              <a:lnSpc>
                <a:spcPct val="120000"/>
              </a:lnSpc>
            </a:pPr>
            <a:r>
              <a:rPr lang="zh-CN" altLang="en-US" sz="1138" dirty="0">
                <a:solidFill>
                  <a:schemeClr val="tx1">
                    <a:lumMod val="75000"/>
                    <a:lumOff val="25000"/>
                  </a:schemeClr>
                </a:solidFill>
                <a:latin typeface="+mn-ea"/>
                <a:cs typeface="+mn-ea"/>
                <a:sym typeface="Arial" panose="020B0604020202020204" pitchFamily="34" charset="0"/>
              </a:rPr>
              <a:t>文字内容</a:t>
            </a:r>
            <a:endParaRPr lang="en-US" altLang="zh-CN" sz="1138" dirty="0">
              <a:solidFill>
                <a:schemeClr val="tx1">
                  <a:lumMod val="75000"/>
                  <a:lumOff val="25000"/>
                </a:schemeClr>
              </a:solidFill>
              <a:latin typeface="+mn-ea"/>
              <a:cs typeface="+mn-ea"/>
              <a:sym typeface="Arial" panose="020B0604020202020204" pitchFamily="34" charset="0"/>
            </a:endParaRPr>
          </a:p>
        </p:txBody>
      </p:sp>
      <p:sp>
        <p:nvSpPr>
          <p:cNvPr id="35" name="Rectangle 164"/>
          <p:cNvSpPr/>
          <p:nvPr/>
        </p:nvSpPr>
        <p:spPr>
          <a:xfrm>
            <a:off x="9814135" y="4928877"/>
            <a:ext cx="522579" cy="490262"/>
          </a:xfrm>
          <a:prstGeom prst="rect">
            <a:avLst/>
          </a:prstGeom>
        </p:spPr>
        <p:txBody>
          <a:bodyPr wrap="none" lIns="0" tIns="0" rIns="0" bIns="0">
            <a:spAutoFit/>
          </a:bodyPr>
          <a:lstStyle/>
          <a:p>
            <a:pPr>
              <a:lnSpc>
                <a:spcPct val="120000"/>
              </a:lnSpc>
            </a:pPr>
            <a:r>
              <a:rPr lang="en-US" sz="2655" dirty="0">
                <a:solidFill>
                  <a:srgbClr val="2CA8B5"/>
                </a:solidFill>
                <a:latin typeface="Agency FB" panose="020B0503020202020204" pitchFamily="34" charset="0"/>
                <a:cs typeface="+mn-ea"/>
                <a:sym typeface="Arial" panose="020B0604020202020204" pitchFamily="34" charset="0"/>
              </a:rPr>
              <a:t>80%</a:t>
            </a:r>
          </a:p>
        </p:txBody>
      </p:sp>
      <p:sp>
        <p:nvSpPr>
          <p:cNvPr id="36" name="Rectangle 165"/>
          <p:cNvSpPr/>
          <p:nvPr/>
        </p:nvSpPr>
        <p:spPr>
          <a:xfrm>
            <a:off x="9814135" y="4046597"/>
            <a:ext cx="514564" cy="490262"/>
          </a:xfrm>
          <a:prstGeom prst="rect">
            <a:avLst/>
          </a:prstGeom>
        </p:spPr>
        <p:txBody>
          <a:bodyPr wrap="none" lIns="0" tIns="0" rIns="0" bIns="0">
            <a:spAutoFit/>
          </a:bodyPr>
          <a:lstStyle/>
          <a:p>
            <a:pPr>
              <a:lnSpc>
                <a:spcPct val="120000"/>
              </a:lnSpc>
            </a:pPr>
            <a:r>
              <a:rPr lang="en-US" sz="2655" dirty="0">
                <a:solidFill>
                  <a:srgbClr val="E33A58"/>
                </a:solidFill>
                <a:latin typeface="Agency FB" panose="020B0503020202020204" pitchFamily="34" charset="0"/>
                <a:cs typeface="+mn-ea"/>
                <a:sym typeface="Arial" panose="020B0604020202020204" pitchFamily="34" charset="0"/>
              </a:rPr>
              <a:t>50%</a:t>
            </a:r>
          </a:p>
        </p:txBody>
      </p:sp>
      <p:grpSp>
        <p:nvGrpSpPr>
          <p:cNvPr id="37" name="Group 87"/>
          <p:cNvGrpSpPr/>
          <p:nvPr/>
        </p:nvGrpSpPr>
        <p:grpSpPr>
          <a:xfrm>
            <a:off x="6645611" y="4833168"/>
            <a:ext cx="2971251" cy="625077"/>
            <a:chOff x="609600" y="2841943"/>
            <a:chExt cx="2660838" cy="559774"/>
          </a:xfrm>
        </p:grpSpPr>
        <p:grpSp>
          <p:nvGrpSpPr>
            <p:cNvPr id="38" name="Group 184"/>
            <p:cNvGrpSpPr/>
            <p:nvPr/>
          </p:nvGrpSpPr>
          <p:grpSpPr>
            <a:xfrm>
              <a:off x="609600" y="2841943"/>
              <a:ext cx="260742" cy="559774"/>
              <a:chOff x="6213475" y="1668463"/>
              <a:chExt cx="227013" cy="487362"/>
            </a:xfrm>
            <a:solidFill>
              <a:schemeClr val="accent1"/>
            </a:solidFill>
          </p:grpSpPr>
          <p:sp>
            <p:nvSpPr>
              <p:cNvPr id="66" name="Oval 98"/>
              <p:cNvSpPr>
                <a:spLocks noChangeArrowheads="1"/>
              </p:cNvSpPr>
              <p:nvPr/>
            </p:nvSpPr>
            <p:spPr bwMode="auto">
              <a:xfrm>
                <a:off x="6291263" y="1668463"/>
                <a:ext cx="73025" cy="73025"/>
              </a:xfrm>
              <a:prstGeom prst="ellipse">
                <a:avLst/>
              </a:prstGeom>
              <a:solidFill>
                <a:srgbClr val="E33A58"/>
              </a:solidFill>
              <a:ln w="9525">
                <a:noFill/>
                <a:round/>
                <a:headEnd/>
                <a:tailEnd/>
              </a:ln>
            </p:spPr>
            <p:txBody>
              <a:bodyPr vert="horz" wrap="square" lIns="105874" tIns="52937" rIns="105874" bIns="52937" numCol="1" anchor="t" anchorCtr="0" compatLnSpc="1">
                <a:prstTxWarp prst="textNoShape">
                  <a:avLst/>
                </a:prstTxWarp>
              </a:bodyPr>
              <a:lstStyle/>
              <a:p>
                <a:pPr>
                  <a:lnSpc>
                    <a:spcPct val="120000"/>
                  </a:lnSpc>
                </a:pPr>
                <a:endParaRPr lang="en-US" sz="758" dirty="0">
                  <a:latin typeface="+mn-ea"/>
                  <a:cs typeface="+mn-ea"/>
                  <a:sym typeface="Arial" panose="020B0604020202020204" pitchFamily="34" charset="0"/>
                </a:endParaRPr>
              </a:p>
            </p:txBody>
          </p:sp>
          <p:sp>
            <p:nvSpPr>
              <p:cNvPr id="67" name="Freeform 99"/>
              <p:cNvSpPr>
                <a:spLocks/>
              </p:cNvSpPr>
              <p:nvPr/>
            </p:nvSpPr>
            <p:spPr bwMode="auto">
              <a:xfrm>
                <a:off x="6213475" y="1757363"/>
                <a:ext cx="227013" cy="398462"/>
              </a:xfrm>
              <a:custGeom>
                <a:avLst/>
                <a:gdLst/>
                <a:ahLst/>
                <a:cxnLst>
                  <a:cxn ang="0">
                    <a:pos x="87" y="56"/>
                  </a:cxn>
                  <a:cxn ang="0">
                    <a:pos x="71" y="9"/>
                  </a:cxn>
                  <a:cxn ang="0">
                    <a:pos x="61" y="0"/>
                  </a:cxn>
                  <a:cxn ang="0">
                    <a:pos x="26" y="0"/>
                  </a:cxn>
                  <a:cxn ang="0">
                    <a:pos x="18" y="4"/>
                  </a:cxn>
                  <a:cxn ang="0">
                    <a:pos x="17" y="6"/>
                  </a:cxn>
                  <a:cxn ang="0">
                    <a:pos x="17" y="6"/>
                  </a:cxn>
                  <a:cxn ang="0">
                    <a:pos x="16" y="7"/>
                  </a:cxn>
                  <a:cxn ang="0">
                    <a:pos x="1" y="56"/>
                  </a:cxn>
                  <a:cxn ang="0">
                    <a:pos x="5" y="64"/>
                  </a:cxn>
                  <a:cxn ang="0">
                    <a:pos x="13" y="60"/>
                  </a:cxn>
                  <a:cxn ang="0">
                    <a:pos x="25" y="21"/>
                  </a:cxn>
                  <a:cxn ang="0">
                    <a:pos x="26" y="21"/>
                  </a:cxn>
                  <a:cxn ang="0">
                    <a:pos x="27" y="21"/>
                  </a:cxn>
                  <a:cxn ang="0">
                    <a:pos x="9" y="91"/>
                  </a:cxn>
                  <a:cxn ang="0">
                    <a:pos x="28" y="91"/>
                  </a:cxn>
                  <a:cxn ang="0">
                    <a:pos x="28" y="146"/>
                  </a:cxn>
                  <a:cxn ang="0">
                    <a:pos x="35" y="153"/>
                  </a:cxn>
                  <a:cxn ang="0">
                    <a:pos x="42" y="146"/>
                  </a:cxn>
                  <a:cxn ang="0">
                    <a:pos x="42" y="91"/>
                  </a:cxn>
                  <a:cxn ang="0">
                    <a:pos x="46" y="91"/>
                  </a:cxn>
                  <a:cxn ang="0">
                    <a:pos x="46" y="146"/>
                  </a:cxn>
                  <a:cxn ang="0">
                    <a:pos x="54" y="153"/>
                  </a:cxn>
                  <a:cxn ang="0">
                    <a:pos x="61" y="146"/>
                  </a:cxn>
                  <a:cxn ang="0">
                    <a:pos x="61" y="91"/>
                  </a:cxn>
                  <a:cxn ang="0">
                    <a:pos x="80" y="91"/>
                  </a:cxn>
                  <a:cxn ang="0">
                    <a:pos x="60" y="21"/>
                  </a:cxn>
                  <a:cxn ang="0">
                    <a:pos x="61" y="21"/>
                  </a:cxn>
                  <a:cxn ang="0">
                    <a:pos x="62" y="21"/>
                  </a:cxn>
                  <a:cxn ang="0">
                    <a:pos x="75" y="60"/>
                  </a:cxn>
                  <a:cxn ang="0">
                    <a:pos x="83" y="64"/>
                  </a:cxn>
                  <a:cxn ang="0">
                    <a:pos x="87" y="56"/>
                  </a:cxn>
                </a:cxnLst>
                <a:rect l="0" t="0" r="r" b="b"/>
                <a:pathLst>
                  <a:path w="88" h="153">
                    <a:moveTo>
                      <a:pt x="87" y="56"/>
                    </a:moveTo>
                    <a:cubicBezTo>
                      <a:pt x="71" y="9"/>
                      <a:pt x="71" y="9"/>
                      <a:pt x="71" y="9"/>
                    </a:cubicBezTo>
                    <a:cubicBezTo>
                      <a:pt x="71" y="4"/>
                      <a:pt x="67" y="0"/>
                      <a:pt x="61" y="0"/>
                    </a:cubicBezTo>
                    <a:cubicBezTo>
                      <a:pt x="26" y="0"/>
                      <a:pt x="26" y="0"/>
                      <a:pt x="26" y="0"/>
                    </a:cubicBezTo>
                    <a:cubicBezTo>
                      <a:pt x="23" y="0"/>
                      <a:pt x="19" y="1"/>
                      <a:pt x="18" y="4"/>
                    </a:cubicBezTo>
                    <a:cubicBezTo>
                      <a:pt x="17" y="5"/>
                      <a:pt x="17" y="5"/>
                      <a:pt x="17" y="6"/>
                    </a:cubicBezTo>
                    <a:cubicBezTo>
                      <a:pt x="17" y="6"/>
                      <a:pt x="17" y="6"/>
                      <a:pt x="17" y="6"/>
                    </a:cubicBezTo>
                    <a:cubicBezTo>
                      <a:pt x="17" y="7"/>
                      <a:pt x="16" y="7"/>
                      <a:pt x="16" y="7"/>
                    </a:cubicBezTo>
                    <a:cubicBezTo>
                      <a:pt x="1" y="56"/>
                      <a:pt x="1" y="56"/>
                      <a:pt x="1" y="56"/>
                    </a:cubicBezTo>
                    <a:cubicBezTo>
                      <a:pt x="0" y="60"/>
                      <a:pt x="2" y="63"/>
                      <a:pt x="5" y="64"/>
                    </a:cubicBezTo>
                    <a:cubicBezTo>
                      <a:pt x="8" y="65"/>
                      <a:pt x="12" y="63"/>
                      <a:pt x="13" y="60"/>
                    </a:cubicBezTo>
                    <a:cubicBezTo>
                      <a:pt x="25" y="21"/>
                      <a:pt x="25" y="21"/>
                      <a:pt x="25" y="21"/>
                    </a:cubicBezTo>
                    <a:cubicBezTo>
                      <a:pt x="25" y="21"/>
                      <a:pt x="26" y="21"/>
                      <a:pt x="26" y="21"/>
                    </a:cubicBezTo>
                    <a:cubicBezTo>
                      <a:pt x="27" y="21"/>
                      <a:pt x="27" y="21"/>
                      <a:pt x="27" y="21"/>
                    </a:cubicBezTo>
                    <a:cubicBezTo>
                      <a:pt x="9" y="91"/>
                      <a:pt x="9" y="91"/>
                      <a:pt x="9" y="91"/>
                    </a:cubicBezTo>
                    <a:cubicBezTo>
                      <a:pt x="28" y="91"/>
                      <a:pt x="28" y="91"/>
                      <a:pt x="28" y="91"/>
                    </a:cubicBezTo>
                    <a:cubicBezTo>
                      <a:pt x="28" y="146"/>
                      <a:pt x="28" y="146"/>
                      <a:pt x="28" y="146"/>
                    </a:cubicBezTo>
                    <a:cubicBezTo>
                      <a:pt x="28" y="150"/>
                      <a:pt x="31" y="153"/>
                      <a:pt x="35" y="153"/>
                    </a:cubicBezTo>
                    <a:cubicBezTo>
                      <a:pt x="39" y="153"/>
                      <a:pt x="42" y="150"/>
                      <a:pt x="42" y="146"/>
                    </a:cubicBezTo>
                    <a:cubicBezTo>
                      <a:pt x="42" y="91"/>
                      <a:pt x="42" y="91"/>
                      <a:pt x="42" y="91"/>
                    </a:cubicBezTo>
                    <a:cubicBezTo>
                      <a:pt x="46" y="91"/>
                      <a:pt x="46" y="91"/>
                      <a:pt x="46" y="91"/>
                    </a:cubicBezTo>
                    <a:cubicBezTo>
                      <a:pt x="46" y="146"/>
                      <a:pt x="46" y="146"/>
                      <a:pt x="46" y="146"/>
                    </a:cubicBezTo>
                    <a:cubicBezTo>
                      <a:pt x="46" y="150"/>
                      <a:pt x="50" y="153"/>
                      <a:pt x="54" y="153"/>
                    </a:cubicBezTo>
                    <a:cubicBezTo>
                      <a:pt x="58" y="153"/>
                      <a:pt x="61" y="150"/>
                      <a:pt x="61" y="146"/>
                    </a:cubicBezTo>
                    <a:cubicBezTo>
                      <a:pt x="61" y="91"/>
                      <a:pt x="61" y="91"/>
                      <a:pt x="61" y="91"/>
                    </a:cubicBezTo>
                    <a:cubicBezTo>
                      <a:pt x="80" y="91"/>
                      <a:pt x="80" y="91"/>
                      <a:pt x="80" y="91"/>
                    </a:cubicBezTo>
                    <a:cubicBezTo>
                      <a:pt x="60" y="21"/>
                      <a:pt x="60" y="21"/>
                      <a:pt x="60" y="21"/>
                    </a:cubicBezTo>
                    <a:cubicBezTo>
                      <a:pt x="61" y="21"/>
                      <a:pt x="61" y="21"/>
                      <a:pt x="61" y="21"/>
                    </a:cubicBezTo>
                    <a:cubicBezTo>
                      <a:pt x="62" y="21"/>
                      <a:pt x="62" y="21"/>
                      <a:pt x="62" y="21"/>
                    </a:cubicBezTo>
                    <a:cubicBezTo>
                      <a:pt x="75" y="60"/>
                      <a:pt x="75" y="60"/>
                      <a:pt x="75" y="60"/>
                    </a:cubicBezTo>
                    <a:cubicBezTo>
                      <a:pt x="77" y="63"/>
                      <a:pt x="80" y="65"/>
                      <a:pt x="83" y="64"/>
                    </a:cubicBezTo>
                    <a:cubicBezTo>
                      <a:pt x="87" y="63"/>
                      <a:pt x="88" y="59"/>
                      <a:pt x="87" y="56"/>
                    </a:cubicBezTo>
                    <a:close/>
                  </a:path>
                </a:pathLst>
              </a:custGeom>
              <a:solidFill>
                <a:srgbClr val="E33A58"/>
              </a:solidFill>
              <a:ln w="9525">
                <a:noFill/>
                <a:round/>
                <a:headEnd/>
                <a:tailEnd/>
              </a:ln>
            </p:spPr>
            <p:txBody>
              <a:bodyPr vert="horz" wrap="square" lIns="105874" tIns="52937" rIns="105874" bIns="52937" numCol="1" anchor="t" anchorCtr="0" compatLnSpc="1">
                <a:prstTxWarp prst="textNoShape">
                  <a:avLst/>
                </a:prstTxWarp>
              </a:bodyPr>
              <a:lstStyle/>
              <a:p>
                <a:pPr>
                  <a:lnSpc>
                    <a:spcPct val="120000"/>
                  </a:lnSpc>
                </a:pPr>
                <a:endParaRPr lang="en-US" sz="758" dirty="0">
                  <a:latin typeface="+mn-ea"/>
                  <a:cs typeface="+mn-ea"/>
                  <a:sym typeface="Arial" panose="020B0604020202020204" pitchFamily="34" charset="0"/>
                </a:endParaRPr>
              </a:p>
            </p:txBody>
          </p:sp>
        </p:grpSp>
        <p:grpSp>
          <p:nvGrpSpPr>
            <p:cNvPr id="39" name="Group 184"/>
            <p:cNvGrpSpPr/>
            <p:nvPr/>
          </p:nvGrpSpPr>
          <p:grpSpPr>
            <a:xfrm>
              <a:off x="876277" y="2841943"/>
              <a:ext cx="260742" cy="559774"/>
              <a:chOff x="6213475" y="1668463"/>
              <a:chExt cx="227013" cy="487362"/>
            </a:xfrm>
            <a:solidFill>
              <a:schemeClr val="accent1"/>
            </a:solidFill>
          </p:grpSpPr>
          <p:sp>
            <p:nvSpPr>
              <p:cNvPr id="64" name="Oval 98"/>
              <p:cNvSpPr>
                <a:spLocks noChangeArrowheads="1"/>
              </p:cNvSpPr>
              <p:nvPr/>
            </p:nvSpPr>
            <p:spPr bwMode="auto">
              <a:xfrm>
                <a:off x="6291263" y="1668463"/>
                <a:ext cx="73025" cy="73025"/>
              </a:xfrm>
              <a:prstGeom prst="ellipse">
                <a:avLst/>
              </a:prstGeom>
              <a:solidFill>
                <a:srgbClr val="E33A58"/>
              </a:solidFill>
              <a:ln w="9525">
                <a:noFill/>
                <a:round/>
                <a:headEnd/>
                <a:tailEnd/>
              </a:ln>
            </p:spPr>
            <p:txBody>
              <a:bodyPr vert="horz" wrap="square" lIns="105874" tIns="52937" rIns="105874" bIns="52937" numCol="1" anchor="t" anchorCtr="0" compatLnSpc="1">
                <a:prstTxWarp prst="textNoShape">
                  <a:avLst/>
                </a:prstTxWarp>
              </a:bodyPr>
              <a:lstStyle/>
              <a:p>
                <a:pPr>
                  <a:lnSpc>
                    <a:spcPct val="120000"/>
                  </a:lnSpc>
                </a:pPr>
                <a:endParaRPr lang="en-US" sz="758" dirty="0">
                  <a:latin typeface="+mn-ea"/>
                  <a:cs typeface="+mn-ea"/>
                  <a:sym typeface="Arial" panose="020B0604020202020204" pitchFamily="34" charset="0"/>
                </a:endParaRPr>
              </a:p>
            </p:txBody>
          </p:sp>
          <p:sp>
            <p:nvSpPr>
              <p:cNvPr id="65" name="Freeform 99"/>
              <p:cNvSpPr>
                <a:spLocks/>
              </p:cNvSpPr>
              <p:nvPr/>
            </p:nvSpPr>
            <p:spPr bwMode="auto">
              <a:xfrm>
                <a:off x="6213475" y="1757363"/>
                <a:ext cx="227013" cy="398462"/>
              </a:xfrm>
              <a:custGeom>
                <a:avLst/>
                <a:gdLst/>
                <a:ahLst/>
                <a:cxnLst>
                  <a:cxn ang="0">
                    <a:pos x="87" y="56"/>
                  </a:cxn>
                  <a:cxn ang="0">
                    <a:pos x="71" y="9"/>
                  </a:cxn>
                  <a:cxn ang="0">
                    <a:pos x="61" y="0"/>
                  </a:cxn>
                  <a:cxn ang="0">
                    <a:pos x="26" y="0"/>
                  </a:cxn>
                  <a:cxn ang="0">
                    <a:pos x="18" y="4"/>
                  </a:cxn>
                  <a:cxn ang="0">
                    <a:pos x="17" y="6"/>
                  </a:cxn>
                  <a:cxn ang="0">
                    <a:pos x="17" y="6"/>
                  </a:cxn>
                  <a:cxn ang="0">
                    <a:pos x="16" y="7"/>
                  </a:cxn>
                  <a:cxn ang="0">
                    <a:pos x="1" y="56"/>
                  </a:cxn>
                  <a:cxn ang="0">
                    <a:pos x="5" y="64"/>
                  </a:cxn>
                  <a:cxn ang="0">
                    <a:pos x="13" y="60"/>
                  </a:cxn>
                  <a:cxn ang="0">
                    <a:pos x="25" y="21"/>
                  </a:cxn>
                  <a:cxn ang="0">
                    <a:pos x="26" y="21"/>
                  </a:cxn>
                  <a:cxn ang="0">
                    <a:pos x="27" y="21"/>
                  </a:cxn>
                  <a:cxn ang="0">
                    <a:pos x="9" y="91"/>
                  </a:cxn>
                  <a:cxn ang="0">
                    <a:pos x="28" y="91"/>
                  </a:cxn>
                  <a:cxn ang="0">
                    <a:pos x="28" y="146"/>
                  </a:cxn>
                  <a:cxn ang="0">
                    <a:pos x="35" y="153"/>
                  </a:cxn>
                  <a:cxn ang="0">
                    <a:pos x="42" y="146"/>
                  </a:cxn>
                  <a:cxn ang="0">
                    <a:pos x="42" y="91"/>
                  </a:cxn>
                  <a:cxn ang="0">
                    <a:pos x="46" y="91"/>
                  </a:cxn>
                  <a:cxn ang="0">
                    <a:pos x="46" y="146"/>
                  </a:cxn>
                  <a:cxn ang="0">
                    <a:pos x="54" y="153"/>
                  </a:cxn>
                  <a:cxn ang="0">
                    <a:pos x="61" y="146"/>
                  </a:cxn>
                  <a:cxn ang="0">
                    <a:pos x="61" y="91"/>
                  </a:cxn>
                  <a:cxn ang="0">
                    <a:pos x="80" y="91"/>
                  </a:cxn>
                  <a:cxn ang="0">
                    <a:pos x="60" y="21"/>
                  </a:cxn>
                  <a:cxn ang="0">
                    <a:pos x="61" y="21"/>
                  </a:cxn>
                  <a:cxn ang="0">
                    <a:pos x="62" y="21"/>
                  </a:cxn>
                  <a:cxn ang="0">
                    <a:pos x="75" y="60"/>
                  </a:cxn>
                  <a:cxn ang="0">
                    <a:pos x="83" y="64"/>
                  </a:cxn>
                  <a:cxn ang="0">
                    <a:pos x="87" y="56"/>
                  </a:cxn>
                </a:cxnLst>
                <a:rect l="0" t="0" r="r" b="b"/>
                <a:pathLst>
                  <a:path w="88" h="153">
                    <a:moveTo>
                      <a:pt x="87" y="56"/>
                    </a:moveTo>
                    <a:cubicBezTo>
                      <a:pt x="71" y="9"/>
                      <a:pt x="71" y="9"/>
                      <a:pt x="71" y="9"/>
                    </a:cubicBezTo>
                    <a:cubicBezTo>
                      <a:pt x="71" y="4"/>
                      <a:pt x="67" y="0"/>
                      <a:pt x="61" y="0"/>
                    </a:cubicBezTo>
                    <a:cubicBezTo>
                      <a:pt x="26" y="0"/>
                      <a:pt x="26" y="0"/>
                      <a:pt x="26" y="0"/>
                    </a:cubicBezTo>
                    <a:cubicBezTo>
                      <a:pt x="23" y="0"/>
                      <a:pt x="19" y="1"/>
                      <a:pt x="18" y="4"/>
                    </a:cubicBezTo>
                    <a:cubicBezTo>
                      <a:pt x="17" y="5"/>
                      <a:pt x="17" y="5"/>
                      <a:pt x="17" y="6"/>
                    </a:cubicBezTo>
                    <a:cubicBezTo>
                      <a:pt x="17" y="6"/>
                      <a:pt x="17" y="6"/>
                      <a:pt x="17" y="6"/>
                    </a:cubicBezTo>
                    <a:cubicBezTo>
                      <a:pt x="17" y="7"/>
                      <a:pt x="16" y="7"/>
                      <a:pt x="16" y="7"/>
                    </a:cubicBezTo>
                    <a:cubicBezTo>
                      <a:pt x="1" y="56"/>
                      <a:pt x="1" y="56"/>
                      <a:pt x="1" y="56"/>
                    </a:cubicBezTo>
                    <a:cubicBezTo>
                      <a:pt x="0" y="60"/>
                      <a:pt x="2" y="63"/>
                      <a:pt x="5" y="64"/>
                    </a:cubicBezTo>
                    <a:cubicBezTo>
                      <a:pt x="8" y="65"/>
                      <a:pt x="12" y="63"/>
                      <a:pt x="13" y="60"/>
                    </a:cubicBezTo>
                    <a:cubicBezTo>
                      <a:pt x="25" y="21"/>
                      <a:pt x="25" y="21"/>
                      <a:pt x="25" y="21"/>
                    </a:cubicBezTo>
                    <a:cubicBezTo>
                      <a:pt x="25" y="21"/>
                      <a:pt x="26" y="21"/>
                      <a:pt x="26" y="21"/>
                    </a:cubicBezTo>
                    <a:cubicBezTo>
                      <a:pt x="27" y="21"/>
                      <a:pt x="27" y="21"/>
                      <a:pt x="27" y="21"/>
                    </a:cubicBezTo>
                    <a:cubicBezTo>
                      <a:pt x="9" y="91"/>
                      <a:pt x="9" y="91"/>
                      <a:pt x="9" y="91"/>
                    </a:cubicBezTo>
                    <a:cubicBezTo>
                      <a:pt x="28" y="91"/>
                      <a:pt x="28" y="91"/>
                      <a:pt x="28" y="91"/>
                    </a:cubicBezTo>
                    <a:cubicBezTo>
                      <a:pt x="28" y="146"/>
                      <a:pt x="28" y="146"/>
                      <a:pt x="28" y="146"/>
                    </a:cubicBezTo>
                    <a:cubicBezTo>
                      <a:pt x="28" y="150"/>
                      <a:pt x="31" y="153"/>
                      <a:pt x="35" y="153"/>
                    </a:cubicBezTo>
                    <a:cubicBezTo>
                      <a:pt x="39" y="153"/>
                      <a:pt x="42" y="150"/>
                      <a:pt x="42" y="146"/>
                    </a:cubicBezTo>
                    <a:cubicBezTo>
                      <a:pt x="42" y="91"/>
                      <a:pt x="42" y="91"/>
                      <a:pt x="42" y="91"/>
                    </a:cubicBezTo>
                    <a:cubicBezTo>
                      <a:pt x="46" y="91"/>
                      <a:pt x="46" y="91"/>
                      <a:pt x="46" y="91"/>
                    </a:cubicBezTo>
                    <a:cubicBezTo>
                      <a:pt x="46" y="146"/>
                      <a:pt x="46" y="146"/>
                      <a:pt x="46" y="146"/>
                    </a:cubicBezTo>
                    <a:cubicBezTo>
                      <a:pt x="46" y="150"/>
                      <a:pt x="50" y="153"/>
                      <a:pt x="54" y="153"/>
                    </a:cubicBezTo>
                    <a:cubicBezTo>
                      <a:pt x="58" y="153"/>
                      <a:pt x="61" y="150"/>
                      <a:pt x="61" y="146"/>
                    </a:cubicBezTo>
                    <a:cubicBezTo>
                      <a:pt x="61" y="91"/>
                      <a:pt x="61" y="91"/>
                      <a:pt x="61" y="91"/>
                    </a:cubicBezTo>
                    <a:cubicBezTo>
                      <a:pt x="80" y="91"/>
                      <a:pt x="80" y="91"/>
                      <a:pt x="80" y="91"/>
                    </a:cubicBezTo>
                    <a:cubicBezTo>
                      <a:pt x="60" y="21"/>
                      <a:pt x="60" y="21"/>
                      <a:pt x="60" y="21"/>
                    </a:cubicBezTo>
                    <a:cubicBezTo>
                      <a:pt x="61" y="21"/>
                      <a:pt x="61" y="21"/>
                      <a:pt x="61" y="21"/>
                    </a:cubicBezTo>
                    <a:cubicBezTo>
                      <a:pt x="62" y="21"/>
                      <a:pt x="62" y="21"/>
                      <a:pt x="62" y="21"/>
                    </a:cubicBezTo>
                    <a:cubicBezTo>
                      <a:pt x="75" y="60"/>
                      <a:pt x="75" y="60"/>
                      <a:pt x="75" y="60"/>
                    </a:cubicBezTo>
                    <a:cubicBezTo>
                      <a:pt x="77" y="63"/>
                      <a:pt x="80" y="65"/>
                      <a:pt x="83" y="64"/>
                    </a:cubicBezTo>
                    <a:cubicBezTo>
                      <a:pt x="87" y="63"/>
                      <a:pt x="88" y="59"/>
                      <a:pt x="87" y="56"/>
                    </a:cubicBezTo>
                    <a:close/>
                  </a:path>
                </a:pathLst>
              </a:custGeom>
              <a:solidFill>
                <a:srgbClr val="E33A58"/>
              </a:solidFill>
              <a:ln w="9525">
                <a:noFill/>
                <a:round/>
                <a:headEnd/>
                <a:tailEnd/>
              </a:ln>
            </p:spPr>
            <p:txBody>
              <a:bodyPr vert="horz" wrap="square" lIns="105874" tIns="52937" rIns="105874" bIns="52937" numCol="1" anchor="t" anchorCtr="0" compatLnSpc="1">
                <a:prstTxWarp prst="textNoShape">
                  <a:avLst/>
                </a:prstTxWarp>
              </a:bodyPr>
              <a:lstStyle/>
              <a:p>
                <a:pPr>
                  <a:lnSpc>
                    <a:spcPct val="120000"/>
                  </a:lnSpc>
                </a:pPr>
                <a:endParaRPr lang="en-US" sz="758" dirty="0">
                  <a:latin typeface="+mn-ea"/>
                  <a:cs typeface="+mn-ea"/>
                  <a:sym typeface="Arial" panose="020B0604020202020204" pitchFamily="34" charset="0"/>
                </a:endParaRPr>
              </a:p>
            </p:txBody>
          </p:sp>
        </p:grpSp>
        <p:grpSp>
          <p:nvGrpSpPr>
            <p:cNvPr id="40" name="Group 184"/>
            <p:cNvGrpSpPr/>
            <p:nvPr/>
          </p:nvGrpSpPr>
          <p:grpSpPr>
            <a:xfrm>
              <a:off x="1142954" y="2841943"/>
              <a:ext cx="260742" cy="559774"/>
              <a:chOff x="6213475" y="1668463"/>
              <a:chExt cx="227013" cy="487362"/>
            </a:xfrm>
            <a:solidFill>
              <a:schemeClr val="accent1"/>
            </a:solidFill>
          </p:grpSpPr>
          <p:sp>
            <p:nvSpPr>
              <p:cNvPr id="62" name="Oval 98"/>
              <p:cNvSpPr>
                <a:spLocks noChangeArrowheads="1"/>
              </p:cNvSpPr>
              <p:nvPr/>
            </p:nvSpPr>
            <p:spPr bwMode="auto">
              <a:xfrm>
                <a:off x="6291263" y="1668463"/>
                <a:ext cx="73025" cy="73025"/>
              </a:xfrm>
              <a:prstGeom prst="ellipse">
                <a:avLst/>
              </a:prstGeom>
              <a:solidFill>
                <a:srgbClr val="E33A58"/>
              </a:solidFill>
              <a:ln w="9525">
                <a:noFill/>
                <a:round/>
                <a:headEnd/>
                <a:tailEnd/>
              </a:ln>
            </p:spPr>
            <p:txBody>
              <a:bodyPr vert="horz" wrap="square" lIns="105874" tIns="52937" rIns="105874" bIns="52937" numCol="1" anchor="t" anchorCtr="0" compatLnSpc="1">
                <a:prstTxWarp prst="textNoShape">
                  <a:avLst/>
                </a:prstTxWarp>
              </a:bodyPr>
              <a:lstStyle/>
              <a:p>
                <a:pPr>
                  <a:lnSpc>
                    <a:spcPct val="120000"/>
                  </a:lnSpc>
                </a:pPr>
                <a:endParaRPr lang="en-US" sz="758" dirty="0">
                  <a:latin typeface="+mn-ea"/>
                  <a:cs typeface="+mn-ea"/>
                  <a:sym typeface="Arial" panose="020B0604020202020204" pitchFamily="34" charset="0"/>
                </a:endParaRPr>
              </a:p>
            </p:txBody>
          </p:sp>
          <p:sp>
            <p:nvSpPr>
              <p:cNvPr id="63" name="Freeform 99"/>
              <p:cNvSpPr>
                <a:spLocks/>
              </p:cNvSpPr>
              <p:nvPr/>
            </p:nvSpPr>
            <p:spPr bwMode="auto">
              <a:xfrm>
                <a:off x="6213475" y="1757363"/>
                <a:ext cx="227013" cy="398462"/>
              </a:xfrm>
              <a:custGeom>
                <a:avLst/>
                <a:gdLst/>
                <a:ahLst/>
                <a:cxnLst>
                  <a:cxn ang="0">
                    <a:pos x="87" y="56"/>
                  </a:cxn>
                  <a:cxn ang="0">
                    <a:pos x="71" y="9"/>
                  </a:cxn>
                  <a:cxn ang="0">
                    <a:pos x="61" y="0"/>
                  </a:cxn>
                  <a:cxn ang="0">
                    <a:pos x="26" y="0"/>
                  </a:cxn>
                  <a:cxn ang="0">
                    <a:pos x="18" y="4"/>
                  </a:cxn>
                  <a:cxn ang="0">
                    <a:pos x="17" y="6"/>
                  </a:cxn>
                  <a:cxn ang="0">
                    <a:pos x="17" y="6"/>
                  </a:cxn>
                  <a:cxn ang="0">
                    <a:pos x="16" y="7"/>
                  </a:cxn>
                  <a:cxn ang="0">
                    <a:pos x="1" y="56"/>
                  </a:cxn>
                  <a:cxn ang="0">
                    <a:pos x="5" y="64"/>
                  </a:cxn>
                  <a:cxn ang="0">
                    <a:pos x="13" y="60"/>
                  </a:cxn>
                  <a:cxn ang="0">
                    <a:pos x="25" y="21"/>
                  </a:cxn>
                  <a:cxn ang="0">
                    <a:pos x="26" y="21"/>
                  </a:cxn>
                  <a:cxn ang="0">
                    <a:pos x="27" y="21"/>
                  </a:cxn>
                  <a:cxn ang="0">
                    <a:pos x="9" y="91"/>
                  </a:cxn>
                  <a:cxn ang="0">
                    <a:pos x="28" y="91"/>
                  </a:cxn>
                  <a:cxn ang="0">
                    <a:pos x="28" y="146"/>
                  </a:cxn>
                  <a:cxn ang="0">
                    <a:pos x="35" y="153"/>
                  </a:cxn>
                  <a:cxn ang="0">
                    <a:pos x="42" y="146"/>
                  </a:cxn>
                  <a:cxn ang="0">
                    <a:pos x="42" y="91"/>
                  </a:cxn>
                  <a:cxn ang="0">
                    <a:pos x="46" y="91"/>
                  </a:cxn>
                  <a:cxn ang="0">
                    <a:pos x="46" y="146"/>
                  </a:cxn>
                  <a:cxn ang="0">
                    <a:pos x="54" y="153"/>
                  </a:cxn>
                  <a:cxn ang="0">
                    <a:pos x="61" y="146"/>
                  </a:cxn>
                  <a:cxn ang="0">
                    <a:pos x="61" y="91"/>
                  </a:cxn>
                  <a:cxn ang="0">
                    <a:pos x="80" y="91"/>
                  </a:cxn>
                  <a:cxn ang="0">
                    <a:pos x="60" y="21"/>
                  </a:cxn>
                  <a:cxn ang="0">
                    <a:pos x="61" y="21"/>
                  </a:cxn>
                  <a:cxn ang="0">
                    <a:pos x="62" y="21"/>
                  </a:cxn>
                  <a:cxn ang="0">
                    <a:pos x="75" y="60"/>
                  </a:cxn>
                  <a:cxn ang="0">
                    <a:pos x="83" y="64"/>
                  </a:cxn>
                  <a:cxn ang="0">
                    <a:pos x="87" y="56"/>
                  </a:cxn>
                </a:cxnLst>
                <a:rect l="0" t="0" r="r" b="b"/>
                <a:pathLst>
                  <a:path w="88" h="153">
                    <a:moveTo>
                      <a:pt x="87" y="56"/>
                    </a:moveTo>
                    <a:cubicBezTo>
                      <a:pt x="71" y="9"/>
                      <a:pt x="71" y="9"/>
                      <a:pt x="71" y="9"/>
                    </a:cubicBezTo>
                    <a:cubicBezTo>
                      <a:pt x="71" y="4"/>
                      <a:pt x="67" y="0"/>
                      <a:pt x="61" y="0"/>
                    </a:cubicBezTo>
                    <a:cubicBezTo>
                      <a:pt x="26" y="0"/>
                      <a:pt x="26" y="0"/>
                      <a:pt x="26" y="0"/>
                    </a:cubicBezTo>
                    <a:cubicBezTo>
                      <a:pt x="23" y="0"/>
                      <a:pt x="19" y="1"/>
                      <a:pt x="18" y="4"/>
                    </a:cubicBezTo>
                    <a:cubicBezTo>
                      <a:pt x="17" y="5"/>
                      <a:pt x="17" y="5"/>
                      <a:pt x="17" y="6"/>
                    </a:cubicBezTo>
                    <a:cubicBezTo>
                      <a:pt x="17" y="6"/>
                      <a:pt x="17" y="6"/>
                      <a:pt x="17" y="6"/>
                    </a:cubicBezTo>
                    <a:cubicBezTo>
                      <a:pt x="17" y="7"/>
                      <a:pt x="16" y="7"/>
                      <a:pt x="16" y="7"/>
                    </a:cubicBezTo>
                    <a:cubicBezTo>
                      <a:pt x="1" y="56"/>
                      <a:pt x="1" y="56"/>
                      <a:pt x="1" y="56"/>
                    </a:cubicBezTo>
                    <a:cubicBezTo>
                      <a:pt x="0" y="60"/>
                      <a:pt x="2" y="63"/>
                      <a:pt x="5" y="64"/>
                    </a:cubicBezTo>
                    <a:cubicBezTo>
                      <a:pt x="8" y="65"/>
                      <a:pt x="12" y="63"/>
                      <a:pt x="13" y="60"/>
                    </a:cubicBezTo>
                    <a:cubicBezTo>
                      <a:pt x="25" y="21"/>
                      <a:pt x="25" y="21"/>
                      <a:pt x="25" y="21"/>
                    </a:cubicBezTo>
                    <a:cubicBezTo>
                      <a:pt x="25" y="21"/>
                      <a:pt x="26" y="21"/>
                      <a:pt x="26" y="21"/>
                    </a:cubicBezTo>
                    <a:cubicBezTo>
                      <a:pt x="27" y="21"/>
                      <a:pt x="27" y="21"/>
                      <a:pt x="27" y="21"/>
                    </a:cubicBezTo>
                    <a:cubicBezTo>
                      <a:pt x="9" y="91"/>
                      <a:pt x="9" y="91"/>
                      <a:pt x="9" y="91"/>
                    </a:cubicBezTo>
                    <a:cubicBezTo>
                      <a:pt x="28" y="91"/>
                      <a:pt x="28" y="91"/>
                      <a:pt x="28" y="91"/>
                    </a:cubicBezTo>
                    <a:cubicBezTo>
                      <a:pt x="28" y="146"/>
                      <a:pt x="28" y="146"/>
                      <a:pt x="28" y="146"/>
                    </a:cubicBezTo>
                    <a:cubicBezTo>
                      <a:pt x="28" y="150"/>
                      <a:pt x="31" y="153"/>
                      <a:pt x="35" y="153"/>
                    </a:cubicBezTo>
                    <a:cubicBezTo>
                      <a:pt x="39" y="153"/>
                      <a:pt x="42" y="150"/>
                      <a:pt x="42" y="146"/>
                    </a:cubicBezTo>
                    <a:cubicBezTo>
                      <a:pt x="42" y="91"/>
                      <a:pt x="42" y="91"/>
                      <a:pt x="42" y="91"/>
                    </a:cubicBezTo>
                    <a:cubicBezTo>
                      <a:pt x="46" y="91"/>
                      <a:pt x="46" y="91"/>
                      <a:pt x="46" y="91"/>
                    </a:cubicBezTo>
                    <a:cubicBezTo>
                      <a:pt x="46" y="146"/>
                      <a:pt x="46" y="146"/>
                      <a:pt x="46" y="146"/>
                    </a:cubicBezTo>
                    <a:cubicBezTo>
                      <a:pt x="46" y="150"/>
                      <a:pt x="50" y="153"/>
                      <a:pt x="54" y="153"/>
                    </a:cubicBezTo>
                    <a:cubicBezTo>
                      <a:pt x="58" y="153"/>
                      <a:pt x="61" y="150"/>
                      <a:pt x="61" y="146"/>
                    </a:cubicBezTo>
                    <a:cubicBezTo>
                      <a:pt x="61" y="91"/>
                      <a:pt x="61" y="91"/>
                      <a:pt x="61" y="91"/>
                    </a:cubicBezTo>
                    <a:cubicBezTo>
                      <a:pt x="80" y="91"/>
                      <a:pt x="80" y="91"/>
                      <a:pt x="80" y="91"/>
                    </a:cubicBezTo>
                    <a:cubicBezTo>
                      <a:pt x="60" y="21"/>
                      <a:pt x="60" y="21"/>
                      <a:pt x="60" y="21"/>
                    </a:cubicBezTo>
                    <a:cubicBezTo>
                      <a:pt x="61" y="21"/>
                      <a:pt x="61" y="21"/>
                      <a:pt x="61" y="21"/>
                    </a:cubicBezTo>
                    <a:cubicBezTo>
                      <a:pt x="62" y="21"/>
                      <a:pt x="62" y="21"/>
                      <a:pt x="62" y="21"/>
                    </a:cubicBezTo>
                    <a:cubicBezTo>
                      <a:pt x="75" y="60"/>
                      <a:pt x="75" y="60"/>
                      <a:pt x="75" y="60"/>
                    </a:cubicBezTo>
                    <a:cubicBezTo>
                      <a:pt x="77" y="63"/>
                      <a:pt x="80" y="65"/>
                      <a:pt x="83" y="64"/>
                    </a:cubicBezTo>
                    <a:cubicBezTo>
                      <a:pt x="87" y="63"/>
                      <a:pt x="88" y="59"/>
                      <a:pt x="87" y="56"/>
                    </a:cubicBezTo>
                    <a:close/>
                  </a:path>
                </a:pathLst>
              </a:custGeom>
              <a:solidFill>
                <a:srgbClr val="E33A58"/>
              </a:solidFill>
              <a:ln w="9525">
                <a:noFill/>
                <a:round/>
                <a:headEnd/>
                <a:tailEnd/>
              </a:ln>
            </p:spPr>
            <p:txBody>
              <a:bodyPr vert="horz" wrap="square" lIns="105874" tIns="52937" rIns="105874" bIns="52937" numCol="1" anchor="t" anchorCtr="0" compatLnSpc="1">
                <a:prstTxWarp prst="textNoShape">
                  <a:avLst/>
                </a:prstTxWarp>
              </a:bodyPr>
              <a:lstStyle/>
              <a:p>
                <a:pPr>
                  <a:lnSpc>
                    <a:spcPct val="120000"/>
                  </a:lnSpc>
                </a:pPr>
                <a:endParaRPr lang="en-US" sz="758" dirty="0">
                  <a:latin typeface="+mn-ea"/>
                  <a:cs typeface="+mn-ea"/>
                  <a:sym typeface="Arial" panose="020B0604020202020204" pitchFamily="34" charset="0"/>
                </a:endParaRPr>
              </a:p>
            </p:txBody>
          </p:sp>
        </p:grpSp>
        <p:grpSp>
          <p:nvGrpSpPr>
            <p:cNvPr id="41" name="Group 184"/>
            <p:cNvGrpSpPr/>
            <p:nvPr/>
          </p:nvGrpSpPr>
          <p:grpSpPr>
            <a:xfrm>
              <a:off x="1409631" y="2841943"/>
              <a:ext cx="260742" cy="559774"/>
              <a:chOff x="6213475" y="1668463"/>
              <a:chExt cx="227013" cy="487362"/>
            </a:xfrm>
            <a:solidFill>
              <a:schemeClr val="accent1"/>
            </a:solidFill>
          </p:grpSpPr>
          <p:sp>
            <p:nvSpPr>
              <p:cNvPr id="60" name="Oval 98"/>
              <p:cNvSpPr>
                <a:spLocks noChangeArrowheads="1"/>
              </p:cNvSpPr>
              <p:nvPr/>
            </p:nvSpPr>
            <p:spPr bwMode="auto">
              <a:xfrm>
                <a:off x="6291263" y="1668463"/>
                <a:ext cx="73025" cy="73025"/>
              </a:xfrm>
              <a:prstGeom prst="ellipse">
                <a:avLst/>
              </a:prstGeom>
              <a:solidFill>
                <a:srgbClr val="E33A58"/>
              </a:solidFill>
              <a:ln w="9525">
                <a:noFill/>
                <a:round/>
                <a:headEnd/>
                <a:tailEnd/>
              </a:ln>
            </p:spPr>
            <p:txBody>
              <a:bodyPr vert="horz" wrap="square" lIns="105874" tIns="52937" rIns="105874" bIns="52937" numCol="1" anchor="t" anchorCtr="0" compatLnSpc="1">
                <a:prstTxWarp prst="textNoShape">
                  <a:avLst/>
                </a:prstTxWarp>
              </a:bodyPr>
              <a:lstStyle/>
              <a:p>
                <a:pPr>
                  <a:lnSpc>
                    <a:spcPct val="120000"/>
                  </a:lnSpc>
                </a:pPr>
                <a:endParaRPr lang="en-US" sz="758" dirty="0">
                  <a:latin typeface="+mn-ea"/>
                  <a:cs typeface="+mn-ea"/>
                  <a:sym typeface="Arial" panose="020B0604020202020204" pitchFamily="34" charset="0"/>
                </a:endParaRPr>
              </a:p>
            </p:txBody>
          </p:sp>
          <p:sp>
            <p:nvSpPr>
              <p:cNvPr id="61" name="Freeform 99"/>
              <p:cNvSpPr>
                <a:spLocks/>
              </p:cNvSpPr>
              <p:nvPr/>
            </p:nvSpPr>
            <p:spPr bwMode="auto">
              <a:xfrm>
                <a:off x="6213475" y="1757363"/>
                <a:ext cx="227013" cy="398462"/>
              </a:xfrm>
              <a:custGeom>
                <a:avLst/>
                <a:gdLst/>
                <a:ahLst/>
                <a:cxnLst>
                  <a:cxn ang="0">
                    <a:pos x="87" y="56"/>
                  </a:cxn>
                  <a:cxn ang="0">
                    <a:pos x="71" y="9"/>
                  </a:cxn>
                  <a:cxn ang="0">
                    <a:pos x="61" y="0"/>
                  </a:cxn>
                  <a:cxn ang="0">
                    <a:pos x="26" y="0"/>
                  </a:cxn>
                  <a:cxn ang="0">
                    <a:pos x="18" y="4"/>
                  </a:cxn>
                  <a:cxn ang="0">
                    <a:pos x="17" y="6"/>
                  </a:cxn>
                  <a:cxn ang="0">
                    <a:pos x="17" y="6"/>
                  </a:cxn>
                  <a:cxn ang="0">
                    <a:pos x="16" y="7"/>
                  </a:cxn>
                  <a:cxn ang="0">
                    <a:pos x="1" y="56"/>
                  </a:cxn>
                  <a:cxn ang="0">
                    <a:pos x="5" y="64"/>
                  </a:cxn>
                  <a:cxn ang="0">
                    <a:pos x="13" y="60"/>
                  </a:cxn>
                  <a:cxn ang="0">
                    <a:pos x="25" y="21"/>
                  </a:cxn>
                  <a:cxn ang="0">
                    <a:pos x="26" y="21"/>
                  </a:cxn>
                  <a:cxn ang="0">
                    <a:pos x="27" y="21"/>
                  </a:cxn>
                  <a:cxn ang="0">
                    <a:pos x="9" y="91"/>
                  </a:cxn>
                  <a:cxn ang="0">
                    <a:pos x="28" y="91"/>
                  </a:cxn>
                  <a:cxn ang="0">
                    <a:pos x="28" y="146"/>
                  </a:cxn>
                  <a:cxn ang="0">
                    <a:pos x="35" y="153"/>
                  </a:cxn>
                  <a:cxn ang="0">
                    <a:pos x="42" y="146"/>
                  </a:cxn>
                  <a:cxn ang="0">
                    <a:pos x="42" y="91"/>
                  </a:cxn>
                  <a:cxn ang="0">
                    <a:pos x="46" y="91"/>
                  </a:cxn>
                  <a:cxn ang="0">
                    <a:pos x="46" y="146"/>
                  </a:cxn>
                  <a:cxn ang="0">
                    <a:pos x="54" y="153"/>
                  </a:cxn>
                  <a:cxn ang="0">
                    <a:pos x="61" y="146"/>
                  </a:cxn>
                  <a:cxn ang="0">
                    <a:pos x="61" y="91"/>
                  </a:cxn>
                  <a:cxn ang="0">
                    <a:pos x="80" y="91"/>
                  </a:cxn>
                  <a:cxn ang="0">
                    <a:pos x="60" y="21"/>
                  </a:cxn>
                  <a:cxn ang="0">
                    <a:pos x="61" y="21"/>
                  </a:cxn>
                  <a:cxn ang="0">
                    <a:pos x="62" y="21"/>
                  </a:cxn>
                  <a:cxn ang="0">
                    <a:pos x="75" y="60"/>
                  </a:cxn>
                  <a:cxn ang="0">
                    <a:pos x="83" y="64"/>
                  </a:cxn>
                  <a:cxn ang="0">
                    <a:pos x="87" y="56"/>
                  </a:cxn>
                </a:cxnLst>
                <a:rect l="0" t="0" r="r" b="b"/>
                <a:pathLst>
                  <a:path w="88" h="153">
                    <a:moveTo>
                      <a:pt x="87" y="56"/>
                    </a:moveTo>
                    <a:cubicBezTo>
                      <a:pt x="71" y="9"/>
                      <a:pt x="71" y="9"/>
                      <a:pt x="71" y="9"/>
                    </a:cubicBezTo>
                    <a:cubicBezTo>
                      <a:pt x="71" y="4"/>
                      <a:pt x="67" y="0"/>
                      <a:pt x="61" y="0"/>
                    </a:cubicBezTo>
                    <a:cubicBezTo>
                      <a:pt x="26" y="0"/>
                      <a:pt x="26" y="0"/>
                      <a:pt x="26" y="0"/>
                    </a:cubicBezTo>
                    <a:cubicBezTo>
                      <a:pt x="23" y="0"/>
                      <a:pt x="19" y="1"/>
                      <a:pt x="18" y="4"/>
                    </a:cubicBezTo>
                    <a:cubicBezTo>
                      <a:pt x="17" y="5"/>
                      <a:pt x="17" y="5"/>
                      <a:pt x="17" y="6"/>
                    </a:cubicBezTo>
                    <a:cubicBezTo>
                      <a:pt x="17" y="6"/>
                      <a:pt x="17" y="6"/>
                      <a:pt x="17" y="6"/>
                    </a:cubicBezTo>
                    <a:cubicBezTo>
                      <a:pt x="17" y="7"/>
                      <a:pt x="16" y="7"/>
                      <a:pt x="16" y="7"/>
                    </a:cubicBezTo>
                    <a:cubicBezTo>
                      <a:pt x="1" y="56"/>
                      <a:pt x="1" y="56"/>
                      <a:pt x="1" y="56"/>
                    </a:cubicBezTo>
                    <a:cubicBezTo>
                      <a:pt x="0" y="60"/>
                      <a:pt x="2" y="63"/>
                      <a:pt x="5" y="64"/>
                    </a:cubicBezTo>
                    <a:cubicBezTo>
                      <a:pt x="8" y="65"/>
                      <a:pt x="12" y="63"/>
                      <a:pt x="13" y="60"/>
                    </a:cubicBezTo>
                    <a:cubicBezTo>
                      <a:pt x="25" y="21"/>
                      <a:pt x="25" y="21"/>
                      <a:pt x="25" y="21"/>
                    </a:cubicBezTo>
                    <a:cubicBezTo>
                      <a:pt x="25" y="21"/>
                      <a:pt x="26" y="21"/>
                      <a:pt x="26" y="21"/>
                    </a:cubicBezTo>
                    <a:cubicBezTo>
                      <a:pt x="27" y="21"/>
                      <a:pt x="27" y="21"/>
                      <a:pt x="27" y="21"/>
                    </a:cubicBezTo>
                    <a:cubicBezTo>
                      <a:pt x="9" y="91"/>
                      <a:pt x="9" y="91"/>
                      <a:pt x="9" y="91"/>
                    </a:cubicBezTo>
                    <a:cubicBezTo>
                      <a:pt x="28" y="91"/>
                      <a:pt x="28" y="91"/>
                      <a:pt x="28" y="91"/>
                    </a:cubicBezTo>
                    <a:cubicBezTo>
                      <a:pt x="28" y="146"/>
                      <a:pt x="28" y="146"/>
                      <a:pt x="28" y="146"/>
                    </a:cubicBezTo>
                    <a:cubicBezTo>
                      <a:pt x="28" y="150"/>
                      <a:pt x="31" y="153"/>
                      <a:pt x="35" y="153"/>
                    </a:cubicBezTo>
                    <a:cubicBezTo>
                      <a:pt x="39" y="153"/>
                      <a:pt x="42" y="150"/>
                      <a:pt x="42" y="146"/>
                    </a:cubicBezTo>
                    <a:cubicBezTo>
                      <a:pt x="42" y="91"/>
                      <a:pt x="42" y="91"/>
                      <a:pt x="42" y="91"/>
                    </a:cubicBezTo>
                    <a:cubicBezTo>
                      <a:pt x="46" y="91"/>
                      <a:pt x="46" y="91"/>
                      <a:pt x="46" y="91"/>
                    </a:cubicBezTo>
                    <a:cubicBezTo>
                      <a:pt x="46" y="146"/>
                      <a:pt x="46" y="146"/>
                      <a:pt x="46" y="146"/>
                    </a:cubicBezTo>
                    <a:cubicBezTo>
                      <a:pt x="46" y="150"/>
                      <a:pt x="50" y="153"/>
                      <a:pt x="54" y="153"/>
                    </a:cubicBezTo>
                    <a:cubicBezTo>
                      <a:pt x="58" y="153"/>
                      <a:pt x="61" y="150"/>
                      <a:pt x="61" y="146"/>
                    </a:cubicBezTo>
                    <a:cubicBezTo>
                      <a:pt x="61" y="91"/>
                      <a:pt x="61" y="91"/>
                      <a:pt x="61" y="91"/>
                    </a:cubicBezTo>
                    <a:cubicBezTo>
                      <a:pt x="80" y="91"/>
                      <a:pt x="80" y="91"/>
                      <a:pt x="80" y="91"/>
                    </a:cubicBezTo>
                    <a:cubicBezTo>
                      <a:pt x="60" y="21"/>
                      <a:pt x="60" y="21"/>
                      <a:pt x="60" y="21"/>
                    </a:cubicBezTo>
                    <a:cubicBezTo>
                      <a:pt x="61" y="21"/>
                      <a:pt x="61" y="21"/>
                      <a:pt x="61" y="21"/>
                    </a:cubicBezTo>
                    <a:cubicBezTo>
                      <a:pt x="62" y="21"/>
                      <a:pt x="62" y="21"/>
                      <a:pt x="62" y="21"/>
                    </a:cubicBezTo>
                    <a:cubicBezTo>
                      <a:pt x="75" y="60"/>
                      <a:pt x="75" y="60"/>
                      <a:pt x="75" y="60"/>
                    </a:cubicBezTo>
                    <a:cubicBezTo>
                      <a:pt x="77" y="63"/>
                      <a:pt x="80" y="65"/>
                      <a:pt x="83" y="64"/>
                    </a:cubicBezTo>
                    <a:cubicBezTo>
                      <a:pt x="87" y="63"/>
                      <a:pt x="88" y="59"/>
                      <a:pt x="87" y="56"/>
                    </a:cubicBezTo>
                    <a:close/>
                  </a:path>
                </a:pathLst>
              </a:custGeom>
              <a:solidFill>
                <a:srgbClr val="E33A58"/>
              </a:solidFill>
              <a:ln w="9525">
                <a:noFill/>
                <a:round/>
                <a:headEnd/>
                <a:tailEnd/>
              </a:ln>
            </p:spPr>
            <p:txBody>
              <a:bodyPr vert="horz" wrap="square" lIns="105874" tIns="52937" rIns="105874" bIns="52937" numCol="1" anchor="t" anchorCtr="0" compatLnSpc="1">
                <a:prstTxWarp prst="textNoShape">
                  <a:avLst/>
                </a:prstTxWarp>
              </a:bodyPr>
              <a:lstStyle/>
              <a:p>
                <a:pPr>
                  <a:lnSpc>
                    <a:spcPct val="120000"/>
                  </a:lnSpc>
                </a:pPr>
                <a:endParaRPr lang="en-US" sz="758" dirty="0">
                  <a:latin typeface="+mn-ea"/>
                  <a:cs typeface="+mn-ea"/>
                  <a:sym typeface="Arial" panose="020B0604020202020204" pitchFamily="34" charset="0"/>
                </a:endParaRPr>
              </a:p>
            </p:txBody>
          </p:sp>
        </p:grpSp>
        <p:grpSp>
          <p:nvGrpSpPr>
            <p:cNvPr id="42" name="Group 184"/>
            <p:cNvGrpSpPr/>
            <p:nvPr/>
          </p:nvGrpSpPr>
          <p:grpSpPr>
            <a:xfrm>
              <a:off x="1676308" y="2841943"/>
              <a:ext cx="260742" cy="559774"/>
              <a:chOff x="6213475" y="1668463"/>
              <a:chExt cx="227013" cy="487362"/>
            </a:xfrm>
            <a:solidFill>
              <a:schemeClr val="accent1"/>
            </a:solidFill>
          </p:grpSpPr>
          <p:sp>
            <p:nvSpPr>
              <p:cNvPr id="58" name="Oval 98"/>
              <p:cNvSpPr>
                <a:spLocks noChangeArrowheads="1"/>
              </p:cNvSpPr>
              <p:nvPr/>
            </p:nvSpPr>
            <p:spPr bwMode="auto">
              <a:xfrm>
                <a:off x="6291263" y="1668463"/>
                <a:ext cx="73025" cy="73025"/>
              </a:xfrm>
              <a:prstGeom prst="ellipse">
                <a:avLst/>
              </a:prstGeom>
              <a:solidFill>
                <a:srgbClr val="E33A58"/>
              </a:solidFill>
              <a:ln w="9525">
                <a:noFill/>
                <a:round/>
                <a:headEnd/>
                <a:tailEnd/>
              </a:ln>
            </p:spPr>
            <p:txBody>
              <a:bodyPr vert="horz" wrap="square" lIns="105874" tIns="52937" rIns="105874" bIns="52937" numCol="1" anchor="t" anchorCtr="0" compatLnSpc="1">
                <a:prstTxWarp prst="textNoShape">
                  <a:avLst/>
                </a:prstTxWarp>
              </a:bodyPr>
              <a:lstStyle/>
              <a:p>
                <a:pPr>
                  <a:lnSpc>
                    <a:spcPct val="120000"/>
                  </a:lnSpc>
                </a:pPr>
                <a:endParaRPr lang="en-US" sz="758" dirty="0">
                  <a:latin typeface="+mn-ea"/>
                  <a:cs typeface="+mn-ea"/>
                  <a:sym typeface="Arial" panose="020B0604020202020204" pitchFamily="34" charset="0"/>
                </a:endParaRPr>
              </a:p>
            </p:txBody>
          </p:sp>
          <p:sp>
            <p:nvSpPr>
              <p:cNvPr id="59" name="Freeform 99"/>
              <p:cNvSpPr>
                <a:spLocks/>
              </p:cNvSpPr>
              <p:nvPr/>
            </p:nvSpPr>
            <p:spPr bwMode="auto">
              <a:xfrm>
                <a:off x="6213475" y="1757363"/>
                <a:ext cx="227013" cy="398462"/>
              </a:xfrm>
              <a:custGeom>
                <a:avLst/>
                <a:gdLst/>
                <a:ahLst/>
                <a:cxnLst>
                  <a:cxn ang="0">
                    <a:pos x="87" y="56"/>
                  </a:cxn>
                  <a:cxn ang="0">
                    <a:pos x="71" y="9"/>
                  </a:cxn>
                  <a:cxn ang="0">
                    <a:pos x="61" y="0"/>
                  </a:cxn>
                  <a:cxn ang="0">
                    <a:pos x="26" y="0"/>
                  </a:cxn>
                  <a:cxn ang="0">
                    <a:pos x="18" y="4"/>
                  </a:cxn>
                  <a:cxn ang="0">
                    <a:pos x="17" y="6"/>
                  </a:cxn>
                  <a:cxn ang="0">
                    <a:pos x="17" y="6"/>
                  </a:cxn>
                  <a:cxn ang="0">
                    <a:pos x="16" y="7"/>
                  </a:cxn>
                  <a:cxn ang="0">
                    <a:pos x="1" y="56"/>
                  </a:cxn>
                  <a:cxn ang="0">
                    <a:pos x="5" y="64"/>
                  </a:cxn>
                  <a:cxn ang="0">
                    <a:pos x="13" y="60"/>
                  </a:cxn>
                  <a:cxn ang="0">
                    <a:pos x="25" y="21"/>
                  </a:cxn>
                  <a:cxn ang="0">
                    <a:pos x="26" y="21"/>
                  </a:cxn>
                  <a:cxn ang="0">
                    <a:pos x="27" y="21"/>
                  </a:cxn>
                  <a:cxn ang="0">
                    <a:pos x="9" y="91"/>
                  </a:cxn>
                  <a:cxn ang="0">
                    <a:pos x="28" y="91"/>
                  </a:cxn>
                  <a:cxn ang="0">
                    <a:pos x="28" y="146"/>
                  </a:cxn>
                  <a:cxn ang="0">
                    <a:pos x="35" y="153"/>
                  </a:cxn>
                  <a:cxn ang="0">
                    <a:pos x="42" y="146"/>
                  </a:cxn>
                  <a:cxn ang="0">
                    <a:pos x="42" y="91"/>
                  </a:cxn>
                  <a:cxn ang="0">
                    <a:pos x="46" y="91"/>
                  </a:cxn>
                  <a:cxn ang="0">
                    <a:pos x="46" y="146"/>
                  </a:cxn>
                  <a:cxn ang="0">
                    <a:pos x="54" y="153"/>
                  </a:cxn>
                  <a:cxn ang="0">
                    <a:pos x="61" y="146"/>
                  </a:cxn>
                  <a:cxn ang="0">
                    <a:pos x="61" y="91"/>
                  </a:cxn>
                  <a:cxn ang="0">
                    <a:pos x="80" y="91"/>
                  </a:cxn>
                  <a:cxn ang="0">
                    <a:pos x="60" y="21"/>
                  </a:cxn>
                  <a:cxn ang="0">
                    <a:pos x="61" y="21"/>
                  </a:cxn>
                  <a:cxn ang="0">
                    <a:pos x="62" y="21"/>
                  </a:cxn>
                  <a:cxn ang="0">
                    <a:pos x="75" y="60"/>
                  </a:cxn>
                  <a:cxn ang="0">
                    <a:pos x="83" y="64"/>
                  </a:cxn>
                  <a:cxn ang="0">
                    <a:pos x="87" y="56"/>
                  </a:cxn>
                </a:cxnLst>
                <a:rect l="0" t="0" r="r" b="b"/>
                <a:pathLst>
                  <a:path w="88" h="153">
                    <a:moveTo>
                      <a:pt x="87" y="56"/>
                    </a:moveTo>
                    <a:cubicBezTo>
                      <a:pt x="71" y="9"/>
                      <a:pt x="71" y="9"/>
                      <a:pt x="71" y="9"/>
                    </a:cubicBezTo>
                    <a:cubicBezTo>
                      <a:pt x="71" y="4"/>
                      <a:pt x="67" y="0"/>
                      <a:pt x="61" y="0"/>
                    </a:cubicBezTo>
                    <a:cubicBezTo>
                      <a:pt x="26" y="0"/>
                      <a:pt x="26" y="0"/>
                      <a:pt x="26" y="0"/>
                    </a:cubicBezTo>
                    <a:cubicBezTo>
                      <a:pt x="23" y="0"/>
                      <a:pt x="19" y="1"/>
                      <a:pt x="18" y="4"/>
                    </a:cubicBezTo>
                    <a:cubicBezTo>
                      <a:pt x="17" y="5"/>
                      <a:pt x="17" y="5"/>
                      <a:pt x="17" y="6"/>
                    </a:cubicBezTo>
                    <a:cubicBezTo>
                      <a:pt x="17" y="6"/>
                      <a:pt x="17" y="6"/>
                      <a:pt x="17" y="6"/>
                    </a:cubicBezTo>
                    <a:cubicBezTo>
                      <a:pt x="17" y="7"/>
                      <a:pt x="16" y="7"/>
                      <a:pt x="16" y="7"/>
                    </a:cubicBezTo>
                    <a:cubicBezTo>
                      <a:pt x="1" y="56"/>
                      <a:pt x="1" y="56"/>
                      <a:pt x="1" y="56"/>
                    </a:cubicBezTo>
                    <a:cubicBezTo>
                      <a:pt x="0" y="60"/>
                      <a:pt x="2" y="63"/>
                      <a:pt x="5" y="64"/>
                    </a:cubicBezTo>
                    <a:cubicBezTo>
                      <a:pt x="8" y="65"/>
                      <a:pt x="12" y="63"/>
                      <a:pt x="13" y="60"/>
                    </a:cubicBezTo>
                    <a:cubicBezTo>
                      <a:pt x="25" y="21"/>
                      <a:pt x="25" y="21"/>
                      <a:pt x="25" y="21"/>
                    </a:cubicBezTo>
                    <a:cubicBezTo>
                      <a:pt x="25" y="21"/>
                      <a:pt x="26" y="21"/>
                      <a:pt x="26" y="21"/>
                    </a:cubicBezTo>
                    <a:cubicBezTo>
                      <a:pt x="27" y="21"/>
                      <a:pt x="27" y="21"/>
                      <a:pt x="27" y="21"/>
                    </a:cubicBezTo>
                    <a:cubicBezTo>
                      <a:pt x="9" y="91"/>
                      <a:pt x="9" y="91"/>
                      <a:pt x="9" y="91"/>
                    </a:cubicBezTo>
                    <a:cubicBezTo>
                      <a:pt x="28" y="91"/>
                      <a:pt x="28" y="91"/>
                      <a:pt x="28" y="91"/>
                    </a:cubicBezTo>
                    <a:cubicBezTo>
                      <a:pt x="28" y="146"/>
                      <a:pt x="28" y="146"/>
                      <a:pt x="28" y="146"/>
                    </a:cubicBezTo>
                    <a:cubicBezTo>
                      <a:pt x="28" y="150"/>
                      <a:pt x="31" y="153"/>
                      <a:pt x="35" y="153"/>
                    </a:cubicBezTo>
                    <a:cubicBezTo>
                      <a:pt x="39" y="153"/>
                      <a:pt x="42" y="150"/>
                      <a:pt x="42" y="146"/>
                    </a:cubicBezTo>
                    <a:cubicBezTo>
                      <a:pt x="42" y="91"/>
                      <a:pt x="42" y="91"/>
                      <a:pt x="42" y="91"/>
                    </a:cubicBezTo>
                    <a:cubicBezTo>
                      <a:pt x="46" y="91"/>
                      <a:pt x="46" y="91"/>
                      <a:pt x="46" y="91"/>
                    </a:cubicBezTo>
                    <a:cubicBezTo>
                      <a:pt x="46" y="146"/>
                      <a:pt x="46" y="146"/>
                      <a:pt x="46" y="146"/>
                    </a:cubicBezTo>
                    <a:cubicBezTo>
                      <a:pt x="46" y="150"/>
                      <a:pt x="50" y="153"/>
                      <a:pt x="54" y="153"/>
                    </a:cubicBezTo>
                    <a:cubicBezTo>
                      <a:pt x="58" y="153"/>
                      <a:pt x="61" y="150"/>
                      <a:pt x="61" y="146"/>
                    </a:cubicBezTo>
                    <a:cubicBezTo>
                      <a:pt x="61" y="91"/>
                      <a:pt x="61" y="91"/>
                      <a:pt x="61" y="91"/>
                    </a:cubicBezTo>
                    <a:cubicBezTo>
                      <a:pt x="80" y="91"/>
                      <a:pt x="80" y="91"/>
                      <a:pt x="80" y="91"/>
                    </a:cubicBezTo>
                    <a:cubicBezTo>
                      <a:pt x="60" y="21"/>
                      <a:pt x="60" y="21"/>
                      <a:pt x="60" y="21"/>
                    </a:cubicBezTo>
                    <a:cubicBezTo>
                      <a:pt x="61" y="21"/>
                      <a:pt x="61" y="21"/>
                      <a:pt x="61" y="21"/>
                    </a:cubicBezTo>
                    <a:cubicBezTo>
                      <a:pt x="62" y="21"/>
                      <a:pt x="62" y="21"/>
                      <a:pt x="62" y="21"/>
                    </a:cubicBezTo>
                    <a:cubicBezTo>
                      <a:pt x="75" y="60"/>
                      <a:pt x="75" y="60"/>
                      <a:pt x="75" y="60"/>
                    </a:cubicBezTo>
                    <a:cubicBezTo>
                      <a:pt x="77" y="63"/>
                      <a:pt x="80" y="65"/>
                      <a:pt x="83" y="64"/>
                    </a:cubicBezTo>
                    <a:cubicBezTo>
                      <a:pt x="87" y="63"/>
                      <a:pt x="88" y="59"/>
                      <a:pt x="87" y="56"/>
                    </a:cubicBezTo>
                    <a:close/>
                  </a:path>
                </a:pathLst>
              </a:custGeom>
              <a:solidFill>
                <a:srgbClr val="E33A58"/>
              </a:solidFill>
              <a:ln w="9525">
                <a:noFill/>
                <a:round/>
                <a:headEnd/>
                <a:tailEnd/>
              </a:ln>
            </p:spPr>
            <p:txBody>
              <a:bodyPr vert="horz" wrap="square" lIns="105874" tIns="52937" rIns="105874" bIns="52937" numCol="1" anchor="t" anchorCtr="0" compatLnSpc="1">
                <a:prstTxWarp prst="textNoShape">
                  <a:avLst/>
                </a:prstTxWarp>
              </a:bodyPr>
              <a:lstStyle/>
              <a:p>
                <a:pPr>
                  <a:lnSpc>
                    <a:spcPct val="120000"/>
                  </a:lnSpc>
                </a:pPr>
                <a:endParaRPr lang="en-US" sz="758" dirty="0">
                  <a:latin typeface="+mn-ea"/>
                  <a:cs typeface="+mn-ea"/>
                  <a:sym typeface="Arial" panose="020B0604020202020204" pitchFamily="34" charset="0"/>
                </a:endParaRPr>
              </a:p>
            </p:txBody>
          </p:sp>
        </p:grpSp>
        <p:grpSp>
          <p:nvGrpSpPr>
            <p:cNvPr id="43" name="Group 184"/>
            <p:cNvGrpSpPr/>
            <p:nvPr/>
          </p:nvGrpSpPr>
          <p:grpSpPr>
            <a:xfrm>
              <a:off x="1942985" y="2841943"/>
              <a:ext cx="260742" cy="559774"/>
              <a:chOff x="6213475" y="1668463"/>
              <a:chExt cx="227013" cy="487362"/>
            </a:xfrm>
            <a:solidFill>
              <a:schemeClr val="accent1"/>
            </a:solidFill>
          </p:grpSpPr>
          <p:sp>
            <p:nvSpPr>
              <p:cNvPr id="56" name="Oval 98"/>
              <p:cNvSpPr>
                <a:spLocks noChangeArrowheads="1"/>
              </p:cNvSpPr>
              <p:nvPr/>
            </p:nvSpPr>
            <p:spPr bwMode="auto">
              <a:xfrm>
                <a:off x="6291263" y="1668463"/>
                <a:ext cx="73025" cy="73025"/>
              </a:xfrm>
              <a:prstGeom prst="ellipse">
                <a:avLst/>
              </a:prstGeom>
              <a:solidFill>
                <a:srgbClr val="E33A58"/>
              </a:solidFill>
              <a:ln w="9525">
                <a:noFill/>
                <a:round/>
                <a:headEnd/>
                <a:tailEnd/>
              </a:ln>
            </p:spPr>
            <p:txBody>
              <a:bodyPr vert="horz" wrap="square" lIns="105874" tIns="52937" rIns="105874" bIns="52937" numCol="1" anchor="t" anchorCtr="0" compatLnSpc="1">
                <a:prstTxWarp prst="textNoShape">
                  <a:avLst/>
                </a:prstTxWarp>
              </a:bodyPr>
              <a:lstStyle/>
              <a:p>
                <a:pPr>
                  <a:lnSpc>
                    <a:spcPct val="120000"/>
                  </a:lnSpc>
                </a:pPr>
                <a:endParaRPr lang="en-US" sz="758" dirty="0">
                  <a:latin typeface="+mn-ea"/>
                  <a:cs typeface="+mn-ea"/>
                  <a:sym typeface="Arial" panose="020B0604020202020204" pitchFamily="34" charset="0"/>
                </a:endParaRPr>
              </a:p>
            </p:txBody>
          </p:sp>
          <p:sp>
            <p:nvSpPr>
              <p:cNvPr id="57" name="Freeform 99"/>
              <p:cNvSpPr>
                <a:spLocks/>
              </p:cNvSpPr>
              <p:nvPr/>
            </p:nvSpPr>
            <p:spPr bwMode="auto">
              <a:xfrm>
                <a:off x="6213475" y="1757363"/>
                <a:ext cx="227013" cy="398462"/>
              </a:xfrm>
              <a:custGeom>
                <a:avLst/>
                <a:gdLst/>
                <a:ahLst/>
                <a:cxnLst>
                  <a:cxn ang="0">
                    <a:pos x="87" y="56"/>
                  </a:cxn>
                  <a:cxn ang="0">
                    <a:pos x="71" y="9"/>
                  </a:cxn>
                  <a:cxn ang="0">
                    <a:pos x="61" y="0"/>
                  </a:cxn>
                  <a:cxn ang="0">
                    <a:pos x="26" y="0"/>
                  </a:cxn>
                  <a:cxn ang="0">
                    <a:pos x="18" y="4"/>
                  </a:cxn>
                  <a:cxn ang="0">
                    <a:pos x="17" y="6"/>
                  </a:cxn>
                  <a:cxn ang="0">
                    <a:pos x="17" y="6"/>
                  </a:cxn>
                  <a:cxn ang="0">
                    <a:pos x="16" y="7"/>
                  </a:cxn>
                  <a:cxn ang="0">
                    <a:pos x="1" y="56"/>
                  </a:cxn>
                  <a:cxn ang="0">
                    <a:pos x="5" y="64"/>
                  </a:cxn>
                  <a:cxn ang="0">
                    <a:pos x="13" y="60"/>
                  </a:cxn>
                  <a:cxn ang="0">
                    <a:pos x="25" y="21"/>
                  </a:cxn>
                  <a:cxn ang="0">
                    <a:pos x="26" y="21"/>
                  </a:cxn>
                  <a:cxn ang="0">
                    <a:pos x="27" y="21"/>
                  </a:cxn>
                  <a:cxn ang="0">
                    <a:pos x="9" y="91"/>
                  </a:cxn>
                  <a:cxn ang="0">
                    <a:pos x="28" y="91"/>
                  </a:cxn>
                  <a:cxn ang="0">
                    <a:pos x="28" y="146"/>
                  </a:cxn>
                  <a:cxn ang="0">
                    <a:pos x="35" y="153"/>
                  </a:cxn>
                  <a:cxn ang="0">
                    <a:pos x="42" y="146"/>
                  </a:cxn>
                  <a:cxn ang="0">
                    <a:pos x="42" y="91"/>
                  </a:cxn>
                  <a:cxn ang="0">
                    <a:pos x="46" y="91"/>
                  </a:cxn>
                  <a:cxn ang="0">
                    <a:pos x="46" y="146"/>
                  </a:cxn>
                  <a:cxn ang="0">
                    <a:pos x="54" y="153"/>
                  </a:cxn>
                  <a:cxn ang="0">
                    <a:pos x="61" y="146"/>
                  </a:cxn>
                  <a:cxn ang="0">
                    <a:pos x="61" y="91"/>
                  </a:cxn>
                  <a:cxn ang="0">
                    <a:pos x="80" y="91"/>
                  </a:cxn>
                  <a:cxn ang="0">
                    <a:pos x="60" y="21"/>
                  </a:cxn>
                  <a:cxn ang="0">
                    <a:pos x="61" y="21"/>
                  </a:cxn>
                  <a:cxn ang="0">
                    <a:pos x="62" y="21"/>
                  </a:cxn>
                  <a:cxn ang="0">
                    <a:pos x="75" y="60"/>
                  </a:cxn>
                  <a:cxn ang="0">
                    <a:pos x="83" y="64"/>
                  </a:cxn>
                  <a:cxn ang="0">
                    <a:pos x="87" y="56"/>
                  </a:cxn>
                </a:cxnLst>
                <a:rect l="0" t="0" r="r" b="b"/>
                <a:pathLst>
                  <a:path w="88" h="153">
                    <a:moveTo>
                      <a:pt x="87" y="56"/>
                    </a:moveTo>
                    <a:cubicBezTo>
                      <a:pt x="71" y="9"/>
                      <a:pt x="71" y="9"/>
                      <a:pt x="71" y="9"/>
                    </a:cubicBezTo>
                    <a:cubicBezTo>
                      <a:pt x="71" y="4"/>
                      <a:pt x="67" y="0"/>
                      <a:pt x="61" y="0"/>
                    </a:cubicBezTo>
                    <a:cubicBezTo>
                      <a:pt x="26" y="0"/>
                      <a:pt x="26" y="0"/>
                      <a:pt x="26" y="0"/>
                    </a:cubicBezTo>
                    <a:cubicBezTo>
                      <a:pt x="23" y="0"/>
                      <a:pt x="19" y="1"/>
                      <a:pt x="18" y="4"/>
                    </a:cubicBezTo>
                    <a:cubicBezTo>
                      <a:pt x="17" y="5"/>
                      <a:pt x="17" y="5"/>
                      <a:pt x="17" y="6"/>
                    </a:cubicBezTo>
                    <a:cubicBezTo>
                      <a:pt x="17" y="6"/>
                      <a:pt x="17" y="6"/>
                      <a:pt x="17" y="6"/>
                    </a:cubicBezTo>
                    <a:cubicBezTo>
                      <a:pt x="17" y="7"/>
                      <a:pt x="16" y="7"/>
                      <a:pt x="16" y="7"/>
                    </a:cubicBezTo>
                    <a:cubicBezTo>
                      <a:pt x="1" y="56"/>
                      <a:pt x="1" y="56"/>
                      <a:pt x="1" y="56"/>
                    </a:cubicBezTo>
                    <a:cubicBezTo>
                      <a:pt x="0" y="60"/>
                      <a:pt x="2" y="63"/>
                      <a:pt x="5" y="64"/>
                    </a:cubicBezTo>
                    <a:cubicBezTo>
                      <a:pt x="8" y="65"/>
                      <a:pt x="12" y="63"/>
                      <a:pt x="13" y="60"/>
                    </a:cubicBezTo>
                    <a:cubicBezTo>
                      <a:pt x="25" y="21"/>
                      <a:pt x="25" y="21"/>
                      <a:pt x="25" y="21"/>
                    </a:cubicBezTo>
                    <a:cubicBezTo>
                      <a:pt x="25" y="21"/>
                      <a:pt x="26" y="21"/>
                      <a:pt x="26" y="21"/>
                    </a:cubicBezTo>
                    <a:cubicBezTo>
                      <a:pt x="27" y="21"/>
                      <a:pt x="27" y="21"/>
                      <a:pt x="27" y="21"/>
                    </a:cubicBezTo>
                    <a:cubicBezTo>
                      <a:pt x="9" y="91"/>
                      <a:pt x="9" y="91"/>
                      <a:pt x="9" y="91"/>
                    </a:cubicBezTo>
                    <a:cubicBezTo>
                      <a:pt x="28" y="91"/>
                      <a:pt x="28" y="91"/>
                      <a:pt x="28" y="91"/>
                    </a:cubicBezTo>
                    <a:cubicBezTo>
                      <a:pt x="28" y="146"/>
                      <a:pt x="28" y="146"/>
                      <a:pt x="28" y="146"/>
                    </a:cubicBezTo>
                    <a:cubicBezTo>
                      <a:pt x="28" y="150"/>
                      <a:pt x="31" y="153"/>
                      <a:pt x="35" y="153"/>
                    </a:cubicBezTo>
                    <a:cubicBezTo>
                      <a:pt x="39" y="153"/>
                      <a:pt x="42" y="150"/>
                      <a:pt x="42" y="146"/>
                    </a:cubicBezTo>
                    <a:cubicBezTo>
                      <a:pt x="42" y="91"/>
                      <a:pt x="42" y="91"/>
                      <a:pt x="42" y="91"/>
                    </a:cubicBezTo>
                    <a:cubicBezTo>
                      <a:pt x="46" y="91"/>
                      <a:pt x="46" y="91"/>
                      <a:pt x="46" y="91"/>
                    </a:cubicBezTo>
                    <a:cubicBezTo>
                      <a:pt x="46" y="146"/>
                      <a:pt x="46" y="146"/>
                      <a:pt x="46" y="146"/>
                    </a:cubicBezTo>
                    <a:cubicBezTo>
                      <a:pt x="46" y="150"/>
                      <a:pt x="50" y="153"/>
                      <a:pt x="54" y="153"/>
                    </a:cubicBezTo>
                    <a:cubicBezTo>
                      <a:pt x="58" y="153"/>
                      <a:pt x="61" y="150"/>
                      <a:pt x="61" y="146"/>
                    </a:cubicBezTo>
                    <a:cubicBezTo>
                      <a:pt x="61" y="91"/>
                      <a:pt x="61" y="91"/>
                      <a:pt x="61" y="91"/>
                    </a:cubicBezTo>
                    <a:cubicBezTo>
                      <a:pt x="80" y="91"/>
                      <a:pt x="80" y="91"/>
                      <a:pt x="80" y="91"/>
                    </a:cubicBezTo>
                    <a:cubicBezTo>
                      <a:pt x="60" y="21"/>
                      <a:pt x="60" y="21"/>
                      <a:pt x="60" y="21"/>
                    </a:cubicBezTo>
                    <a:cubicBezTo>
                      <a:pt x="61" y="21"/>
                      <a:pt x="61" y="21"/>
                      <a:pt x="61" y="21"/>
                    </a:cubicBezTo>
                    <a:cubicBezTo>
                      <a:pt x="62" y="21"/>
                      <a:pt x="62" y="21"/>
                      <a:pt x="62" y="21"/>
                    </a:cubicBezTo>
                    <a:cubicBezTo>
                      <a:pt x="75" y="60"/>
                      <a:pt x="75" y="60"/>
                      <a:pt x="75" y="60"/>
                    </a:cubicBezTo>
                    <a:cubicBezTo>
                      <a:pt x="77" y="63"/>
                      <a:pt x="80" y="65"/>
                      <a:pt x="83" y="64"/>
                    </a:cubicBezTo>
                    <a:cubicBezTo>
                      <a:pt x="87" y="63"/>
                      <a:pt x="88" y="59"/>
                      <a:pt x="87" y="56"/>
                    </a:cubicBezTo>
                    <a:close/>
                  </a:path>
                </a:pathLst>
              </a:custGeom>
              <a:solidFill>
                <a:srgbClr val="E33A58"/>
              </a:solidFill>
              <a:ln w="9525">
                <a:noFill/>
                <a:round/>
                <a:headEnd/>
                <a:tailEnd/>
              </a:ln>
            </p:spPr>
            <p:txBody>
              <a:bodyPr vert="horz" wrap="square" lIns="105874" tIns="52937" rIns="105874" bIns="52937" numCol="1" anchor="t" anchorCtr="0" compatLnSpc="1">
                <a:prstTxWarp prst="textNoShape">
                  <a:avLst/>
                </a:prstTxWarp>
              </a:bodyPr>
              <a:lstStyle/>
              <a:p>
                <a:pPr>
                  <a:lnSpc>
                    <a:spcPct val="120000"/>
                  </a:lnSpc>
                </a:pPr>
                <a:endParaRPr lang="en-US" sz="758" dirty="0">
                  <a:latin typeface="+mn-ea"/>
                  <a:cs typeface="+mn-ea"/>
                  <a:sym typeface="Arial" panose="020B0604020202020204" pitchFamily="34" charset="0"/>
                </a:endParaRPr>
              </a:p>
            </p:txBody>
          </p:sp>
        </p:grpSp>
        <p:grpSp>
          <p:nvGrpSpPr>
            <p:cNvPr id="44" name="Group 184"/>
            <p:cNvGrpSpPr/>
            <p:nvPr/>
          </p:nvGrpSpPr>
          <p:grpSpPr>
            <a:xfrm>
              <a:off x="2209662" y="2841943"/>
              <a:ext cx="260742" cy="559774"/>
              <a:chOff x="6213475" y="1668463"/>
              <a:chExt cx="227013" cy="487362"/>
            </a:xfrm>
            <a:solidFill>
              <a:schemeClr val="accent1"/>
            </a:solidFill>
          </p:grpSpPr>
          <p:sp>
            <p:nvSpPr>
              <p:cNvPr id="54" name="Oval 98"/>
              <p:cNvSpPr>
                <a:spLocks noChangeArrowheads="1"/>
              </p:cNvSpPr>
              <p:nvPr/>
            </p:nvSpPr>
            <p:spPr bwMode="auto">
              <a:xfrm>
                <a:off x="6291263" y="1668463"/>
                <a:ext cx="73025" cy="73025"/>
              </a:xfrm>
              <a:prstGeom prst="ellipse">
                <a:avLst/>
              </a:prstGeom>
              <a:solidFill>
                <a:srgbClr val="E33A58"/>
              </a:solidFill>
              <a:ln w="9525">
                <a:noFill/>
                <a:round/>
                <a:headEnd/>
                <a:tailEnd/>
              </a:ln>
            </p:spPr>
            <p:txBody>
              <a:bodyPr vert="horz" wrap="square" lIns="105874" tIns="52937" rIns="105874" bIns="52937" numCol="1" anchor="t" anchorCtr="0" compatLnSpc="1">
                <a:prstTxWarp prst="textNoShape">
                  <a:avLst/>
                </a:prstTxWarp>
              </a:bodyPr>
              <a:lstStyle/>
              <a:p>
                <a:pPr>
                  <a:lnSpc>
                    <a:spcPct val="120000"/>
                  </a:lnSpc>
                </a:pPr>
                <a:endParaRPr lang="en-US" sz="758" dirty="0">
                  <a:latin typeface="+mn-ea"/>
                  <a:cs typeface="+mn-ea"/>
                  <a:sym typeface="Arial" panose="020B0604020202020204" pitchFamily="34" charset="0"/>
                </a:endParaRPr>
              </a:p>
            </p:txBody>
          </p:sp>
          <p:sp>
            <p:nvSpPr>
              <p:cNvPr id="55" name="Freeform 99"/>
              <p:cNvSpPr>
                <a:spLocks/>
              </p:cNvSpPr>
              <p:nvPr/>
            </p:nvSpPr>
            <p:spPr bwMode="auto">
              <a:xfrm>
                <a:off x="6213475" y="1757363"/>
                <a:ext cx="227013" cy="398462"/>
              </a:xfrm>
              <a:custGeom>
                <a:avLst/>
                <a:gdLst/>
                <a:ahLst/>
                <a:cxnLst>
                  <a:cxn ang="0">
                    <a:pos x="87" y="56"/>
                  </a:cxn>
                  <a:cxn ang="0">
                    <a:pos x="71" y="9"/>
                  </a:cxn>
                  <a:cxn ang="0">
                    <a:pos x="61" y="0"/>
                  </a:cxn>
                  <a:cxn ang="0">
                    <a:pos x="26" y="0"/>
                  </a:cxn>
                  <a:cxn ang="0">
                    <a:pos x="18" y="4"/>
                  </a:cxn>
                  <a:cxn ang="0">
                    <a:pos x="17" y="6"/>
                  </a:cxn>
                  <a:cxn ang="0">
                    <a:pos x="17" y="6"/>
                  </a:cxn>
                  <a:cxn ang="0">
                    <a:pos x="16" y="7"/>
                  </a:cxn>
                  <a:cxn ang="0">
                    <a:pos x="1" y="56"/>
                  </a:cxn>
                  <a:cxn ang="0">
                    <a:pos x="5" y="64"/>
                  </a:cxn>
                  <a:cxn ang="0">
                    <a:pos x="13" y="60"/>
                  </a:cxn>
                  <a:cxn ang="0">
                    <a:pos x="25" y="21"/>
                  </a:cxn>
                  <a:cxn ang="0">
                    <a:pos x="26" y="21"/>
                  </a:cxn>
                  <a:cxn ang="0">
                    <a:pos x="27" y="21"/>
                  </a:cxn>
                  <a:cxn ang="0">
                    <a:pos x="9" y="91"/>
                  </a:cxn>
                  <a:cxn ang="0">
                    <a:pos x="28" y="91"/>
                  </a:cxn>
                  <a:cxn ang="0">
                    <a:pos x="28" y="146"/>
                  </a:cxn>
                  <a:cxn ang="0">
                    <a:pos x="35" y="153"/>
                  </a:cxn>
                  <a:cxn ang="0">
                    <a:pos x="42" y="146"/>
                  </a:cxn>
                  <a:cxn ang="0">
                    <a:pos x="42" y="91"/>
                  </a:cxn>
                  <a:cxn ang="0">
                    <a:pos x="46" y="91"/>
                  </a:cxn>
                  <a:cxn ang="0">
                    <a:pos x="46" y="146"/>
                  </a:cxn>
                  <a:cxn ang="0">
                    <a:pos x="54" y="153"/>
                  </a:cxn>
                  <a:cxn ang="0">
                    <a:pos x="61" y="146"/>
                  </a:cxn>
                  <a:cxn ang="0">
                    <a:pos x="61" y="91"/>
                  </a:cxn>
                  <a:cxn ang="0">
                    <a:pos x="80" y="91"/>
                  </a:cxn>
                  <a:cxn ang="0">
                    <a:pos x="60" y="21"/>
                  </a:cxn>
                  <a:cxn ang="0">
                    <a:pos x="61" y="21"/>
                  </a:cxn>
                  <a:cxn ang="0">
                    <a:pos x="62" y="21"/>
                  </a:cxn>
                  <a:cxn ang="0">
                    <a:pos x="75" y="60"/>
                  </a:cxn>
                  <a:cxn ang="0">
                    <a:pos x="83" y="64"/>
                  </a:cxn>
                  <a:cxn ang="0">
                    <a:pos x="87" y="56"/>
                  </a:cxn>
                </a:cxnLst>
                <a:rect l="0" t="0" r="r" b="b"/>
                <a:pathLst>
                  <a:path w="88" h="153">
                    <a:moveTo>
                      <a:pt x="87" y="56"/>
                    </a:moveTo>
                    <a:cubicBezTo>
                      <a:pt x="71" y="9"/>
                      <a:pt x="71" y="9"/>
                      <a:pt x="71" y="9"/>
                    </a:cubicBezTo>
                    <a:cubicBezTo>
                      <a:pt x="71" y="4"/>
                      <a:pt x="67" y="0"/>
                      <a:pt x="61" y="0"/>
                    </a:cubicBezTo>
                    <a:cubicBezTo>
                      <a:pt x="26" y="0"/>
                      <a:pt x="26" y="0"/>
                      <a:pt x="26" y="0"/>
                    </a:cubicBezTo>
                    <a:cubicBezTo>
                      <a:pt x="23" y="0"/>
                      <a:pt x="19" y="1"/>
                      <a:pt x="18" y="4"/>
                    </a:cubicBezTo>
                    <a:cubicBezTo>
                      <a:pt x="17" y="5"/>
                      <a:pt x="17" y="5"/>
                      <a:pt x="17" y="6"/>
                    </a:cubicBezTo>
                    <a:cubicBezTo>
                      <a:pt x="17" y="6"/>
                      <a:pt x="17" y="6"/>
                      <a:pt x="17" y="6"/>
                    </a:cubicBezTo>
                    <a:cubicBezTo>
                      <a:pt x="17" y="7"/>
                      <a:pt x="16" y="7"/>
                      <a:pt x="16" y="7"/>
                    </a:cubicBezTo>
                    <a:cubicBezTo>
                      <a:pt x="1" y="56"/>
                      <a:pt x="1" y="56"/>
                      <a:pt x="1" y="56"/>
                    </a:cubicBezTo>
                    <a:cubicBezTo>
                      <a:pt x="0" y="60"/>
                      <a:pt x="2" y="63"/>
                      <a:pt x="5" y="64"/>
                    </a:cubicBezTo>
                    <a:cubicBezTo>
                      <a:pt x="8" y="65"/>
                      <a:pt x="12" y="63"/>
                      <a:pt x="13" y="60"/>
                    </a:cubicBezTo>
                    <a:cubicBezTo>
                      <a:pt x="25" y="21"/>
                      <a:pt x="25" y="21"/>
                      <a:pt x="25" y="21"/>
                    </a:cubicBezTo>
                    <a:cubicBezTo>
                      <a:pt x="25" y="21"/>
                      <a:pt x="26" y="21"/>
                      <a:pt x="26" y="21"/>
                    </a:cubicBezTo>
                    <a:cubicBezTo>
                      <a:pt x="27" y="21"/>
                      <a:pt x="27" y="21"/>
                      <a:pt x="27" y="21"/>
                    </a:cubicBezTo>
                    <a:cubicBezTo>
                      <a:pt x="9" y="91"/>
                      <a:pt x="9" y="91"/>
                      <a:pt x="9" y="91"/>
                    </a:cubicBezTo>
                    <a:cubicBezTo>
                      <a:pt x="28" y="91"/>
                      <a:pt x="28" y="91"/>
                      <a:pt x="28" y="91"/>
                    </a:cubicBezTo>
                    <a:cubicBezTo>
                      <a:pt x="28" y="146"/>
                      <a:pt x="28" y="146"/>
                      <a:pt x="28" y="146"/>
                    </a:cubicBezTo>
                    <a:cubicBezTo>
                      <a:pt x="28" y="150"/>
                      <a:pt x="31" y="153"/>
                      <a:pt x="35" y="153"/>
                    </a:cubicBezTo>
                    <a:cubicBezTo>
                      <a:pt x="39" y="153"/>
                      <a:pt x="42" y="150"/>
                      <a:pt x="42" y="146"/>
                    </a:cubicBezTo>
                    <a:cubicBezTo>
                      <a:pt x="42" y="91"/>
                      <a:pt x="42" y="91"/>
                      <a:pt x="42" y="91"/>
                    </a:cubicBezTo>
                    <a:cubicBezTo>
                      <a:pt x="46" y="91"/>
                      <a:pt x="46" y="91"/>
                      <a:pt x="46" y="91"/>
                    </a:cubicBezTo>
                    <a:cubicBezTo>
                      <a:pt x="46" y="146"/>
                      <a:pt x="46" y="146"/>
                      <a:pt x="46" y="146"/>
                    </a:cubicBezTo>
                    <a:cubicBezTo>
                      <a:pt x="46" y="150"/>
                      <a:pt x="50" y="153"/>
                      <a:pt x="54" y="153"/>
                    </a:cubicBezTo>
                    <a:cubicBezTo>
                      <a:pt x="58" y="153"/>
                      <a:pt x="61" y="150"/>
                      <a:pt x="61" y="146"/>
                    </a:cubicBezTo>
                    <a:cubicBezTo>
                      <a:pt x="61" y="91"/>
                      <a:pt x="61" y="91"/>
                      <a:pt x="61" y="91"/>
                    </a:cubicBezTo>
                    <a:cubicBezTo>
                      <a:pt x="80" y="91"/>
                      <a:pt x="80" y="91"/>
                      <a:pt x="80" y="91"/>
                    </a:cubicBezTo>
                    <a:cubicBezTo>
                      <a:pt x="60" y="21"/>
                      <a:pt x="60" y="21"/>
                      <a:pt x="60" y="21"/>
                    </a:cubicBezTo>
                    <a:cubicBezTo>
                      <a:pt x="61" y="21"/>
                      <a:pt x="61" y="21"/>
                      <a:pt x="61" y="21"/>
                    </a:cubicBezTo>
                    <a:cubicBezTo>
                      <a:pt x="62" y="21"/>
                      <a:pt x="62" y="21"/>
                      <a:pt x="62" y="21"/>
                    </a:cubicBezTo>
                    <a:cubicBezTo>
                      <a:pt x="75" y="60"/>
                      <a:pt x="75" y="60"/>
                      <a:pt x="75" y="60"/>
                    </a:cubicBezTo>
                    <a:cubicBezTo>
                      <a:pt x="77" y="63"/>
                      <a:pt x="80" y="65"/>
                      <a:pt x="83" y="64"/>
                    </a:cubicBezTo>
                    <a:cubicBezTo>
                      <a:pt x="87" y="63"/>
                      <a:pt x="88" y="59"/>
                      <a:pt x="87" y="56"/>
                    </a:cubicBezTo>
                    <a:close/>
                  </a:path>
                </a:pathLst>
              </a:custGeom>
              <a:solidFill>
                <a:srgbClr val="E33A58"/>
              </a:solidFill>
              <a:ln w="9525">
                <a:noFill/>
                <a:round/>
                <a:headEnd/>
                <a:tailEnd/>
              </a:ln>
            </p:spPr>
            <p:txBody>
              <a:bodyPr vert="horz" wrap="square" lIns="105874" tIns="52937" rIns="105874" bIns="52937" numCol="1" anchor="t" anchorCtr="0" compatLnSpc="1">
                <a:prstTxWarp prst="textNoShape">
                  <a:avLst/>
                </a:prstTxWarp>
              </a:bodyPr>
              <a:lstStyle/>
              <a:p>
                <a:pPr>
                  <a:lnSpc>
                    <a:spcPct val="120000"/>
                  </a:lnSpc>
                </a:pPr>
                <a:endParaRPr lang="en-US" sz="758" dirty="0">
                  <a:latin typeface="+mn-ea"/>
                  <a:cs typeface="+mn-ea"/>
                  <a:sym typeface="Arial" panose="020B0604020202020204" pitchFamily="34" charset="0"/>
                </a:endParaRPr>
              </a:p>
            </p:txBody>
          </p:sp>
        </p:grpSp>
        <p:grpSp>
          <p:nvGrpSpPr>
            <p:cNvPr id="45" name="Group 184"/>
            <p:cNvGrpSpPr/>
            <p:nvPr/>
          </p:nvGrpSpPr>
          <p:grpSpPr>
            <a:xfrm>
              <a:off x="2476339" y="2841943"/>
              <a:ext cx="260742" cy="559774"/>
              <a:chOff x="6213475" y="1668463"/>
              <a:chExt cx="227013" cy="487362"/>
            </a:xfrm>
            <a:solidFill>
              <a:schemeClr val="accent1"/>
            </a:solidFill>
          </p:grpSpPr>
          <p:sp>
            <p:nvSpPr>
              <p:cNvPr id="52" name="Oval 98"/>
              <p:cNvSpPr>
                <a:spLocks noChangeArrowheads="1"/>
              </p:cNvSpPr>
              <p:nvPr/>
            </p:nvSpPr>
            <p:spPr bwMode="auto">
              <a:xfrm>
                <a:off x="6291263" y="1668463"/>
                <a:ext cx="73025" cy="73025"/>
              </a:xfrm>
              <a:prstGeom prst="ellipse">
                <a:avLst/>
              </a:prstGeom>
              <a:solidFill>
                <a:srgbClr val="E33A58"/>
              </a:solidFill>
              <a:ln w="9525">
                <a:noFill/>
                <a:round/>
                <a:headEnd/>
                <a:tailEnd/>
              </a:ln>
            </p:spPr>
            <p:txBody>
              <a:bodyPr vert="horz" wrap="square" lIns="105874" tIns="52937" rIns="105874" bIns="52937" numCol="1" anchor="t" anchorCtr="0" compatLnSpc="1">
                <a:prstTxWarp prst="textNoShape">
                  <a:avLst/>
                </a:prstTxWarp>
              </a:bodyPr>
              <a:lstStyle/>
              <a:p>
                <a:pPr>
                  <a:lnSpc>
                    <a:spcPct val="120000"/>
                  </a:lnSpc>
                </a:pPr>
                <a:endParaRPr lang="en-US" sz="758" dirty="0">
                  <a:latin typeface="+mn-ea"/>
                  <a:cs typeface="+mn-ea"/>
                  <a:sym typeface="Arial" panose="020B0604020202020204" pitchFamily="34" charset="0"/>
                </a:endParaRPr>
              </a:p>
            </p:txBody>
          </p:sp>
          <p:sp>
            <p:nvSpPr>
              <p:cNvPr id="53" name="Freeform 99"/>
              <p:cNvSpPr>
                <a:spLocks/>
              </p:cNvSpPr>
              <p:nvPr/>
            </p:nvSpPr>
            <p:spPr bwMode="auto">
              <a:xfrm>
                <a:off x="6213475" y="1757363"/>
                <a:ext cx="227013" cy="398462"/>
              </a:xfrm>
              <a:custGeom>
                <a:avLst/>
                <a:gdLst/>
                <a:ahLst/>
                <a:cxnLst>
                  <a:cxn ang="0">
                    <a:pos x="87" y="56"/>
                  </a:cxn>
                  <a:cxn ang="0">
                    <a:pos x="71" y="9"/>
                  </a:cxn>
                  <a:cxn ang="0">
                    <a:pos x="61" y="0"/>
                  </a:cxn>
                  <a:cxn ang="0">
                    <a:pos x="26" y="0"/>
                  </a:cxn>
                  <a:cxn ang="0">
                    <a:pos x="18" y="4"/>
                  </a:cxn>
                  <a:cxn ang="0">
                    <a:pos x="17" y="6"/>
                  </a:cxn>
                  <a:cxn ang="0">
                    <a:pos x="17" y="6"/>
                  </a:cxn>
                  <a:cxn ang="0">
                    <a:pos x="16" y="7"/>
                  </a:cxn>
                  <a:cxn ang="0">
                    <a:pos x="1" y="56"/>
                  </a:cxn>
                  <a:cxn ang="0">
                    <a:pos x="5" y="64"/>
                  </a:cxn>
                  <a:cxn ang="0">
                    <a:pos x="13" y="60"/>
                  </a:cxn>
                  <a:cxn ang="0">
                    <a:pos x="25" y="21"/>
                  </a:cxn>
                  <a:cxn ang="0">
                    <a:pos x="26" y="21"/>
                  </a:cxn>
                  <a:cxn ang="0">
                    <a:pos x="27" y="21"/>
                  </a:cxn>
                  <a:cxn ang="0">
                    <a:pos x="9" y="91"/>
                  </a:cxn>
                  <a:cxn ang="0">
                    <a:pos x="28" y="91"/>
                  </a:cxn>
                  <a:cxn ang="0">
                    <a:pos x="28" y="146"/>
                  </a:cxn>
                  <a:cxn ang="0">
                    <a:pos x="35" y="153"/>
                  </a:cxn>
                  <a:cxn ang="0">
                    <a:pos x="42" y="146"/>
                  </a:cxn>
                  <a:cxn ang="0">
                    <a:pos x="42" y="91"/>
                  </a:cxn>
                  <a:cxn ang="0">
                    <a:pos x="46" y="91"/>
                  </a:cxn>
                  <a:cxn ang="0">
                    <a:pos x="46" y="146"/>
                  </a:cxn>
                  <a:cxn ang="0">
                    <a:pos x="54" y="153"/>
                  </a:cxn>
                  <a:cxn ang="0">
                    <a:pos x="61" y="146"/>
                  </a:cxn>
                  <a:cxn ang="0">
                    <a:pos x="61" y="91"/>
                  </a:cxn>
                  <a:cxn ang="0">
                    <a:pos x="80" y="91"/>
                  </a:cxn>
                  <a:cxn ang="0">
                    <a:pos x="60" y="21"/>
                  </a:cxn>
                  <a:cxn ang="0">
                    <a:pos x="61" y="21"/>
                  </a:cxn>
                  <a:cxn ang="0">
                    <a:pos x="62" y="21"/>
                  </a:cxn>
                  <a:cxn ang="0">
                    <a:pos x="75" y="60"/>
                  </a:cxn>
                  <a:cxn ang="0">
                    <a:pos x="83" y="64"/>
                  </a:cxn>
                  <a:cxn ang="0">
                    <a:pos x="87" y="56"/>
                  </a:cxn>
                </a:cxnLst>
                <a:rect l="0" t="0" r="r" b="b"/>
                <a:pathLst>
                  <a:path w="88" h="153">
                    <a:moveTo>
                      <a:pt x="87" y="56"/>
                    </a:moveTo>
                    <a:cubicBezTo>
                      <a:pt x="71" y="9"/>
                      <a:pt x="71" y="9"/>
                      <a:pt x="71" y="9"/>
                    </a:cubicBezTo>
                    <a:cubicBezTo>
                      <a:pt x="71" y="4"/>
                      <a:pt x="67" y="0"/>
                      <a:pt x="61" y="0"/>
                    </a:cubicBezTo>
                    <a:cubicBezTo>
                      <a:pt x="26" y="0"/>
                      <a:pt x="26" y="0"/>
                      <a:pt x="26" y="0"/>
                    </a:cubicBezTo>
                    <a:cubicBezTo>
                      <a:pt x="23" y="0"/>
                      <a:pt x="19" y="1"/>
                      <a:pt x="18" y="4"/>
                    </a:cubicBezTo>
                    <a:cubicBezTo>
                      <a:pt x="17" y="5"/>
                      <a:pt x="17" y="5"/>
                      <a:pt x="17" y="6"/>
                    </a:cubicBezTo>
                    <a:cubicBezTo>
                      <a:pt x="17" y="6"/>
                      <a:pt x="17" y="6"/>
                      <a:pt x="17" y="6"/>
                    </a:cubicBezTo>
                    <a:cubicBezTo>
                      <a:pt x="17" y="7"/>
                      <a:pt x="16" y="7"/>
                      <a:pt x="16" y="7"/>
                    </a:cubicBezTo>
                    <a:cubicBezTo>
                      <a:pt x="1" y="56"/>
                      <a:pt x="1" y="56"/>
                      <a:pt x="1" y="56"/>
                    </a:cubicBezTo>
                    <a:cubicBezTo>
                      <a:pt x="0" y="60"/>
                      <a:pt x="2" y="63"/>
                      <a:pt x="5" y="64"/>
                    </a:cubicBezTo>
                    <a:cubicBezTo>
                      <a:pt x="8" y="65"/>
                      <a:pt x="12" y="63"/>
                      <a:pt x="13" y="60"/>
                    </a:cubicBezTo>
                    <a:cubicBezTo>
                      <a:pt x="25" y="21"/>
                      <a:pt x="25" y="21"/>
                      <a:pt x="25" y="21"/>
                    </a:cubicBezTo>
                    <a:cubicBezTo>
                      <a:pt x="25" y="21"/>
                      <a:pt x="26" y="21"/>
                      <a:pt x="26" y="21"/>
                    </a:cubicBezTo>
                    <a:cubicBezTo>
                      <a:pt x="27" y="21"/>
                      <a:pt x="27" y="21"/>
                      <a:pt x="27" y="21"/>
                    </a:cubicBezTo>
                    <a:cubicBezTo>
                      <a:pt x="9" y="91"/>
                      <a:pt x="9" y="91"/>
                      <a:pt x="9" y="91"/>
                    </a:cubicBezTo>
                    <a:cubicBezTo>
                      <a:pt x="28" y="91"/>
                      <a:pt x="28" y="91"/>
                      <a:pt x="28" y="91"/>
                    </a:cubicBezTo>
                    <a:cubicBezTo>
                      <a:pt x="28" y="146"/>
                      <a:pt x="28" y="146"/>
                      <a:pt x="28" y="146"/>
                    </a:cubicBezTo>
                    <a:cubicBezTo>
                      <a:pt x="28" y="150"/>
                      <a:pt x="31" y="153"/>
                      <a:pt x="35" y="153"/>
                    </a:cubicBezTo>
                    <a:cubicBezTo>
                      <a:pt x="39" y="153"/>
                      <a:pt x="42" y="150"/>
                      <a:pt x="42" y="146"/>
                    </a:cubicBezTo>
                    <a:cubicBezTo>
                      <a:pt x="42" y="91"/>
                      <a:pt x="42" y="91"/>
                      <a:pt x="42" y="91"/>
                    </a:cubicBezTo>
                    <a:cubicBezTo>
                      <a:pt x="46" y="91"/>
                      <a:pt x="46" y="91"/>
                      <a:pt x="46" y="91"/>
                    </a:cubicBezTo>
                    <a:cubicBezTo>
                      <a:pt x="46" y="146"/>
                      <a:pt x="46" y="146"/>
                      <a:pt x="46" y="146"/>
                    </a:cubicBezTo>
                    <a:cubicBezTo>
                      <a:pt x="46" y="150"/>
                      <a:pt x="50" y="153"/>
                      <a:pt x="54" y="153"/>
                    </a:cubicBezTo>
                    <a:cubicBezTo>
                      <a:pt x="58" y="153"/>
                      <a:pt x="61" y="150"/>
                      <a:pt x="61" y="146"/>
                    </a:cubicBezTo>
                    <a:cubicBezTo>
                      <a:pt x="61" y="91"/>
                      <a:pt x="61" y="91"/>
                      <a:pt x="61" y="91"/>
                    </a:cubicBezTo>
                    <a:cubicBezTo>
                      <a:pt x="80" y="91"/>
                      <a:pt x="80" y="91"/>
                      <a:pt x="80" y="91"/>
                    </a:cubicBezTo>
                    <a:cubicBezTo>
                      <a:pt x="60" y="21"/>
                      <a:pt x="60" y="21"/>
                      <a:pt x="60" y="21"/>
                    </a:cubicBezTo>
                    <a:cubicBezTo>
                      <a:pt x="61" y="21"/>
                      <a:pt x="61" y="21"/>
                      <a:pt x="61" y="21"/>
                    </a:cubicBezTo>
                    <a:cubicBezTo>
                      <a:pt x="62" y="21"/>
                      <a:pt x="62" y="21"/>
                      <a:pt x="62" y="21"/>
                    </a:cubicBezTo>
                    <a:cubicBezTo>
                      <a:pt x="75" y="60"/>
                      <a:pt x="75" y="60"/>
                      <a:pt x="75" y="60"/>
                    </a:cubicBezTo>
                    <a:cubicBezTo>
                      <a:pt x="77" y="63"/>
                      <a:pt x="80" y="65"/>
                      <a:pt x="83" y="64"/>
                    </a:cubicBezTo>
                    <a:cubicBezTo>
                      <a:pt x="87" y="63"/>
                      <a:pt x="88" y="59"/>
                      <a:pt x="87" y="56"/>
                    </a:cubicBezTo>
                    <a:close/>
                  </a:path>
                </a:pathLst>
              </a:custGeom>
              <a:solidFill>
                <a:srgbClr val="E33A58"/>
              </a:solidFill>
              <a:ln w="9525">
                <a:noFill/>
                <a:round/>
                <a:headEnd/>
                <a:tailEnd/>
              </a:ln>
            </p:spPr>
            <p:txBody>
              <a:bodyPr vert="horz" wrap="square" lIns="105874" tIns="52937" rIns="105874" bIns="52937" numCol="1" anchor="t" anchorCtr="0" compatLnSpc="1">
                <a:prstTxWarp prst="textNoShape">
                  <a:avLst/>
                </a:prstTxWarp>
              </a:bodyPr>
              <a:lstStyle/>
              <a:p>
                <a:pPr>
                  <a:lnSpc>
                    <a:spcPct val="120000"/>
                  </a:lnSpc>
                </a:pPr>
                <a:endParaRPr lang="en-US" sz="758" dirty="0">
                  <a:latin typeface="+mn-ea"/>
                  <a:cs typeface="+mn-ea"/>
                  <a:sym typeface="Arial" panose="020B0604020202020204" pitchFamily="34" charset="0"/>
                </a:endParaRPr>
              </a:p>
            </p:txBody>
          </p:sp>
        </p:grpSp>
        <p:grpSp>
          <p:nvGrpSpPr>
            <p:cNvPr id="46" name="Group 184"/>
            <p:cNvGrpSpPr/>
            <p:nvPr/>
          </p:nvGrpSpPr>
          <p:grpSpPr>
            <a:xfrm>
              <a:off x="2743016" y="2841943"/>
              <a:ext cx="260742" cy="559774"/>
              <a:chOff x="6213475" y="1668463"/>
              <a:chExt cx="227013" cy="487362"/>
            </a:xfrm>
            <a:solidFill>
              <a:schemeClr val="bg1">
                <a:lumMod val="75000"/>
              </a:schemeClr>
            </a:solidFill>
          </p:grpSpPr>
          <p:sp>
            <p:nvSpPr>
              <p:cNvPr id="50" name="Oval 98"/>
              <p:cNvSpPr>
                <a:spLocks noChangeArrowheads="1"/>
              </p:cNvSpPr>
              <p:nvPr/>
            </p:nvSpPr>
            <p:spPr bwMode="auto">
              <a:xfrm>
                <a:off x="6291263" y="1668463"/>
                <a:ext cx="73025" cy="73025"/>
              </a:xfrm>
              <a:prstGeom prst="ellipse">
                <a:avLst/>
              </a:prstGeom>
              <a:grpFill/>
              <a:ln w="9525">
                <a:noFill/>
                <a:round/>
                <a:headEnd/>
                <a:tailEnd/>
              </a:ln>
            </p:spPr>
            <p:txBody>
              <a:bodyPr vert="horz" wrap="square" lIns="105874" tIns="52937" rIns="105874" bIns="52937" numCol="1" anchor="t" anchorCtr="0" compatLnSpc="1">
                <a:prstTxWarp prst="textNoShape">
                  <a:avLst/>
                </a:prstTxWarp>
              </a:bodyPr>
              <a:lstStyle/>
              <a:p>
                <a:pPr>
                  <a:lnSpc>
                    <a:spcPct val="120000"/>
                  </a:lnSpc>
                </a:pPr>
                <a:endParaRPr lang="en-US" sz="758" dirty="0">
                  <a:latin typeface="+mn-ea"/>
                  <a:cs typeface="+mn-ea"/>
                  <a:sym typeface="Arial" panose="020B0604020202020204" pitchFamily="34" charset="0"/>
                </a:endParaRPr>
              </a:p>
            </p:txBody>
          </p:sp>
          <p:sp>
            <p:nvSpPr>
              <p:cNvPr id="51" name="Freeform 99"/>
              <p:cNvSpPr>
                <a:spLocks/>
              </p:cNvSpPr>
              <p:nvPr/>
            </p:nvSpPr>
            <p:spPr bwMode="auto">
              <a:xfrm>
                <a:off x="6213475" y="1757363"/>
                <a:ext cx="227013" cy="398462"/>
              </a:xfrm>
              <a:custGeom>
                <a:avLst/>
                <a:gdLst/>
                <a:ahLst/>
                <a:cxnLst>
                  <a:cxn ang="0">
                    <a:pos x="87" y="56"/>
                  </a:cxn>
                  <a:cxn ang="0">
                    <a:pos x="71" y="9"/>
                  </a:cxn>
                  <a:cxn ang="0">
                    <a:pos x="61" y="0"/>
                  </a:cxn>
                  <a:cxn ang="0">
                    <a:pos x="26" y="0"/>
                  </a:cxn>
                  <a:cxn ang="0">
                    <a:pos x="18" y="4"/>
                  </a:cxn>
                  <a:cxn ang="0">
                    <a:pos x="17" y="6"/>
                  </a:cxn>
                  <a:cxn ang="0">
                    <a:pos x="17" y="6"/>
                  </a:cxn>
                  <a:cxn ang="0">
                    <a:pos x="16" y="7"/>
                  </a:cxn>
                  <a:cxn ang="0">
                    <a:pos x="1" y="56"/>
                  </a:cxn>
                  <a:cxn ang="0">
                    <a:pos x="5" y="64"/>
                  </a:cxn>
                  <a:cxn ang="0">
                    <a:pos x="13" y="60"/>
                  </a:cxn>
                  <a:cxn ang="0">
                    <a:pos x="25" y="21"/>
                  </a:cxn>
                  <a:cxn ang="0">
                    <a:pos x="26" y="21"/>
                  </a:cxn>
                  <a:cxn ang="0">
                    <a:pos x="27" y="21"/>
                  </a:cxn>
                  <a:cxn ang="0">
                    <a:pos x="9" y="91"/>
                  </a:cxn>
                  <a:cxn ang="0">
                    <a:pos x="28" y="91"/>
                  </a:cxn>
                  <a:cxn ang="0">
                    <a:pos x="28" y="146"/>
                  </a:cxn>
                  <a:cxn ang="0">
                    <a:pos x="35" y="153"/>
                  </a:cxn>
                  <a:cxn ang="0">
                    <a:pos x="42" y="146"/>
                  </a:cxn>
                  <a:cxn ang="0">
                    <a:pos x="42" y="91"/>
                  </a:cxn>
                  <a:cxn ang="0">
                    <a:pos x="46" y="91"/>
                  </a:cxn>
                  <a:cxn ang="0">
                    <a:pos x="46" y="146"/>
                  </a:cxn>
                  <a:cxn ang="0">
                    <a:pos x="54" y="153"/>
                  </a:cxn>
                  <a:cxn ang="0">
                    <a:pos x="61" y="146"/>
                  </a:cxn>
                  <a:cxn ang="0">
                    <a:pos x="61" y="91"/>
                  </a:cxn>
                  <a:cxn ang="0">
                    <a:pos x="80" y="91"/>
                  </a:cxn>
                  <a:cxn ang="0">
                    <a:pos x="60" y="21"/>
                  </a:cxn>
                  <a:cxn ang="0">
                    <a:pos x="61" y="21"/>
                  </a:cxn>
                  <a:cxn ang="0">
                    <a:pos x="62" y="21"/>
                  </a:cxn>
                  <a:cxn ang="0">
                    <a:pos x="75" y="60"/>
                  </a:cxn>
                  <a:cxn ang="0">
                    <a:pos x="83" y="64"/>
                  </a:cxn>
                  <a:cxn ang="0">
                    <a:pos x="87" y="56"/>
                  </a:cxn>
                </a:cxnLst>
                <a:rect l="0" t="0" r="r" b="b"/>
                <a:pathLst>
                  <a:path w="88" h="153">
                    <a:moveTo>
                      <a:pt x="87" y="56"/>
                    </a:moveTo>
                    <a:cubicBezTo>
                      <a:pt x="71" y="9"/>
                      <a:pt x="71" y="9"/>
                      <a:pt x="71" y="9"/>
                    </a:cubicBezTo>
                    <a:cubicBezTo>
                      <a:pt x="71" y="4"/>
                      <a:pt x="67" y="0"/>
                      <a:pt x="61" y="0"/>
                    </a:cubicBezTo>
                    <a:cubicBezTo>
                      <a:pt x="26" y="0"/>
                      <a:pt x="26" y="0"/>
                      <a:pt x="26" y="0"/>
                    </a:cubicBezTo>
                    <a:cubicBezTo>
                      <a:pt x="23" y="0"/>
                      <a:pt x="19" y="1"/>
                      <a:pt x="18" y="4"/>
                    </a:cubicBezTo>
                    <a:cubicBezTo>
                      <a:pt x="17" y="5"/>
                      <a:pt x="17" y="5"/>
                      <a:pt x="17" y="6"/>
                    </a:cubicBezTo>
                    <a:cubicBezTo>
                      <a:pt x="17" y="6"/>
                      <a:pt x="17" y="6"/>
                      <a:pt x="17" y="6"/>
                    </a:cubicBezTo>
                    <a:cubicBezTo>
                      <a:pt x="17" y="7"/>
                      <a:pt x="16" y="7"/>
                      <a:pt x="16" y="7"/>
                    </a:cubicBezTo>
                    <a:cubicBezTo>
                      <a:pt x="1" y="56"/>
                      <a:pt x="1" y="56"/>
                      <a:pt x="1" y="56"/>
                    </a:cubicBezTo>
                    <a:cubicBezTo>
                      <a:pt x="0" y="60"/>
                      <a:pt x="2" y="63"/>
                      <a:pt x="5" y="64"/>
                    </a:cubicBezTo>
                    <a:cubicBezTo>
                      <a:pt x="8" y="65"/>
                      <a:pt x="12" y="63"/>
                      <a:pt x="13" y="60"/>
                    </a:cubicBezTo>
                    <a:cubicBezTo>
                      <a:pt x="25" y="21"/>
                      <a:pt x="25" y="21"/>
                      <a:pt x="25" y="21"/>
                    </a:cubicBezTo>
                    <a:cubicBezTo>
                      <a:pt x="25" y="21"/>
                      <a:pt x="26" y="21"/>
                      <a:pt x="26" y="21"/>
                    </a:cubicBezTo>
                    <a:cubicBezTo>
                      <a:pt x="27" y="21"/>
                      <a:pt x="27" y="21"/>
                      <a:pt x="27" y="21"/>
                    </a:cubicBezTo>
                    <a:cubicBezTo>
                      <a:pt x="9" y="91"/>
                      <a:pt x="9" y="91"/>
                      <a:pt x="9" y="91"/>
                    </a:cubicBezTo>
                    <a:cubicBezTo>
                      <a:pt x="28" y="91"/>
                      <a:pt x="28" y="91"/>
                      <a:pt x="28" y="91"/>
                    </a:cubicBezTo>
                    <a:cubicBezTo>
                      <a:pt x="28" y="146"/>
                      <a:pt x="28" y="146"/>
                      <a:pt x="28" y="146"/>
                    </a:cubicBezTo>
                    <a:cubicBezTo>
                      <a:pt x="28" y="150"/>
                      <a:pt x="31" y="153"/>
                      <a:pt x="35" y="153"/>
                    </a:cubicBezTo>
                    <a:cubicBezTo>
                      <a:pt x="39" y="153"/>
                      <a:pt x="42" y="150"/>
                      <a:pt x="42" y="146"/>
                    </a:cubicBezTo>
                    <a:cubicBezTo>
                      <a:pt x="42" y="91"/>
                      <a:pt x="42" y="91"/>
                      <a:pt x="42" y="91"/>
                    </a:cubicBezTo>
                    <a:cubicBezTo>
                      <a:pt x="46" y="91"/>
                      <a:pt x="46" y="91"/>
                      <a:pt x="46" y="91"/>
                    </a:cubicBezTo>
                    <a:cubicBezTo>
                      <a:pt x="46" y="146"/>
                      <a:pt x="46" y="146"/>
                      <a:pt x="46" y="146"/>
                    </a:cubicBezTo>
                    <a:cubicBezTo>
                      <a:pt x="46" y="150"/>
                      <a:pt x="50" y="153"/>
                      <a:pt x="54" y="153"/>
                    </a:cubicBezTo>
                    <a:cubicBezTo>
                      <a:pt x="58" y="153"/>
                      <a:pt x="61" y="150"/>
                      <a:pt x="61" y="146"/>
                    </a:cubicBezTo>
                    <a:cubicBezTo>
                      <a:pt x="61" y="91"/>
                      <a:pt x="61" y="91"/>
                      <a:pt x="61" y="91"/>
                    </a:cubicBezTo>
                    <a:cubicBezTo>
                      <a:pt x="80" y="91"/>
                      <a:pt x="80" y="91"/>
                      <a:pt x="80" y="91"/>
                    </a:cubicBezTo>
                    <a:cubicBezTo>
                      <a:pt x="60" y="21"/>
                      <a:pt x="60" y="21"/>
                      <a:pt x="60" y="21"/>
                    </a:cubicBezTo>
                    <a:cubicBezTo>
                      <a:pt x="61" y="21"/>
                      <a:pt x="61" y="21"/>
                      <a:pt x="61" y="21"/>
                    </a:cubicBezTo>
                    <a:cubicBezTo>
                      <a:pt x="62" y="21"/>
                      <a:pt x="62" y="21"/>
                      <a:pt x="62" y="21"/>
                    </a:cubicBezTo>
                    <a:cubicBezTo>
                      <a:pt x="75" y="60"/>
                      <a:pt x="75" y="60"/>
                      <a:pt x="75" y="60"/>
                    </a:cubicBezTo>
                    <a:cubicBezTo>
                      <a:pt x="77" y="63"/>
                      <a:pt x="80" y="65"/>
                      <a:pt x="83" y="64"/>
                    </a:cubicBezTo>
                    <a:cubicBezTo>
                      <a:pt x="87" y="63"/>
                      <a:pt x="88" y="59"/>
                      <a:pt x="87" y="56"/>
                    </a:cubicBezTo>
                    <a:close/>
                  </a:path>
                </a:pathLst>
              </a:custGeom>
              <a:grpFill/>
              <a:ln w="9525">
                <a:noFill/>
                <a:round/>
                <a:headEnd/>
                <a:tailEnd/>
              </a:ln>
            </p:spPr>
            <p:txBody>
              <a:bodyPr vert="horz" wrap="square" lIns="105874" tIns="52937" rIns="105874" bIns="52937" numCol="1" anchor="t" anchorCtr="0" compatLnSpc="1">
                <a:prstTxWarp prst="textNoShape">
                  <a:avLst/>
                </a:prstTxWarp>
              </a:bodyPr>
              <a:lstStyle/>
              <a:p>
                <a:pPr>
                  <a:lnSpc>
                    <a:spcPct val="120000"/>
                  </a:lnSpc>
                </a:pPr>
                <a:endParaRPr lang="en-US" sz="758" dirty="0">
                  <a:latin typeface="+mn-ea"/>
                  <a:cs typeface="+mn-ea"/>
                  <a:sym typeface="Arial" panose="020B0604020202020204" pitchFamily="34" charset="0"/>
                </a:endParaRPr>
              </a:p>
            </p:txBody>
          </p:sp>
        </p:grpSp>
        <p:grpSp>
          <p:nvGrpSpPr>
            <p:cNvPr id="47" name="Group 184"/>
            <p:cNvGrpSpPr/>
            <p:nvPr/>
          </p:nvGrpSpPr>
          <p:grpSpPr>
            <a:xfrm>
              <a:off x="3009696" y="2841943"/>
              <a:ext cx="260742" cy="559774"/>
              <a:chOff x="6213475" y="1668463"/>
              <a:chExt cx="227013" cy="487362"/>
            </a:xfrm>
            <a:solidFill>
              <a:schemeClr val="bg1">
                <a:lumMod val="75000"/>
              </a:schemeClr>
            </a:solidFill>
          </p:grpSpPr>
          <p:sp>
            <p:nvSpPr>
              <p:cNvPr id="48" name="Oval 98"/>
              <p:cNvSpPr>
                <a:spLocks noChangeArrowheads="1"/>
              </p:cNvSpPr>
              <p:nvPr/>
            </p:nvSpPr>
            <p:spPr bwMode="auto">
              <a:xfrm>
                <a:off x="6291263" y="1668463"/>
                <a:ext cx="73025" cy="73025"/>
              </a:xfrm>
              <a:prstGeom prst="ellipse">
                <a:avLst/>
              </a:prstGeom>
              <a:grpFill/>
              <a:ln w="9525">
                <a:noFill/>
                <a:round/>
                <a:headEnd/>
                <a:tailEnd/>
              </a:ln>
            </p:spPr>
            <p:txBody>
              <a:bodyPr vert="horz" wrap="square" lIns="105874" tIns="52937" rIns="105874" bIns="52937" numCol="1" anchor="t" anchorCtr="0" compatLnSpc="1">
                <a:prstTxWarp prst="textNoShape">
                  <a:avLst/>
                </a:prstTxWarp>
              </a:bodyPr>
              <a:lstStyle/>
              <a:p>
                <a:pPr>
                  <a:lnSpc>
                    <a:spcPct val="120000"/>
                  </a:lnSpc>
                </a:pPr>
                <a:endParaRPr lang="en-US" sz="758" dirty="0">
                  <a:latin typeface="+mn-ea"/>
                  <a:cs typeface="+mn-ea"/>
                  <a:sym typeface="Arial" panose="020B0604020202020204" pitchFamily="34" charset="0"/>
                </a:endParaRPr>
              </a:p>
            </p:txBody>
          </p:sp>
          <p:sp>
            <p:nvSpPr>
              <p:cNvPr id="49" name="Freeform 99"/>
              <p:cNvSpPr>
                <a:spLocks/>
              </p:cNvSpPr>
              <p:nvPr/>
            </p:nvSpPr>
            <p:spPr bwMode="auto">
              <a:xfrm>
                <a:off x="6213475" y="1757363"/>
                <a:ext cx="227013" cy="398462"/>
              </a:xfrm>
              <a:custGeom>
                <a:avLst/>
                <a:gdLst/>
                <a:ahLst/>
                <a:cxnLst>
                  <a:cxn ang="0">
                    <a:pos x="87" y="56"/>
                  </a:cxn>
                  <a:cxn ang="0">
                    <a:pos x="71" y="9"/>
                  </a:cxn>
                  <a:cxn ang="0">
                    <a:pos x="61" y="0"/>
                  </a:cxn>
                  <a:cxn ang="0">
                    <a:pos x="26" y="0"/>
                  </a:cxn>
                  <a:cxn ang="0">
                    <a:pos x="18" y="4"/>
                  </a:cxn>
                  <a:cxn ang="0">
                    <a:pos x="17" y="6"/>
                  </a:cxn>
                  <a:cxn ang="0">
                    <a:pos x="17" y="6"/>
                  </a:cxn>
                  <a:cxn ang="0">
                    <a:pos x="16" y="7"/>
                  </a:cxn>
                  <a:cxn ang="0">
                    <a:pos x="1" y="56"/>
                  </a:cxn>
                  <a:cxn ang="0">
                    <a:pos x="5" y="64"/>
                  </a:cxn>
                  <a:cxn ang="0">
                    <a:pos x="13" y="60"/>
                  </a:cxn>
                  <a:cxn ang="0">
                    <a:pos x="25" y="21"/>
                  </a:cxn>
                  <a:cxn ang="0">
                    <a:pos x="26" y="21"/>
                  </a:cxn>
                  <a:cxn ang="0">
                    <a:pos x="27" y="21"/>
                  </a:cxn>
                  <a:cxn ang="0">
                    <a:pos x="9" y="91"/>
                  </a:cxn>
                  <a:cxn ang="0">
                    <a:pos x="28" y="91"/>
                  </a:cxn>
                  <a:cxn ang="0">
                    <a:pos x="28" y="146"/>
                  </a:cxn>
                  <a:cxn ang="0">
                    <a:pos x="35" y="153"/>
                  </a:cxn>
                  <a:cxn ang="0">
                    <a:pos x="42" y="146"/>
                  </a:cxn>
                  <a:cxn ang="0">
                    <a:pos x="42" y="91"/>
                  </a:cxn>
                  <a:cxn ang="0">
                    <a:pos x="46" y="91"/>
                  </a:cxn>
                  <a:cxn ang="0">
                    <a:pos x="46" y="146"/>
                  </a:cxn>
                  <a:cxn ang="0">
                    <a:pos x="54" y="153"/>
                  </a:cxn>
                  <a:cxn ang="0">
                    <a:pos x="61" y="146"/>
                  </a:cxn>
                  <a:cxn ang="0">
                    <a:pos x="61" y="91"/>
                  </a:cxn>
                  <a:cxn ang="0">
                    <a:pos x="80" y="91"/>
                  </a:cxn>
                  <a:cxn ang="0">
                    <a:pos x="60" y="21"/>
                  </a:cxn>
                  <a:cxn ang="0">
                    <a:pos x="61" y="21"/>
                  </a:cxn>
                  <a:cxn ang="0">
                    <a:pos x="62" y="21"/>
                  </a:cxn>
                  <a:cxn ang="0">
                    <a:pos x="75" y="60"/>
                  </a:cxn>
                  <a:cxn ang="0">
                    <a:pos x="83" y="64"/>
                  </a:cxn>
                  <a:cxn ang="0">
                    <a:pos x="87" y="56"/>
                  </a:cxn>
                </a:cxnLst>
                <a:rect l="0" t="0" r="r" b="b"/>
                <a:pathLst>
                  <a:path w="88" h="153">
                    <a:moveTo>
                      <a:pt x="87" y="56"/>
                    </a:moveTo>
                    <a:cubicBezTo>
                      <a:pt x="71" y="9"/>
                      <a:pt x="71" y="9"/>
                      <a:pt x="71" y="9"/>
                    </a:cubicBezTo>
                    <a:cubicBezTo>
                      <a:pt x="71" y="4"/>
                      <a:pt x="67" y="0"/>
                      <a:pt x="61" y="0"/>
                    </a:cubicBezTo>
                    <a:cubicBezTo>
                      <a:pt x="26" y="0"/>
                      <a:pt x="26" y="0"/>
                      <a:pt x="26" y="0"/>
                    </a:cubicBezTo>
                    <a:cubicBezTo>
                      <a:pt x="23" y="0"/>
                      <a:pt x="19" y="1"/>
                      <a:pt x="18" y="4"/>
                    </a:cubicBezTo>
                    <a:cubicBezTo>
                      <a:pt x="17" y="5"/>
                      <a:pt x="17" y="5"/>
                      <a:pt x="17" y="6"/>
                    </a:cubicBezTo>
                    <a:cubicBezTo>
                      <a:pt x="17" y="6"/>
                      <a:pt x="17" y="6"/>
                      <a:pt x="17" y="6"/>
                    </a:cubicBezTo>
                    <a:cubicBezTo>
                      <a:pt x="17" y="7"/>
                      <a:pt x="16" y="7"/>
                      <a:pt x="16" y="7"/>
                    </a:cubicBezTo>
                    <a:cubicBezTo>
                      <a:pt x="1" y="56"/>
                      <a:pt x="1" y="56"/>
                      <a:pt x="1" y="56"/>
                    </a:cubicBezTo>
                    <a:cubicBezTo>
                      <a:pt x="0" y="60"/>
                      <a:pt x="2" y="63"/>
                      <a:pt x="5" y="64"/>
                    </a:cubicBezTo>
                    <a:cubicBezTo>
                      <a:pt x="8" y="65"/>
                      <a:pt x="12" y="63"/>
                      <a:pt x="13" y="60"/>
                    </a:cubicBezTo>
                    <a:cubicBezTo>
                      <a:pt x="25" y="21"/>
                      <a:pt x="25" y="21"/>
                      <a:pt x="25" y="21"/>
                    </a:cubicBezTo>
                    <a:cubicBezTo>
                      <a:pt x="25" y="21"/>
                      <a:pt x="26" y="21"/>
                      <a:pt x="26" y="21"/>
                    </a:cubicBezTo>
                    <a:cubicBezTo>
                      <a:pt x="27" y="21"/>
                      <a:pt x="27" y="21"/>
                      <a:pt x="27" y="21"/>
                    </a:cubicBezTo>
                    <a:cubicBezTo>
                      <a:pt x="9" y="91"/>
                      <a:pt x="9" y="91"/>
                      <a:pt x="9" y="91"/>
                    </a:cubicBezTo>
                    <a:cubicBezTo>
                      <a:pt x="28" y="91"/>
                      <a:pt x="28" y="91"/>
                      <a:pt x="28" y="91"/>
                    </a:cubicBezTo>
                    <a:cubicBezTo>
                      <a:pt x="28" y="146"/>
                      <a:pt x="28" y="146"/>
                      <a:pt x="28" y="146"/>
                    </a:cubicBezTo>
                    <a:cubicBezTo>
                      <a:pt x="28" y="150"/>
                      <a:pt x="31" y="153"/>
                      <a:pt x="35" y="153"/>
                    </a:cubicBezTo>
                    <a:cubicBezTo>
                      <a:pt x="39" y="153"/>
                      <a:pt x="42" y="150"/>
                      <a:pt x="42" y="146"/>
                    </a:cubicBezTo>
                    <a:cubicBezTo>
                      <a:pt x="42" y="91"/>
                      <a:pt x="42" y="91"/>
                      <a:pt x="42" y="91"/>
                    </a:cubicBezTo>
                    <a:cubicBezTo>
                      <a:pt x="46" y="91"/>
                      <a:pt x="46" y="91"/>
                      <a:pt x="46" y="91"/>
                    </a:cubicBezTo>
                    <a:cubicBezTo>
                      <a:pt x="46" y="146"/>
                      <a:pt x="46" y="146"/>
                      <a:pt x="46" y="146"/>
                    </a:cubicBezTo>
                    <a:cubicBezTo>
                      <a:pt x="46" y="150"/>
                      <a:pt x="50" y="153"/>
                      <a:pt x="54" y="153"/>
                    </a:cubicBezTo>
                    <a:cubicBezTo>
                      <a:pt x="58" y="153"/>
                      <a:pt x="61" y="150"/>
                      <a:pt x="61" y="146"/>
                    </a:cubicBezTo>
                    <a:cubicBezTo>
                      <a:pt x="61" y="91"/>
                      <a:pt x="61" y="91"/>
                      <a:pt x="61" y="91"/>
                    </a:cubicBezTo>
                    <a:cubicBezTo>
                      <a:pt x="80" y="91"/>
                      <a:pt x="80" y="91"/>
                      <a:pt x="80" y="91"/>
                    </a:cubicBezTo>
                    <a:cubicBezTo>
                      <a:pt x="60" y="21"/>
                      <a:pt x="60" y="21"/>
                      <a:pt x="60" y="21"/>
                    </a:cubicBezTo>
                    <a:cubicBezTo>
                      <a:pt x="61" y="21"/>
                      <a:pt x="61" y="21"/>
                      <a:pt x="61" y="21"/>
                    </a:cubicBezTo>
                    <a:cubicBezTo>
                      <a:pt x="62" y="21"/>
                      <a:pt x="62" y="21"/>
                      <a:pt x="62" y="21"/>
                    </a:cubicBezTo>
                    <a:cubicBezTo>
                      <a:pt x="75" y="60"/>
                      <a:pt x="75" y="60"/>
                      <a:pt x="75" y="60"/>
                    </a:cubicBezTo>
                    <a:cubicBezTo>
                      <a:pt x="77" y="63"/>
                      <a:pt x="80" y="65"/>
                      <a:pt x="83" y="64"/>
                    </a:cubicBezTo>
                    <a:cubicBezTo>
                      <a:pt x="87" y="63"/>
                      <a:pt x="88" y="59"/>
                      <a:pt x="87" y="56"/>
                    </a:cubicBezTo>
                    <a:close/>
                  </a:path>
                </a:pathLst>
              </a:custGeom>
              <a:grpFill/>
              <a:ln w="9525">
                <a:noFill/>
                <a:round/>
                <a:headEnd/>
                <a:tailEnd/>
              </a:ln>
            </p:spPr>
            <p:txBody>
              <a:bodyPr vert="horz" wrap="square" lIns="105874" tIns="52937" rIns="105874" bIns="52937" numCol="1" anchor="t" anchorCtr="0" compatLnSpc="1">
                <a:prstTxWarp prst="textNoShape">
                  <a:avLst/>
                </a:prstTxWarp>
              </a:bodyPr>
              <a:lstStyle/>
              <a:p>
                <a:pPr>
                  <a:lnSpc>
                    <a:spcPct val="120000"/>
                  </a:lnSpc>
                </a:pPr>
                <a:endParaRPr lang="en-US" sz="758" dirty="0">
                  <a:latin typeface="+mn-ea"/>
                  <a:cs typeface="+mn-ea"/>
                  <a:sym typeface="Arial" panose="020B0604020202020204" pitchFamily="34" charset="0"/>
                </a:endParaRPr>
              </a:p>
            </p:txBody>
          </p:sp>
        </p:grpSp>
      </p:grpSp>
      <p:grpSp>
        <p:nvGrpSpPr>
          <p:cNvPr id="68" name="Group 212"/>
          <p:cNvGrpSpPr/>
          <p:nvPr/>
        </p:nvGrpSpPr>
        <p:grpSpPr>
          <a:xfrm>
            <a:off x="6688285" y="3958368"/>
            <a:ext cx="2873520" cy="661531"/>
            <a:chOff x="5932686" y="2855964"/>
            <a:chExt cx="2449314" cy="563870"/>
          </a:xfrm>
        </p:grpSpPr>
        <p:grpSp>
          <p:nvGrpSpPr>
            <p:cNvPr id="69" name="Group 179"/>
            <p:cNvGrpSpPr/>
            <p:nvPr/>
          </p:nvGrpSpPr>
          <p:grpSpPr>
            <a:xfrm>
              <a:off x="5932686" y="2855964"/>
              <a:ext cx="220321" cy="563870"/>
              <a:chOff x="5054600" y="1652588"/>
              <a:chExt cx="187325" cy="479424"/>
            </a:xfrm>
            <a:solidFill>
              <a:schemeClr val="accent4"/>
            </a:solidFill>
          </p:grpSpPr>
          <p:sp>
            <p:nvSpPr>
              <p:cNvPr id="97" name="Freeform 96"/>
              <p:cNvSpPr>
                <a:spLocks/>
              </p:cNvSpPr>
              <p:nvPr/>
            </p:nvSpPr>
            <p:spPr bwMode="auto">
              <a:xfrm>
                <a:off x="5054600" y="1733550"/>
                <a:ext cx="187325" cy="398462"/>
              </a:xfrm>
              <a:custGeom>
                <a:avLst/>
                <a:gdLst/>
                <a:ahLst/>
                <a:cxnLst>
                  <a:cxn ang="0">
                    <a:pos x="55" y="1"/>
                  </a:cxn>
                  <a:cxn ang="0">
                    <a:pos x="19" y="0"/>
                  </a:cxn>
                  <a:cxn ang="0">
                    <a:pos x="0" y="16"/>
                  </a:cxn>
                  <a:cxn ang="0">
                    <a:pos x="0" y="16"/>
                  </a:cxn>
                  <a:cxn ang="0">
                    <a:pos x="0" y="18"/>
                  </a:cxn>
                  <a:cxn ang="0">
                    <a:pos x="0" y="69"/>
                  </a:cxn>
                  <a:cxn ang="0">
                    <a:pos x="6" y="75"/>
                  </a:cxn>
                  <a:cxn ang="0">
                    <a:pos x="12" y="69"/>
                  </a:cxn>
                  <a:cxn ang="0">
                    <a:pos x="12" y="25"/>
                  </a:cxn>
                  <a:cxn ang="0">
                    <a:pos x="18" y="25"/>
                  </a:cxn>
                  <a:cxn ang="0">
                    <a:pos x="18" y="68"/>
                  </a:cxn>
                  <a:cxn ang="0">
                    <a:pos x="18" y="69"/>
                  </a:cxn>
                  <a:cxn ang="0">
                    <a:pos x="18" y="145"/>
                  </a:cxn>
                  <a:cxn ang="0">
                    <a:pos x="26" y="153"/>
                  </a:cxn>
                  <a:cxn ang="0">
                    <a:pos x="34" y="145"/>
                  </a:cxn>
                  <a:cxn ang="0">
                    <a:pos x="34" y="78"/>
                  </a:cxn>
                  <a:cxn ang="0">
                    <a:pos x="39" y="78"/>
                  </a:cxn>
                  <a:cxn ang="0">
                    <a:pos x="39" y="145"/>
                  </a:cxn>
                  <a:cxn ang="0">
                    <a:pos x="47" y="153"/>
                  </a:cxn>
                  <a:cxn ang="0">
                    <a:pos x="55" y="145"/>
                  </a:cxn>
                  <a:cxn ang="0">
                    <a:pos x="55" y="68"/>
                  </a:cxn>
                  <a:cxn ang="0">
                    <a:pos x="55" y="67"/>
                  </a:cxn>
                  <a:cxn ang="0">
                    <a:pos x="55" y="25"/>
                  </a:cxn>
                  <a:cxn ang="0">
                    <a:pos x="60" y="25"/>
                  </a:cxn>
                  <a:cxn ang="0">
                    <a:pos x="60" y="69"/>
                  </a:cxn>
                  <a:cxn ang="0">
                    <a:pos x="66" y="75"/>
                  </a:cxn>
                  <a:cxn ang="0">
                    <a:pos x="73" y="69"/>
                  </a:cxn>
                  <a:cxn ang="0">
                    <a:pos x="73" y="18"/>
                  </a:cxn>
                  <a:cxn ang="0">
                    <a:pos x="73" y="16"/>
                  </a:cxn>
                  <a:cxn ang="0">
                    <a:pos x="73" y="15"/>
                  </a:cxn>
                  <a:cxn ang="0">
                    <a:pos x="55" y="1"/>
                  </a:cxn>
                </a:cxnLst>
                <a:rect l="0" t="0" r="r" b="b"/>
                <a:pathLst>
                  <a:path w="73" h="153">
                    <a:moveTo>
                      <a:pt x="55" y="1"/>
                    </a:moveTo>
                    <a:cubicBezTo>
                      <a:pt x="19" y="0"/>
                      <a:pt x="19" y="0"/>
                      <a:pt x="19" y="0"/>
                    </a:cubicBezTo>
                    <a:cubicBezTo>
                      <a:pt x="5" y="1"/>
                      <a:pt x="0" y="12"/>
                      <a:pt x="0" y="16"/>
                    </a:cubicBezTo>
                    <a:cubicBezTo>
                      <a:pt x="0" y="16"/>
                      <a:pt x="0" y="16"/>
                      <a:pt x="0" y="16"/>
                    </a:cubicBezTo>
                    <a:cubicBezTo>
                      <a:pt x="0" y="18"/>
                      <a:pt x="0" y="18"/>
                      <a:pt x="0" y="18"/>
                    </a:cubicBezTo>
                    <a:cubicBezTo>
                      <a:pt x="0" y="69"/>
                      <a:pt x="0" y="69"/>
                      <a:pt x="0" y="69"/>
                    </a:cubicBezTo>
                    <a:cubicBezTo>
                      <a:pt x="0" y="73"/>
                      <a:pt x="3" y="75"/>
                      <a:pt x="6" y="75"/>
                    </a:cubicBezTo>
                    <a:cubicBezTo>
                      <a:pt x="10" y="75"/>
                      <a:pt x="12" y="73"/>
                      <a:pt x="12" y="69"/>
                    </a:cubicBezTo>
                    <a:cubicBezTo>
                      <a:pt x="12" y="25"/>
                      <a:pt x="12" y="25"/>
                      <a:pt x="12" y="25"/>
                    </a:cubicBezTo>
                    <a:cubicBezTo>
                      <a:pt x="18" y="25"/>
                      <a:pt x="18" y="25"/>
                      <a:pt x="18" y="25"/>
                    </a:cubicBezTo>
                    <a:cubicBezTo>
                      <a:pt x="18" y="68"/>
                      <a:pt x="18" y="68"/>
                      <a:pt x="18" y="68"/>
                    </a:cubicBezTo>
                    <a:cubicBezTo>
                      <a:pt x="18" y="68"/>
                      <a:pt x="18" y="69"/>
                      <a:pt x="18" y="69"/>
                    </a:cubicBezTo>
                    <a:cubicBezTo>
                      <a:pt x="18" y="145"/>
                      <a:pt x="18" y="145"/>
                      <a:pt x="18" y="145"/>
                    </a:cubicBezTo>
                    <a:cubicBezTo>
                      <a:pt x="18" y="150"/>
                      <a:pt x="21" y="153"/>
                      <a:pt x="26" y="153"/>
                    </a:cubicBezTo>
                    <a:cubicBezTo>
                      <a:pt x="31" y="153"/>
                      <a:pt x="34" y="150"/>
                      <a:pt x="34" y="145"/>
                    </a:cubicBezTo>
                    <a:cubicBezTo>
                      <a:pt x="34" y="78"/>
                      <a:pt x="34" y="78"/>
                      <a:pt x="34" y="78"/>
                    </a:cubicBezTo>
                    <a:cubicBezTo>
                      <a:pt x="39" y="78"/>
                      <a:pt x="39" y="78"/>
                      <a:pt x="39" y="78"/>
                    </a:cubicBezTo>
                    <a:cubicBezTo>
                      <a:pt x="39" y="145"/>
                      <a:pt x="39" y="145"/>
                      <a:pt x="39" y="145"/>
                    </a:cubicBezTo>
                    <a:cubicBezTo>
                      <a:pt x="39" y="150"/>
                      <a:pt x="42" y="153"/>
                      <a:pt x="47" y="153"/>
                    </a:cubicBezTo>
                    <a:cubicBezTo>
                      <a:pt x="52" y="153"/>
                      <a:pt x="55" y="150"/>
                      <a:pt x="55" y="145"/>
                    </a:cubicBezTo>
                    <a:cubicBezTo>
                      <a:pt x="55" y="68"/>
                      <a:pt x="55" y="68"/>
                      <a:pt x="55" y="68"/>
                    </a:cubicBezTo>
                    <a:cubicBezTo>
                      <a:pt x="55" y="67"/>
                      <a:pt x="55" y="67"/>
                      <a:pt x="55" y="67"/>
                    </a:cubicBezTo>
                    <a:cubicBezTo>
                      <a:pt x="55" y="25"/>
                      <a:pt x="55" y="25"/>
                      <a:pt x="55" y="25"/>
                    </a:cubicBezTo>
                    <a:cubicBezTo>
                      <a:pt x="60" y="25"/>
                      <a:pt x="60" y="25"/>
                      <a:pt x="60" y="25"/>
                    </a:cubicBezTo>
                    <a:cubicBezTo>
                      <a:pt x="60" y="69"/>
                      <a:pt x="60" y="69"/>
                      <a:pt x="60" y="69"/>
                    </a:cubicBezTo>
                    <a:cubicBezTo>
                      <a:pt x="60" y="73"/>
                      <a:pt x="63" y="75"/>
                      <a:pt x="66" y="75"/>
                    </a:cubicBezTo>
                    <a:cubicBezTo>
                      <a:pt x="70" y="75"/>
                      <a:pt x="73" y="73"/>
                      <a:pt x="73" y="69"/>
                    </a:cubicBezTo>
                    <a:cubicBezTo>
                      <a:pt x="73" y="18"/>
                      <a:pt x="73" y="18"/>
                      <a:pt x="73" y="18"/>
                    </a:cubicBezTo>
                    <a:cubicBezTo>
                      <a:pt x="73" y="16"/>
                      <a:pt x="73" y="16"/>
                      <a:pt x="73" y="16"/>
                    </a:cubicBezTo>
                    <a:cubicBezTo>
                      <a:pt x="73" y="15"/>
                      <a:pt x="73" y="15"/>
                      <a:pt x="73" y="15"/>
                    </a:cubicBezTo>
                    <a:cubicBezTo>
                      <a:pt x="73" y="10"/>
                      <a:pt x="67" y="1"/>
                      <a:pt x="55" y="1"/>
                    </a:cubicBezTo>
                    <a:close/>
                  </a:path>
                </a:pathLst>
              </a:custGeom>
              <a:solidFill>
                <a:srgbClr val="2CA8B5"/>
              </a:solidFill>
              <a:ln w="9525">
                <a:noFill/>
                <a:round/>
                <a:headEnd/>
                <a:tailEnd/>
              </a:ln>
            </p:spPr>
            <p:txBody>
              <a:bodyPr vert="horz" wrap="square" lIns="105874" tIns="52937" rIns="105874" bIns="52937" numCol="1" anchor="t" anchorCtr="0" compatLnSpc="1">
                <a:prstTxWarp prst="textNoShape">
                  <a:avLst/>
                </a:prstTxWarp>
              </a:bodyPr>
              <a:lstStyle/>
              <a:p>
                <a:pPr>
                  <a:lnSpc>
                    <a:spcPct val="120000"/>
                  </a:lnSpc>
                </a:pPr>
                <a:endParaRPr lang="en-US" sz="758" dirty="0">
                  <a:latin typeface="+mn-ea"/>
                  <a:cs typeface="+mn-ea"/>
                  <a:sym typeface="Arial" panose="020B0604020202020204" pitchFamily="34" charset="0"/>
                </a:endParaRPr>
              </a:p>
            </p:txBody>
          </p:sp>
          <p:sp>
            <p:nvSpPr>
              <p:cNvPr id="98" name="Oval 97"/>
              <p:cNvSpPr>
                <a:spLocks noChangeArrowheads="1"/>
              </p:cNvSpPr>
              <p:nvPr/>
            </p:nvSpPr>
            <p:spPr bwMode="auto">
              <a:xfrm>
                <a:off x="5110163" y="1652588"/>
                <a:ext cx="74613" cy="76200"/>
              </a:xfrm>
              <a:prstGeom prst="ellipse">
                <a:avLst/>
              </a:prstGeom>
              <a:solidFill>
                <a:srgbClr val="2CA8B5"/>
              </a:solidFill>
              <a:ln w="9525">
                <a:noFill/>
                <a:round/>
                <a:headEnd/>
                <a:tailEnd/>
              </a:ln>
            </p:spPr>
            <p:txBody>
              <a:bodyPr vert="horz" wrap="square" lIns="105874" tIns="52937" rIns="105874" bIns="52937" numCol="1" anchor="t" anchorCtr="0" compatLnSpc="1">
                <a:prstTxWarp prst="textNoShape">
                  <a:avLst/>
                </a:prstTxWarp>
              </a:bodyPr>
              <a:lstStyle/>
              <a:p>
                <a:pPr>
                  <a:lnSpc>
                    <a:spcPct val="120000"/>
                  </a:lnSpc>
                </a:pPr>
                <a:endParaRPr lang="en-US" sz="758" dirty="0">
                  <a:latin typeface="+mn-ea"/>
                  <a:cs typeface="+mn-ea"/>
                  <a:sym typeface="Arial" panose="020B0604020202020204" pitchFamily="34" charset="0"/>
                </a:endParaRPr>
              </a:p>
            </p:txBody>
          </p:sp>
        </p:grpSp>
        <p:grpSp>
          <p:nvGrpSpPr>
            <p:cNvPr id="70" name="Group 179"/>
            <p:cNvGrpSpPr/>
            <p:nvPr/>
          </p:nvGrpSpPr>
          <p:grpSpPr>
            <a:xfrm>
              <a:off x="6180352" y="2855964"/>
              <a:ext cx="220321" cy="563870"/>
              <a:chOff x="5054600" y="1652588"/>
              <a:chExt cx="187325" cy="479424"/>
            </a:xfrm>
            <a:solidFill>
              <a:schemeClr val="accent4"/>
            </a:solidFill>
          </p:grpSpPr>
          <p:sp>
            <p:nvSpPr>
              <p:cNvPr id="95" name="Freeform 96"/>
              <p:cNvSpPr>
                <a:spLocks/>
              </p:cNvSpPr>
              <p:nvPr/>
            </p:nvSpPr>
            <p:spPr bwMode="auto">
              <a:xfrm>
                <a:off x="5054600" y="1733550"/>
                <a:ext cx="187325" cy="398462"/>
              </a:xfrm>
              <a:custGeom>
                <a:avLst/>
                <a:gdLst/>
                <a:ahLst/>
                <a:cxnLst>
                  <a:cxn ang="0">
                    <a:pos x="55" y="1"/>
                  </a:cxn>
                  <a:cxn ang="0">
                    <a:pos x="19" y="0"/>
                  </a:cxn>
                  <a:cxn ang="0">
                    <a:pos x="0" y="16"/>
                  </a:cxn>
                  <a:cxn ang="0">
                    <a:pos x="0" y="16"/>
                  </a:cxn>
                  <a:cxn ang="0">
                    <a:pos x="0" y="18"/>
                  </a:cxn>
                  <a:cxn ang="0">
                    <a:pos x="0" y="69"/>
                  </a:cxn>
                  <a:cxn ang="0">
                    <a:pos x="6" y="75"/>
                  </a:cxn>
                  <a:cxn ang="0">
                    <a:pos x="12" y="69"/>
                  </a:cxn>
                  <a:cxn ang="0">
                    <a:pos x="12" y="25"/>
                  </a:cxn>
                  <a:cxn ang="0">
                    <a:pos x="18" y="25"/>
                  </a:cxn>
                  <a:cxn ang="0">
                    <a:pos x="18" y="68"/>
                  </a:cxn>
                  <a:cxn ang="0">
                    <a:pos x="18" y="69"/>
                  </a:cxn>
                  <a:cxn ang="0">
                    <a:pos x="18" y="145"/>
                  </a:cxn>
                  <a:cxn ang="0">
                    <a:pos x="26" y="153"/>
                  </a:cxn>
                  <a:cxn ang="0">
                    <a:pos x="34" y="145"/>
                  </a:cxn>
                  <a:cxn ang="0">
                    <a:pos x="34" y="78"/>
                  </a:cxn>
                  <a:cxn ang="0">
                    <a:pos x="39" y="78"/>
                  </a:cxn>
                  <a:cxn ang="0">
                    <a:pos x="39" y="145"/>
                  </a:cxn>
                  <a:cxn ang="0">
                    <a:pos x="47" y="153"/>
                  </a:cxn>
                  <a:cxn ang="0">
                    <a:pos x="55" y="145"/>
                  </a:cxn>
                  <a:cxn ang="0">
                    <a:pos x="55" y="68"/>
                  </a:cxn>
                  <a:cxn ang="0">
                    <a:pos x="55" y="67"/>
                  </a:cxn>
                  <a:cxn ang="0">
                    <a:pos x="55" y="25"/>
                  </a:cxn>
                  <a:cxn ang="0">
                    <a:pos x="60" y="25"/>
                  </a:cxn>
                  <a:cxn ang="0">
                    <a:pos x="60" y="69"/>
                  </a:cxn>
                  <a:cxn ang="0">
                    <a:pos x="66" y="75"/>
                  </a:cxn>
                  <a:cxn ang="0">
                    <a:pos x="73" y="69"/>
                  </a:cxn>
                  <a:cxn ang="0">
                    <a:pos x="73" y="18"/>
                  </a:cxn>
                  <a:cxn ang="0">
                    <a:pos x="73" y="16"/>
                  </a:cxn>
                  <a:cxn ang="0">
                    <a:pos x="73" y="15"/>
                  </a:cxn>
                  <a:cxn ang="0">
                    <a:pos x="55" y="1"/>
                  </a:cxn>
                </a:cxnLst>
                <a:rect l="0" t="0" r="r" b="b"/>
                <a:pathLst>
                  <a:path w="73" h="153">
                    <a:moveTo>
                      <a:pt x="55" y="1"/>
                    </a:moveTo>
                    <a:cubicBezTo>
                      <a:pt x="19" y="0"/>
                      <a:pt x="19" y="0"/>
                      <a:pt x="19" y="0"/>
                    </a:cubicBezTo>
                    <a:cubicBezTo>
                      <a:pt x="5" y="1"/>
                      <a:pt x="0" y="12"/>
                      <a:pt x="0" y="16"/>
                    </a:cubicBezTo>
                    <a:cubicBezTo>
                      <a:pt x="0" y="16"/>
                      <a:pt x="0" y="16"/>
                      <a:pt x="0" y="16"/>
                    </a:cubicBezTo>
                    <a:cubicBezTo>
                      <a:pt x="0" y="18"/>
                      <a:pt x="0" y="18"/>
                      <a:pt x="0" y="18"/>
                    </a:cubicBezTo>
                    <a:cubicBezTo>
                      <a:pt x="0" y="69"/>
                      <a:pt x="0" y="69"/>
                      <a:pt x="0" y="69"/>
                    </a:cubicBezTo>
                    <a:cubicBezTo>
                      <a:pt x="0" y="73"/>
                      <a:pt x="3" y="75"/>
                      <a:pt x="6" y="75"/>
                    </a:cubicBezTo>
                    <a:cubicBezTo>
                      <a:pt x="10" y="75"/>
                      <a:pt x="12" y="73"/>
                      <a:pt x="12" y="69"/>
                    </a:cubicBezTo>
                    <a:cubicBezTo>
                      <a:pt x="12" y="25"/>
                      <a:pt x="12" y="25"/>
                      <a:pt x="12" y="25"/>
                    </a:cubicBezTo>
                    <a:cubicBezTo>
                      <a:pt x="18" y="25"/>
                      <a:pt x="18" y="25"/>
                      <a:pt x="18" y="25"/>
                    </a:cubicBezTo>
                    <a:cubicBezTo>
                      <a:pt x="18" y="68"/>
                      <a:pt x="18" y="68"/>
                      <a:pt x="18" y="68"/>
                    </a:cubicBezTo>
                    <a:cubicBezTo>
                      <a:pt x="18" y="68"/>
                      <a:pt x="18" y="69"/>
                      <a:pt x="18" y="69"/>
                    </a:cubicBezTo>
                    <a:cubicBezTo>
                      <a:pt x="18" y="145"/>
                      <a:pt x="18" y="145"/>
                      <a:pt x="18" y="145"/>
                    </a:cubicBezTo>
                    <a:cubicBezTo>
                      <a:pt x="18" y="150"/>
                      <a:pt x="21" y="153"/>
                      <a:pt x="26" y="153"/>
                    </a:cubicBezTo>
                    <a:cubicBezTo>
                      <a:pt x="31" y="153"/>
                      <a:pt x="34" y="150"/>
                      <a:pt x="34" y="145"/>
                    </a:cubicBezTo>
                    <a:cubicBezTo>
                      <a:pt x="34" y="78"/>
                      <a:pt x="34" y="78"/>
                      <a:pt x="34" y="78"/>
                    </a:cubicBezTo>
                    <a:cubicBezTo>
                      <a:pt x="39" y="78"/>
                      <a:pt x="39" y="78"/>
                      <a:pt x="39" y="78"/>
                    </a:cubicBezTo>
                    <a:cubicBezTo>
                      <a:pt x="39" y="145"/>
                      <a:pt x="39" y="145"/>
                      <a:pt x="39" y="145"/>
                    </a:cubicBezTo>
                    <a:cubicBezTo>
                      <a:pt x="39" y="150"/>
                      <a:pt x="42" y="153"/>
                      <a:pt x="47" y="153"/>
                    </a:cubicBezTo>
                    <a:cubicBezTo>
                      <a:pt x="52" y="153"/>
                      <a:pt x="55" y="150"/>
                      <a:pt x="55" y="145"/>
                    </a:cubicBezTo>
                    <a:cubicBezTo>
                      <a:pt x="55" y="68"/>
                      <a:pt x="55" y="68"/>
                      <a:pt x="55" y="68"/>
                    </a:cubicBezTo>
                    <a:cubicBezTo>
                      <a:pt x="55" y="67"/>
                      <a:pt x="55" y="67"/>
                      <a:pt x="55" y="67"/>
                    </a:cubicBezTo>
                    <a:cubicBezTo>
                      <a:pt x="55" y="25"/>
                      <a:pt x="55" y="25"/>
                      <a:pt x="55" y="25"/>
                    </a:cubicBezTo>
                    <a:cubicBezTo>
                      <a:pt x="60" y="25"/>
                      <a:pt x="60" y="25"/>
                      <a:pt x="60" y="25"/>
                    </a:cubicBezTo>
                    <a:cubicBezTo>
                      <a:pt x="60" y="69"/>
                      <a:pt x="60" y="69"/>
                      <a:pt x="60" y="69"/>
                    </a:cubicBezTo>
                    <a:cubicBezTo>
                      <a:pt x="60" y="73"/>
                      <a:pt x="63" y="75"/>
                      <a:pt x="66" y="75"/>
                    </a:cubicBezTo>
                    <a:cubicBezTo>
                      <a:pt x="70" y="75"/>
                      <a:pt x="73" y="73"/>
                      <a:pt x="73" y="69"/>
                    </a:cubicBezTo>
                    <a:cubicBezTo>
                      <a:pt x="73" y="18"/>
                      <a:pt x="73" y="18"/>
                      <a:pt x="73" y="18"/>
                    </a:cubicBezTo>
                    <a:cubicBezTo>
                      <a:pt x="73" y="16"/>
                      <a:pt x="73" y="16"/>
                      <a:pt x="73" y="16"/>
                    </a:cubicBezTo>
                    <a:cubicBezTo>
                      <a:pt x="73" y="15"/>
                      <a:pt x="73" y="15"/>
                      <a:pt x="73" y="15"/>
                    </a:cubicBezTo>
                    <a:cubicBezTo>
                      <a:pt x="73" y="10"/>
                      <a:pt x="67" y="1"/>
                      <a:pt x="55" y="1"/>
                    </a:cubicBezTo>
                    <a:close/>
                  </a:path>
                </a:pathLst>
              </a:custGeom>
              <a:solidFill>
                <a:srgbClr val="2CA8B5"/>
              </a:solidFill>
              <a:ln w="9525">
                <a:noFill/>
                <a:round/>
                <a:headEnd/>
                <a:tailEnd/>
              </a:ln>
            </p:spPr>
            <p:txBody>
              <a:bodyPr vert="horz" wrap="square" lIns="105874" tIns="52937" rIns="105874" bIns="52937" numCol="1" anchor="t" anchorCtr="0" compatLnSpc="1">
                <a:prstTxWarp prst="textNoShape">
                  <a:avLst/>
                </a:prstTxWarp>
              </a:bodyPr>
              <a:lstStyle/>
              <a:p>
                <a:pPr>
                  <a:lnSpc>
                    <a:spcPct val="120000"/>
                  </a:lnSpc>
                </a:pPr>
                <a:endParaRPr lang="en-US" sz="758" dirty="0">
                  <a:latin typeface="+mn-ea"/>
                  <a:cs typeface="+mn-ea"/>
                  <a:sym typeface="Arial" panose="020B0604020202020204" pitchFamily="34" charset="0"/>
                </a:endParaRPr>
              </a:p>
            </p:txBody>
          </p:sp>
          <p:sp>
            <p:nvSpPr>
              <p:cNvPr id="96" name="Oval 97"/>
              <p:cNvSpPr>
                <a:spLocks noChangeArrowheads="1"/>
              </p:cNvSpPr>
              <p:nvPr/>
            </p:nvSpPr>
            <p:spPr bwMode="auto">
              <a:xfrm>
                <a:off x="5110163" y="1652588"/>
                <a:ext cx="74613" cy="76200"/>
              </a:xfrm>
              <a:prstGeom prst="ellipse">
                <a:avLst/>
              </a:prstGeom>
              <a:solidFill>
                <a:srgbClr val="2CA8B5"/>
              </a:solidFill>
              <a:ln w="9525">
                <a:noFill/>
                <a:round/>
                <a:headEnd/>
                <a:tailEnd/>
              </a:ln>
            </p:spPr>
            <p:txBody>
              <a:bodyPr vert="horz" wrap="square" lIns="105874" tIns="52937" rIns="105874" bIns="52937" numCol="1" anchor="t" anchorCtr="0" compatLnSpc="1">
                <a:prstTxWarp prst="textNoShape">
                  <a:avLst/>
                </a:prstTxWarp>
              </a:bodyPr>
              <a:lstStyle/>
              <a:p>
                <a:pPr>
                  <a:lnSpc>
                    <a:spcPct val="120000"/>
                  </a:lnSpc>
                </a:pPr>
                <a:endParaRPr lang="en-US" sz="758" dirty="0">
                  <a:latin typeface="+mn-ea"/>
                  <a:cs typeface="+mn-ea"/>
                  <a:sym typeface="Arial" panose="020B0604020202020204" pitchFamily="34" charset="0"/>
                </a:endParaRPr>
              </a:p>
            </p:txBody>
          </p:sp>
        </p:grpSp>
        <p:grpSp>
          <p:nvGrpSpPr>
            <p:cNvPr id="71" name="Group 179"/>
            <p:cNvGrpSpPr/>
            <p:nvPr/>
          </p:nvGrpSpPr>
          <p:grpSpPr>
            <a:xfrm>
              <a:off x="6428018" y="2855964"/>
              <a:ext cx="220321" cy="563870"/>
              <a:chOff x="5054600" y="1652588"/>
              <a:chExt cx="187325" cy="479424"/>
            </a:xfrm>
            <a:solidFill>
              <a:schemeClr val="accent4"/>
            </a:solidFill>
          </p:grpSpPr>
          <p:sp>
            <p:nvSpPr>
              <p:cNvPr id="93" name="Freeform 96"/>
              <p:cNvSpPr>
                <a:spLocks/>
              </p:cNvSpPr>
              <p:nvPr/>
            </p:nvSpPr>
            <p:spPr bwMode="auto">
              <a:xfrm>
                <a:off x="5054600" y="1733550"/>
                <a:ext cx="187325" cy="398462"/>
              </a:xfrm>
              <a:custGeom>
                <a:avLst/>
                <a:gdLst/>
                <a:ahLst/>
                <a:cxnLst>
                  <a:cxn ang="0">
                    <a:pos x="55" y="1"/>
                  </a:cxn>
                  <a:cxn ang="0">
                    <a:pos x="19" y="0"/>
                  </a:cxn>
                  <a:cxn ang="0">
                    <a:pos x="0" y="16"/>
                  </a:cxn>
                  <a:cxn ang="0">
                    <a:pos x="0" y="16"/>
                  </a:cxn>
                  <a:cxn ang="0">
                    <a:pos x="0" y="18"/>
                  </a:cxn>
                  <a:cxn ang="0">
                    <a:pos x="0" y="69"/>
                  </a:cxn>
                  <a:cxn ang="0">
                    <a:pos x="6" y="75"/>
                  </a:cxn>
                  <a:cxn ang="0">
                    <a:pos x="12" y="69"/>
                  </a:cxn>
                  <a:cxn ang="0">
                    <a:pos x="12" y="25"/>
                  </a:cxn>
                  <a:cxn ang="0">
                    <a:pos x="18" y="25"/>
                  </a:cxn>
                  <a:cxn ang="0">
                    <a:pos x="18" y="68"/>
                  </a:cxn>
                  <a:cxn ang="0">
                    <a:pos x="18" y="69"/>
                  </a:cxn>
                  <a:cxn ang="0">
                    <a:pos x="18" y="145"/>
                  </a:cxn>
                  <a:cxn ang="0">
                    <a:pos x="26" y="153"/>
                  </a:cxn>
                  <a:cxn ang="0">
                    <a:pos x="34" y="145"/>
                  </a:cxn>
                  <a:cxn ang="0">
                    <a:pos x="34" y="78"/>
                  </a:cxn>
                  <a:cxn ang="0">
                    <a:pos x="39" y="78"/>
                  </a:cxn>
                  <a:cxn ang="0">
                    <a:pos x="39" y="145"/>
                  </a:cxn>
                  <a:cxn ang="0">
                    <a:pos x="47" y="153"/>
                  </a:cxn>
                  <a:cxn ang="0">
                    <a:pos x="55" y="145"/>
                  </a:cxn>
                  <a:cxn ang="0">
                    <a:pos x="55" y="68"/>
                  </a:cxn>
                  <a:cxn ang="0">
                    <a:pos x="55" y="67"/>
                  </a:cxn>
                  <a:cxn ang="0">
                    <a:pos x="55" y="25"/>
                  </a:cxn>
                  <a:cxn ang="0">
                    <a:pos x="60" y="25"/>
                  </a:cxn>
                  <a:cxn ang="0">
                    <a:pos x="60" y="69"/>
                  </a:cxn>
                  <a:cxn ang="0">
                    <a:pos x="66" y="75"/>
                  </a:cxn>
                  <a:cxn ang="0">
                    <a:pos x="73" y="69"/>
                  </a:cxn>
                  <a:cxn ang="0">
                    <a:pos x="73" y="18"/>
                  </a:cxn>
                  <a:cxn ang="0">
                    <a:pos x="73" y="16"/>
                  </a:cxn>
                  <a:cxn ang="0">
                    <a:pos x="73" y="15"/>
                  </a:cxn>
                  <a:cxn ang="0">
                    <a:pos x="55" y="1"/>
                  </a:cxn>
                </a:cxnLst>
                <a:rect l="0" t="0" r="r" b="b"/>
                <a:pathLst>
                  <a:path w="73" h="153">
                    <a:moveTo>
                      <a:pt x="55" y="1"/>
                    </a:moveTo>
                    <a:cubicBezTo>
                      <a:pt x="19" y="0"/>
                      <a:pt x="19" y="0"/>
                      <a:pt x="19" y="0"/>
                    </a:cubicBezTo>
                    <a:cubicBezTo>
                      <a:pt x="5" y="1"/>
                      <a:pt x="0" y="12"/>
                      <a:pt x="0" y="16"/>
                    </a:cubicBezTo>
                    <a:cubicBezTo>
                      <a:pt x="0" y="16"/>
                      <a:pt x="0" y="16"/>
                      <a:pt x="0" y="16"/>
                    </a:cubicBezTo>
                    <a:cubicBezTo>
                      <a:pt x="0" y="18"/>
                      <a:pt x="0" y="18"/>
                      <a:pt x="0" y="18"/>
                    </a:cubicBezTo>
                    <a:cubicBezTo>
                      <a:pt x="0" y="69"/>
                      <a:pt x="0" y="69"/>
                      <a:pt x="0" y="69"/>
                    </a:cubicBezTo>
                    <a:cubicBezTo>
                      <a:pt x="0" y="73"/>
                      <a:pt x="3" y="75"/>
                      <a:pt x="6" y="75"/>
                    </a:cubicBezTo>
                    <a:cubicBezTo>
                      <a:pt x="10" y="75"/>
                      <a:pt x="12" y="73"/>
                      <a:pt x="12" y="69"/>
                    </a:cubicBezTo>
                    <a:cubicBezTo>
                      <a:pt x="12" y="25"/>
                      <a:pt x="12" y="25"/>
                      <a:pt x="12" y="25"/>
                    </a:cubicBezTo>
                    <a:cubicBezTo>
                      <a:pt x="18" y="25"/>
                      <a:pt x="18" y="25"/>
                      <a:pt x="18" y="25"/>
                    </a:cubicBezTo>
                    <a:cubicBezTo>
                      <a:pt x="18" y="68"/>
                      <a:pt x="18" y="68"/>
                      <a:pt x="18" y="68"/>
                    </a:cubicBezTo>
                    <a:cubicBezTo>
                      <a:pt x="18" y="68"/>
                      <a:pt x="18" y="69"/>
                      <a:pt x="18" y="69"/>
                    </a:cubicBezTo>
                    <a:cubicBezTo>
                      <a:pt x="18" y="145"/>
                      <a:pt x="18" y="145"/>
                      <a:pt x="18" y="145"/>
                    </a:cubicBezTo>
                    <a:cubicBezTo>
                      <a:pt x="18" y="150"/>
                      <a:pt x="21" y="153"/>
                      <a:pt x="26" y="153"/>
                    </a:cubicBezTo>
                    <a:cubicBezTo>
                      <a:pt x="31" y="153"/>
                      <a:pt x="34" y="150"/>
                      <a:pt x="34" y="145"/>
                    </a:cubicBezTo>
                    <a:cubicBezTo>
                      <a:pt x="34" y="78"/>
                      <a:pt x="34" y="78"/>
                      <a:pt x="34" y="78"/>
                    </a:cubicBezTo>
                    <a:cubicBezTo>
                      <a:pt x="39" y="78"/>
                      <a:pt x="39" y="78"/>
                      <a:pt x="39" y="78"/>
                    </a:cubicBezTo>
                    <a:cubicBezTo>
                      <a:pt x="39" y="145"/>
                      <a:pt x="39" y="145"/>
                      <a:pt x="39" y="145"/>
                    </a:cubicBezTo>
                    <a:cubicBezTo>
                      <a:pt x="39" y="150"/>
                      <a:pt x="42" y="153"/>
                      <a:pt x="47" y="153"/>
                    </a:cubicBezTo>
                    <a:cubicBezTo>
                      <a:pt x="52" y="153"/>
                      <a:pt x="55" y="150"/>
                      <a:pt x="55" y="145"/>
                    </a:cubicBezTo>
                    <a:cubicBezTo>
                      <a:pt x="55" y="68"/>
                      <a:pt x="55" y="68"/>
                      <a:pt x="55" y="68"/>
                    </a:cubicBezTo>
                    <a:cubicBezTo>
                      <a:pt x="55" y="67"/>
                      <a:pt x="55" y="67"/>
                      <a:pt x="55" y="67"/>
                    </a:cubicBezTo>
                    <a:cubicBezTo>
                      <a:pt x="55" y="25"/>
                      <a:pt x="55" y="25"/>
                      <a:pt x="55" y="25"/>
                    </a:cubicBezTo>
                    <a:cubicBezTo>
                      <a:pt x="60" y="25"/>
                      <a:pt x="60" y="25"/>
                      <a:pt x="60" y="25"/>
                    </a:cubicBezTo>
                    <a:cubicBezTo>
                      <a:pt x="60" y="69"/>
                      <a:pt x="60" y="69"/>
                      <a:pt x="60" y="69"/>
                    </a:cubicBezTo>
                    <a:cubicBezTo>
                      <a:pt x="60" y="73"/>
                      <a:pt x="63" y="75"/>
                      <a:pt x="66" y="75"/>
                    </a:cubicBezTo>
                    <a:cubicBezTo>
                      <a:pt x="70" y="75"/>
                      <a:pt x="73" y="73"/>
                      <a:pt x="73" y="69"/>
                    </a:cubicBezTo>
                    <a:cubicBezTo>
                      <a:pt x="73" y="18"/>
                      <a:pt x="73" y="18"/>
                      <a:pt x="73" y="18"/>
                    </a:cubicBezTo>
                    <a:cubicBezTo>
                      <a:pt x="73" y="16"/>
                      <a:pt x="73" y="16"/>
                      <a:pt x="73" y="16"/>
                    </a:cubicBezTo>
                    <a:cubicBezTo>
                      <a:pt x="73" y="15"/>
                      <a:pt x="73" y="15"/>
                      <a:pt x="73" y="15"/>
                    </a:cubicBezTo>
                    <a:cubicBezTo>
                      <a:pt x="73" y="10"/>
                      <a:pt x="67" y="1"/>
                      <a:pt x="55" y="1"/>
                    </a:cubicBezTo>
                    <a:close/>
                  </a:path>
                </a:pathLst>
              </a:custGeom>
              <a:solidFill>
                <a:srgbClr val="2CA8B5"/>
              </a:solidFill>
              <a:ln w="9525">
                <a:noFill/>
                <a:round/>
                <a:headEnd/>
                <a:tailEnd/>
              </a:ln>
            </p:spPr>
            <p:txBody>
              <a:bodyPr vert="horz" wrap="square" lIns="105874" tIns="52937" rIns="105874" bIns="52937" numCol="1" anchor="t" anchorCtr="0" compatLnSpc="1">
                <a:prstTxWarp prst="textNoShape">
                  <a:avLst/>
                </a:prstTxWarp>
              </a:bodyPr>
              <a:lstStyle/>
              <a:p>
                <a:pPr>
                  <a:lnSpc>
                    <a:spcPct val="120000"/>
                  </a:lnSpc>
                </a:pPr>
                <a:endParaRPr lang="en-US" sz="758" dirty="0">
                  <a:latin typeface="+mn-ea"/>
                  <a:cs typeface="+mn-ea"/>
                  <a:sym typeface="Arial" panose="020B0604020202020204" pitchFamily="34" charset="0"/>
                </a:endParaRPr>
              </a:p>
            </p:txBody>
          </p:sp>
          <p:sp>
            <p:nvSpPr>
              <p:cNvPr id="94" name="Oval 97"/>
              <p:cNvSpPr>
                <a:spLocks noChangeArrowheads="1"/>
              </p:cNvSpPr>
              <p:nvPr/>
            </p:nvSpPr>
            <p:spPr bwMode="auto">
              <a:xfrm>
                <a:off x="5110163" y="1652588"/>
                <a:ext cx="74613" cy="76200"/>
              </a:xfrm>
              <a:prstGeom prst="ellipse">
                <a:avLst/>
              </a:prstGeom>
              <a:solidFill>
                <a:srgbClr val="2CA8B5"/>
              </a:solidFill>
              <a:ln w="9525">
                <a:noFill/>
                <a:round/>
                <a:headEnd/>
                <a:tailEnd/>
              </a:ln>
            </p:spPr>
            <p:txBody>
              <a:bodyPr vert="horz" wrap="square" lIns="105874" tIns="52937" rIns="105874" bIns="52937" numCol="1" anchor="t" anchorCtr="0" compatLnSpc="1">
                <a:prstTxWarp prst="textNoShape">
                  <a:avLst/>
                </a:prstTxWarp>
              </a:bodyPr>
              <a:lstStyle/>
              <a:p>
                <a:pPr>
                  <a:lnSpc>
                    <a:spcPct val="120000"/>
                  </a:lnSpc>
                </a:pPr>
                <a:endParaRPr lang="en-US" sz="758" dirty="0">
                  <a:latin typeface="+mn-ea"/>
                  <a:cs typeface="+mn-ea"/>
                  <a:sym typeface="Arial" panose="020B0604020202020204" pitchFamily="34" charset="0"/>
                </a:endParaRPr>
              </a:p>
            </p:txBody>
          </p:sp>
        </p:grpSp>
        <p:grpSp>
          <p:nvGrpSpPr>
            <p:cNvPr id="72" name="Group 179"/>
            <p:cNvGrpSpPr/>
            <p:nvPr/>
          </p:nvGrpSpPr>
          <p:grpSpPr>
            <a:xfrm>
              <a:off x="6675684" y="2855964"/>
              <a:ext cx="220321" cy="563870"/>
              <a:chOff x="5054600" y="1652588"/>
              <a:chExt cx="187325" cy="479424"/>
            </a:xfrm>
            <a:solidFill>
              <a:schemeClr val="accent4"/>
            </a:solidFill>
          </p:grpSpPr>
          <p:sp>
            <p:nvSpPr>
              <p:cNvPr id="91" name="Freeform 96"/>
              <p:cNvSpPr>
                <a:spLocks/>
              </p:cNvSpPr>
              <p:nvPr/>
            </p:nvSpPr>
            <p:spPr bwMode="auto">
              <a:xfrm>
                <a:off x="5054600" y="1733550"/>
                <a:ext cx="187325" cy="398462"/>
              </a:xfrm>
              <a:custGeom>
                <a:avLst/>
                <a:gdLst/>
                <a:ahLst/>
                <a:cxnLst>
                  <a:cxn ang="0">
                    <a:pos x="55" y="1"/>
                  </a:cxn>
                  <a:cxn ang="0">
                    <a:pos x="19" y="0"/>
                  </a:cxn>
                  <a:cxn ang="0">
                    <a:pos x="0" y="16"/>
                  </a:cxn>
                  <a:cxn ang="0">
                    <a:pos x="0" y="16"/>
                  </a:cxn>
                  <a:cxn ang="0">
                    <a:pos x="0" y="18"/>
                  </a:cxn>
                  <a:cxn ang="0">
                    <a:pos x="0" y="69"/>
                  </a:cxn>
                  <a:cxn ang="0">
                    <a:pos x="6" y="75"/>
                  </a:cxn>
                  <a:cxn ang="0">
                    <a:pos x="12" y="69"/>
                  </a:cxn>
                  <a:cxn ang="0">
                    <a:pos x="12" y="25"/>
                  </a:cxn>
                  <a:cxn ang="0">
                    <a:pos x="18" y="25"/>
                  </a:cxn>
                  <a:cxn ang="0">
                    <a:pos x="18" y="68"/>
                  </a:cxn>
                  <a:cxn ang="0">
                    <a:pos x="18" y="69"/>
                  </a:cxn>
                  <a:cxn ang="0">
                    <a:pos x="18" y="145"/>
                  </a:cxn>
                  <a:cxn ang="0">
                    <a:pos x="26" y="153"/>
                  </a:cxn>
                  <a:cxn ang="0">
                    <a:pos x="34" y="145"/>
                  </a:cxn>
                  <a:cxn ang="0">
                    <a:pos x="34" y="78"/>
                  </a:cxn>
                  <a:cxn ang="0">
                    <a:pos x="39" y="78"/>
                  </a:cxn>
                  <a:cxn ang="0">
                    <a:pos x="39" y="145"/>
                  </a:cxn>
                  <a:cxn ang="0">
                    <a:pos x="47" y="153"/>
                  </a:cxn>
                  <a:cxn ang="0">
                    <a:pos x="55" y="145"/>
                  </a:cxn>
                  <a:cxn ang="0">
                    <a:pos x="55" y="68"/>
                  </a:cxn>
                  <a:cxn ang="0">
                    <a:pos x="55" y="67"/>
                  </a:cxn>
                  <a:cxn ang="0">
                    <a:pos x="55" y="25"/>
                  </a:cxn>
                  <a:cxn ang="0">
                    <a:pos x="60" y="25"/>
                  </a:cxn>
                  <a:cxn ang="0">
                    <a:pos x="60" y="69"/>
                  </a:cxn>
                  <a:cxn ang="0">
                    <a:pos x="66" y="75"/>
                  </a:cxn>
                  <a:cxn ang="0">
                    <a:pos x="73" y="69"/>
                  </a:cxn>
                  <a:cxn ang="0">
                    <a:pos x="73" y="18"/>
                  </a:cxn>
                  <a:cxn ang="0">
                    <a:pos x="73" y="16"/>
                  </a:cxn>
                  <a:cxn ang="0">
                    <a:pos x="73" y="15"/>
                  </a:cxn>
                  <a:cxn ang="0">
                    <a:pos x="55" y="1"/>
                  </a:cxn>
                </a:cxnLst>
                <a:rect l="0" t="0" r="r" b="b"/>
                <a:pathLst>
                  <a:path w="73" h="153">
                    <a:moveTo>
                      <a:pt x="55" y="1"/>
                    </a:moveTo>
                    <a:cubicBezTo>
                      <a:pt x="19" y="0"/>
                      <a:pt x="19" y="0"/>
                      <a:pt x="19" y="0"/>
                    </a:cubicBezTo>
                    <a:cubicBezTo>
                      <a:pt x="5" y="1"/>
                      <a:pt x="0" y="12"/>
                      <a:pt x="0" y="16"/>
                    </a:cubicBezTo>
                    <a:cubicBezTo>
                      <a:pt x="0" y="16"/>
                      <a:pt x="0" y="16"/>
                      <a:pt x="0" y="16"/>
                    </a:cubicBezTo>
                    <a:cubicBezTo>
                      <a:pt x="0" y="18"/>
                      <a:pt x="0" y="18"/>
                      <a:pt x="0" y="18"/>
                    </a:cubicBezTo>
                    <a:cubicBezTo>
                      <a:pt x="0" y="69"/>
                      <a:pt x="0" y="69"/>
                      <a:pt x="0" y="69"/>
                    </a:cubicBezTo>
                    <a:cubicBezTo>
                      <a:pt x="0" y="73"/>
                      <a:pt x="3" y="75"/>
                      <a:pt x="6" y="75"/>
                    </a:cubicBezTo>
                    <a:cubicBezTo>
                      <a:pt x="10" y="75"/>
                      <a:pt x="12" y="73"/>
                      <a:pt x="12" y="69"/>
                    </a:cubicBezTo>
                    <a:cubicBezTo>
                      <a:pt x="12" y="25"/>
                      <a:pt x="12" y="25"/>
                      <a:pt x="12" y="25"/>
                    </a:cubicBezTo>
                    <a:cubicBezTo>
                      <a:pt x="18" y="25"/>
                      <a:pt x="18" y="25"/>
                      <a:pt x="18" y="25"/>
                    </a:cubicBezTo>
                    <a:cubicBezTo>
                      <a:pt x="18" y="68"/>
                      <a:pt x="18" y="68"/>
                      <a:pt x="18" y="68"/>
                    </a:cubicBezTo>
                    <a:cubicBezTo>
                      <a:pt x="18" y="68"/>
                      <a:pt x="18" y="69"/>
                      <a:pt x="18" y="69"/>
                    </a:cubicBezTo>
                    <a:cubicBezTo>
                      <a:pt x="18" y="145"/>
                      <a:pt x="18" y="145"/>
                      <a:pt x="18" y="145"/>
                    </a:cubicBezTo>
                    <a:cubicBezTo>
                      <a:pt x="18" y="150"/>
                      <a:pt x="21" y="153"/>
                      <a:pt x="26" y="153"/>
                    </a:cubicBezTo>
                    <a:cubicBezTo>
                      <a:pt x="31" y="153"/>
                      <a:pt x="34" y="150"/>
                      <a:pt x="34" y="145"/>
                    </a:cubicBezTo>
                    <a:cubicBezTo>
                      <a:pt x="34" y="78"/>
                      <a:pt x="34" y="78"/>
                      <a:pt x="34" y="78"/>
                    </a:cubicBezTo>
                    <a:cubicBezTo>
                      <a:pt x="39" y="78"/>
                      <a:pt x="39" y="78"/>
                      <a:pt x="39" y="78"/>
                    </a:cubicBezTo>
                    <a:cubicBezTo>
                      <a:pt x="39" y="145"/>
                      <a:pt x="39" y="145"/>
                      <a:pt x="39" y="145"/>
                    </a:cubicBezTo>
                    <a:cubicBezTo>
                      <a:pt x="39" y="150"/>
                      <a:pt x="42" y="153"/>
                      <a:pt x="47" y="153"/>
                    </a:cubicBezTo>
                    <a:cubicBezTo>
                      <a:pt x="52" y="153"/>
                      <a:pt x="55" y="150"/>
                      <a:pt x="55" y="145"/>
                    </a:cubicBezTo>
                    <a:cubicBezTo>
                      <a:pt x="55" y="68"/>
                      <a:pt x="55" y="68"/>
                      <a:pt x="55" y="68"/>
                    </a:cubicBezTo>
                    <a:cubicBezTo>
                      <a:pt x="55" y="67"/>
                      <a:pt x="55" y="67"/>
                      <a:pt x="55" y="67"/>
                    </a:cubicBezTo>
                    <a:cubicBezTo>
                      <a:pt x="55" y="25"/>
                      <a:pt x="55" y="25"/>
                      <a:pt x="55" y="25"/>
                    </a:cubicBezTo>
                    <a:cubicBezTo>
                      <a:pt x="60" y="25"/>
                      <a:pt x="60" y="25"/>
                      <a:pt x="60" y="25"/>
                    </a:cubicBezTo>
                    <a:cubicBezTo>
                      <a:pt x="60" y="69"/>
                      <a:pt x="60" y="69"/>
                      <a:pt x="60" y="69"/>
                    </a:cubicBezTo>
                    <a:cubicBezTo>
                      <a:pt x="60" y="73"/>
                      <a:pt x="63" y="75"/>
                      <a:pt x="66" y="75"/>
                    </a:cubicBezTo>
                    <a:cubicBezTo>
                      <a:pt x="70" y="75"/>
                      <a:pt x="73" y="73"/>
                      <a:pt x="73" y="69"/>
                    </a:cubicBezTo>
                    <a:cubicBezTo>
                      <a:pt x="73" y="18"/>
                      <a:pt x="73" y="18"/>
                      <a:pt x="73" y="18"/>
                    </a:cubicBezTo>
                    <a:cubicBezTo>
                      <a:pt x="73" y="16"/>
                      <a:pt x="73" y="16"/>
                      <a:pt x="73" y="16"/>
                    </a:cubicBezTo>
                    <a:cubicBezTo>
                      <a:pt x="73" y="15"/>
                      <a:pt x="73" y="15"/>
                      <a:pt x="73" y="15"/>
                    </a:cubicBezTo>
                    <a:cubicBezTo>
                      <a:pt x="73" y="10"/>
                      <a:pt x="67" y="1"/>
                      <a:pt x="55" y="1"/>
                    </a:cubicBezTo>
                    <a:close/>
                  </a:path>
                </a:pathLst>
              </a:custGeom>
              <a:solidFill>
                <a:srgbClr val="2CA8B5"/>
              </a:solidFill>
              <a:ln w="9525">
                <a:noFill/>
                <a:round/>
                <a:headEnd/>
                <a:tailEnd/>
              </a:ln>
            </p:spPr>
            <p:txBody>
              <a:bodyPr vert="horz" wrap="square" lIns="105874" tIns="52937" rIns="105874" bIns="52937" numCol="1" anchor="t" anchorCtr="0" compatLnSpc="1">
                <a:prstTxWarp prst="textNoShape">
                  <a:avLst/>
                </a:prstTxWarp>
              </a:bodyPr>
              <a:lstStyle/>
              <a:p>
                <a:pPr>
                  <a:lnSpc>
                    <a:spcPct val="120000"/>
                  </a:lnSpc>
                </a:pPr>
                <a:endParaRPr lang="en-US" sz="758" dirty="0">
                  <a:latin typeface="+mn-ea"/>
                  <a:cs typeface="+mn-ea"/>
                  <a:sym typeface="Arial" panose="020B0604020202020204" pitchFamily="34" charset="0"/>
                </a:endParaRPr>
              </a:p>
            </p:txBody>
          </p:sp>
          <p:sp>
            <p:nvSpPr>
              <p:cNvPr id="92" name="Oval 97"/>
              <p:cNvSpPr>
                <a:spLocks noChangeArrowheads="1"/>
              </p:cNvSpPr>
              <p:nvPr/>
            </p:nvSpPr>
            <p:spPr bwMode="auto">
              <a:xfrm>
                <a:off x="5110163" y="1652588"/>
                <a:ext cx="74613" cy="76200"/>
              </a:xfrm>
              <a:prstGeom prst="ellipse">
                <a:avLst/>
              </a:prstGeom>
              <a:solidFill>
                <a:srgbClr val="2CA8B5"/>
              </a:solidFill>
              <a:ln w="9525">
                <a:noFill/>
                <a:round/>
                <a:headEnd/>
                <a:tailEnd/>
              </a:ln>
            </p:spPr>
            <p:txBody>
              <a:bodyPr vert="horz" wrap="square" lIns="105874" tIns="52937" rIns="105874" bIns="52937" numCol="1" anchor="t" anchorCtr="0" compatLnSpc="1">
                <a:prstTxWarp prst="textNoShape">
                  <a:avLst/>
                </a:prstTxWarp>
              </a:bodyPr>
              <a:lstStyle/>
              <a:p>
                <a:pPr>
                  <a:lnSpc>
                    <a:spcPct val="120000"/>
                  </a:lnSpc>
                </a:pPr>
                <a:endParaRPr lang="en-US" sz="758" dirty="0">
                  <a:latin typeface="+mn-ea"/>
                  <a:cs typeface="+mn-ea"/>
                  <a:sym typeface="Arial" panose="020B0604020202020204" pitchFamily="34" charset="0"/>
                </a:endParaRPr>
              </a:p>
            </p:txBody>
          </p:sp>
        </p:grpSp>
        <p:grpSp>
          <p:nvGrpSpPr>
            <p:cNvPr id="73" name="Group 179"/>
            <p:cNvGrpSpPr/>
            <p:nvPr/>
          </p:nvGrpSpPr>
          <p:grpSpPr>
            <a:xfrm>
              <a:off x="6923350" y="2855964"/>
              <a:ext cx="220321" cy="563870"/>
              <a:chOff x="5054600" y="1652588"/>
              <a:chExt cx="187325" cy="479424"/>
            </a:xfrm>
            <a:solidFill>
              <a:schemeClr val="accent4"/>
            </a:solidFill>
          </p:grpSpPr>
          <p:sp>
            <p:nvSpPr>
              <p:cNvPr id="89" name="Freeform 96"/>
              <p:cNvSpPr>
                <a:spLocks/>
              </p:cNvSpPr>
              <p:nvPr/>
            </p:nvSpPr>
            <p:spPr bwMode="auto">
              <a:xfrm>
                <a:off x="5054600" y="1733550"/>
                <a:ext cx="187325" cy="398462"/>
              </a:xfrm>
              <a:custGeom>
                <a:avLst/>
                <a:gdLst/>
                <a:ahLst/>
                <a:cxnLst>
                  <a:cxn ang="0">
                    <a:pos x="55" y="1"/>
                  </a:cxn>
                  <a:cxn ang="0">
                    <a:pos x="19" y="0"/>
                  </a:cxn>
                  <a:cxn ang="0">
                    <a:pos x="0" y="16"/>
                  </a:cxn>
                  <a:cxn ang="0">
                    <a:pos x="0" y="16"/>
                  </a:cxn>
                  <a:cxn ang="0">
                    <a:pos x="0" y="18"/>
                  </a:cxn>
                  <a:cxn ang="0">
                    <a:pos x="0" y="69"/>
                  </a:cxn>
                  <a:cxn ang="0">
                    <a:pos x="6" y="75"/>
                  </a:cxn>
                  <a:cxn ang="0">
                    <a:pos x="12" y="69"/>
                  </a:cxn>
                  <a:cxn ang="0">
                    <a:pos x="12" y="25"/>
                  </a:cxn>
                  <a:cxn ang="0">
                    <a:pos x="18" y="25"/>
                  </a:cxn>
                  <a:cxn ang="0">
                    <a:pos x="18" y="68"/>
                  </a:cxn>
                  <a:cxn ang="0">
                    <a:pos x="18" y="69"/>
                  </a:cxn>
                  <a:cxn ang="0">
                    <a:pos x="18" y="145"/>
                  </a:cxn>
                  <a:cxn ang="0">
                    <a:pos x="26" y="153"/>
                  </a:cxn>
                  <a:cxn ang="0">
                    <a:pos x="34" y="145"/>
                  </a:cxn>
                  <a:cxn ang="0">
                    <a:pos x="34" y="78"/>
                  </a:cxn>
                  <a:cxn ang="0">
                    <a:pos x="39" y="78"/>
                  </a:cxn>
                  <a:cxn ang="0">
                    <a:pos x="39" y="145"/>
                  </a:cxn>
                  <a:cxn ang="0">
                    <a:pos x="47" y="153"/>
                  </a:cxn>
                  <a:cxn ang="0">
                    <a:pos x="55" y="145"/>
                  </a:cxn>
                  <a:cxn ang="0">
                    <a:pos x="55" y="68"/>
                  </a:cxn>
                  <a:cxn ang="0">
                    <a:pos x="55" y="67"/>
                  </a:cxn>
                  <a:cxn ang="0">
                    <a:pos x="55" y="25"/>
                  </a:cxn>
                  <a:cxn ang="0">
                    <a:pos x="60" y="25"/>
                  </a:cxn>
                  <a:cxn ang="0">
                    <a:pos x="60" y="69"/>
                  </a:cxn>
                  <a:cxn ang="0">
                    <a:pos x="66" y="75"/>
                  </a:cxn>
                  <a:cxn ang="0">
                    <a:pos x="73" y="69"/>
                  </a:cxn>
                  <a:cxn ang="0">
                    <a:pos x="73" y="18"/>
                  </a:cxn>
                  <a:cxn ang="0">
                    <a:pos x="73" y="16"/>
                  </a:cxn>
                  <a:cxn ang="0">
                    <a:pos x="73" y="15"/>
                  </a:cxn>
                  <a:cxn ang="0">
                    <a:pos x="55" y="1"/>
                  </a:cxn>
                </a:cxnLst>
                <a:rect l="0" t="0" r="r" b="b"/>
                <a:pathLst>
                  <a:path w="73" h="153">
                    <a:moveTo>
                      <a:pt x="55" y="1"/>
                    </a:moveTo>
                    <a:cubicBezTo>
                      <a:pt x="19" y="0"/>
                      <a:pt x="19" y="0"/>
                      <a:pt x="19" y="0"/>
                    </a:cubicBezTo>
                    <a:cubicBezTo>
                      <a:pt x="5" y="1"/>
                      <a:pt x="0" y="12"/>
                      <a:pt x="0" y="16"/>
                    </a:cubicBezTo>
                    <a:cubicBezTo>
                      <a:pt x="0" y="16"/>
                      <a:pt x="0" y="16"/>
                      <a:pt x="0" y="16"/>
                    </a:cubicBezTo>
                    <a:cubicBezTo>
                      <a:pt x="0" y="18"/>
                      <a:pt x="0" y="18"/>
                      <a:pt x="0" y="18"/>
                    </a:cubicBezTo>
                    <a:cubicBezTo>
                      <a:pt x="0" y="69"/>
                      <a:pt x="0" y="69"/>
                      <a:pt x="0" y="69"/>
                    </a:cubicBezTo>
                    <a:cubicBezTo>
                      <a:pt x="0" y="73"/>
                      <a:pt x="3" y="75"/>
                      <a:pt x="6" y="75"/>
                    </a:cubicBezTo>
                    <a:cubicBezTo>
                      <a:pt x="10" y="75"/>
                      <a:pt x="12" y="73"/>
                      <a:pt x="12" y="69"/>
                    </a:cubicBezTo>
                    <a:cubicBezTo>
                      <a:pt x="12" y="25"/>
                      <a:pt x="12" y="25"/>
                      <a:pt x="12" y="25"/>
                    </a:cubicBezTo>
                    <a:cubicBezTo>
                      <a:pt x="18" y="25"/>
                      <a:pt x="18" y="25"/>
                      <a:pt x="18" y="25"/>
                    </a:cubicBezTo>
                    <a:cubicBezTo>
                      <a:pt x="18" y="68"/>
                      <a:pt x="18" y="68"/>
                      <a:pt x="18" y="68"/>
                    </a:cubicBezTo>
                    <a:cubicBezTo>
                      <a:pt x="18" y="68"/>
                      <a:pt x="18" y="69"/>
                      <a:pt x="18" y="69"/>
                    </a:cubicBezTo>
                    <a:cubicBezTo>
                      <a:pt x="18" y="145"/>
                      <a:pt x="18" y="145"/>
                      <a:pt x="18" y="145"/>
                    </a:cubicBezTo>
                    <a:cubicBezTo>
                      <a:pt x="18" y="150"/>
                      <a:pt x="21" y="153"/>
                      <a:pt x="26" y="153"/>
                    </a:cubicBezTo>
                    <a:cubicBezTo>
                      <a:pt x="31" y="153"/>
                      <a:pt x="34" y="150"/>
                      <a:pt x="34" y="145"/>
                    </a:cubicBezTo>
                    <a:cubicBezTo>
                      <a:pt x="34" y="78"/>
                      <a:pt x="34" y="78"/>
                      <a:pt x="34" y="78"/>
                    </a:cubicBezTo>
                    <a:cubicBezTo>
                      <a:pt x="39" y="78"/>
                      <a:pt x="39" y="78"/>
                      <a:pt x="39" y="78"/>
                    </a:cubicBezTo>
                    <a:cubicBezTo>
                      <a:pt x="39" y="145"/>
                      <a:pt x="39" y="145"/>
                      <a:pt x="39" y="145"/>
                    </a:cubicBezTo>
                    <a:cubicBezTo>
                      <a:pt x="39" y="150"/>
                      <a:pt x="42" y="153"/>
                      <a:pt x="47" y="153"/>
                    </a:cubicBezTo>
                    <a:cubicBezTo>
                      <a:pt x="52" y="153"/>
                      <a:pt x="55" y="150"/>
                      <a:pt x="55" y="145"/>
                    </a:cubicBezTo>
                    <a:cubicBezTo>
                      <a:pt x="55" y="68"/>
                      <a:pt x="55" y="68"/>
                      <a:pt x="55" y="68"/>
                    </a:cubicBezTo>
                    <a:cubicBezTo>
                      <a:pt x="55" y="67"/>
                      <a:pt x="55" y="67"/>
                      <a:pt x="55" y="67"/>
                    </a:cubicBezTo>
                    <a:cubicBezTo>
                      <a:pt x="55" y="25"/>
                      <a:pt x="55" y="25"/>
                      <a:pt x="55" y="25"/>
                    </a:cubicBezTo>
                    <a:cubicBezTo>
                      <a:pt x="60" y="25"/>
                      <a:pt x="60" y="25"/>
                      <a:pt x="60" y="25"/>
                    </a:cubicBezTo>
                    <a:cubicBezTo>
                      <a:pt x="60" y="69"/>
                      <a:pt x="60" y="69"/>
                      <a:pt x="60" y="69"/>
                    </a:cubicBezTo>
                    <a:cubicBezTo>
                      <a:pt x="60" y="73"/>
                      <a:pt x="63" y="75"/>
                      <a:pt x="66" y="75"/>
                    </a:cubicBezTo>
                    <a:cubicBezTo>
                      <a:pt x="70" y="75"/>
                      <a:pt x="73" y="73"/>
                      <a:pt x="73" y="69"/>
                    </a:cubicBezTo>
                    <a:cubicBezTo>
                      <a:pt x="73" y="18"/>
                      <a:pt x="73" y="18"/>
                      <a:pt x="73" y="18"/>
                    </a:cubicBezTo>
                    <a:cubicBezTo>
                      <a:pt x="73" y="16"/>
                      <a:pt x="73" y="16"/>
                      <a:pt x="73" y="16"/>
                    </a:cubicBezTo>
                    <a:cubicBezTo>
                      <a:pt x="73" y="15"/>
                      <a:pt x="73" y="15"/>
                      <a:pt x="73" y="15"/>
                    </a:cubicBezTo>
                    <a:cubicBezTo>
                      <a:pt x="73" y="10"/>
                      <a:pt x="67" y="1"/>
                      <a:pt x="55" y="1"/>
                    </a:cubicBezTo>
                    <a:close/>
                  </a:path>
                </a:pathLst>
              </a:custGeom>
              <a:solidFill>
                <a:srgbClr val="2CA8B5"/>
              </a:solidFill>
              <a:ln w="9525">
                <a:noFill/>
                <a:round/>
                <a:headEnd/>
                <a:tailEnd/>
              </a:ln>
            </p:spPr>
            <p:txBody>
              <a:bodyPr vert="horz" wrap="square" lIns="105874" tIns="52937" rIns="105874" bIns="52937" numCol="1" anchor="t" anchorCtr="0" compatLnSpc="1">
                <a:prstTxWarp prst="textNoShape">
                  <a:avLst/>
                </a:prstTxWarp>
              </a:bodyPr>
              <a:lstStyle/>
              <a:p>
                <a:pPr>
                  <a:lnSpc>
                    <a:spcPct val="120000"/>
                  </a:lnSpc>
                </a:pPr>
                <a:endParaRPr lang="en-US" sz="758" dirty="0">
                  <a:latin typeface="+mn-ea"/>
                  <a:cs typeface="+mn-ea"/>
                  <a:sym typeface="Arial" panose="020B0604020202020204" pitchFamily="34" charset="0"/>
                </a:endParaRPr>
              </a:p>
            </p:txBody>
          </p:sp>
          <p:sp>
            <p:nvSpPr>
              <p:cNvPr id="90" name="Oval 97"/>
              <p:cNvSpPr>
                <a:spLocks noChangeArrowheads="1"/>
              </p:cNvSpPr>
              <p:nvPr/>
            </p:nvSpPr>
            <p:spPr bwMode="auto">
              <a:xfrm>
                <a:off x="5110163" y="1652588"/>
                <a:ext cx="74613" cy="76200"/>
              </a:xfrm>
              <a:prstGeom prst="ellipse">
                <a:avLst/>
              </a:prstGeom>
              <a:solidFill>
                <a:srgbClr val="2CA8B5"/>
              </a:solidFill>
              <a:ln w="9525">
                <a:noFill/>
                <a:round/>
                <a:headEnd/>
                <a:tailEnd/>
              </a:ln>
            </p:spPr>
            <p:txBody>
              <a:bodyPr vert="horz" wrap="square" lIns="105874" tIns="52937" rIns="105874" bIns="52937" numCol="1" anchor="t" anchorCtr="0" compatLnSpc="1">
                <a:prstTxWarp prst="textNoShape">
                  <a:avLst/>
                </a:prstTxWarp>
              </a:bodyPr>
              <a:lstStyle/>
              <a:p>
                <a:pPr>
                  <a:lnSpc>
                    <a:spcPct val="120000"/>
                  </a:lnSpc>
                </a:pPr>
                <a:endParaRPr lang="en-US" sz="758" dirty="0">
                  <a:latin typeface="+mn-ea"/>
                  <a:cs typeface="+mn-ea"/>
                  <a:sym typeface="Arial" panose="020B0604020202020204" pitchFamily="34" charset="0"/>
                </a:endParaRPr>
              </a:p>
            </p:txBody>
          </p:sp>
        </p:grpSp>
        <p:grpSp>
          <p:nvGrpSpPr>
            <p:cNvPr id="74" name="Group 179"/>
            <p:cNvGrpSpPr/>
            <p:nvPr/>
          </p:nvGrpSpPr>
          <p:grpSpPr>
            <a:xfrm>
              <a:off x="7171017" y="2855964"/>
              <a:ext cx="220321" cy="563870"/>
              <a:chOff x="5054600" y="1652588"/>
              <a:chExt cx="187325" cy="479424"/>
            </a:xfrm>
            <a:solidFill>
              <a:schemeClr val="bg1">
                <a:lumMod val="75000"/>
              </a:schemeClr>
            </a:solidFill>
          </p:grpSpPr>
          <p:sp>
            <p:nvSpPr>
              <p:cNvPr id="87" name="Freeform 96"/>
              <p:cNvSpPr>
                <a:spLocks/>
              </p:cNvSpPr>
              <p:nvPr/>
            </p:nvSpPr>
            <p:spPr bwMode="auto">
              <a:xfrm>
                <a:off x="5054600" y="1733550"/>
                <a:ext cx="187325" cy="398462"/>
              </a:xfrm>
              <a:custGeom>
                <a:avLst/>
                <a:gdLst/>
                <a:ahLst/>
                <a:cxnLst>
                  <a:cxn ang="0">
                    <a:pos x="55" y="1"/>
                  </a:cxn>
                  <a:cxn ang="0">
                    <a:pos x="19" y="0"/>
                  </a:cxn>
                  <a:cxn ang="0">
                    <a:pos x="0" y="16"/>
                  </a:cxn>
                  <a:cxn ang="0">
                    <a:pos x="0" y="16"/>
                  </a:cxn>
                  <a:cxn ang="0">
                    <a:pos x="0" y="18"/>
                  </a:cxn>
                  <a:cxn ang="0">
                    <a:pos x="0" y="69"/>
                  </a:cxn>
                  <a:cxn ang="0">
                    <a:pos x="6" y="75"/>
                  </a:cxn>
                  <a:cxn ang="0">
                    <a:pos x="12" y="69"/>
                  </a:cxn>
                  <a:cxn ang="0">
                    <a:pos x="12" y="25"/>
                  </a:cxn>
                  <a:cxn ang="0">
                    <a:pos x="18" y="25"/>
                  </a:cxn>
                  <a:cxn ang="0">
                    <a:pos x="18" y="68"/>
                  </a:cxn>
                  <a:cxn ang="0">
                    <a:pos x="18" y="69"/>
                  </a:cxn>
                  <a:cxn ang="0">
                    <a:pos x="18" y="145"/>
                  </a:cxn>
                  <a:cxn ang="0">
                    <a:pos x="26" y="153"/>
                  </a:cxn>
                  <a:cxn ang="0">
                    <a:pos x="34" y="145"/>
                  </a:cxn>
                  <a:cxn ang="0">
                    <a:pos x="34" y="78"/>
                  </a:cxn>
                  <a:cxn ang="0">
                    <a:pos x="39" y="78"/>
                  </a:cxn>
                  <a:cxn ang="0">
                    <a:pos x="39" y="145"/>
                  </a:cxn>
                  <a:cxn ang="0">
                    <a:pos x="47" y="153"/>
                  </a:cxn>
                  <a:cxn ang="0">
                    <a:pos x="55" y="145"/>
                  </a:cxn>
                  <a:cxn ang="0">
                    <a:pos x="55" y="68"/>
                  </a:cxn>
                  <a:cxn ang="0">
                    <a:pos x="55" y="67"/>
                  </a:cxn>
                  <a:cxn ang="0">
                    <a:pos x="55" y="25"/>
                  </a:cxn>
                  <a:cxn ang="0">
                    <a:pos x="60" y="25"/>
                  </a:cxn>
                  <a:cxn ang="0">
                    <a:pos x="60" y="69"/>
                  </a:cxn>
                  <a:cxn ang="0">
                    <a:pos x="66" y="75"/>
                  </a:cxn>
                  <a:cxn ang="0">
                    <a:pos x="73" y="69"/>
                  </a:cxn>
                  <a:cxn ang="0">
                    <a:pos x="73" y="18"/>
                  </a:cxn>
                  <a:cxn ang="0">
                    <a:pos x="73" y="16"/>
                  </a:cxn>
                  <a:cxn ang="0">
                    <a:pos x="73" y="15"/>
                  </a:cxn>
                  <a:cxn ang="0">
                    <a:pos x="55" y="1"/>
                  </a:cxn>
                </a:cxnLst>
                <a:rect l="0" t="0" r="r" b="b"/>
                <a:pathLst>
                  <a:path w="73" h="153">
                    <a:moveTo>
                      <a:pt x="55" y="1"/>
                    </a:moveTo>
                    <a:cubicBezTo>
                      <a:pt x="19" y="0"/>
                      <a:pt x="19" y="0"/>
                      <a:pt x="19" y="0"/>
                    </a:cubicBezTo>
                    <a:cubicBezTo>
                      <a:pt x="5" y="1"/>
                      <a:pt x="0" y="12"/>
                      <a:pt x="0" y="16"/>
                    </a:cubicBezTo>
                    <a:cubicBezTo>
                      <a:pt x="0" y="16"/>
                      <a:pt x="0" y="16"/>
                      <a:pt x="0" y="16"/>
                    </a:cubicBezTo>
                    <a:cubicBezTo>
                      <a:pt x="0" y="18"/>
                      <a:pt x="0" y="18"/>
                      <a:pt x="0" y="18"/>
                    </a:cubicBezTo>
                    <a:cubicBezTo>
                      <a:pt x="0" y="69"/>
                      <a:pt x="0" y="69"/>
                      <a:pt x="0" y="69"/>
                    </a:cubicBezTo>
                    <a:cubicBezTo>
                      <a:pt x="0" y="73"/>
                      <a:pt x="3" y="75"/>
                      <a:pt x="6" y="75"/>
                    </a:cubicBezTo>
                    <a:cubicBezTo>
                      <a:pt x="10" y="75"/>
                      <a:pt x="12" y="73"/>
                      <a:pt x="12" y="69"/>
                    </a:cubicBezTo>
                    <a:cubicBezTo>
                      <a:pt x="12" y="25"/>
                      <a:pt x="12" y="25"/>
                      <a:pt x="12" y="25"/>
                    </a:cubicBezTo>
                    <a:cubicBezTo>
                      <a:pt x="18" y="25"/>
                      <a:pt x="18" y="25"/>
                      <a:pt x="18" y="25"/>
                    </a:cubicBezTo>
                    <a:cubicBezTo>
                      <a:pt x="18" y="68"/>
                      <a:pt x="18" y="68"/>
                      <a:pt x="18" y="68"/>
                    </a:cubicBezTo>
                    <a:cubicBezTo>
                      <a:pt x="18" y="68"/>
                      <a:pt x="18" y="69"/>
                      <a:pt x="18" y="69"/>
                    </a:cubicBezTo>
                    <a:cubicBezTo>
                      <a:pt x="18" y="145"/>
                      <a:pt x="18" y="145"/>
                      <a:pt x="18" y="145"/>
                    </a:cubicBezTo>
                    <a:cubicBezTo>
                      <a:pt x="18" y="150"/>
                      <a:pt x="21" y="153"/>
                      <a:pt x="26" y="153"/>
                    </a:cubicBezTo>
                    <a:cubicBezTo>
                      <a:pt x="31" y="153"/>
                      <a:pt x="34" y="150"/>
                      <a:pt x="34" y="145"/>
                    </a:cubicBezTo>
                    <a:cubicBezTo>
                      <a:pt x="34" y="78"/>
                      <a:pt x="34" y="78"/>
                      <a:pt x="34" y="78"/>
                    </a:cubicBezTo>
                    <a:cubicBezTo>
                      <a:pt x="39" y="78"/>
                      <a:pt x="39" y="78"/>
                      <a:pt x="39" y="78"/>
                    </a:cubicBezTo>
                    <a:cubicBezTo>
                      <a:pt x="39" y="145"/>
                      <a:pt x="39" y="145"/>
                      <a:pt x="39" y="145"/>
                    </a:cubicBezTo>
                    <a:cubicBezTo>
                      <a:pt x="39" y="150"/>
                      <a:pt x="42" y="153"/>
                      <a:pt x="47" y="153"/>
                    </a:cubicBezTo>
                    <a:cubicBezTo>
                      <a:pt x="52" y="153"/>
                      <a:pt x="55" y="150"/>
                      <a:pt x="55" y="145"/>
                    </a:cubicBezTo>
                    <a:cubicBezTo>
                      <a:pt x="55" y="68"/>
                      <a:pt x="55" y="68"/>
                      <a:pt x="55" y="68"/>
                    </a:cubicBezTo>
                    <a:cubicBezTo>
                      <a:pt x="55" y="67"/>
                      <a:pt x="55" y="67"/>
                      <a:pt x="55" y="67"/>
                    </a:cubicBezTo>
                    <a:cubicBezTo>
                      <a:pt x="55" y="25"/>
                      <a:pt x="55" y="25"/>
                      <a:pt x="55" y="25"/>
                    </a:cubicBezTo>
                    <a:cubicBezTo>
                      <a:pt x="60" y="25"/>
                      <a:pt x="60" y="25"/>
                      <a:pt x="60" y="25"/>
                    </a:cubicBezTo>
                    <a:cubicBezTo>
                      <a:pt x="60" y="69"/>
                      <a:pt x="60" y="69"/>
                      <a:pt x="60" y="69"/>
                    </a:cubicBezTo>
                    <a:cubicBezTo>
                      <a:pt x="60" y="73"/>
                      <a:pt x="63" y="75"/>
                      <a:pt x="66" y="75"/>
                    </a:cubicBezTo>
                    <a:cubicBezTo>
                      <a:pt x="70" y="75"/>
                      <a:pt x="73" y="73"/>
                      <a:pt x="73" y="69"/>
                    </a:cubicBezTo>
                    <a:cubicBezTo>
                      <a:pt x="73" y="18"/>
                      <a:pt x="73" y="18"/>
                      <a:pt x="73" y="18"/>
                    </a:cubicBezTo>
                    <a:cubicBezTo>
                      <a:pt x="73" y="16"/>
                      <a:pt x="73" y="16"/>
                      <a:pt x="73" y="16"/>
                    </a:cubicBezTo>
                    <a:cubicBezTo>
                      <a:pt x="73" y="15"/>
                      <a:pt x="73" y="15"/>
                      <a:pt x="73" y="15"/>
                    </a:cubicBezTo>
                    <a:cubicBezTo>
                      <a:pt x="73" y="10"/>
                      <a:pt x="67" y="1"/>
                      <a:pt x="55" y="1"/>
                    </a:cubicBezTo>
                    <a:close/>
                  </a:path>
                </a:pathLst>
              </a:custGeom>
              <a:grpFill/>
              <a:ln w="9525">
                <a:noFill/>
                <a:round/>
                <a:headEnd/>
                <a:tailEnd/>
              </a:ln>
            </p:spPr>
            <p:txBody>
              <a:bodyPr vert="horz" wrap="square" lIns="105874" tIns="52937" rIns="105874" bIns="52937" numCol="1" anchor="t" anchorCtr="0" compatLnSpc="1">
                <a:prstTxWarp prst="textNoShape">
                  <a:avLst/>
                </a:prstTxWarp>
              </a:bodyPr>
              <a:lstStyle/>
              <a:p>
                <a:pPr>
                  <a:lnSpc>
                    <a:spcPct val="120000"/>
                  </a:lnSpc>
                </a:pPr>
                <a:endParaRPr lang="en-US" sz="758" dirty="0">
                  <a:latin typeface="+mn-ea"/>
                  <a:cs typeface="+mn-ea"/>
                  <a:sym typeface="Arial" panose="020B0604020202020204" pitchFamily="34" charset="0"/>
                </a:endParaRPr>
              </a:p>
            </p:txBody>
          </p:sp>
          <p:sp>
            <p:nvSpPr>
              <p:cNvPr id="88" name="Oval 97"/>
              <p:cNvSpPr>
                <a:spLocks noChangeArrowheads="1"/>
              </p:cNvSpPr>
              <p:nvPr/>
            </p:nvSpPr>
            <p:spPr bwMode="auto">
              <a:xfrm>
                <a:off x="5110163" y="1652588"/>
                <a:ext cx="74613" cy="76200"/>
              </a:xfrm>
              <a:prstGeom prst="ellipse">
                <a:avLst/>
              </a:prstGeom>
              <a:grpFill/>
              <a:ln w="9525">
                <a:noFill/>
                <a:round/>
                <a:headEnd/>
                <a:tailEnd/>
              </a:ln>
            </p:spPr>
            <p:txBody>
              <a:bodyPr vert="horz" wrap="square" lIns="105874" tIns="52937" rIns="105874" bIns="52937" numCol="1" anchor="t" anchorCtr="0" compatLnSpc="1">
                <a:prstTxWarp prst="textNoShape">
                  <a:avLst/>
                </a:prstTxWarp>
              </a:bodyPr>
              <a:lstStyle/>
              <a:p>
                <a:pPr>
                  <a:lnSpc>
                    <a:spcPct val="120000"/>
                  </a:lnSpc>
                </a:pPr>
                <a:endParaRPr lang="en-US" sz="758" dirty="0">
                  <a:latin typeface="+mn-ea"/>
                  <a:cs typeface="+mn-ea"/>
                  <a:sym typeface="Arial" panose="020B0604020202020204" pitchFamily="34" charset="0"/>
                </a:endParaRPr>
              </a:p>
            </p:txBody>
          </p:sp>
        </p:grpSp>
        <p:grpSp>
          <p:nvGrpSpPr>
            <p:cNvPr id="75" name="Group 179"/>
            <p:cNvGrpSpPr/>
            <p:nvPr/>
          </p:nvGrpSpPr>
          <p:grpSpPr>
            <a:xfrm>
              <a:off x="7418683" y="2855964"/>
              <a:ext cx="220321" cy="563870"/>
              <a:chOff x="5054600" y="1652588"/>
              <a:chExt cx="187325" cy="479424"/>
            </a:xfrm>
            <a:solidFill>
              <a:schemeClr val="bg1">
                <a:lumMod val="75000"/>
              </a:schemeClr>
            </a:solidFill>
          </p:grpSpPr>
          <p:sp>
            <p:nvSpPr>
              <p:cNvPr id="85" name="Freeform 96"/>
              <p:cNvSpPr>
                <a:spLocks/>
              </p:cNvSpPr>
              <p:nvPr/>
            </p:nvSpPr>
            <p:spPr bwMode="auto">
              <a:xfrm>
                <a:off x="5054600" y="1733550"/>
                <a:ext cx="187325" cy="398462"/>
              </a:xfrm>
              <a:custGeom>
                <a:avLst/>
                <a:gdLst/>
                <a:ahLst/>
                <a:cxnLst>
                  <a:cxn ang="0">
                    <a:pos x="55" y="1"/>
                  </a:cxn>
                  <a:cxn ang="0">
                    <a:pos x="19" y="0"/>
                  </a:cxn>
                  <a:cxn ang="0">
                    <a:pos x="0" y="16"/>
                  </a:cxn>
                  <a:cxn ang="0">
                    <a:pos x="0" y="16"/>
                  </a:cxn>
                  <a:cxn ang="0">
                    <a:pos x="0" y="18"/>
                  </a:cxn>
                  <a:cxn ang="0">
                    <a:pos x="0" y="69"/>
                  </a:cxn>
                  <a:cxn ang="0">
                    <a:pos x="6" y="75"/>
                  </a:cxn>
                  <a:cxn ang="0">
                    <a:pos x="12" y="69"/>
                  </a:cxn>
                  <a:cxn ang="0">
                    <a:pos x="12" y="25"/>
                  </a:cxn>
                  <a:cxn ang="0">
                    <a:pos x="18" y="25"/>
                  </a:cxn>
                  <a:cxn ang="0">
                    <a:pos x="18" y="68"/>
                  </a:cxn>
                  <a:cxn ang="0">
                    <a:pos x="18" y="69"/>
                  </a:cxn>
                  <a:cxn ang="0">
                    <a:pos x="18" y="145"/>
                  </a:cxn>
                  <a:cxn ang="0">
                    <a:pos x="26" y="153"/>
                  </a:cxn>
                  <a:cxn ang="0">
                    <a:pos x="34" y="145"/>
                  </a:cxn>
                  <a:cxn ang="0">
                    <a:pos x="34" y="78"/>
                  </a:cxn>
                  <a:cxn ang="0">
                    <a:pos x="39" y="78"/>
                  </a:cxn>
                  <a:cxn ang="0">
                    <a:pos x="39" y="145"/>
                  </a:cxn>
                  <a:cxn ang="0">
                    <a:pos x="47" y="153"/>
                  </a:cxn>
                  <a:cxn ang="0">
                    <a:pos x="55" y="145"/>
                  </a:cxn>
                  <a:cxn ang="0">
                    <a:pos x="55" y="68"/>
                  </a:cxn>
                  <a:cxn ang="0">
                    <a:pos x="55" y="67"/>
                  </a:cxn>
                  <a:cxn ang="0">
                    <a:pos x="55" y="25"/>
                  </a:cxn>
                  <a:cxn ang="0">
                    <a:pos x="60" y="25"/>
                  </a:cxn>
                  <a:cxn ang="0">
                    <a:pos x="60" y="69"/>
                  </a:cxn>
                  <a:cxn ang="0">
                    <a:pos x="66" y="75"/>
                  </a:cxn>
                  <a:cxn ang="0">
                    <a:pos x="73" y="69"/>
                  </a:cxn>
                  <a:cxn ang="0">
                    <a:pos x="73" y="18"/>
                  </a:cxn>
                  <a:cxn ang="0">
                    <a:pos x="73" y="16"/>
                  </a:cxn>
                  <a:cxn ang="0">
                    <a:pos x="73" y="15"/>
                  </a:cxn>
                  <a:cxn ang="0">
                    <a:pos x="55" y="1"/>
                  </a:cxn>
                </a:cxnLst>
                <a:rect l="0" t="0" r="r" b="b"/>
                <a:pathLst>
                  <a:path w="73" h="153">
                    <a:moveTo>
                      <a:pt x="55" y="1"/>
                    </a:moveTo>
                    <a:cubicBezTo>
                      <a:pt x="19" y="0"/>
                      <a:pt x="19" y="0"/>
                      <a:pt x="19" y="0"/>
                    </a:cubicBezTo>
                    <a:cubicBezTo>
                      <a:pt x="5" y="1"/>
                      <a:pt x="0" y="12"/>
                      <a:pt x="0" y="16"/>
                    </a:cubicBezTo>
                    <a:cubicBezTo>
                      <a:pt x="0" y="16"/>
                      <a:pt x="0" y="16"/>
                      <a:pt x="0" y="16"/>
                    </a:cubicBezTo>
                    <a:cubicBezTo>
                      <a:pt x="0" y="18"/>
                      <a:pt x="0" y="18"/>
                      <a:pt x="0" y="18"/>
                    </a:cubicBezTo>
                    <a:cubicBezTo>
                      <a:pt x="0" y="69"/>
                      <a:pt x="0" y="69"/>
                      <a:pt x="0" y="69"/>
                    </a:cubicBezTo>
                    <a:cubicBezTo>
                      <a:pt x="0" y="73"/>
                      <a:pt x="3" y="75"/>
                      <a:pt x="6" y="75"/>
                    </a:cubicBezTo>
                    <a:cubicBezTo>
                      <a:pt x="10" y="75"/>
                      <a:pt x="12" y="73"/>
                      <a:pt x="12" y="69"/>
                    </a:cubicBezTo>
                    <a:cubicBezTo>
                      <a:pt x="12" y="25"/>
                      <a:pt x="12" y="25"/>
                      <a:pt x="12" y="25"/>
                    </a:cubicBezTo>
                    <a:cubicBezTo>
                      <a:pt x="18" y="25"/>
                      <a:pt x="18" y="25"/>
                      <a:pt x="18" y="25"/>
                    </a:cubicBezTo>
                    <a:cubicBezTo>
                      <a:pt x="18" y="68"/>
                      <a:pt x="18" y="68"/>
                      <a:pt x="18" y="68"/>
                    </a:cubicBezTo>
                    <a:cubicBezTo>
                      <a:pt x="18" y="68"/>
                      <a:pt x="18" y="69"/>
                      <a:pt x="18" y="69"/>
                    </a:cubicBezTo>
                    <a:cubicBezTo>
                      <a:pt x="18" y="145"/>
                      <a:pt x="18" y="145"/>
                      <a:pt x="18" y="145"/>
                    </a:cubicBezTo>
                    <a:cubicBezTo>
                      <a:pt x="18" y="150"/>
                      <a:pt x="21" y="153"/>
                      <a:pt x="26" y="153"/>
                    </a:cubicBezTo>
                    <a:cubicBezTo>
                      <a:pt x="31" y="153"/>
                      <a:pt x="34" y="150"/>
                      <a:pt x="34" y="145"/>
                    </a:cubicBezTo>
                    <a:cubicBezTo>
                      <a:pt x="34" y="78"/>
                      <a:pt x="34" y="78"/>
                      <a:pt x="34" y="78"/>
                    </a:cubicBezTo>
                    <a:cubicBezTo>
                      <a:pt x="39" y="78"/>
                      <a:pt x="39" y="78"/>
                      <a:pt x="39" y="78"/>
                    </a:cubicBezTo>
                    <a:cubicBezTo>
                      <a:pt x="39" y="145"/>
                      <a:pt x="39" y="145"/>
                      <a:pt x="39" y="145"/>
                    </a:cubicBezTo>
                    <a:cubicBezTo>
                      <a:pt x="39" y="150"/>
                      <a:pt x="42" y="153"/>
                      <a:pt x="47" y="153"/>
                    </a:cubicBezTo>
                    <a:cubicBezTo>
                      <a:pt x="52" y="153"/>
                      <a:pt x="55" y="150"/>
                      <a:pt x="55" y="145"/>
                    </a:cubicBezTo>
                    <a:cubicBezTo>
                      <a:pt x="55" y="68"/>
                      <a:pt x="55" y="68"/>
                      <a:pt x="55" y="68"/>
                    </a:cubicBezTo>
                    <a:cubicBezTo>
                      <a:pt x="55" y="67"/>
                      <a:pt x="55" y="67"/>
                      <a:pt x="55" y="67"/>
                    </a:cubicBezTo>
                    <a:cubicBezTo>
                      <a:pt x="55" y="25"/>
                      <a:pt x="55" y="25"/>
                      <a:pt x="55" y="25"/>
                    </a:cubicBezTo>
                    <a:cubicBezTo>
                      <a:pt x="60" y="25"/>
                      <a:pt x="60" y="25"/>
                      <a:pt x="60" y="25"/>
                    </a:cubicBezTo>
                    <a:cubicBezTo>
                      <a:pt x="60" y="69"/>
                      <a:pt x="60" y="69"/>
                      <a:pt x="60" y="69"/>
                    </a:cubicBezTo>
                    <a:cubicBezTo>
                      <a:pt x="60" y="73"/>
                      <a:pt x="63" y="75"/>
                      <a:pt x="66" y="75"/>
                    </a:cubicBezTo>
                    <a:cubicBezTo>
                      <a:pt x="70" y="75"/>
                      <a:pt x="73" y="73"/>
                      <a:pt x="73" y="69"/>
                    </a:cubicBezTo>
                    <a:cubicBezTo>
                      <a:pt x="73" y="18"/>
                      <a:pt x="73" y="18"/>
                      <a:pt x="73" y="18"/>
                    </a:cubicBezTo>
                    <a:cubicBezTo>
                      <a:pt x="73" y="16"/>
                      <a:pt x="73" y="16"/>
                      <a:pt x="73" y="16"/>
                    </a:cubicBezTo>
                    <a:cubicBezTo>
                      <a:pt x="73" y="15"/>
                      <a:pt x="73" y="15"/>
                      <a:pt x="73" y="15"/>
                    </a:cubicBezTo>
                    <a:cubicBezTo>
                      <a:pt x="73" y="10"/>
                      <a:pt x="67" y="1"/>
                      <a:pt x="55" y="1"/>
                    </a:cubicBezTo>
                    <a:close/>
                  </a:path>
                </a:pathLst>
              </a:custGeom>
              <a:grpFill/>
              <a:ln w="9525">
                <a:noFill/>
                <a:round/>
                <a:headEnd/>
                <a:tailEnd/>
              </a:ln>
            </p:spPr>
            <p:txBody>
              <a:bodyPr vert="horz" wrap="square" lIns="105874" tIns="52937" rIns="105874" bIns="52937" numCol="1" anchor="t" anchorCtr="0" compatLnSpc="1">
                <a:prstTxWarp prst="textNoShape">
                  <a:avLst/>
                </a:prstTxWarp>
              </a:bodyPr>
              <a:lstStyle/>
              <a:p>
                <a:pPr>
                  <a:lnSpc>
                    <a:spcPct val="120000"/>
                  </a:lnSpc>
                </a:pPr>
                <a:endParaRPr lang="en-US" sz="758" dirty="0">
                  <a:latin typeface="+mn-ea"/>
                  <a:cs typeface="+mn-ea"/>
                  <a:sym typeface="Arial" panose="020B0604020202020204" pitchFamily="34" charset="0"/>
                </a:endParaRPr>
              </a:p>
            </p:txBody>
          </p:sp>
          <p:sp>
            <p:nvSpPr>
              <p:cNvPr id="86" name="Oval 97"/>
              <p:cNvSpPr>
                <a:spLocks noChangeArrowheads="1"/>
              </p:cNvSpPr>
              <p:nvPr/>
            </p:nvSpPr>
            <p:spPr bwMode="auto">
              <a:xfrm>
                <a:off x="5110163" y="1652588"/>
                <a:ext cx="74613" cy="76200"/>
              </a:xfrm>
              <a:prstGeom prst="ellipse">
                <a:avLst/>
              </a:prstGeom>
              <a:grpFill/>
              <a:ln w="9525">
                <a:noFill/>
                <a:round/>
                <a:headEnd/>
                <a:tailEnd/>
              </a:ln>
            </p:spPr>
            <p:txBody>
              <a:bodyPr vert="horz" wrap="square" lIns="105874" tIns="52937" rIns="105874" bIns="52937" numCol="1" anchor="t" anchorCtr="0" compatLnSpc="1">
                <a:prstTxWarp prst="textNoShape">
                  <a:avLst/>
                </a:prstTxWarp>
              </a:bodyPr>
              <a:lstStyle/>
              <a:p>
                <a:pPr>
                  <a:lnSpc>
                    <a:spcPct val="120000"/>
                  </a:lnSpc>
                </a:pPr>
                <a:endParaRPr lang="en-US" sz="758" dirty="0">
                  <a:latin typeface="+mn-ea"/>
                  <a:cs typeface="+mn-ea"/>
                  <a:sym typeface="Arial" panose="020B0604020202020204" pitchFamily="34" charset="0"/>
                </a:endParaRPr>
              </a:p>
            </p:txBody>
          </p:sp>
        </p:grpSp>
        <p:grpSp>
          <p:nvGrpSpPr>
            <p:cNvPr id="76" name="Group 179"/>
            <p:cNvGrpSpPr/>
            <p:nvPr/>
          </p:nvGrpSpPr>
          <p:grpSpPr>
            <a:xfrm>
              <a:off x="7666349" y="2855964"/>
              <a:ext cx="220321" cy="563870"/>
              <a:chOff x="5054600" y="1652588"/>
              <a:chExt cx="187325" cy="479424"/>
            </a:xfrm>
            <a:solidFill>
              <a:schemeClr val="bg1">
                <a:lumMod val="75000"/>
              </a:schemeClr>
            </a:solidFill>
          </p:grpSpPr>
          <p:sp>
            <p:nvSpPr>
              <p:cNvPr id="83" name="Freeform 96"/>
              <p:cNvSpPr>
                <a:spLocks/>
              </p:cNvSpPr>
              <p:nvPr/>
            </p:nvSpPr>
            <p:spPr bwMode="auto">
              <a:xfrm>
                <a:off x="5054600" y="1733550"/>
                <a:ext cx="187325" cy="398462"/>
              </a:xfrm>
              <a:custGeom>
                <a:avLst/>
                <a:gdLst/>
                <a:ahLst/>
                <a:cxnLst>
                  <a:cxn ang="0">
                    <a:pos x="55" y="1"/>
                  </a:cxn>
                  <a:cxn ang="0">
                    <a:pos x="19" y="0"/>
                  </a:cxn>
                  <a:cxn ang="0">
                    <a:pos x="0" y="16"/>
                  </a:cxn>
                  <a:cxn ang="0">
                    <a:pos x="0" y="16"/>
                  </a:cxn>
                  <a:cxn ang="0">
                    <a:pos x="0" y="18"/>
                  </a:cxn>
                  <a:cxn ang="0">
                    <a:pos x="0" y="69"/>
                  </a:cxn>
                  <a:cxn ang="0">
                    <a:pos x="6" y="75"/>
                  </a:cxn>
                  <a:cxn ang="0">
                    <a:pos x="12" y="69"/>
                  </a:cxn>
                  <a:cxn ang="0">
                    <a:pos x="12" y="25"/>
                  </a:cxn>
                  <a:cxn ang="0">
                    <a:pos x="18" y="25"/>
                  </a:cxn>
                  <a:cxn ang="0">
                    <a:pos x="18" y="68"/>
                  </a:cxn>
                  <a:cxn ang="0">
                    <a:pos x="18" y="69"/>
                  </a:cxn>
                  <a:cxn ang="0">
                    <a:pos x="18" y="145"/>
                  </a:cxn>
                  <a:cxn ang="0">
                    <a:pos x="26" y="153"/>
                  </a:cxn>
                  <a:cxn ang="0">
                    <a:pos x="34" y="145"/>
                  </a:cxn>
                  <a:cxn ang="0">
                    <a:pos x="34" y="78"/>
                  </a:cxn>
                  <a:cxn ang="0">
                    <a:pos x="39" y="78"/>
                  </a:cxn>
                  <a:cxn ang="0">
                    <a:pos x="39" y="145"/>
                  </a:cxn>
                  <a:cxn ang="0">
                    <a:pos x="47" y="153"/>
                  </a:cxn>
                  <a:cxn ang="0">
                    <a:pos x="55" y="145"/>
                  </a:cxn>
                  <a:cxn ang="0">
                    <a:pos x="55" y="68"/>
                  </a:cxn>
                  <a:cxn ang="0">
                    <a:pos x="55" y="67"/>
                  </a:cxn>
                  <a:cxn ang="0">
                    <a:pos x="55" y="25"/>
                  </a:cxn>
                  <a:cxn ang="0">
                    <a:pos x="60" y="25"/>
                  </a:cxn>
                  <a:cxn ang="0">
                    <a:pos x="60" y="69"/>
                  </a:cxn>
                  <a:cxn ang="0">
                    <a:pos x="66" y="75"/>
                  </a:cxn>
                  <a:cxn ang="0">
                    <a:pos x="73" y="69"/>
                  </a:cxn>
                  <a:cxn ang="0">
                    <a:pos x="73" y="18"/>
                  </a:cxn>
                  <a:cxn ang="0">
                    <a:pos x="73" y="16"/>
                  </a:cxn>
                  <a:cxn ang="0">
                    <a:pos x="73" y="15"/>
                  </a:cxn>
                  <a:cxn ang="0">
                    <a:pos x="55" y="1"/>
                  </a:cxn>
                </a:cxnLst>
                <a:rect l="0" t="0" r="r" b="b"/>
                <a:pathLst>
                  <a:path w="73" h="153">
                    <a:moveTo>
                      <a:pt x="55" y="1"/>
                    </a:moveTo>
                    <a:cubicBezTo>
                      <a:pt x="19" y="0"/>
                      <a:pt x="19" y="0"/>
                      <a:pt x="19" y="0"/>
                    </a:cubicBezTo>
                    <a:cubicBezTo>
                      <a:pt x="5" y="1"/>
                      <a:pt x="0" y="12"/>
                      <a:pt x="0" y="16"/>
                    </a:cubicBezTo>
                    <a:cubicBezTo>
                      <a:pt x="0" y="16"/>
                      <a:pt x="0" y="16"/>
                      <a:pt x="0" y="16"/>
                    </a:cubicBezTo>
                    <a:cubicBezTo>
                      <a:pt x="0" y="18"/>
                      <a:pt x="0" y="18"/>
                      <a:pt x="0" y="18"/>
                    </a:cubicBezTo>
                    <a:cubicBezTo>
                      <a:pt x="0" y="69"/>
                      <a:pt x="0" y="69"/>
                      <a:pt x="0" y="69"/>
                    </a:cubicBezTo>
                    <a:cubicBezTo>
                      <a:pt x="0" y="73"/>
                      <a:pt x="3" y="75"/>
                      <a:pt x="6" y="75"/>
                    </a:cubicBezTo>
                    <a:cubicBezTo>
                      <a:pt x="10" y="75"/>
                      <a:pt x="12" y="73"/>
                      <a:pt x="12" y="69"/>
                    </a:cubicBezTo>
                    <a:cubicBezTo>
                      <a:pt x="12" y="25"/>
                      <a:pt x="12" y="25"/>
                      <a:pt x="12" y="25"/>
                    </a:cubicBezTo>
                    <a:cubicBezTo>
                      <a:pt x="18" y="25"/>
                      <a:pt x="18" y="25"/>
                      <a:pt x="18" y="25"/>
                    </a:cubicBezTo>
                    <a:cubicBezTo>
                      <a:pt x="18" y="68"/>
                      <a:pt x="18" y="68"/>
                      <a:pt x="18" y="68"/>
                    </a:cubicBezTo>
                    <a:cubicBezTo>
                      <a:pt x="18" y="68"/>
                      <a:pt x="18" y="69"/>
                      <a:pt x="18" y="69"/>
                    </a:cubicBezTo>
                    <a:cubicBezTo>
                      <a:pt x="18" y="145"/>
                      <a:pt x="18" y="145"/>
                      <a:pt x="18" y="145"/>
                    </a:cubicBezTo>
                    <a:cubicBezTo>
                      <a:pt x="18" y="150"/>
                      <a:pt x="21" y="153"/>
                      <a:pt x="26" y="153"/>
                    </a:cubicBezTo>
                    <a:cubicBezTo>
                      <a:pt x="31" y="153"/>
                      <a:pt x="34" y="150"/>
                      <a:pt x="34" y="145"/>
                    </a:cubicBezTo>
                    <a:cubicBezTo>
                      <a:pt x="34" y="78"/>
                      <a:pt x="34" y="78"/>
                      <a:pt x="34" y="78"/>
                    </a:cubicBezTo>
                    <a:cubicBezTo>
                      <a:pt x="39" y="78"/>
                      <a:pt x="39" y="78"/>
                      <a:pt x="39" y="78"/>
                    </a:cubicBezTo>
                    <a:cubicBezTo>
                      <a:pt x="39" y="145"/>
                      <a:pt x="39" y="145"/>
                      <a:pt x="39" y="145"/>
                    </a:cubicBezTo>
                    <a:cubicBezTo>
                      <a:pt x="39" y="150"/>
                      <a:pt x="42" y="153"/>
                      <a:pt x="47" y="153"/>
                    </a:cubicBezTo>
                    <a:cubicBezTo>
                      <a:pt x="52" y="153"/>
                      <a:pt x="55" y="150"/>
                      <a:pt x="55" y="145"/>
                    </a:cubicBezTo>
                    <a:cubicBezTo>
                      <a:pt x="55" y="68"/>
                      <a:pt x="55" y="68"/>
                      <a:pt x="55" y="68"/>
                    </a:cubicBezTo>
                    <a:cubicBezTo>
                      <a:pt x="55" y="67"/>
                      <a:pt x="55" y="67"/>
                      <a:pt x="55" y="67"/>
                    </a:cubicBezTo>
                    <a:cubicBezTo>
                      <a:pt x="55" y="25"/>
                      <a:pt x="55" y="25"/>
                      <a:pt x="55" y="25"/>
                    </a:cubicBezTo>
                    <a:cubicBezTo>
                      <a:pt x="60" y="25"/>
                      <a:pt x="60" y="25"/>
                      <a:pt x="60" y="25"/>
                    </a:cubicBezTo>
                    <a:cubicBezTo>
                      <a:pt x="60" y="69"/>
                      <a:pt x="60" y="69"/>
                      <a:pt x="60" y="69"/>
                    </a:cubicBezTo>
                    <a:cubicBezTo>
                      <a:pt x="60" y="73"/>
                      <a:pt x="63" y="75"/>
                      <a:pt x="66" y="75"/>
                    </a:cubicBezTo>
                    <a:cubicBezTo>
                      <a:pt x="70" y="75"/>
                      <a:pt x="73" y="73"/>
                      <a:pt x="73" y="69"/>
                    </a:cubicBezTo>
                    <a:cubicBezTo>
                      <a:pt x="73" y="18"/>
                      <a:pt x="73" y="18"/>
                      <a:pt x="73" y="18"/>
                    </a:cubicBezTo>
                    <a:cubicBezTo>
                      <a:pt x="73" y="16"/>
                      <a:pt x="73" y="16"/>
                      <a:pt x="73" y="16"/>
                    </a:cubicBezTo>
                    <a:cubicBezTo>
                      <a:pt x="73" y="15"/>
                      <a:pt x="73" y="15"/>
                      <a:pt x="73" y="15"/>
                    </a:cubicBezTo>
                    <a:cubicBezTo>
                      <a:pt x="73" y="10"/>
                      <a:pt x="67" y="1"/>
                      <a:pt x="55" y="1"/>
                    </a:cubicBezTo>
                    <a:close/>
                  </a:path>
                </a:pathLst>
              </a:custGeom>
              <a:grpFill/>
              <a:ln w="9525">
                <a:noFill/>
                <a:round/>
                <a:headEnd/>
                <a:tailEnd/>
              </a:ln>
            </p:spPr>
            <p:txBody>
              <a:bodyPr vert="horz" wrap="square" lIns="105874" tIns="52937" rIns="105874" bIns="52937" numCol="1" anchor="t" anchorCtr="0" compatLnSpc="1">
                <a:prstTxWarp prst="textNoShape">
                  <a:avLst/>
                </a:prstTxWarp>
              </a:bodyPr>
              <a:lstStyle/>
              <a:p>
                <a:pPr>
                  <a:lnSpc>
                    <a:spcPct val="120000"/>
                  </a:lnSpc>
                </a:pPr>
                <a:endParaRPr lang="en-US" sz="758" dirty="0">
                  <a:latin typeface="+mn-ea"/>
                  <a:cs typeface="+mn-ea"/>
                  <a:sym typeface="Arial" panose="020B0604020202020204" pitchFamily="34" charset="0"/>
                </a:endParaRPr>
              </a:p>
            </p:txBody>
          </p:sp>
          <p:sp>
            <p:nvSpPr>
              <p:cNvPr id="84" name="Oval 97"/>
              <p:cNvSpPr>
                <a:spLocks noChangeArrowheads="1"/>
              </p:cNvSpPr>
              <p:nvPr/>
            </p:nvSpPr>
            <p:spPr bwMode="auto">
              <a:xfrm>
                <a:off x="5110163" y="1652588"/>
                <a:ext cx="74613" cy="76200"/>
              </a:xfrm>
              <a:prstGeom prst="ellipse">
                <a:avLst/>
              </a:prstGeom>
              <a:grpFill/>
              <a:ln w="9525">
                <a:noFill/>
                <a:round/>
                <a:headEnd/>
                <a:tailEnd/>
              </a:ln>
            </p:spPr>
            <p:txBody>
              <a:bodyPr vert="horz" wrap="square" lIns="105874" tIns="52937" rIns="105874" bIns="52937" numCol="1" anchor="t" anchorCtr="0" compatLnSpc="1">
                <a:prstTxWarp prst="textNoShape">
                  <a:avLst/>
                </a:prstTxWarp>
              </a:bodyPr>
              <a:lstStyle/>
              <a:p>
                <a:pPr>
                  <a:lnSpc>
                    <a:spcPct val="120000"/>
                  </a:lnSpc>
                </a:pPr>
                <a:endParaRPr lang="en-US" sz="758" dirty="0">
                  <a:latin typeface="+mn-ea"/>
                  <a:cs typeface="+mn-ea"/>
                  <a:sym typeface="Arial" panose="020B0604020202020204" pitchFamily="34" charset="0"/>
                </a:endParaRPr>
              </a:p>
            </p:txBody>
          </p:sp>
        </p:grpSp>
        <p:grpSp>
          <p:nvGrpSpPr>
            <p:cNvPr id="77" name="Group 179"/>
            <p:cNvGrpSpPr/>
            <p:nvPr/>
          </p:nvGrpSpPr>
          <p:grpSpPr>
            <a:xfrm>
              <a:off x="7914015" y="2855964"/>
              <a:ext cx="220321" cy="563870"/>
              <a:chOff x="5054600" y="1652588"/>
              <a:chExt cx="187325" cy="479424"/>
            </a:xfrm>
            <a:solidFill>
              <a:schemeClr val="bg1">
                <a:lumMod val="75000"/>
              </a:schemeClr>
            </a:solidFill>
          </p:grpSpPr>
          <p:sp>
            <p:nvSpPr>
              <p:cNvPr id="81" name="Freeform 96"/>
              <p:cNvSpPr>
                <a:spLocks/>
              </p:cNvSpPr>
              <p:nvPr/>
            </p:nvSpPr>
            <p:spPr bwMode="auto">
              <a:xfrm>
                <a:off x="5054600" y="1733550"/>
                <a:ext cx="187325" cy="398462"/>
              </a:xfrm>
              <a:custGeom>
                <a:avLst/>
                <a:gdLst/>
                <a:ahLst/>
                <a:cxnLst>
                  <a:cxn ang="0">
                    <a:pos x="55" y="1"/>
                  </a:cxn>
                  <a:cxn ang="0">
                    <a:pos x="19" y="0"/>
                  </a:cxn>
                  <a:cxn ang="0">
                    <a:pos x="0" y="16"/>
                  </a:cxn>
                  <a:cxn ang="0">
                    <a:pos x="0" y="16"/>
                  </a:cxn>
                  <a:cxn ang="0">
                    <a:pos x="0" y="18"/>
                  </a:cxn>
                  <a:cxn ang="0">
                    <a:pos x="0" y="69"/>
                  </a:cxn>
                  <a:cxn ang="0">
                    <a:pos x="6" y="75"/>
                  </a:cxn>
                  <a:cxn ang="0">
                    <a:pos x="12" y="69"/>
                  </a:cxn>
                  <a:cxn ang="0">
                    <a:pos x="12" y="25"/>
                  </a:cxn>
                  <a:cxn ang="0">
                    <a:pos x="18" y="25"/>
                  </a:cxn>
                  <a:cxn ang="0">
                    <a:pos x="18" y="68"/>
                  </a:cxn>
                  <a:cxn ang="0">
                    <a:pos x="18" y="69"/>
                  </a:cxn>
                  <a:cxn ang="0">
                    <a:pos x="18" y="145"/>
                  </a:cxn>
                  <a:cxn ang="0">
                    <a:pos x="26" y="153"/>
                  </a:cxn>
                  <a:cxn ang="0">
                    <a:pos x="34" y="145"/>
                  </a:cxn>
                  <a:cxn ang="0">
                    <a:pos x="34" y="78"/>
                  </a:cxn>
                  <a:cxn ang="0">
                    <a:pos x="39" y="78"/>
                  </a:cxn>
                  <a:cxn ang="0">
                    <a:pos x="39" y="145"/>
                  </a:cxn>
                  <a:cxn ang="0">
                    <a:pos x="47" y="153"/>
                  </a:cxn>
                  <a:cxn ang="0">
                    <a:pos x="55" y="145"/>
                  </a:cxn>
                  <a:cxn ang="0">
                    <a:pos x="55" y="68"/>
                  </a:cxn>
                  <a:cxn ang="0">
                    <a:pos x="55" y="67"/>
                  </a:cxn>
                  <a:cxn ang="0">
                    <a:pos x="55" y="25"/>
                  </a:cxn>
                  <a:cxn ang="0">
                    <a:pos x="60" y="25"/>
                  </a:cxn>
                  <a:cxn ang="0">
                    <a:pos x="60" y="69"/>
                  </a:cxn>
                  <a:cxn ang="0">
                    <a:pos x="66" y="75"/>
                  </a:cxn>
                  <a:cxn ang="0">
                    <a:pos x="73" y="69"/>
                  </a:cxn>
                  <a:cxn ang="0">
                    <a:pos x="73" y="18"/>
                  </a:cxn>
                  <a:cxn ang="0">
                    <a:pos x="73" y="16"/>
                  </a:cxn>
                  <a:cxn ang="0">
                    <a:pos x="73" y="15"/>
                  </a:cxn>
                  <a:cxn ang="0">
                    <a:pos x="55" y="1"/>
                  </a:cxn>
                </a:cxnLst>
                <a:rect l="0" t="0" r="r" b="b"/>
                <a:pathLst>
                  <a:path w="73" h="153">
                    <a:moveTo>
                      <a:pt x="55" y="1"/>
                    </a:moveTo>
                    <a:cubicBezTo>
                      <a:pt x="19" y="0"/>
                      <a:pt x="19" y="0"/>
                      <a:pt x="19" y="0"/>
                    </a:cubicBezTo>
                    <a:cubicBezTo>
                      <a:pt x="5" y="1"/>
                      <a:pt x="0" y="12"/>
                      <a:pt x="0" y="16"/>
                    </a:cubicBezTo>
                    <a:cubicBezTo>
                      <a:pt x="0" y="16"/>
                      <a:pt x="0" y="16"/>
                      <a:pt x="0" y="16"/>
                    </a:cubicBezTo>
                    <a:cubicBezTo>
                      <a:pt x="0" y="18"/>
                      <a:pt x="0" y="18"/>
                      <a:pt x="0" y="18"/>
                    </a:cubicBezTo>
                    <a:cubicBezTo>
                      <a:pt x="0" y="69"/>
                      <a:pt x="0" y="69"/>
                      <a:pt x="0" y="69"/>
                    </a:cubicBezTo>
                    <a:cubicBezTo>
                      <a:pt x="0" y="73"/>
                      <a:pt x="3" y="75"/>
                      <a:pt x="6" y="75"/>
                    </a:cubicBezTo>
                    <a:cubicBezTo>
                      <a:pt x="10" y="75"/>
                      <a:pt x="12" y="73"/>
                      <a:pt x="12" y="69"/>
                    </a:cubicBezTo>
                    <a:cubicBezTo>
                      <a:pt x="12" y="25"/>
                      <a:pt x="12" y="25"/>
                      <a:pt x="12" y="25"/>
                    </a:cubicBezTo>
                    <a:cubicBezTo>
                      <a:pt x="18" y="25"/>
                      <a:pt x="18" y="25"/>
                      <a:pt x="18" y="25"/>
                    </a:cubicBezTo>
                    <a:cubicBezTo>
                      <a:pt x="18" y="68"/>
                      <a:pt x="18" y="68"/>
                      <a:pt x="18" y="68"/>
                    </a:cubicBezTo>
                    <a:cubicBezTo>
                      <a:pt x="18" y="68"/>
                      <a:pt x="18" y="69"/>
                      <a:pt x="18" y="69"/>
                    </a:cubicBezTo>
                    <a:cubicBezTo>
                      <a:pt x="18" y="145"/>
                      <a:pt x="18" y="145"/>
                      <a:pt x="18" y="145"/>
                    </a:cubicBezTo>
                    <a:cubicBezTo>
                      <a:pt x="18" y="150"/>
                      <a:pt x="21" y="153"/>
                      <a:pt x="26" y="153"/>
                    </a:cubicBezTo>
                    <a:cubicBezTo>
                      <a:pt x="31" y="153"/>
                      <a:pt x="34" y="150"/>
                      <a:pt x="34" y="145"/>
                    </a:cubicBezTo>
                    <a:cubicBezTo>
                      <a:pt x="34" y="78"/>
                      <a:pt x="34" y="78"/>
                      <a:pt x="34" y="78"/>
                    </a:cubicBezTo>
                    <a:cubicBezTo>
                      <a:pt x="39" y="78"/>
                      <a:pt x="39" y="78"/>
                      <a:pt x="39" y="78"/>
                    </a:cubicBezTo>
                    <a:cubicBezTo>
                      <a:pt x="39" y="145"/>
                      <a:pt x="39" y="145"/>
                      <a:pt x="39" y="145"/>
                    </a:cubicBezTo>
                    <a:cubicBezTo>
                      <a:pt x="39" y="150"/>
                      <a:pt x="42" y="153"/>
                      <a:pt x="47" y="153"/>
                    </a:cubicBezTo>
                    <a:cubicBezTo>
                      <a:pt x="52" y="153"/>
                      <a:pt x="55" y="150"/>
                      <a:pt x="55" y="145"/>
                    </a:cubicBezTo>
                    <a:cubicBezTo>
                      <a:pt x="55" y="68"/>
                      <a:pt x="55" y="68"/>
                      <a:pt x="55" y="68"/>
                    </a:cubicBezTo>
                    <a:cubicBezTo>
                      <a:pt x="55" y="67"/>
                      <a:pt x="55" y="67"/>
                      <a:pt x="55" y="67"/>
                    </a:cubicBezTo>
                    <a:cubicBezTo>
                      <a:pt x="55" y="25"/>
                      <a:pt x="55" y="25"/>
                      <a:pt x="55" y="25"/>
                    </a:cubicBezTo>
                    <a:cubicBezTo>
                      <a:pt x="60" y="25"/>
                      <a:pt x="60" y="25"/>
                      <a:pt x="60" y="25"/>
                    </a:cubicBezTo>
                    <a:cubicBezTo>
                      <a:pt x="60" y="69"/>
                      <a:pt x="60" y="69"/>
                      <a:pt x="60" y="69"/>
                    </a:cubicBezTo>
                    <a:cubicBezTo>
                      <a:pt x="60" y="73"/>
                      <a:pt x="63" y="75"/>
                      <a:pt x="66" y="75"/>
                    </a:cubicBezTo>
                    <a:cubicBezTo>
                      <a:pt x="70" y="75"/>
                      <a:pt x="73" y="73"/>
                      <a:pt x="73" y="69"/>
                    </a:cubicBezTo>
                    <a:cubicBezTo>
                      <a:pt x="73" y="18"/>
                      <a:pt x="73" y="18"/>
                      <a:pt x="73" y="18"/>
                    </a:cubicBezTo>
                    <a:cubicBezTo>
                      <a:pt x="73" y="16"/>
                      <a:pt x="73" y="16"/>
                      <a:pt x="73" y="16"/>
                    </a:cubicBezTo>
                    <a:cubicBezTo>
                      <a:pt x="73" y="15"/>
                      <a:pt x="73" y="15"/>
                      <a:pt x="73" y="15"/>
                    </a:cubicBezTo>
                    <a:cubicBezTo>
                      <a:pt x="73" y="10"/>
                      <a:pt x="67" y="1"/>
                      <a:pt x="55" y="1"/>
                    </a:cubicBezTo>
                    <a:close/>
                  </a:path>
                </a:pathLst>
              </a:custGeom>
              <a:grpFill/>
              <a:ln w="9525">
                <a:noFill/>
                <a:round/>
                <a:headEnd/>
                <a:tailEnd/>
              </a:ln>
            </p:spPr>
            <p:txBody>
              <a:bodyPr vert="horz" wrap="square" lIns="105874" tIns="52937" rIns="105874" bIns="52937" numCol="1" anchor="t" anchorCtr="0" compatLnSpc="1">
                <a:prstTxWarp prst="textNoShape">
                  <a:avLst/>
                </a:prstTxWarp>
              </a:bodyPr>
              <a:lstStyle/>
              <a:p>
                <a:pPr>
                  <a:lnSpc>
                    <a:spcPct val="120000"/>
                  </a:lnSpc>
                </a:pPr>
                <a:endParaRPr lang="en-US" sz="758" dirty="0">
                  <a:latin typeface="+mn-ea"/>
                  <a:cs typeface="+mn-ea"/>
                  <a:sym typeface="Arial" panose="020B0604020202020204" pitchFamily="34" charset="0"/>
                </a:endParaRPr>
              </a:p>
            </p:txBody>
          </p:sp>
          <p:sp>
            <p:nvSpPr>
              <p:cNvPr id="82" name="Oval 97"/>
              <p:cNvSpPr>
                <a:spLocks noChangeArrowheads="1"/>
              </p:cNvSpPr>
              <p:nvPr/>
            </p:nvSpPr>
            <p:spPr bwMode="auto">
              <a:xfrm>
                <a:off x="5110163" y="1652588"/>
                <a:ext cx="74613" cy="76200"/>
              </a:xfrm>
              <a:prstGeom prst="ellipse">
                <a:avLst/>
              </a:prstGeom>
              <a:grpFill/>
              <a:ln w="9525">
                <a:noFill/>
                <a:round/>
                <a:headEnd/>
                <a:tailEnd/>
              </a:ln>
            </p:spPr>
            <p:txBody>
              <a:bodyPr vert="horz" wrap="square" lIns="105874" tIns="52937" rIns="105874" bIns="52937" numCol="1" anchor="t" anchorCtr="0" compatLnSpc="1">
                <a:prstTxWarp prst="textNoShape">
                  <a:avLst/>
                </a:prstTxWarp>
              </a:bodyPr>
              <a:lstStyle/>
              <a:p>
                <a:pPr>
                  <a:lnSpc>
                    <a:spcPct val="120000"/>
                  </a:lnSpc>
                </a:pPr>
                <a:endParaRPr lang="en-US" sz="758" dirty="0">
                  <a:latin typeface="+mn-ea"/>
                  <a:cs typeface="+mn-ea"/>
                  <a:sym typeface="Arial" panose="020B0604020202020204" pitchFamily="34" charset="0"/>
                </a:endParaRPr>
              </a:p>
            </p:txBody>
          </p:sp>
        </p:grpSp>
        <p:grpSp>
          <p:nvGrpSpPr>
            <p:cNvPr id="78" name="Group 179"/>
            <p:cNvGrpSpPr/>
            <p:nvPr/>
          </p:nvGrpSpPr>
          <p:grpSpPr>
            <a:xfrm>
              <a:off x="8161679" y="2855964"/>
              <a:ext cx="220321" cy="563870"/>
              <a:chOff x="5054600" y="1652588"/>
              <a:chExt cx="187325" cy="479424"/>
            </a:xfrm>
            <a:solidFill>
              <a:schemeClr val="bg1">
                <a:lumMod val="75000"/>
              </a:schemeClr>
            </a:solidFill>
          </p:grpSpPr>
          <p:sp>
            <p:nvSpPr>
              <p:cNvPr id="79" name="Freeform 96"/>
              <p:cNvSpPr>
                <a:spLocks/>
              </p:cNvSpPr>
              <p:nvPr/>
            </p:nvSpPr>
            <p:spPr bwMode="auto">
              <a:xfrm>
                <a:off x="5054600" y="1733550"/>
                <a:ext cx="187325" cy="398462"/>
              </a:xfrm>
              <a:custGeom>
                <a:avLst/>
                <a:gdLst/>
                <a:ahLst/>
                <a:cxnLst>
                  <a:cxn ang="0">
                    <a:pos x="55" y="1"/>
                  </a:cxn>
                  <a:cxn ang="0">
                    <a:pos x="19" y="0"/>
                  </a:cxn>
                  <a:cxn ang="0">
                    <a:pos x="0" y="16"/>
                  </a:cxn>
                  <a:cxn ang="0">
                    <a:pos x="0" y="16"/>
                  </a:cxn>
                  <a:cxn ang="0">
                    <a:pos x="0" y="18"/>
                  </a:cxn>
                  <a:cxn ang="0">
                    <a:pos x="0" y="69"/>
                  </a:cxn>
                  <a:cxn ang="0">
                    <a:pos x="6" y="75"/>
                  </a:cxn>
                  <a:cxn ang="0">
                    <a:pos x="12" y="69"/>
                  </a:cxn>
                  <a:cxn ang="0">
                    <a:pos x="12" y="25"/>
                  </a:cxn>
                  <a:cxn ang="0">
                    <a:pos x="18" y="25"/>
                  </a:cxn>
                  <a:cxn ang="0">
                    <a:pos x="18" y="68"/>
                  </a:cxn>
                  <a:cxn ang="0">
                    <a:pos x="18" y="69"/>
                  </a:cxn>
                  <a:cxn ang="0">
                    <a:pos x="18" y="145"/>
                  </a:cxn>
                  <a:cxn ang="0">
                    <a:pos x="26" y="153"/>
                  </a:cxn>
                  <a:cxn ang="0">
                    <a:pos x="34" y="145"/>
                  </a:cxn>
                  <a:cxn ang="0">
                    <a:pos x="34" y="78"/>
                  </a:cxn>
                  <a:cxn ang="0">
                    <a:pos x="39" y="78"/>
                  </a:cxn>
                  <a:cxn ang="0">
                    <a:pos x="39" y="145"/>
                  </a:cxn>
                  <a:cxn ang="0">
                    <a:pos x="47" y="153"/>
                  </a:cxn>
                  <a:cxn ang="0">
                    <a:pos x="55" y="145"/>
                  </a:cxn>
                  <a:cxn ang="0">
                    <a:pos x="55" y="68"/>
                  </a:cxn>
                  <a:cxn ang="0">
                    <a:pos x="55" y="67"/>
                  </a:cxn>
                  <a:cxn ang="0">
                    <a:pos x="55" y="25"/>
                  </a:cxn>
                  <a:cxn ang="0">
                    <a:pos x="60" y="25"/>
                  </a:cxn>
                  <a:cxn ang="0">
                    <a:pos x="60" y="69"/>
                  </a:cxn>
                  <a:cxn ang="0">
                    <a:pos x="66" y="75"/>
                  </a:cxn>
                  <a:cxn ang="0">
                    <a:pos x="73" y="69"/>
                  </a:cxn>
                  <a:cxn ang="0">
                    <a:pos x="73" y="18"/>
                  </a:cxn>
                  <a:cxn ang="0">
                    <a:pos x="73" y="16"/>
                  </a:cxn>
                  <a:cxn ang="0">
                    <a:pos x="73" y="15"/>
                  </a:cxn>
                  <a:cxn ang="0">
                    <a:pos x="55" y="1"/>
                  </a:cxn>
                </a:cxnLst>
                <a:rect l="0" t="0" r="r" b="b"/>
                <a:pathLst>
                  <a:path w="73" h="153">
                    <a:moveTo>
                      <a:pt x="55" y="1"/>
                    </a:moveTo>
                    <a:cubicBezTo>
                      <a:pt x="19" y="0"/>
                      <a:pt x="19" y="0"/>
                      <a:pt x="19" y="0"/>
                    </a:cubicBezTo>
                    <a:cubicBezTo>
                      <a:pt x="5" y="1"/>
                      <a:pt x="0" y="12"/>
                      <a:pt x="0" y="16"/>
                    </a:cubicBezTo>
                    <a:cubicBezTo>
                      <a:pt x="0" y="16"/>
                      <a:pt x="0" y="16"/>
                      <a:pt x="0" y="16"/>
                    </a:cubicBezTo>
                    <a:cubicBezTo>
                      <a:pt x="0" y="18"/>
                      <a:pt x="0" y="18"/>
                      <a:pt x="0" y="18"/>
                    </a:cubicBezTo>
                    <a:cubicBezTo>
                      <a:pt x="0" y="69"/>
                      <a:pt x="0" y="69"/>
                      <a:pt x="0" y="69"/>
                    </a:cubicBezTo>
                    <a:cubicBezTo>
                      <a:pt x="0" y="73"/>
                      <a:pt x="3" y="75"/>
                      <a:pt x="6" y="75"/>
                    </a:cubicBezTo>
                    <a:cubicBezTo>
                      <a:pt x="10" y="75"/>
                      <a:pt x="12" y="73"/>
                      <a:pt x="12" y="69"/>
                    </a:cubicBezTo>
                    <a:cubicBezTo>
                      <a:pt x="12" y="25"/>
                      <a:pt x="12" y="25"/>
                      <a:pt x="12" y="25"/>
                    </a:cubicBezTo>
                    <a:cubicBezTo>
                      <a:pt x="18" y="25"/>
                      <a:pt x="18" y="25"/>
                      <a:pt x="18" y="25"/>
                    </a:cubicBezTo>
                    <a:cubicBezTo>
                      <a:pt x="18" y="68"/>
                      <a:pt x="18" y="68"/>
                      <a:pt x="18" y="68"/>
                    </a:cubicBezTo>
                    <a:cubicBezTo>
                      <a:pt x="18" y="68"/>
                      <a:pt x="18" y="69"/>
                      <a:pt x="18" y="69"/>
                    </a:cubicBezTo>
                    <a:cubicBezTo>
                      <a:pt x="18" y="145"/>
                      <a:pt x="18" y="145"/>
                      <a:pt x="18" y="145"/>
                    </a:cubicBezTo>
                    <a:cubicBezTo>
                      <a:pt x="18" y="150"/>
                      <a:pt x="21" y="153"/>
                      <a:pt x="26" y="153"/>
                    </a:cubicBezTo>
                    <a:cubicBezTo>
                      <a:pt x="31" y="153"/>
                      <a:pt x="34" y="150"/>
                      <a:pt x="34" y="145"/>
                    </a:cubicBezTo>
                    <a:cubicBezTo>
                      <a:pt x="34" y="78"/>
                      <a:pt x="34" y="78"/>
                      <a:pt x="34" y="78"/>
                    </a:cubicBezTo>
                    <a:cubicBezTo>
                      <a:pt x="39" y="78"/>
                      <a:pt x="39" y="78"/>
                      <a:pt x="39" y="78"/>
                    </a:cubicBezTo>
                    <a:cubicBezTo>
                      <a:pt x="39" y="145"/>
                      <a:pt x="39" y="145"/>
                      <a:pt x="39" y="145"/>
                    </a:cubicBezTo>
                    <a:cubicBezTo>
                      <a:pt x="39" y="150"/>
                      <a:pt x="42" y="153"/>
                      <a:pt x="47" y="153"/>
                    </a:cubicBezTo>
                    <a:cubicBezTo>
                      <a:pt x="52" y="153"/>
                      <a:pt x="55" y="150"/>
                      <a:pt x="55" y="145"/>
                    </a:cubicBezTo>
                    <a:cubicBezTo>
                      <a:pt x="55" y="68"/>
                      <a:pt x="55" y="68"/>
                      <a:pt x="55" y="68"/>
                    </a:cubicBezTo>
                    <a:cubicBezTo>
                      <a:pt x="55" y="67"/>
                      <a:pt x="55" y="67"/>
                      <a:pt x="55" y="67"/>
                    </a:cubicBezTo>
                    <a:cubicBezTo>
                      <a:pt x="55" y="25"/>
                      <a:pt x="55" y="25"/>
                      <a:pt x="55" y="25"/>
                    </a:cubicBezTo>
                    <a:cubicBezTo>
                      <a:pt x="60" y="25"/>
                      <a:pt x="60" y="25"/>
                      <a:pt x="60" y="25"/>
                    </a:cubicBezTo>
                    <a:cubicBezTo>
                      <a:pt x="60" y="69"/>
                      <a:pt x="60" y="69"/>
                      <a:pt x="60" y="69"/>
                    </a:cubicBezTo>
                    <a:cubicBezTo>
                      <a:pt x="60" y="73"/>
                      <a:pt x="63" y="75"/>
                      <a:pt x="66" y="75"/>
                    </a:cubicBezTo>
                    <a:cubicBezTo>
                      <a:pt x="70" y="75"/>
                      <a:pt x="73" y="73"/>
                      <a:pt x="73" y="69"/>
                    </a:cubicBezTo>
                    <a:cubicBezTo>
                      <a:pt x="73" y="18"/>
                      <a:pt x="73" y="18"/>
                      <a:pt x="73" y="18"/>
                    </a:cubicBezTo>
                    <a:cubicBezTo>
                      <a:pt x="73" y="16"/>
                      <a:pt x="73" y="16"/>
                      <a:pt x="73" y="16"/>
                    </a:cubicBezTo>
                    <a:cubicBezTo>
                      <a:pt x="73" y="15"/>
                      <a:pt x="73" y="15"/>
                      <a:pt x="73" y="15"/>
                    </a:cubicBezTo>
                    <a:cubicBezTo>
                      <a:pt x="73" y="10"/>
                      <a:pt x="67" y="1"/>
                      <a:pt x="55" y="1"/>
                    </a:cubicBezTo>
                    <a:close/>
                  </a:path>
                </a:pathLst>
              </a:custGeom>
              <a:grpFill/>
              <a:ln w="9525">
                <a:noFill/>
                <a:round/>
                <a:headEnd/>
                <a:tailEnd/>
              </a:ln>
            </p:spPr>
            <p:txBody>
              <a:bodyPr vert="horz" wrap="square" lIns="105874" tIns="52937" rIns="105874" bIns="52937" numCol="1" anchor="t" anchorCtr="0" compatLnSpc="1">
                <a:prstTxWarp prst="textNoShape">
                  <a:avLst/>
                </a:prstTxWarp>
              </a:bodyPr>
              <a:lstStyle/>
              <a:p>
                <a:pPr>
                  <a:lnSpc>
                    <a:spcPct val="120000"/>
                  </a:lnSpc>
                </a:pPr>
                <a:endParaRPr lang="en-US" sz="758" dirty="0">
                  <a:latin typeface="+mn-ea"/>
                  <a:cs typeface="+mn-ea"/>
                  <a:sym typeface="Arial" panose="020B0604020202020204" pitchFamily="34" charset="0"/>
                </a:endParaRPr>
              </a:p>
            </p:txBody>
          </p:sp>
          <p:sp>
            <p:nvSpPr>
              <p:cNvPr id="80" name="Oval 97"/>
              <p:cNvSpPr>
                <a:spLocks noChangeArrowheads="1"/>
              </p:cNvSpPr>
              <p:nvPr/>
            </p:nvSpPr>
            <p:spPr bwMode="auto">
              <a:xfrm>
                <a:off x="5110163" y="1652588"/>
                <a:ext cx="74613" cy="76200"/>
              </a:xfrm>
              <a:prstGeom prst="ellipse">
                <a:avLst/>
              </a:prstGeom>
              <a:grpFill/>
              <a:ln w="9525">
                <a:noFill/>
                <a:round/>
                <a:headEnd/>
                <a:tailEnd/>
              </a:ln>
            </p:spPr>
            <p:txBody>
              <a:bodyPr vert="horz" wrap="square" lIns="105874" tIns="52937" rIns="105874" bIns="52937" numCol="1" anchor="t" anchorCtr="0" compatLnSpc="1">
                <a:prstTxWarp prst="textNoShape">
                  <a:avLst/>
                </a:prstTxWarp>
              </a:bodyPr>
              <a:lstStyle/>
              <a:p>
                <a:pPr>
                  <a:lnSpc>
                    <a:spcPct val="120000"/>
                  </a:lnSpc>
                </a:pPr>
                <a:endParaRPr lang="en-US" sz="758" dirty="0">
                  <a:latin typeface="+mn-ea"/>
                  <a:cs typeface="+mn-ea"/>
                  <a:sym typeface="Arial" panose="020B0604020202020204" pitchFamily="34" charset="0"/>
                </a:endParaRPr>
              </a:p>
            </p:txBody>
          </p:sp>
        </p:grpSp>
      </p:grpSp>
      <p:sp>
        <p:nvSpPr>
          <p:cNvPr id="99" name="TextBox 228"/>
          <p:cNvSpPr txBox="1"/>
          <p:nvPr/>
        </p:nvSpPr>
        <p:spPr>
          <a:xfrm>
            <a:off x="7348011" y="2415580"/>
            <a:ext cx="3344605" cy="664797"/>
          </a:xfrm>
          <a:prstGeom prst="rect">
            <a:avLst/>
          </a:prstGeom>
          <a:noFill/>
        </p:spPr>
        <p:txBody>
          <a:bodyPr wrap="square" lIns="0" tIns="0" rIns="0" bIns="0" rtlCol="0">
            <a:spAutoFit/>
          </a:bodyPr>
          <a:lstStyle/>
          <a:p>
            <a:pPr defTabSz="1058730">
              <a:lnSpc>
                <a:spcPct val="120000"/>
              </a:lnSpc>
              <a:spcBef>
                <a:spcPct val="20000"/>
              </a:spcBef>
              <a:defRPr/>
            </a:pPr>
            <a:r>
              <a:rPr lang="zh-CN" altLang="en-US" sz="1200" dirty="0">
                <a:solidFill>
                  <a:schemeClr val="tx1">
                    <a:lumMod val="75000"/>
                    <a:lumOff val="25000"/>
                  </a:schemeClr>
                </a:solidFill>
                <a:latin typeface="+mn-ea"/>
                <a:cs typeface="+mn-ea"/>
                <a:sym typeface="Arial" panose="020B0604020202020204" pitchFamily="34" charset="0"/>
              </a:rPr>
              <a:t>点击添加相关标题文字，点击添加相关标题文字，点击添加相关标题文字，点击添加相关标题文字。点击添加相关标题文字，点击添加相关标题</a:t>
            </a:r>
            <a:r>
              <a:rPr lang="zh-CN" altLang="en-US" sz="1200" dirty="0" smtClean="0">
                <a:solidFill>
                  <a:schemeClr val="tx1">
                    <a:lumMod val="75000"/>
                    <a:lumOff val="25000"/>
                  </a:schemeClr>
                </a:solidFill>
                <a:latin typeface="+mn-ea"/>
                <a:cs typeface="+mn-ea"/>
                <a:sym typeface="Arial" panose="020B0604020202020204" pitchFamily="34" charset="0"/>
              </a:rPr>
              <a:t>文字</a:t>
            </a:r>
            <a:endParaRPr lang="en-US" altLang="zh-CN" sz="1200" dirty="0">
              <a:solidFill>
                <a:schemeClr val="tx1">
                  <a:lumMod val="75000"/>
                  <a:lumOff val="25000"/>
                </a:schemeClr>
              </a:solidFill>
              <a:latin typeface="+mn-ea"/>
              <a:cs typeface="+mn-ea"/>
              <a:sym typeface="Arial" panose="020B0604020202020204" pitchFamily="34" charset="0"/>
            </a:endParaRPr>
          </a:p>
        </p:txBody>
      </p:sp>
      <p:sp>
        <p:nvSpPr>
          <p:cNvPr id="100" name="TextBox 229"/>
          <p:cNvSpPr txBox="1"/>
          <p:nvPr/>
        </p:nvSpPr>
        <p:spPr>
          <a:xfrm>
            <a:off x="6613579" y="1751087"/>
            <a:ext cx="1785987" cy="295466"/>
          </a:xfrm>
          <a:prstGeom prst="rect">
            <a:avLst/>
          </a:prstGeom>
          <a:noFill/>
        </p:spPr>
        <p:txBody>
          <a:bodyPr wrap="square" lIns="0" tIns="0" rIns="0" bIns="0" rtlCol="0" anchor="t">
            <a:spAutoFit/>
          </a:bodyPr>
          <a:lstStyle/>
          <a:p>
            <a:pPr>
              <a:lnSpc>
                <a:spcPct val="120000"/>
              </a:lnSpc>
            </a:pPr>
            <a:r>
              <a:rPr lang="zh-CN" altLang="en-US" sz="1600" dirty="0">
                <a:solidFill>
                  <a:schemeClr val="tx1">
                    <a:lumMod val="75000"/>
                    <a:lumOff val="25000"/>
                  </a:schemeClr>
                </a:solidFill>
                <a:latin typeface="+mn-ea"/>
                <a:cs typeface="+mn-ea"/>
                <a:sym typeface="Arial" panose="020B0604020202020204" pitchFamily="34" charset="0"/>
              </a:rPr>
              <a:t>请替换文字内容</a:t>
            </a:r>
            <a:endParaRPr lang="en-US" sz="1600" dirty="0">
              <a:solidFill>
                <a:schemeClr val="tx1">
                  <a:lumMod val="75000"/>
                  <a:lumOff val="25000"/>
                </a:schemeClr>
              </a:solidFill>
              <a:latin typeface="+mn-ea"/>
              <a:cs typeface="+mn-ea"/>
              <a:sym typeface="Arial" panose="020B0604020202020204" pitchFamily="34" charset="0"/>
            </a:endParaRPr>
          </a:p>
        </p:txBody>
      </p:sp>
      <p:sp>
        <p:nvSpPr>
          <p:cNvPr id="101" name="Rectangle 230"/>
          <p:cNvSpPr/>
          <p:nvPr/>
        </p:nvSpPr>
        <p:spPr>
          <a:xfrm>
            <a:off x="6532659" y="2415580"/>
            <a:ext cx="734175" cy="664797"/>
          </a:xfrm>
          <a:prstGeom prst="rect">
            <a:avLst/>
          </a:prstGeom>
        </p:spPr>
        <p:txBody>
          <a:bodyPr wrap="none" lIns="0" tIns="0" rIns="0" bIns="0">
            <a:spAutoFit/>
          </a:bodyPr>
          <a:lstStyle/>
          <a:p>
            <a:pPr>
              <a:lnSpc>
                <a:spcPct val="120000"/>
              </a:lnSpc>
            </a:pPr>
            <a:r>
              <a:rPr lang="en-US" sz="3600" b="1" dirty="0">
                <a:solidFill>
                  <a:srgbClr val="E33A58"/>
                </a:solidFill>
                <a:latin typeface="Agency FB" panose="020B0503020202020204" pitchFamily="34" charset="0"/>
                <a:cs typeface="+mn-ea"/>
                <a:sym typeface="Arial" panose="020B0604020202020204" pitchFamily="34" charset="0"/>
              </a:rPr>
              <a:t>80%</a:t>
            </a:r>
          </a:p>
        </p:txBody>
      </p:sp>
      <p:sp>
        <p:nvSpPr>
          <p:cNvPr id="102" name="TextBox 231"/>
          <p:cNvSpPr txBox="1"/>
          <p:nvPr/>
        </p:nvSpPr>
        <p:spPr>
          <a:xfrm>
            <a:off x="6648373" y="3125279"/>
            <a:ext cx="4044243" cy="664797"/>
          </a:xfrm>
          <a:prstGeom prst="rect">
            <a:avLst/>
          </a:prstGeom>
          <a:noFill/>
        </p:spPr>
        <p:txBody>
          <a:bodyPr wrap="square" lIns="0" tIns="0" rIns="0" bIns="0" rtlCol="0">
            <a:spAutoFit/>
          </a:bodyPr>
          <a:lstStyle/>
          <a:p>
            <a:pPr defTabSz="1058730">
              <a:lnSpc>
                <a:spcPct val="120000"/>
              </a:lnSpc>
              <a:spcBef>
                <a:spcPct val="20000"/>
              </a:spcBef>
              <a:defRPr/>
            </a:pPr>
            <a:r>
              <a:rPr lang="zh-CN" altLang="en-US" sz="1200" dirty="0">
                <a:solidFill>
                  <a:schemeClr val="tx1">
                    <a:lumMod val="75000"/>
                    <a:lumOff val="25000"/>
                  </a:schemeClr>
                </a:solidFill>
                <a:latin typeface="+mn-ea"/>
                <a:cs typeface="+mn-ea"/>
                <a:sym typeface="Arial" panose="020B0604020202020204" pitchFamily="34" charset="0"/>
              </a:rPr>
              <a:t>点击添加相关标题文字，点击添加相关标题文字，点击添加相关标题文字，点击添加相关标题文字。点击添加相关标题文字，点击添加相关标题文字，点击添加相关标题</a:t>
            </a:r>
            <a:r>
              <a:rPr lang="zh-CN" altLang="en-US" sz="1200" dirty="0" smtClean="0">
                <a:solidFill>
                  <a:schemeClr val="tx1">
                    <a:lumMod val="75000"/>
                    <a:lumOff val="25000"/>
                  </a:schemeClr>
                </a:solidFill>
                <a:latin typeface="+mn-ea"/>
                <a:cs typeface="+mn-ea"/>
                <a:sym typeface="Arial" panose="020B0604020202020204" pitchFamily="34" charset="0"/>
              </a:rPr>
              <a:t>文字</a:t>
            </a:r>
            <a:endParaRPr lang="en-US" altLang="zh-CN" sz="1200" dirty="0">
              <a:solidFill>
                <a:schemeClr val="tx1">
                  <a:lumMod val="75000"/>
                  <a:lumOff val="25000"/>
                </a:schemeClr>
              </a:solidFill>
              <a:latin typeface="+mn-ea"/>
              <a:cs typeface="+mn-ea"/>
              <a:sym typeface="Arial" panose="020B0604020202020204" pitchFamily="34" charset="0"/>
            </a:endParaRPr>
          </a:p>
        </p:txBody>
      </p:sp>
      <p:sp>
        <p:nvSpPr>
          <p:cNvPr id="103" name="文本占位符 102"/>
          <p:cNvSpPr>
            <a:spLocks noGrp="1"/>
          </p:cNvSpPr>
          <p:nvPr>
            <p:ph type="body" sz="quarter" idx="10"/>
          </p:nvPr>
        </p:nvSpPr>
        <p:spPr/>
        <p:txBody>
          <a:bodyPr/>
          <a:lstStyle/>
          <a:p>
            <a:endParaRPr lang="zh-CN" altLang="en-US"/>
          </a:p>
        </p:txBody>
      </p:sp>
    </p:spTree>
    <p:extLst>
      <p:ext uri="{BB962C8B-B14F-4D97-AF65-F5344CB8AC3E}">
        <p14:creationId xmlns:p14="http://schemas.microsoft.com/office/powerpoint/2010/main" val="2969194026"/>
      </p:ext>
    </p:extLst>
  </p:cSld>
  <p:clrMapOvr>
    <a:masterClrMapping/>
  </p:clrMapOvr>
  <mc:AlternateContent xmlns:mc="http://schemas.openxmlformats.org/markup-compatibility/2006" xmlns:p14="http://schemas.microsoft.com/office/powerpoint/2010/main">
    <mc:Choice Requires="p14">
      <p:transition spd="slow" p14:dur="900" advClick="0" advTm="0">
        <p14:warp dir="in"/>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strips(downRight)">
                                      <p:cBhvr>
                                        <p:cTn id="7" dur="500"/>
                                        <p:tgtEl>
                                          <p:spTgt spid="2"/>
                                        </p:tgtEl>
                                      </p:cBhvr>
                                    </p:animEffect>
                                  </p:childTnLst>
                                </p:cTn>
                              </p:par>
                            </p:childTnLst>
                          </p:cTn>
                        </p:par>
                        <p:par>
                          <p:cTn id="8" fill="hold">
                            <p:stCondLst>
                              <p:cond delay="500"/>
                            </p:stCondLst>
                            <p:childTnLst>
                              <p:par>
                                <p:cTn id="9" presetID="2" presetClass="entr" presetSubtype="4" accel="50000" decel="50000" fill="hold" grpId="0" nodeType="afterEffect">
                                  <p:stCondLst>
                                    <p:cond delay="0"/>
                                  </p:stCondLst>
                                  <p:childTnLst>
                                    <p:set>
                                      <p:cBhvr>
                                        <p:cTn id="10" dur="1" fill="hold">
                                          <p:stCondLst>
                                            <p:cond delay="0"/>
                                          </p:stCondLst>
                                        </p:cTn>
                                        <p:tgtEl>
                                          <p:spTgt spid="24"/>
                                        </p:tgtEl>
                                        <p:attrNameLst>
                                          <p:attrName>style.visibility</p:attrName>
                                        </p:attrNameLst>
                                      </p:cBhvr>
                                      <p:to>
                                        <p:strVal val="visible"/>
                                      </p:to>
                                    </p:set>
                                    <p:anim calcmode="lin" valueType="num">
                                      <p:cBhvr additive="base">
                                        <p:cTn id="11" dur="500" fill="hold"/>
                                        <p:tgtEl>
                                          <p:spTgt spid="24"/>
                                        </p:tgtEl>
                                        <p:attrNameLst>
                                          <p:attrName>ppt_x</p:attrName>
                                        </p:attrNameLst>
                                      </p:cBhvr>
                                      <p:tavLst>
                                        <p:tav tm="0">
                                          <p:val>
                                            <p:strVal val="#ppt_x"/>
                                          </p:val>
                                        </p:tav>
                                        <p:tav tm="100000">
                                          <p:val>
                                            <p:strVal val="#ppt_x"/>
                                          </p:val>
                                        </p:tav>
                                      </p:tavLst>
                                    </p:anim>
                                    <p:anim calcmode="lin" valueType="num">
                                      <p:cBhvr additive="base">
                                        <p:cTn id="12" dur="500" fill="hold"/>
                                        <p:tgtEl>
                                          <p:spTgt spid="24"/>
                                        </p:tgtEl>
                                        <p:attrNameLst>
                                          <p:attrName>ppt_y</p:attrName>
                                        </p:attrNameLst>
                                      </p:cBhvr>
                                      <p:tavLst>
                                        <p:tav tm="0">
                                          <p:val>
                                            <p:strVal val="1+#ppt_h/2"/>
                                          </p:val>
                                        </p:tav>
                                        <p:tav tm="100000">
                                          <p:val>
                                            <p:strVal val="#ppt_y"/>
                                          </p:val>
                                        </p:tav>
                                      </p:tavLst>
                                    </p:anim>
                                  </p:childTnLst>
                                </p:cTn>
                              </p:par>
                            </p:childTnLst>
                          </p:cTn>
                        </p:par>
                        <p:par>
                          <p:cTn id="13" fill="hold">
                            <p:stCondLst>
                              <p:cond delay="1000"/>
                            </p:stCondLst>
                            <p:childTnLst>
                              <p:par>
                                <p:cTn id="14" presetID="2" presetClass="entr" presetSubtype="1" accel="50000" decel="50000" fill="hold" nodeType="afterEffect">
                                  <p:stCondLst>
                                    <p:cond delay="0"/>
                                  </p:stCondLst>
                                  <p:childTnLst>
                                    <p:set>
                                      <p:cBhvr>
                                        <p:cTn id="15" dur="1" fill="hold">
                                          <p:stCondLst>
                                            <p:cond delay="0"/>
                                          </p:stCondLst>
                                        </p:cTn>
                                        <p:tgtEl>
                                          <p:spTgt spid="10"/>
                                        </p:tgtEl>
                                        <p:attrNameLst>
                                          <p:attrName>style.visibility</p:attrName>
                                        </p:attrNameLst>
                                      </p:cBhvr>
                                      <p:to>
                                        <p:strVal val="visible"/>
                                      </p:to>
                                    </p:set>
                                    <p:anim calcmode="lin" valueType="num">
                                      <p:cBhvr additive="base">
                                        <p:cTn id="16" dur="500" fill="hold"/>
                                        <p:tgtEl>
                                          <p:spTgt spid="10"/>
                                        </p:tgtEl>
                                        <p:attrNameLst>
                                          <p:attrName>ppt_x</p:attrName>
                                        </p:attrNameLst>
                                      </p:cBhvr>
                                      <p:tavLst>
                                        <p:tav tm="0">
                                          <p:val>
                                            <p:strVal val="#ppt_x"/>
                                          </p:val>
                                        </p:tav>
                                        <p:tav tm="100000">
                                          <p:val>
                                            <p:strVal val="#ppt_x"/>
                                          </p:val>
                                        </p:tav>
                                      </p:tavLst>
                                    </p:anim>
                                    <p:anim calcmode="lin" valueType="num">
                                      <p:cBhvr additive="base">
                                        <p:cTn id="17" dur="500" fill="hold"/>
                                        <p:tgtEl>
                                          <p:spTgt spid="10"/>
                                        </p:tgtEl>
                                        <p:attrNameLst>
                                          <p:attrName>ppt_y</p:attrName>
                                        </p:attrNameLst>
                                      </p:cBhvr>
                                      <p:tavLst>
                                        <p:tav tm="0">
                                          <p:val>
                                            <p:strVal val="0-#ppt_h/2"/>
                                          </p:val>
                                        </p:tav>
                                        <p:tav tm="100000">
                                          <p:val>
                                            <p:strVal val="#ppt_y"/>
                                          </p:val>
                                        </p:tav>
                                      </p:tavLst>
                                    </p:anim>
                                  </p:childTnLst>
                                </p:cTn>
                              </p:par>
                            </p:childTnLst>
                          </p:cTn>
                        </p:par>
                        <p:par>
                          <p:cTn id="18" fill="hold">
                            <p:stCondLst>
                              <p:cond delay="1500"/>
                            </p:stCondLst>
                            <p:childTnLst>
                              <p:par>
                                <p:cTn id="19" presetID="22" presetClass="entr" presetSubtype="4" fill="hold" grpId="0" nodeType="afterEffect">
                                  <p:stCondLst>
                                    <p:cond delay="0"/>
                                  </p:stCondLst>
                                  <p:childTnLst>
                                    <p:set>
                                      <p:cBhvr>
                                        <p:cTn id="20" dur="1" fill="hold">
                                          <p:stCondLst>
                                            <p:cond delay="0"/>
                                          </p:stCondLst>
                                        </p:cTn>
                                        <p:tgtEl>
                                          <p:spTgt spid="19"/>
                                        </p:tgtEl>
                                        <p:attrNameLst>
                                          <p:attrName>style.visibility</p:attrName>
                                        </p:attrNameLst>
                                      </p:cBhvr>
                                      <p:to>
                                        <p:strVal val="visible"/>
                                      </p:to>
                                    </p:set>
                                    <p:animEffect transition="in" filter="wipe(down)">
                                      <p:cBhvr>
                                        <p:cTn id="21" dur="500"/>
                                        <p:tgtEl>
                                          <p:spTgt spid="19"/>
                                        </p:tgtEl>
                                      </p:cBhvr>
                                    </p:animEffect>
                                  </p:childTnLst>
                                </p:cTn>
                              </p:par>
                            </p:childTnLst>
                          </p:cTn>
                        </p:par>
                        <p:par>
                          <p:cTn id="22" fill="hold">
                            <p:stCondLst>
                              <p:cond delay="2000"/>
                            </p:stCondLst>
                            <p:childTnLst>
                              <p:par>
                                <p:cTn id="23" presetID="2" presetClass="entr" presetSubtype="4" accel="50000" decel="50000" fill="hold" grpId="0" nodeType="afterEffect">
                                  <p:stCondLst>
                                    <p:cond delay="0"/>
                                  </p:stCondLst>
                                  <p:childTnLst>
                                    <p:set>
                                      <p:cBhvr>
                                        <p:cTn id="24" dur="1" fill="hold">
                                          <p:stCondLst>
                                            <p:cond delay="0"/>
                                          </p:stCondLst>
                                        </p:cTn>
                                        <p:tgtEl>
                                          <p:spTgt spid="22"/>
                                        </p:tgtEl>
                                        <p:attrNameLst>
                                          <p:attrName>style.visibility</p:attrName>
                                        </p:attrNameLst>
                                      </p:cBhvr>
                                      <p:to>
                                        <p:strVal val="visible"/>
                                      </p:to>
                                    </p:set>
                                    <p:anim calcmode="lin" valueType="num">
                                      <p:cBhvr additive="base">
                                        <p:cTn id="25" dur="500" fill="hold"/>
                                        <p:tgtEl>
                                          <p:spTgt spid="22"/>
                                        </p:tgtEl>
                                        <p:attrNameLst>
                                          <p:attrName>ppt_x</p:attrName>
                                        </p:attrNameLst>
                                      </p:cBhvr>
                                      <p:tavLst>
                                        <p:tav tm="0">
                                          <p:val>
                                            <p:strVal val="#ppt_x"/>
                                          </p:val>
                                        </p:tav>
                                        <p:tav tm="100000">
                                          <p:val>
                                            <p:strVal val="#ppt_x"/>
                                          </p:val>
                                        </p:tav>
                                      </p:tavLst>
                                    </p:anim>
                                    <p:anim calcmode="lin" valueType="num">
                                      <p:cBhvr additive="base">
                                        <p:cTn id="26" dur="500" fill="hold"/>
                                        <p:tgtEl>
                                          <p:spTgt spid="22"/>
                                        </p:tgtEl>
                                        <p:attrNameLst>
                                          <p:attrName>ppt_y</p:attrName>
                                        </p:attrNameLst>
                                      </p:cBhvr>
                                      <p:tavLst>
                                        <p:tav tm="0">
                                          <p:val>
                                            <p:strVal val="1+#ppt_h/2"/>
                                          </p:val>
                                        </p:tav>
                                        <p:tav tm="100000">
                                          <p:val>
                                            <p:strVal val="#ppt_y"/>
                                          </p:val>
                                        </p:tav>
                                      </p:tavLst>
                                    </p:anim>
                                  </p:childTnLst>
                                </p:cTn>
                              </p:par>
                            </p:childTnLst>
                          </p:cTn>
                        </p:par>
                        <p:par>
                          <p:cTn id="27" fill="hold">
                            <p:stCondLst>
                              <p:cond delay="2500"/>
                            </p:stCondLst>
                            <p:childTnLst>
                              <p:par>
                                <p:cTn id="28" presetID="2" presetClass="entr" presetSubtype="1" accel="50000" decel="50000" fill="hold" nodeType="afterEffect">
                                  <p:stCondLst>
                                    <p:cond delay="0"/>
                                  </p:stCondLst>
                                  <p:childTnLst>
                                    <p:set>
                                      <p:cBhvr>
                                        <p:cTn id="29" dur="1" fill="hold">
                                          <p:stCondLst>
                                            <p:cond delay="0"/>
                                          </p:stCondLst>
                                        </p:cTn>
                                        <p:tgtEl>
                                          <p:spTgt spid="13"/>
                                        </p:tgtEl>
                                        <p:attrNameLst>
                                          <p:attrName>style.visibility</p:attrName>
                                        </p:attrNameLst>
                                      </p:cBhvr>
                                      <p:to>
                                        <p:strVal val="visible"/>
                                      </p:to>
                                    </p:set>
                                    <p:anim calcmode="lin" valueType="num">
                                      <p:cBhvr additive="base">
                                        <p:cTn id="30" dur="500" fill="hold"/>
                                        <p:tgtEl>
                                          <p:spTgt spid="13"/>
                                        </p:tgtEl>
                                        <p:attrNameLst>
                                          <p:attrName>ppt_x</p:attrName>
                                        </p:attrNameLst>
                                      </p:cBhvr>
                                      <p:tavLst>
                                        <p:tav tm="0">
                                          <p:val>
                                            <p:strVal val="#ppt_x"/>
                                          </p:val>
                                        </p:tav>
                                        <p:tav tm="100000">
                                          <p:val>
                                            <p:strVal val="#ppt_x"/>
                                          </p:val>
                                        </p:tav>
                                      </p:tavLst>
                                    </p:anim>
                                    <p:anim calcmode="lin" valueType="num">
                                      <p:cBhvr additive="base">
                                        <p:cTn id="31" dur="500" fill="hold"/>
                                        <p:tgtEl>
                                          <p:spTgt spid="13"/>
                                        </p:tgtEl>
                                        <p:attrNameLst>
                                          <p:attrName>ppt_y</p:attrName>
                                        </p:attrNameLst>
                                      </p:cBhvr>
                                      <p:tavLst>
                                        <p:tav tm="0">
                                          <p:val>
                                            <p:strVal val="0-#ppt_h/2"/>
                                          </p:val>
                                        </p:tav>
                                        <p:tav tm="100000">
                                          <p:val>
                                            <p:strVal val="#ppt_y"/>
                                          </p:val>
                                        </p:tav>
                                      </p:tavLst>
                                    </p:anim>
                                  </p:childTnLst>
                                </p:cTn>
                              </p:par>
                            </p:childTnLst>
                          </p:cTn>
                        </p:par>
                        <p:par>
                          <p:cTn id="32" fill="hold">
                            <p:stCondLst>
                              <p:cond delay="3000"/>
                            </p:stCondLst>
                            <p:childTnLst>
                              <p:par>
                                <p:cTn id="33" presetID="22" presetClass="entr" presetSubtype="4" fill="hold" grpId="0" nodeType="afterEffect">
                                  <p:stCondLst>
                                    <p:cond delay="0"/>
                                  </p:stCondLst>
                                  <p:childTnLst>
                                    <p:set>
                                      <p:cBhvr>
                                        <p:cTn id="34" dur="1" fill="hold">
                                          <p:stCondLst>
                                            <p:cond delay="0"/>
                                          </p:stCondLst>
                                        </p:cTn>
                                        <p:tgtEl>
                                          <p:spTgt spid="20"/>
                                        </p:tgtEl>
                                        <p:attrNameLst>
                                          <p:attrName>style.visibility</p:attrName>
                                        </p:attrNameLst>
                                      </p:cBhvr>
                                      <p:to>
                                        <p:strVal val="visible"/>
                                      </p:to>
                                    </p:set>
                                    <p:animEffect transition="in" filter="wipe(down)">
                                      <p:cBhvr>
                                        <p:cTn id="35" dur="500"/>
                                        <p:tgtEl>
                                          <p:spTgt spid="20"/>
                                        </p:tgtEl>
                                      </p:cBhvr>
                                    </p:animEffect>
                                  </p:childTnLst>
                                </p:cTn>
                              </p:par>
                            </p:childTnLst>
                          </p:cTn>
                        </p:par>
                        <p:par>
                          <p:cTn id="36" fill="hold">
                            <p:stCondLst>
                              <p:cond delay="3500"/>
                            </p:stCondLst>
                            <p:childTnLst>
                              <p:par>
                                <p:cTn id="37" presetID="2" presetClass="entr" presetSubtype="4" accel="50000" decel="50000" fill="hold" grpId="0" nodeType="afterEffect">
                                  <p:stCondLst>
                                    <p:cond delay="0"/>
                                  </p:stCondLst>
                                  <p:childTnLst>
                                    <p:set>
                                      <p:cBhvr>
                                        <p:cTn id="38" dur="1" fill="hold">
                                          <p:stCondLst>
                                            <p:cond delay="0"/>
                                          </p:stCondLst>
                                        </p:cTn>
                                        <p:tgtEl>
                                          <p:spTgt spid="25"/>
                                        </p:tgtEl>
                                        <p:attrNameLst>
                                          <p:attrName>style.visibility</p:attrName>
                                        </p:attrNameLst>
                                      </p:cBhvr>
                                      <p:to>
                                        <p:strVal val="visible"/>
                                      </p:to>
                                    </p:set>
                                    <p:anim calcmode="lin" valueType="num">
                                      <p:cBhvr additive="base">
                                        <p:cTn id="39" dur="500" fill="hold"/>
                                        <p:tgtEl>
                                          <p:spTgt spid="25"/>
                                        </p:tgtEl>
                                        <p:attrNameLst>
                                          <p:attrName>ppt_x</p:attrName>
                                        </p:attrNameLst>
                                      </p:cBhvr>
                                      <p:tavLst>
                                        <p:tav tm="0">
                                          <p:val>
                                            <p:strVal val="#ppt_x"/>
                                          </p:val>
                                        </p:tav>
                                        <p:tav tm="100000">
                                          <p:val>
                                            <p:strVal val="#ppt_x"/>
                                          </p:val>
                                        </p:tav>
                                      </p:tavLst>
                                    </p:anim>
                                    <p:anim calcmode="lin" valueType="num">
                                      <p:cBhvr additive="base">
                                        <p:cTn id="40" dur="500" fill="hold"/>
                                        <p:tgtEl>
                                          <p:spTgt spid="25"/>
                                        </p:tgtEl>
                                        <p:attrNameLst>
                                          <p:attrName>ppt_y</p:attrName>
                                        </p:attrNameLst>
                                      </p:cBhvr>
                                      <p:tavLst>
                                        <p:tav tm="0">
                                          <p:val>
                                            <p:strVal val="1+#ppt_h/2"/>
                                          </p:val>
                                        </p:tav>
                                        <p:tav tm="100000">
                                          <p:val>
                                            <p:strVal val="#ppt_y"/>
                                          </p:val>
                                        </p:tav>
                                      </p:tavLst>
                                    </p:anim>
                                  </p:childTnLst>
                                </p:cTn>
                              </p:par>
                            </p:childTnLst>
                          </p:cTn>
                        </p:par>
                        <p:par>
                          <p:cTn id="41" fill="hold">
                            <p:stCondLst>
                              <p:cond delay="4000"/>
                            </p:stCondLst>
                            <p:childTnLst>
                              <p:par>
                                <p:cTn id="42" presetID="2" presetClass="entr" presetSubtype="1" accel="50000" decel="50000" fill="hold" nodeType="afterEffect">
                                  <p:stCondLst>
                                    <p:cond delay="0"/>
                                  </p:stCondLst>
                                  <p:childTnLst>
                                    <p:set>
                                      <p:cBhvr>
                                        <p:cTn id="43" dur="1" fill="hold">
                                          <p:stCondLst>
                                            <p:cond delay="0"/>
                                          </p:stCondLst>
                                        </p:cTn>
                                        <p:tgtEl>
                                          <p:spTgt spid="16"/>
                                        </p:tgtEl>
                                        <p:attrNameLst>
                                          <p:attrName>style.visibility</p:attrName>
                                        </p:attrNameLst>
                                      </p:cBhvr>
                                      <p:to>
                                        <p:strVal val="visible"/>
                                      </p:to>
                                    </p:set>
                                    <p:anim calcmode="lin" valueType="num">
                                      <p:cBhvr additive="base">
                                        <p:cTn id="44" dur="500" fill="hold"/>
                                        <p:tgtEl>
                                          <p:spTgt spid="16"/>
                                        </p:tgtEl>
                                        <p:attrNameLst>
                                          <p:attrName>ppt_x</p:attrName>
                                        </p:attrNameLst>
                                      </p:cBhvr>
                                      <p:tavLst>
                                        <p:tav tm="0">
                                          <p:val>
                                            <p:strVal val="#ppt_x"/>
                                          </p:val>
                                        </p:tav>
                                        <p:tav tm="100000">
                                          <p:val>
                                            <p:strVal val="#ppt_x"/>
                                          </p:val>
                                        </p:tav>
                                      </p:tavLst>
                                    </p:anim>
                                    <p:anim calcmode="lin" valueType="num">
                                      <p:cBhvr additive="base">
                                        <p:cTn id="45" dur="500" fill="hold"/>
                                        <p:tgtEl>
                                          <p:spTgt spid="16"/>
                                        </p:tgtEl>
                                        <p:attrNameLst>
                                          <p:attrName>ppt_y</p:attrName>
                                        </p:attrNameLst>
                                      </p:cBhvr>
                                      <p:tavLst>
                                        <p:tav tm="0">
                                          <p:val>
                                            <p:strVal val="0-#ppt_h/2"/>
                                          </p:val>
                                        </p:tav>
                                        <p:tav tm="100000">
                                          <p:val>
                                            <p:strVal val="#ppt_y"/>
                                          </p:val>
                                        </p:tav>
                                      </p:tavLst>
                                    </p:anim>
                                  </p:childTnLst>
                                </p:cTn>
                              </p:par>
                            </p:childTnLst>
                          </p:cTn>
                        </p:par>
                        <p:par>
                          <p:cTn id="46" fill="hold">
                            <p:stCondLst>
                              <p:cond delay="4500"/>
                            </p:stCondLst>
                            <p:childTnLst>
                              <p:par>
                                <p:cTn id="47" presetID="22" presetClass="entr" presetSubtype="4" fill="hold" grpId="0" nodeType="afterEffect">
                                  <p:stCondLst>
                                    <p:cond delay="0"/>
                                  </p:stCondLst>
                                  <p:childTnLst>
                                    <p:set>
                                      <p:cBhvr>
                                        <p:cTn id="48" dur="1" fill="hold">
                                          <p:stCondLst>
                                            <p:cond delay="0"/>
                                          </p:stCondLst>
                                        </p:cTn>
                                        <p:tgtEl>
                                          <p:spTgt spid="21"/>
                                        </p:tgtEl>
                                        <p:attrNameLst>
                                          <p:attrName>style.visibility</p:attrName>
                                        </p:attrNameLst>
                                      </p:cBhvr>
                                      <p:to>
                                        <p:strVal val="visible"/>
                                      </p:to>
                                    </p:set>
                                    <p:animEffect transition="in" filter="wipe(down)">
                                      <p:cBhvr>
                                        <p:cTn id="49" dur="500"/>
                                        <p:tgtEl>
                                          <p:spTgt spid="21"/>
                                        </p:tgtEl>
                                      </p:cBhvr>
                                    </p:animEffect>
                                  </p:childTnLst>
                                </p:cTn>
                              </p:par>
                            </p:childTnLst>
                          </p:cTn>
                        </p:par>
                        <p:par>
                          <p:cTn id="50" fill="hold">
                            <p:stCondLst>
                              <p:cond delay="5000"/>
                            </p:stCondLst>
                            <p:childTnLst>
                              <p:par>
                                <p:cTn id="51" presetID="2" presetClass="entr" presetSubtype="4" accel="50000" decel="50000" fill="hold" grpId="0" nodeType="afterEffect">
                                  <p:stCondLst>
                                    <p:cond delay="0"/>
                                  </p:stCondLst>
                                  <p:childTnLst>
                                    <p:set>
                                      <p:cBhvr>
                                        <p:cTn id="52" dur="1" fill="hold">
                                          <p:stCondLst>
                                            <p:cond delay="0"/>
                                          </p:stCondLst>
                                        </p:cTn>
                                        <p:tgtEl>
                                          <p:spTgt spid="23"/>
                                        </p:tgtEl>
                                        <p:attrNameLst>
                                          <p:attrName>style.visibility</p:attrName>
                                        </p:attrNameLst>
                                      </p:cBhvr>
                                      <p:to>
                                        <p:strVal val="visible"/>
                                      </p:to>
                                    </p:set>
                                    <p:anim calcmode="lin" valueType="num">
                                      <p:cBhvr additive="base">
                                        <p:cTn id="53" dur="500" fill="hold"/>
                                        <p:tgtEl>
                                          <p:spTgt spid="23"/>
                                        </p:tgtEl>
                                        <p:attrNameLst>
                                          <p:attrName>ppt_x</p:attrName>
                                        </p:attrNameLst>
                                      </p:cBhvr>
                                      <p:tavLst>
                                        <p:tav tm="0">
                                          <p:val>
                                            <p:strVal val="#ppt_x"/>
                                          </p:val>
                                        </p:tav>
                                        <p:tav tm="100000">
                                          <p:val>
                                            <p:strVal val="#ppt_x"/>
                                          </p:val>
                                        </p:tav>
                                      </p:tavLst>
                                    </p:anim>
                                    <p:anim calcmode="lin" valueType="num">
                                      <p:cBhvr additive="base">
                                        <p:cTn id="54" dur="500" fill="hold"/>
                                        <p:tgtEl>
                                          <p:spTgt spid="23"/>
                                        </p:tgtEl>
                                        <p:attrNameLst>
                                          <p:attrName>ppt_y</p:attrName>
                                        </p:attrNameLst>
                                      </p:cBhvr>
                                      <p:tavLst>
                                        <p:tav tm="0">
                                          <p:val>
                                            <p:strVal val="1+#ppt_h/2"/>
                                          </p:val>
                                        </p:tav>
                                        <p:tav tm="100000">
                                          <p:val>
                                            <p:strVal val="#ppt_y"/>
                                          </p:val>
                                        </p:tav>
                                      </p:tavLst>
                                    </p:anim>
                                  </p:childTnLst>
                                </p:cTn>
                              </p:par>
                            </p:childTnLst>
                          </p:cTn>
                        </p:par>
                        <p:par>
                          <p:cTn id="55" fill="hold">
                            <p:stCondLst>
                              <p:cond delay="5500"/>
                            </p:stCondLst>
                            <p:childTnLst>
                              <p:par>
                                <p:cTn id="56" presetID="2" presetClass="entr" presetSubtype="1" accel="50000" decel="50000" fill="hold" nodeType="afterEffect">
                                  <p:stCondLst>
                                    <p:cond delay="0"/>
                                  </p:stCondLst>
                                  <p:childTnLst>
                                    <p:set>
                                      <p:cBhvr>
                                        <p:cTn id="57" dur="1" fill="hold">
                                          <p:stCondLst>
                                            <p:cond delay="0"/>
                                          </p:stCondLst>
                                        </p:cTn>
                                        <p:tgtEl>
                                          <p:spTgt spid="27"/>
                                        </p:tgtEl>
                                        <p:attrNameLst>
                                          <p:attrName>style.visibility</p:attrName>
                                        </p:attrNameLst>
                                      </p:cBhvr>
                                      <p:to>
                                        <p:strVal val="visible"/>
                                      </p:to>
                                    </p:set>
                                    <p:anim calcmode="lin" valueType="num">
                                      <p:cBhvr additive="base">
                                        <p:cTn id="58" dur="500" fill="hold"/>
                                        <p:tgtEl>
                                          <p:spTgt spid="27"/>
                                        </p:tgtEl>
                                        <p:attrNameLst>
                                          <p:attrName>ppt_x</p:attrName>
                                        </p:attrNameLst>
                                      </p:cBhvr>
                                      <p:tavLst>
                                        <p:tav tm="0">
                                          <p:val>
                                            <p:strVal val="#ppt_x"/>
                                          </p:val>
                                        </p:tav>
                                        <p:tav tm="100000">
                                          <p:val>
                                            <p:strVal val="#ppt_x"/>
                                          </p:val>
                                        </p:tav>
                                      </p:tavLst>
                                    </p:anim>
                                    <p:anim calcmode="lin" valueType="num">
                                      <p:cBhvr additive="base">
                                        <p:cTn id="59" dur="500" fill="hold"/>
                                        <p:tgtEl>
                                          <p:spTgt spid="27"/>
                                        </p:tgtEl>
                                        <p:attrNameLst>
                                          <p:attrName>ppt_y</p:attrName>
                                        </p:attrNameLst>
                                      </p:cBhvr>
                                      <p:tavLst>
                                        <p:tav tm="0">
                                          <p:val>
                                            <p:strVal val="0-#ppt_h/2"/>
                                          </p:val>
                                        </p:tav>
                                        <p:tav tm="100000">
                                          <p:val>
                                            <p:strVal val="#ppt_y"/>
                                          </p:val>
                                        </p:tav>
                                      </p:tavLst>
                                    </p:anim>
                                  </p:childTnLst>
                                </p:cTn>
                              </p:par>
                            </p:childTnLst>
                          </p:cTn>
                        </p:par>
                        <p:par>
                          <p:cTn id="60" fill="hold">
                            <p:stCondLst>
                              <p:cond delay="6000"/>
                            </p:stCondLst>
                            <p:childTnLst>
                              <p:par>
                                <p:cTn id="61" presetID="22" presetClass="entr" presetSubtype="4" fill="hold" grpId="0" nodeType="afterEffect">
                                  <p:stCondLst>
                                    <p:cond delay="0"/>
                                  </p:stCondLst>
                                  <p:childTnLst>
                                    <p:set>
                                      <p:cBhvr>
                                        <p:cTn id="62" dur="1" fill="hold">
                                          <p:stCondLst>
                                            <p:cond delay="0"/>
                                          </p:stCondLst>
                                        </p:cTn>
                                        <p:tgtEl>
                                          <p:spTgt spid="33"/>
                                        </p:tgtEl>
                                        <p:attrNameLst>
                                          <p:attrName>style.visibility</p:attrName>
                                        </p:attrNameLst>
                                      </p:cBhvr>
                                      <p:to>
                                        <p:strVal val="visible"/>
                                      </p:to>
                                    </p:set>
                                    <p:animEffect transition="in" filter="wipe(down)">
                                      <p:cBhvr>
                                        <p:cTn id="63" dur="500"/>
                                        <p:tgtEl>
                                          <p:spTgt spid="33"/>
                                        </p:tgtEl>
                                      </p:cBhvr>
                                    </p:animEffect>
                                  </p:childTnLst>
                                </p:cTn>
                              </p:par>
                            </p:childTnLst>
                          </p:cTn>
                        </p:par>
                        <p:par>
                          <p:cTn id="64" fill="hold">
                            <p:stCondLst>
                              <p:cond delay="6500"/>
                            </p:stCondLst>
                            <p:childTnLst>
                              <p:par>
                                <p:cTn id="65" presetID="2" presetClass="entr" presetSubtype="4" accel="50000" decel="50000" fill="hold" grpId="0" nodeType="afterEffect">
                                  <p:stCondLst>
                                    <p:cond delay="0"/>
                                  </p:stCondLst>
                                  <p:childTnLst>
                                    <p:set>
                                      <p:cBhvr>
                                        <p:cTn id="66" dur="1" fill="hold">
                                          <p:stCondLst>
                                            <p:cond delay="0"/>
                                          </p:stCondLst>
                                        </p:cTn>
                                        <p:tgtEl>
                                          <p:spTgt spid="26"/>
                                        </p:tgtEl>
                                        <p:attrNameLst>
                                          <p:attrName>style.visibility</p:attrName>
                                        </p:attrNameLst>
                                      </p:cBhvr>
                                      <p:to>
                                        <p:strVal val="visible"/>
                                      </p:to>
                                    </p:set>
                                    <p:anim calcmode="lin" valueType="num">
                                      <p:cBhvr additive="base">
                                        <p:cTn id="67" dur="500" fill="hold"/>
                                        <p:tgtEl>
                                          <p:spTgt spid="26"/>
                                        </p:tgtEl>
                                        <p:attrNameLst>
                                          <p:attrName>ppt_x</p:attrName>
                                        </p:attrNameLst>
                                      </p:cBhvr>
                                      <p:tavLst>
                                        <p:tav tm="0">
                                          <p:val>
                                            <p:strVal val="#ppt_x"/>
                                          </p:val>
                                        </p:tav>
                                        <p:tav tm="100000">
                                          <p:val>
                                            <p:strVal val="#ppt_x"/>
                                          </p:val>
                                        </p:tav>
                                      </p:tavLst>
                                    </p:anim>
                                    <p:anim calcmode="lin" valueType="num">
                                      <p:cBhvr additive="base">
                                        <p:cTn id="68" dur="500" fill="hold"/>
                                        <p:tgtEl>
                                          <p:spTgt spid="26"/>
                                        </p:tgtEl>
                                        <p:attrNameLst>
                                          <p:attrName>ppt_y</p:attrName>
                                        </p:attrNameLst>
                                      </p:cBhvr>
                                      <p:tavLst>
                                        <p:tav tm="0">
                                          <p:val>
                                            <p:strVal val="1+#ppt_h/2"/>
                                          </p:val>
                                        </p:tav>
                                        <p:tav tm="100000">
                                          <p:val>
                                            <p:strVal val="#ppt_y"/>
                                          </p:val>
                                        </p:tav>
                                      </p:tavLst>
                                    </p:anim>
                                  </p:childTnLst>
                                </p:cTn>
                              </p:par>
                            </p:childTnLst>
                          </p:cTn>
                        </p:par>
                        <p:par>
                          <p:cTn id="69" fill="hold">
                            <p:stCondLst>
                              <p:cond delay="7000"/>
                            </p:stCondLst>
                            <p:childTnLst>
                              <p:par>
                                <p:cTn id="70" presetID="2" presetClass="entr" presetSubtype="1" accel="50000" decel="50000" fill="hold" nodeType="afterEffect">
                                  <p:stCondLst>
                                    <p:cond delay="0"/>
                                  </p:stCondLst>
                                  <p:childTnLst>
                                    <p:set>
                                      <p:cBhvr>
                                        <p:cTn id="71" dur="1" fill="hold">
                                          <p:stCondLst>
                                            <p:cond delay="0"/>
                                          </p:stCondLst>
                                        </p:cTn>
                                        <p:tgtEl>
                                          <p:spTgt spid="30"/>
                                        </p:tgtEl>
                                        <p:attrNameLst>
                                          <p:attrName>style.visibility</p:attrName>
                                        </p:attrNameLst>
                                      </p:cBhvr>
                                      <p:to>
                                        <p:strVal val="visible"/>
                                      </p:to>
                                    </p:set>
                                    <p:anim calcmode="lin" valueType="num">
                                      <p:cBhvr additive="base">
                                        <p:cTn id="72" dur="500" fill="hold"/>
                                        <p:tgtEl>
                                          <p:spTgt spid="30"/>
                                        </p:tgtEl>
                                        <p:attrNameLst>
                                          <p:attrName>ppt_x</p:attrName>
                                        </p:attrNameLst>
                                      </p:cBhvr>
                                      <p:tavLst>
                                        <p:tav tm="0">
                                          <p:val>
                                            <p:strVal val="#ppt_x"/>
                                          </p:val>
                                        </p:tav>
                                        <p:tav tm="100000">
                                          <p:val>
                                            <p:strVal val="#ppt_x"/>
                                          </p:val>
                                        </p:tav>
                                      </p:tavLst>
                                    </p:anim>
                                    <p:anim calcmode="lin" valueType="num">
                                      <p:cBhvr additive="base">
                                        <p:cTn id="73" dur="500" fill="hold"/>
                                        <p:tgtEl>
                                          <p:spTgt spid="30"/>
                                        </p:tgtEl>
                                        <p:attrNameLst>
                                          <p:attrName>ppt_y</p:attrName>
                                        </p:attrNameLst>
                                      </p:cBhvr>
                                      <p:tavLst>
                                        <p:tav tm="0">
                                          <p:val>
                                            <p:strVal val="0-#ppt_h/2"/>
                                          </p:val>
                                        </p:tav>
                                        <p:tav tm="100000">
                                          <p:val>
                                            <p:strVal val="#ppt_y"/>
                                          </p:val>
                                        </p:tav>
                                      </p:tavLst>
                                    </p:anim>
                                  </p:childTnLst>
                                </p:cTn>
                              </p:par>
                            </p:childTnLst>
                          </p:cTn>
                        </p:par>
                        <p:par>
                          <p:cTn id="74" fill="hold">
                            <p:stCondLst>
                              <p:cond delay="7500"/>
                            </p:stCondLst>
                            <p:childTnLst>
                              <p:par>
                                <p:cTn id="75" presetID="22" presetClass="entr" presetSubtype="4" fill="hold" grpId="0" nodeType="afterEffect">
                                  <p:stCondLst>
                                    <p:cond delay="0"/>
                                  </p:stCondLst>
                                  <p:childTnLst>
                                    <p:set>
                                      <p:cBhvr>
                                        <p:cTn id="76" dur="1" fill="hold">
                                          <p:stCondLst>
                                            <p:cond delay="0"/>
                                          </p:stCondLst>
                                        </p:cTn>
                                        <p:tgtEl>
                                          <p:spTgt spid="34"/>
                                        </p:tgtEl>
                                        <p:attrNameLst>
                                          <p:attrName>style.visibility</p:attrName>
                                        </p:attrNameLst>
                                      </p:cBhvr>
                                      <p:to>
                                        <p:strVal val="visible"/>
                                      </p:to>
                                    </p:set>
                                    <p:animEffect transition="in" filter="wipe(down)">
                                      <p:cBhvr>
                                        <p:cTn id="77" dur="500"/>
                                        <p:tgtEl>
                                          <p:spTgt spid="34"/>
                                        </p:tgtEl>
                                      </p:cBhvr>
                                    </p:animEffect>
                                  </p:childTnLst>
                                </p:cTn>
                              </p:par>
                            </p:childTnLst>
                          </p:cTn>
                        </p:par>
                        <p:par>
                          <p:cTn id="78" fill="hold">
                            <p:stCondLst>
                              <p:cond delay="8000"/>
                            </p:stCondLst>
                            <p:childTnLst>
                              <p:par>
                                <p:cTn id="79" presetID="22" presetClass="entr" presetSubtype="8" fill="hold" grpId="0" nodeType="afterEffect">
                                  <p:stCondLst>
                                    <p:cond delay="0"/>
                                  </p:stCondLst>
                                  <p:childTnLst>
                                    <p:set>
                                      <p:cBhvr>
                                        <p:cTn id="80" dur="1" fill="hold">
                                          <p:stCondLst>
                                            <p:cond delay="0"/>
                                          </p:stCondLst>
                                        </p:cTn>
                                        <p:tgtEl>
                                          <p:spTgt spid="100"/>
                                        </p:tgtEl>
                                        <p:attrNameLst>
                                          <p:attrName>style.visibility</p:attrName>
                                        </p:attrNameLst>
                                      </p:cBhvr>
                                      <p:to>
                                        <p:strVal val="visible"/>
                                      </p:to>
                                    </p:set>
                                    <p:animEffect transition="in" filter="wipe(left)">
                                      <p:cBhvr>
                                        <p:cTn id="81" dur="500"/>
                                        <p:tgtEl>
                                          <p:spTgt spid="100"/>
                                        </p:tgtEl>
                                      </p:cBhvr>
                                    </p:animEffect>
                                  </p:childTnLst>
                                </p:cTn>
                              </p:par>
                            </p:childTnLst>
                          </p:cTn>
                        </p:par>
                        <p:par>
                          <p:cTn id="82" fill="hold">
                            <p:stCondLst>
                              <p:cond delay="8500"/>
                            </p:stCondLst>
                            <p:childTnLst>
                              <p:par>
                                <p:cTn id="83" presetID="22" presetClass="entr" presetSubtype="4" fill="hold" grpId="0" nodeType="afterEffect">
                                  <p:stCondLst>
                                    <p:cond delay="0"/>
                                  </p:stCondLst>
                                  <p:childTnLst>
                                    <p:set>
                                      <p:cBhvr>
                                        <p:cTn id="84" dur="1" fill="hold">
                                          <p:stCondLst>
                                            <p:cond delay="0"/>
                                          </p:stCondLst>
                                        </p:cTn>
                                        <p:tgtEl>
                                          <p:spTgt spid="101"/>
                                        </p:tgtEl>
                                        <p:attrNameLst>
                                          <p:attrName>style.visibility</p:attrName>
                                        </p:attrNameLst>
                                      </p:cBhvr>
                                      <p:to>
                                        <p:strVal val="visible"/>
                                      </p:to>
                                    </p:set>
                                    <p:animEffect transition="in" filter="wipe(down)">
                                      <p:cBhvr>
                                        <p:cTn id="85" dur="500"/>
                                        <p:tgtEl>
                                          <p:spTgt spid="101"/>
                                        </p:tgtEl>
                                      </p:cBhvr>
                                    </p:animEffect>
                                  </p:childTnLst>
                                </p:cTn>
                              </p:par>
                            </p:childTnLst>
                          </p:cTn>
                        </p:par>
                        <p:par>
                          <p:cTn id="86" fill="hold">
                            <p:stCondLst>
                              <p:cond delay="9000"/>
                            </p:stCondLst>
                            <p:childTnLst>
                              <p:par>
                                <p:cTn id="87" presetID="22" presetClass="entr" presetSubtype="8" fill="hold" grpId="0" nodeType="afterEffect">
                                  <p:stCondLst>
                                    <p:cond delay="0"/>
                                  </p:stCondLst>
                                  <p:childTnLst>
                                    <p:set>
                                      <p:cBhvr>
                                        <p:cTn id="88" dur="1" fill="hold">
                                          <p:stCondLst>
                                            <p:cond delay="0"/>
                                          </p:stCondLst>
                                        </p:cTn>
                                        <p:tgtEl>
                                          <p:spTgt spid="99"/>
                                        </p:tgtEl>
                                        <p:attrNameLst>
                                          <p:attrName>style.visibility</p:attrName>
                                        </p:attrNameLst>
                                      </p:cBhvr>
                                      <p:to>
                                        <p:strVal val="visible"/>
                                      </p:to>
                                    </p:set>
                                    <p:animEffect transition="in" filter="wipe(left)">
                                      <p:cBhvr>
                                        <p:cTn id="89" dur="500"/>
                                        <p:tgtEl>
                                          <p:spTgt spid="99"/>
                                        </p:tgtEl>
                                      </p:cBhvr>
                                    </p:animEffect>
                                  </p:childTnLst>
                                </p:cTn>
                              </p:par>
                            </p:childTnLst>
                          </p:cTn>
                        </p:par>
                        <p:par>
                          <p:cTn id="90" fill="hold">
                            <p:stCondLst>
                              <p:cond delay="9500"/>
                            </p:stCondLst>
                            <p:childTnLst>
                              <p:par>
                                <p:cTn id="91" presetID="22" presetClass="entr" presetSubtype="8" fill="hold" grpId="0" nodeType="afterEffect">
                                  <p:stCondLst>
                                    <p:cond delay="0"/>
                                  </p:stCondLst>
                                  <p:childTnLst>
                                    <p:set>
                                      <p:cBhvr>
                                        <p:cTn id="92" dur="1" fill="hold">
                                          <p:stCondLst>
                                            <p:cond delay="0"/>
                                          </p:stCondLst>
                                        </p:cTn>
                                        <p:tgtEl>
                                          <p:spTgt spid="102"/>
                                        </p:tgtEl>
                                        <p:attrNameLst>
                                          <p:attrName>style.visibility</p:attrName>
                                        </p:attrNameLst>
                                      </p:cBhvr>
                                      <p:to>
                                        <p:strVal val="visible"/>
                                      </p:to>
                                    </p:set>
                                    <p:animEffect transition="in" filter="wipe(left)">
                                      <p:cBhvr>
                                        <p:cTn id="93" dur="500"/>
                                        <p:tgtEl>
                                          <p:spTgt spid="102"/>
                                        </p:tgtEl>
                                      </p:cBhvr>
                                    </p:animEffect>
                                  </p:childTnLst>
                                </p:cTn>
                              </p:par>
                            </p:childTnLst>
                          </p:cTn>
                        </p:par>
                        <p:par>
                          <p:cTn id="94" fill="hold">
                            <p:stCondLst>
                              <p:cond delay="10000"/>
                            </p:stCondLst>
                            <p:childTnLst>
                              <p:par>
                                <p:cTn id="95" presetID="22" presetClass="entr" presetSubtype="4" fill="hold" nodeType="afterEffect">
                                  <p:stCondLst>
                                    <p:cond delay="0"/>
                                  </p:stCondLst>
                                  <p:childTnLst>
                                    <p:set>
                                      <p:cBhvr>
                                        <p:cTn id="96" dur="1" fill="hold">
                                          <p:stCondLst>
                                            <p:cond delay="0"/>
                                          </p:stCondLst>
                                        </p:cTn>
                                        <p:tgtEl>
                                          <p:spTgt spid="68"/>
                                        </p:tgtEl>
                                        <p:attrNameLst>
                                          <p:attrName>style.visibility</p:attrName>
                                        </p:attrNameLst>
                                      </p:cBhvr>
                                      <p:to>
                                        <p:strVal val="visible"/>
                                      </p:to>
                                    </p:set>
                                    <p:animEffect transition="in" filter="wipe(down)">
                                      <p:cBhvr>
                                        <p:cTn id="97" dur="500"/>
                                        <p:tgtEl>
                                          <p:spTgt spid="68"/>
                                        </p:tgtEl>
                                      </p:cBhvr>
                                    </p:animEffect>
                                  </p:childTnLst>
                                </p:cTn>
                              </p:par>
                            </p:childTnLst>
                          </p:cTn>
                        </p:par>
                        <p:par>
                          <p:cTn id="98" fill="hold">
                            <p:stCondLst>
                              <p:cond delay="10500"/>
                            </p:stCondLst>
                            <p:childTnLst>
                              <p:par>
                                <p:cTn id="99" presetID="22" presetClass="entr" presetSubtype="4" fill="hold" grpId="0" nodeType="afterEffect">
                                  <p:stCondLst>
                                    <p:cond delay="0"/>
                                  </p:stCondLst>
                                  <p:childTnLst>
                                    <p:set>
                                      <p:cBhvr>
                                        <p:cTn id="100" dur="1" fill="hold">
                                          <p:stCondLst>
                                            <p:cond delay="0"/>
                                          </p:stCondLst>
                                        </p:cTn>
                                        <p:tgtEl>
                                          <p:spTgt spid="36"/>
                                        </p:tgtEl>
                                        <p:attrNameLst>
                                          <p:attrName>style.visibility</p:attrName>
                                        </p:attrNameLst>
                                      </p:cBhvr>
                                      <p:to>
                                        <p:strVal val="visible"/>
                                      </p:to>
                                    </p:set>
                                    <p:animEffect transition="in" filter="wipe(down)">
                                      <p:cBhvr>
                                        <p:cTn id="101" dur="500"/>
                                        <p:tgtEl>
                                          <p:spTgt spid="36"/>
                                        </p:tgtEl>
                                      </p:cBhvr>
                                    </p:animEffect>
                                  </p:childTnLst>
                                </p:cTn>
                              </p:par>
                            </p:childTnLst>
                          </p:cTn>
                        </p:par>
                        <p:par>
                          <p:cTn id="102" fill="hold">
                            <p:stCondLst>
                              <p:cond delay="11000"/>
                            </p:stCondLst>
                            <p:childTnLst>
                              <p:par>
                                <p:cTn id="103" presetID="22" presetClass="entr" presetSubtype="4" fill="hold" nodeType="afterEffect">
                                  <p:stCondLst>
                                    <p:cond delay="0"/>
                                  </p:stCondLst>
                                  <p:childTnLst>
                                    <p:set>
                                      <p:cBhvr>
                                        <p:cTn id="104" dur="1" fill="hold">
                                          <p:stCondLst>
                                            <p:cond delay="0"/>
                                          </p:stCondLst>
                                        </p:cTn>
                                        <p:tgtEl>
                                          <p:spTgt spid="37"/>
                                        </p:tgtEl>
                                        <p:attrNameLst>
                                          <p:attrName>style.visibility</p:attrName>
                                        </p:attrNameLst>
                                      </p:cBhvr>
                                      <p:to>
                                        <p:strVal val="visible"/>
                                      </p:to>
                                    </p:set>
                                    <p:animEffect transition="in" filter="wipe(down)">
                                      <p:cBhvr>
                                        <p:cTn id="105" dur="500"/>
                                        <p:tgtEl>
                                          <p:spTgt spid="37"/>
                                        </p:tgtEl>
                                      </p:cBhvr>
                                    </p:animEffect>
                                  </p:childTnLst>
                                </p:cTn>
                              </p:par>
                            </p:childTnLst>
                          </p:cTn>
                        </p:par>
                        <p:par>
                          <p:cTn id="106" fill="hold">
                            <p:stCondLst>
                              <p:cond delay="11500"/>
                            </p:stCondLst>
                            <p:childTnLst>
                              <p:par>
                                <p:cTn id="107" presetID="22" presetClass="entr" presetSubtype="4" fill="hold" grpId="0" nodeType="afterEffect">
                                  <p:stCondLst>
                                    <p:cond delay="0"/>
                                  </p:stCondLst>
                                  <p:childTnLst>
                                    <p:set>
                                      <p:cBhvr>
                                        <p:cTn id="108" dur="1" fill="hold">
                                          <p:stCondLst>
                                            <p:cond delay="0"/>
                                          </p:stCondLst>
                                        </p:cTn>
                                        <p:tgtEl>
                                          <p:spTgt spid="35"/>
                                        </p:tgtEl>
                                        <p:attrNameLst>
                                          <p:attrName>style.visibility</p:attrName>
                                        </p:attrNameLst>
                                      </p:cBhvr>
                                      <p:to>
                                        <p:strVal val="visible"/>
                                      </p:to>
                                    </p:set>
                                    <p:animEffect transition="in" filter="wipe(down)">
                                      <p:cBhvr>
                                        <p:cTn id="109"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20" grpId="0"/>
      <p:bldP spid="21" grpId="0"/>
      <p:bldP spid="22" grpId="0" animBg="1"/>
      <p:bldP spid="23" grpId="0" animBg="1"/>
      <p:bldP spid="24" grpId="0" animBg="1"/>
      <p:bldP spid="25" grpId="0" animBg="1"/>
      <p:bldP spid="26" grpId="0" animBg="1"/>
      <p:bldP spid="33" grpId="0"/>
      <p:bldP spid="34" grpId="0"/>
      <p:bldP spid="35" grpId="0"/>
      <p:bldP spid="36" grpId="0"/>
      <p:bldP spid="99" grpId="0"/>
      <p:bldP spid="100" grpId="0"/>
      <p:bldP spid="101" grpId="0"/>
      <p:bldP spid="102"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7"/>
          <p:cNvSpPr>
            <a:spLocks/>
          </p:cNvSpPr>
          <p:nvPr/>
        </p:nvSpPr>
        <p:spPr bwMode="auto">
          <a:xfrm>
            <a:off x="4191001" y="3923243"/>
            <a:ext cx="1869017" cy="1866900"/>
          </a:xfrm>
          <a:custGeom>
            <a:avLst/>
            <a:gdLst>
              <a:gd name="T0" fmla="*/ 456 w 912"/>
              <a:gd name="T1" fmla="*/ 0 h 913"/>
              <a:gd name="T2" fmla="*/ 0 w 912"/>
              <a:gd name="T3" fmla="*/ 457 h 913"/>
              <a:gd name="T4" fmla="*/ 456 w 912"/>
              <a:gd name="T5" fmla="*/ 913 h 913"/>
              <a:gd name="T6" fmla="*/ 912 w 912"/>
              <a:gd name="T7" fmla="*/ 457 h 913"/>
              <a:gd name="T8" fmla="*/ 912 w 912"/>
              <a:gd name="T9" fmla="*/ 0 h 913"/>
              <a:gd name="T10" fmla="*/ 456 w 912"/>
              <a:gd name="T11" fmla="*/ 0 h 913"/>
            </a:gdLst>
            <a:ahLst/>
            <a:cxnLst>
              <a:cxn ang="0">
                <a:pos x="T0" y="T1"/>
              </a:cxn>
              <a:cxn ang="0">
                <a:pos x="T2" y="T3"/>
              </a:cxn>
              <a:cxn ang="0">
                <a:pos x="T4" y="T5"/>
              </a:cxn>
              <a:cxn ang="0">
                <a:pos x="T6" y="T7"/>
              </a:cxn>
              <a:cxn ang="0">
                <a:pos x="T8" y="T9"/>
              </a:cxn>
              <a:cxn ang="0">
                <a:pos x="T10" y="T11"/>
              </a:cxn>
            </a:cxnLst>
            <a:rect l="0" t="0" r="r" b="b"/>
            <a:pathLst>
              <a:path w="912" h="913">
                <a:moveTo>
                  <a:pt x="456" y="0"/>
                </a:moveTo>
                <a:cubicBezTo>
                  <a:pt x="204" y="0"/>
                  <a:pt x="0" y="205"/>
                  <a:pt x="0" y="457"/>
                </a:cubicBezTo>
                <a:cubicBezTo>
                  <a:pt x="0" y="709"/>
                  <a:pt x="204" y="913"/>
                  <a:pt x="456" y="913"/>
                </a:cubicBezTo>
                <a:cubicBezTo>
                  <a:pt x="708" y="913"/>
                  <a:pt x="912" y="709"/>
                  <a:pt x="912" y="457"/>
                </a:cubicBezTo>
                <a:cubicBezTo>
                  <a:pt x="912" y="0"/>
                  <a:pt x="912" y="0"/>
                  <a:pt x="912" y="0"/>
                </a:cubicBezTo>
                <a:lnTo>
                  <a:pt x="456" y="0"/>
                </a:lnTo>
                <a:close/>
              </a:path>
            </a:pathLst>
          </a:custGeom>
          <a:solidFill>
            <a:srgbClr val="E33A58"/>
          </a:solidFill>
          <a:ln>
            <a:solidFill>
              <a:srgbClr val="E33A58"/>
            </a:solid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99">
              <a:solidFill>
                <a:schemeClr val="bg1"/>
              </a:solidFill>
              <a:latin typeface="+mj-lt"/>
            </a:endParaRPr>
          </a:p>
        </p:txBody>
      </p:sp>
      <p:sp>
        <p:nvSpPr>
          <p:cNvPr id="3" name="Freeform 8"/>
          <p:cNvSpPr>
            <a:spLocks/>
          </p:cNvSpPr>
          <p:nvPr/>
        </p:nvSpPr>
        <p:spPr bwMode="auto">
          <a:xfrm>
            <a:off x="6148918" y="3923243"/>
            <a:ext cx="1119716" cy="1115483"/>
          </a:xfrm>
          <a:custGeom>
            <a:avLst/>
            <a:gdLst>
              <a:gd name="T0" fmla="*/ 273 w 546"/>
              <a:gd name="T1" fmla="*/ 0 h 546"/>
              <a:gd name="T2" fmla="*/ 546 w 546"/>
              <a:gd name="T3" fmla="*/ 273 h 546"/>
              <a:gd name="T4" fmla="*/ 273 w 546"/>
              <a:gd name="T5" fmla="*/ 546 h 546"/>
              <a:gd name="T6" fmla="*/ 0 w 546"/>
              <a:gd name="T7" fmla="*/ 273 h 546"/>
              <a:gd name="T8" fmla="*/ 0 w 546"/>
              <a:gd name="T9" fmla="*/ 0 h 546"/>
              <a:gd name="T10" fmla="*/ 273 w 546"/>
              <a:gd name="T11" fmla="*/ 0 h 546"/>
            </a:gdLst>
            <a:ahLst/>
            <a:cxnLst>
              <a:cxn ang="0">
                <a:pos x="T0" y="T1"/>
              </a:cxn>
              <a:cxn ang="0">
                <a:pos x="T2" y="T3"/>
              </a:cxn>
              <a:cxn ang="0">
                <a:pos x="T4" y="T5"/>
              </a:cxn>
              <a:cxn ang="0">
                <a:pos x="T6" y="T7"/>
              </a:cxn>
              <a:cxn ang="0">
                <a:pos x="T8" y="T9"/>
              </a:cxn>
              <a:cxn ang="0">
                <a:pos x="T10" y="T11"/>
              </a:cxn>
            </a:cxnLst>
            <a:rect l="0" t="0" r="r" b="b"/>
            <a:pathLst>
              <a:path w="546" h="546">
                <a:moveTo>
                  <a:pt x="273" y="0"/>
                </a:moveTo>
                <a:cubicBezTo>
                  <a:pt x="424" y="0"/>
                  <a:pt x="546" y="123"/>
                  <a:pt x="546" y="273"/>
                </a:cubicBezTo>
                <a:cubicBezTo>
                  <a:pt x="546" y="424"/>
                  <a:pt x="424" y="546"/>
                  <a:pt x="273" y="546"/>
                </a:cubicBezTo>
                <a:cubicBezTo>
                  <a:pt x="123" y="546"/>
                  <a:pt x="0" y="424"/>
                  <a:pt x="0" y="273"/>
                </a:cubicBezTo>
                <a:cubicBezTo>
                  <a:pt x="0" y="0"/>
                  <a:pt x="0" y="0"/>
                  <a:pt x="0" y="0"/>
                </a:cubicBezTo>
                <a:lnTo>
                  <a:pt x="273" y="0"/>
                </a:lnTo>
                <a:close/>
              </a:path>
            </a:pathLst>
          </a:custGeom>
          <a:solidFill>
            <a:srgbClr val="2CA8B5"/>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99">
              <a:solidFill>
                <a:schemeClr val="bg1"/>
              </a:solidFill>
              <a:latin typeface="+mj-lt"/>
            </a:endParaRPr>
          </a:p>
        </p:txBody>
      </p:sp>
      <p:sp>
        <p:nvSpPr>
          <p:cNvPr id="4" name="Freeform 9"/>
          <p:cNvSpPr>
            <a:spLocks/>
          </p:cNvSpPr>
          <p:nvPr/>
        </p:nvSpPr>
        <p:spPr bwMode="auto">
          <a:xfrm>
            <a:off x="6148918" y="1971677"/>
            <a:ext cx="1871133" cy="1864783"/>
          </a:xfrm>
          <a:custGeom>
            <a:avLst/>
            <a:gdLst>
              <a:gd name="T0" fmla="*/ 457 w 913"/>
              <a:gd name="T1" fmla="*/ 912 h 912"/>
              <a:gd name="T2" fmla="*/ 913 w 913"/>
              <a:gd name="T3" fmla="*/ 456 h 912"/>
              <a:gd name="T4" fmla="*/ 457 w 913"/>
              <a:gd name="T5" fmla="*/ 0 h 912"/>
              <a:gd name="T6" fmla="*/ 0 w 913"/>
              <a:gd name="T7" fmla="*/ 456 h 912"/>
              <a:gd name="T8" fmla="*/ 0 w 913"/>
              <a:gd name="T9" fmla="*/ 912 h 912"/>
              <a:gd name="T10" fmla="*/ 457 w 913"/>
              <a:gd name="T11" fmla="*/ 912 h 912"/>
            </a:gdLst>
            <a:ahLst/>
            <a:cxnLst>
              <a:cxn ang="0">
                <a:pos x="T0" y="T1"/>
              </a:cxn>
              <a:cxn ang="0">
                <a:pos x="T2" y="T3"/>
              </a:cxn>
              <a:cxn ang="0">
                <a:pos x="T4" y="T5"/>
              </a:cxn>
              <a:cxn ang="0">
                <a:pos x="T6" y="T7"/>
              </a:cxn>
              <a:cxn ang="0">
                <a:pos x="T8" y="T9"/>
              </a:cxn>
              <a:cxn ang="0">
                <a:pos x="T10" y="T11"/>
              </a:cxn>
            </a:cxnLst>
            <a:rect l="0" t="0" r="r" b="b"/>
            <a:pathLst>
              <a:path w="913" h="912">
                <a:moveTo>
                  <a:pt x="457" y="912"/>
                </a:moveTo>
                <a:cubicBezTo>
                  <a:pt x="709" y="912"/>
                  <a:pt x="913" y="708"/>
                  <a:pt x="913" y="456"/>
                </a:cubicBezTo>
                <a:cubicBezTo>
                  <a:pt x="913" y="204"/>
                  <a:pt x="709" y="0"/>
                  <a:pt x="457" y="0"/>
                </a:cubicBezTo>
                <a:cubicBezTo>
                  <a:pt x="205" y="0"/>
                  <a:pt x="0" y="204"/>
                  <a:pt x="0" y="456"/>
                </a:cubicBezTo>
                <a:cubicBezTo>
                  <a:pt x="0" y="912"/>
                  <a:pt x="0" y="912"/>
                  <a:pt x="0" y="912"/>
                </a:cubicBezTo>
                <a:lnTo>
                  <a:pt x="457" y="912"/>
                </a:lnTo>
                <a:close/>
              </a:path>
            </a:pathLst>
          </a:custGeom>
          <a:solidFill>
            <a:srgbClr val="2CA8B5"/>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99">
              <a:solidFill>
                <a:schemeClr val="bg1"/>
              </a:solidFill>
              <a:latin typeface="+mj-lt"/>
            </a:endParaRPr>
          </a:p>
        </p:txBody>
      </p:sp>
      <p:sp>
        <p:nvSpPr>
          <p:cNvPr id="5" name="Freeform 10"/>
          <p:cNvSpPr>
            <a:spLocks/>
          </p:cNvSpPr>
          <p:nvPr/>
        </p:nvSpPr>
        <p:spPr bwMode="auto">
          <a:xfrm>
            <a:off x="4193118" y="1973792"/>
            <a:ext cx="1866900" cy="1862667"/>
          </a:xfrm>
          <a:custGeom>
            <a:avLst/>
            <a:gdLst>
              <a:gd name="T0" fmla="*/ 459 w 918"/>
              <a:gd name="T1" fmla="*/ 918 h 918"/>
              <a:gd name="T2" fmla="*/ 0 w 918"/>
              <a:gd name="T3" fmla="*/ 459 h 918"/>
              <a:gd name="T4" fmla="*/ 459 w 918"/>
              <a:gd name="T5" fmla="*/ 0 h 918"/>
              <a:gd name="T6" fmla="*/ 918 w 918"/>
              <a:gd name="T7" fmla="*/ 459 h 918"/>
              <a:gd name="T8" fmla="*/ 918 w 918"/>
              <a:gd name="T9" fmla="*/ 918 h 918"/>
              <a:gd name="T10" fmla="*/ 459 w 918"/>
              <a:gd name="T11" fmla="*/ 918 h 918"/>
            </a:gdLst>
            <a:ahLst/>
            <a:cxnLst>
              <a:cxn ang="0">
                <a:pos x="T0" y="T1"/>
              </a:cxn>
              <a:cxn ang="0">
                <a:pos x="T2" y="T3"/>
              </a:cxn>
              <a:cxn ang="0">
                <a:pos x="T4" y="T5"/>
              </a:cxn>
              <a:cxn ang="0">
                <a:pos x="T6" y="T7"/>
              </a:cxn>
              <a:cxn ang="0">
                <a:pos x="T8" y="T9"/>
              </a:cxn>
              <a:cxn ang="0">
                <a:pos x="T10" y="T11"/>
              </a:cxn>
            </a:cxnLst>
            <a:rect l="0" t="0" r="r" b="b"/>
            <a:pathLst>
              <a:path w="918" h="918">
                <a:moveTo>
                  <a:pt x="459" y="918"/>
                </a:moveTo>
                <a:cubicBezTo>
                  <a:pt x="205" y="918"/>
                  <a:pt x="0" y="713"/>
                  <a:pt x="0" y="459"/>
                </a:cubicBezTo>
                <a:cubicBezTo>
                  <a:pt x="0" y="205"/>
                  <a:pt x="205" y="0"/>
                  <a:pt x="459" y="0"/>
                </a:cubicBezTo>
                <a:cubicBezTo>
                  <a:pt x="713" y="0"/>
                  <a:pt x="918" y="205"/>
                  <a:pt x="918" y="459"/>
                </a:cubicBezTo>
                <a:cubicBezTo>
                  <a:pt x="918" y="918"/>
                  <a:pt x="918" y="918"/>
                  <a:pt x="918" y="918"/>
                </a:cubicBezTo>
                <a:lnTo>
                  <a:pt x="459" y="918"/>
                </a:lnTo>
                <a:close/>
              </a:path>
            </a:pathLst>
          </a:custGeom>
          <a:noFill/>
          <a:ln w="6350" cap="flat" cmpd="sng">
            <a:solidFill>
              <a:srgbClr val="E33A58"/>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sz="2400">
              <a:solidFill>
                <a:schemeClr val="bg1"/>
              </a:solidFill>
              <a:latin typeface="+mj-lt"/>
            </a:endParaRPr>
          </a:p>
        </p:txBody>
      </p:sp>
      <p:sp>
        <p:nvSpPr>
          <p:cNvPr id="6" name="Freeform 11"/>
          <p:cNvSpPr>
            <a:spLocks noEditPoints="1"/>
          </p:cNvSpPr>
          <p:nvPr/>
        </p:nvSpPr>
        <p:spPr bwMode="auto">
          <a:xfrm>
            <a:off x="6561667" y="4382559"/>
            <a:ext cx="292100" cy="198967"/>
          </a:xfrm>
          <a:custGeom>
            <a:avLst/>
            <a:gdLst>
              <a:gd name="T0" fmla="*/ 79 w 98"/>
              <a:gd name="T1" fmla="*/ 61 h 69"/>
              <a:gd name="T2" fmla="*/ 91 w 98"/>
              <a:gd name="T3" fmla="*/ 49 h 69"/>
              <a:gd name="T4" fmla="*/ 81 w 98"/>
              <a:gd name="T5" fmla="*/ 37 h 69"/>
              <a:gd name="T6" fmla="*/ 70 w 98"/>
              <a:gd name="T7" fmla="*/ 15 h 69"/>
              <a:gd name="T8" fmla="*/ 37 w 98"/>
              <a:gd name="T9" fmla="*/ 12 h 69"/>
              <a:gd name="T10" fmla="*/ 24 w 98"/>
              <a:gd name="T11" fmla="*/ 26 h 69"/>
              <a:gd name="T12" fmla="*/ 8 w 98"/>
              <a:gd name="T13" fmla="*/ 43 h 69"/>
              <a:gd name="T14" fmla="*/ 13 w 98"/>
              <a:gd name="T15" fmla="*/ 56 h 69"/>
              <a:gd name="T16" fmla="*/ 26 w 98"/>
              <a:gd name="T17" fmla="*/ 61 h 69"/>
              <a:gd name="T18" fmla="*/ 26 w 98"/>
              <a:gd name="T19" fmla="*/ 42 h 69"/>
              <a:gd name="T20" fmla="*/ 26 w 98"/>
              <a:gd name="T21" fmla="*/ 39 h 69"/>
              <a:gd name="T22" fmla="*/ 34 w 98"/>
              <a:gd name="T23" fmla="*/ 43 h 69"/>
              <a:gd name="T24" fmla="*/ 36 w 98"/>
              <a:gd name="T25" fmla="*/ 28 h 69"/>
              <a:gd name="T26" fmla="*/ 38 w 98"/>
              <a:gd name="T27" fmla="*/ 43 h 69"/>
              <a:gd name="T28" fmla="*/ 46 w 98"/>
              <a:gd name="T29" fmla="*/ 39 h 69"/>
              <a:gd name="T30" fmla="*/ 38 w 98"/>
              <a:gd name="T31" fmla="*/ 50 h 69"/>
              <a:gd name="T32" fmla="*/ 38 w 98"/>
              <a:gd name="T33" fmla="*/ 50 h 69"/>
              <a:gd name="T34" fmla="*/ 37 w 98"/>
              <a:gd name="T35" fmla="*/ 50 h 69"/>
              <a:gd name="T36" fmla="*/ 37 w 98"/>
              <a:gd name="T37" fmla="*/ 50 h 69"/>
              <a:gd name="T38" fmla="*/ 35 w 98"/>
              <a:gd name="T39" fmla="*/ 50 h 69"/>
              <a:gd name="T40" fmla="*/ 35 w 98"/>
              <a:gd name="T41" fmla="*/ 50 h 69"/>
              <a:gd name="T42" fmla="*/ 35 w 98"/>
              <a:gd name="T43" fmla="*/ 50 h 69"/>
              <a:gd name="T44" fmla="*/ 26 w 98"/>
              <a:gd name="T45" fmla="*/ 42 h 69"/>
              <a:gd name="T46" fmla="*/ 53 w 98"/>
              <a:gd name="T47" fmla="*/ 40 h 69"/>
              <a:gd name="T48" fmla="*/ 49 w 98"/>
              <a:gd name="T49" fmla="*/ 37 h 69"/>
              <a:gd name="T50" fmla="*/ 58 w 98"/>
              <a:gd name="T51" fmla="*/ 28 h 69"/>
              <a:gd name="T52" fmla="*/ 58 w 98"/>
              <a:gd name="T53" fmla="*/ 28 h 69"/>
              <a:gd name="T54" fmla="*/ 58 w 98"/>
              <a:gd name="T55" fmla="*/ 28 h 69"/>
              <a:gd name="T56" fmla="*/ 60 w 98"/>
              <a:gd name="T57" fmla="*/ 28 h 69"/>
              <a:gd name="T58" fmla="*/ 60 w 98"/>
              <a:gd name="T59" fmla="*/ 28 h 69"/>
              <a:gd name="T60" fmla="*/ 61 w 98"/>
              <a:gd name="T61" fmla="*/ 28 h 69"/>
              <a:gd name="T62" fmla="*/ 69 w 98"/>
              <a:gd name="T63" fmla="*/ 37 h 69"/>
              <a:gd name="T64" fmla="*/ 66 w 98"/>
              <a:gd name="T65" fmla="*/ 40 h 69"/>
              <a:gd name="T66" fmla="*/ 62 w 98"/>
              <a:gd name="T67" fmla="*/ 48 h 69"/>
              <a:gd name="T68" fmla="*/ 57 w 98"/>
              <a:gd name="T69" fmla="*/ 48 h 69"/>
              <a:gd name="T70" fmla="*/ 53 w 98"/>
              <a:gd name="T71" fmla="*/ 40 h 69"/>
              <a:gd name="T72" fmla="*/ 93 w 98"/>
              <a:gd name="T73" fmla="*/ 63 h 69"/>
              <a:gd name="T74" fmla="*/ 79 w 98"/>
              <a:gd name="T75" fmla="*/ 69 h 69"/>
              <a:gd name="T76" fmla="*/ 8 w 98"/>
              <a:gd name="T77" fmla="*/ 61 h 69"/>
              <a:gd name="T78" fmla="*/ 7 w 98"/>
              <a:gd name="T79" fmla="*/ 26 h 69"/>
              <a:gd name="T80" fmla="*/ 33 w 98"/>
              <a:gd name="T81" fmla="*/ 5 h 69"/>
              <a:gd name="T82" fmla="*/ 75 w 98"/>
              <a:gd name="T83" fmla="*/ 10 h 69"/>
              <a:gd name="T84" fmla="*/ 94 w 98"/>
              <a:gd name="T85" fmla="*/ 36 h 69"/>
              <a:gd name="T86" fmla="*/ 93 w 98"/>
              <a:gd name="T87" fmla="*/ 63 h 69"/>
              <a:gd name="T88" fmla="*/ 93 w 98"/>
              <a:gd name="T89" fmla="*/ 63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98" h="69">
                <a:moveTo>
                  <a:pt x="79" y="61"/>
                </a:moveTo>
                <a:cubicBezTo>
                  <a:pt x="79" y="61"/>
                  <a:pt x="79" y="61"/>
                  <a:pt x="79" y="61"/>
                </a:cubicBezTo>
                <a:cubicBezTo>
                  <a:pt x="82" y="61"/>
                  <a:pt x="85" y="60"/>
                  <a:pt x="87" y="58"/>
                </a:cubicBezTo>
                <a:cubicBezTo>
                  <a:pt x="89" y="55"/>
                  <a:pt x="91" y="52"/>
                  <a:pt x="91" y="49"/>
                </a:cubicBezTo>
                <a:cubicBezTo>
                  <a:pt x="91" y="46"/>
                  <a:pt x="90" y="43"/>
                  <a:pt x="88" y="41"/>
                </a:cubicBezTo>
                <a:cubicBezTo>
                  <a:pt x="86" y="39"/>
                  <a:pt x="84" y="38"/>
                  <a:pt x="81" y="37"/>
                </a:cubicBezTo>
                <a:cubicBezTo>
                  <a:pt x="79" y="37"/>
                  <a:pt x="78" y="35"/>
                  <a:pt x="78" y="33"/>
                </a:cubicBezTo>
                <a:cubicBezTo>
                  <a:pt x="78" y="26"/>
                  <a:pt x="75" y="20"/>
                  <a:pt x="70" y="15"/>
                </a:cubicBezTo>
                <a:cubicBezTo>
                  <a:pt x="65" y="10"/>
                  <a:pt x="59" y="8"/>
                  <a:pt x="52" y="8"/>
                </a:cubicBezTo>
                <a:cubicBezTo>
                  <a:pt x="46" y="8"/>
                  <a:pt x="41" y="9"/>
                  <a:pt x="37" y="12"/>
                </a:cubicBezTo>
                <a:cubicBezTo>
                  <a:pt x="33" y="14"/>
                  <a:pt x="30" y="19"/>
                  <a:pt x="28" y="23"/>
                </a:cubicBezTo>
                <a:cubicBezTo>
                  <a:pt x="27" y="25"/>
                  <a:pt x="26" y="26"/>
                  <a:pt x="24" y="26"/>
                </a:cubicBezTo>
                <a:cubicBezTo>
                  <a:pt x="20" y="26"/>
                  <a:pt x="16" y="28"/>
                  <a:pt x="13" y="31"/>
                </a:cubicBezTo>
                <a:cubicBezTo>
                  <a:pt x="10" y="34"/>
                  <a:pt x="8" y="39"/>
                  <a:pt x="8" y="43"/>
                </a:cubicBezTo>
                <a:cubicBezTo>
                  <a:pt x="8" y="48"/>
                  <a:pt x="10" y="53"/>
                  <a:pt x="13" y="56"/>
                </a:cubicBezTo>
                <a:cubicBezTo>
                  <a:pt x="13" y="56"/>
                  <a:pt x="13" y="56"/>
                  <a:pt x="13" y="56"/>
                </a:cubicBezTo>
                <a:cubicBezTo>
                  <a:pt x="13" y="56"/>
                  <a:pt x="13" y="56"/>
                  <a:pt x="13" y="56"/>
                </a:cubicBezTo>
                <a:cubicBezTo>
                  <a:pt x="16" y="59"/>
                  <a:pt x="21" y="61"/>
                  <a:pt x="26" y="61"/>
                </a:cubicBezTo>
                <a:cubicBezTo>
                  <a:pt x="79" y="61"/>
                  <a:pt x="79" y="61"/>
                  <a:pt x="79" y="61"/>
                </a:cubicBezTo>
                <a:close/>
                <a:moveTo>
                  <a:pt x="26" y="42"/>
                </a:moveTo>
                <a:cubicBezTo>
                  <a:pt x="26" y="42"/>
                  <a:pt x="26" y="42"/>
                  <a:pt x="26" y="42"/>
                </a:cubicBezTo>
                <a:cubicBezTo>
                  <a:pt x="25" y="41"/>
                  <a:pt x="25" y="39"/>
                  <a:pt x="26" y="39"/>
                </a:cubicBezTo>
                <a:cubicBezTo>
                  <a:pt x="27" y="38"/>
                  <a:pt x="29" y="38"/>
                  <a:pt x="29" y="39"/>
                </a:cubicBezTo>
                <a:cubicBezTo>
                  <a:pt x="34" y="43"/>
                  <a:pt x="34" y="43"/>
                  <a:pt x="34" y="43"/>
                </a:cubicBezTo>
                <a:cubicBezTo>
                  <a:pt x="34" y="30"/>
                  <a:pt x="34" y="30"/>
                  <a:pt x="34" y="30"/>
                </a:cubicBezTo>
                <a:cubicBezTo>
                  <a:pt x="34" y="29"/>
                  <a:pt x="35" y="28"/>
                  <a:pt x="36" y="28"/>
                </a:cubicBezTo>
                <a:cubicBezTo>
                  <a:pt x="37" y="28"/>
                  <a:pt x="38" y="29"/>
                  <a:pt x="38" y="30"/>
                </a:cubicBezTo>
                <a:cubicBezTo>
                  <a:pt x="38" y="43"/>
                  <a:pt x="38" y="43"/>
                  <a:pt x="38" y="43"/>
                </a:cubicBezTo>
                <a:cubicBezTo>
                  <a:pt x="43" y="39"/>
                  <a:pt x="43" y="39"/>
                  <a:pt x="43" y="39"/>
                </a:cubicBezTo>
                <a:cubicBezTo>
                  <a:pt x="44" y="38"/>
                  <a:pt x="45" y="38"/>
                  <a:pt x="46" y="39"/>
                </a:cubicBezTo>
                <a:cubicBezTo>
                  <a:pt x="47" y="39"/>
                  <a:pt x="47" y="41"/>
                  <a:pt x="46" y="42"/>
                </a:cubicBezTo>
                <a:cubicBezTo>
                  <a:pt x="38" y="50"/>
                  <a:pt x="38" y="50"/>
                  <a:pt x="38" y="50"/>
                </a:cubicBezTo>
                <a:cubicBezTo>
                  <a:pt x="38" y="50"/>
                  <a:pt x="38" y="50"/>
                  <a:pt x="38" y="50"/>
                </a:cubicBezTo>
                <a:cubicBezTo>
                  <a:pt x="38" y="50"/>
                  <a:pt x="38" y="50"/>
                  <a:pt x="38" y="50"/>
                </a:cubicBezTo>
                <a:cubicBezTo>
                  <a:pt x="38" y="50"/>
                  <a:pt x="38" y="50"/>
                  <a:pt x="38" y="50"/>
                </a:cubicBezTo>
                <a:cubicBezTo>
                  <a:pt x="38" y="50"/>
                  <a:pt x="38" y="50"/>
                  <a:pt x="37" y="50"/>
                </a:cubicBezTo>
                <a:cubicBezTo>
                  <a:pt x="37" y="50"/>
                  <a:pt x="37" y="50"/>
                  <a:pt x="37" y="50"/>
                </a:cubicBezTo>
                <a:cubicBezTo>
                  <a:pt x="37" y="50"/>
                  <a:pt x="37" y="50"/>
                  <a:pt x="37" y="50"/>
                </a:cubicBezTo>
                <a:cubicBezTo>
                  <a:pt x="37" y="51"/>
                  <a:pt x="37" y="51"/>
                  <a:pt x="36" y="51"/>
                </a:cubicBezTo>
                <a:cubicBezTo>
                  <a:pt x="36" y="51"/>
                  <a:pt x="36" y="51"/>
                  <a:pt x="35" y="50"/>
                </a:cubicBezTo>
                <a:cubicBezTo>
                  <a:pt x="35" y="50"/>
                  <a:pt x="35" y="50"/>
                  <a:pt x="35" y="50"/>
                </a:cubicBezTo>
                <a:cubicBezTo>
                  <a:pt x="35" y="50"/>
                  <a:pt x="35" y="50"/>
                  <a:pt x="35" y="50"/>
                </a:cubicBezTo>
                <a:cubicBezTo>
                  <a:pt x="35" y="50"/>
                  <a:pt x="35" y="50"/>
                  <a:pt x="35" y="50"/>
                </a:cubicBezTo>
                <a:cubicBezTo>
                  <a:pt x="35" y="50"/>
                  <a:pt x="35" y="50"/>
                  <a:pt x="35" y="50"/>
                </a:cubicBezTo>
                <a:cubicBezTo>
                  <a:pt x="35" y="50"/>
                  <a:pt x="35" y="50"/>
                  <a:pt x="35" y="50"/>
                </a:cubicBezTo>
                <a:cubicBezTo>
                  <a:pt x="26" y="42"/>
                  <a:pt x="26" y="42"/>
                  <a:pt x="26" y="42"/>
                </a:cubicBezTo>
                <a:close/>
                <a:moveTo>
                  <a:pt x="53" y="40"/>
                </a:moveTo>
                <a:cubicBezTo>
                  <a:pt x="53" y="40"/>
                  <a:pt x="53" y="40"/>
                  <a:pt x="53" y="40"/>
                </a:cubicBezTo>
                <a:cubicBezTo>
                  <a:pt x="52" y="41"/>
                  <a:pt x="50" y="41"/>
                  <a:pt x="49" y="40"/>
                </a:cubicBezTo>
                <a:cubicBezTo>
                  <a:pt x="48" y="39"/>
                  <a:pt x="48" y="37"/>
                  <a:pt x="49" y="37"/>
                </a:cubicBezTo>
                <a:cubicBezTo>
                  <a:pt x="58" y="28"/>
                  <a:pt x="58" y="28"/>
                  <a:pt x="58" y="28"/>
                </a:cubicBezTo>
                <a:cubicBezTo>
                  <a:pt x="58" y="28"/>
                  <a:pt x="58" y="28"/>
                  <a:pt x="58" y="28"/>
                </a:cubicBezTo>
                <a:cubicBezTo>
                  <a:pt x="58" y="28"/>
                  <a:pt x="58" y="28"/>
                  <a:pt x="58" y="28"/>
                </a:cubicBezTo>
                <a:cubicBezTo>
                  <a:pt x="58" y="28"/>
                  <a:pt x="58" y="28"/>
                  <a:pt x="58" y="28"/>
                </a:cubicBezTo>
                <a:cubicBezTo>
                  <a:pt x="58" y="28"/>
                  <a:pt x="58" y="28"/>
                  <a:pt x="58" y="28"/>
                </a:cubicBezTo>
                <a:cubicBezTo>
                  <a:pt x="58" y="28"/>
                  <a:pt x="58" y="28"/>
                  <a:pt x="58" y="28"/>
                </a:cubicBezTo>
                <a:cubicBezTo>
                  <a:pt x="59" y="28"/>
                  <a:pt x="59" y="28"/>
                  <a:pt x="59" y="28"/>
                </a:cubicBezTo>
                <a:cubicBezTo>
                  <a:pt x="60" y="28"/>
                  <a:pt x="60" y="28"/>
                  <a:pt x="60" y="28"/>
                </a:cubicBezTo>
                <a:cubicBezTo>
                  <a:pt x="60" y="28"/>
                  <a:pt x="60" y="28"/>
                  <a:pt x="60" y="28"/>
                </a:cubicBezTo>
                <a:cubicBezTo>
                  <a:pt x="60" y="28"/>
                  <a:pt x="60" y="28"/>
                  <a:pt x="60" y="28"/>
                </a:cubicBezTo>
                <a:cubicBezTo>
                  <a:pt x="61" y="28"/>
                  <a:pt x="61" y="28"/>
                  <a:pt x="61" y="28"/>
                </a:cubicBezTo>
                <a:cubicBezTo>
                  <a:pt x="61" y="28"/>
                  <a:pt x="61" y="28"/>
                  <a:pt x="61" y="28"/>
                </a:cubicBezTo>
                <a:cubicBezTo>
                  <a:pt x="61" y="28"/>
                  <a:pt x="61" y="28"/>
                  <a:pt x="61" y="28"/>
                </a:cubicBezTo>
                <a:cubicBezTo>
                  <a:pt x="69" y="37"/>
                  <a:pt x="69" y="37"/>
                  <a:pt x="69" y="37"/>
                </a:cubicBezTo>
                <a:cubicBezTo>
                  <a:pt x="70" y="37"/>
                  <a:pt x="70" y="39"/>
                  <a:pt x="69" y="40"/>
                </a:cubicBezTo>
                <a:cubicBezTo>
                  <a:pt x="68" y="41"/>
                  <a:pt x="67" y="41"/>
                  <a:pt x="66" y="40"/>
                </a:cubicBezTo>
                <a:cubicBezTo>
                  <a:pt x="62" y="35"/>
                  <a:pt x="62" y="35"/>
                  <a:pt x="62" y="35"/>
                </a:cubicBezTo>
                <a:cubicBezTo>
                  <a:pt x="62" y="48"/>
                  <a:pt x="62" y="48"/>
                  <a:pt x="62" y="48"/>
                </a:cubicBezTo>
                <a:cubicBezTo>
                  <a:pt x="62" y="50"/>
                  <a:pt x="61" y="51"/>
                  <a:pt x="59" y="51"/>
                </a:cubicBezTo>
                <a:cubicBezTo>
                  <a:pt x="58" y="51"/>
                  <a:pt x="57" y="50"/>
                  <a:pt x="57" y="48"/>
                </a:cubicBezTo>
                <a:cubicBezTo>
                  <a:pt x="57" y="35"/>
                  <a:pt x="57" y="35"/>
                  <a:pt x="57" y="35"/>
                </a:cubicBezTo>
                <a:cubicBezTo>
                  <a:pt x="53" y="40"/>
                  <a:pt x="53" y="40"/>
                  <a:pt x="53" y="40"/>
                </a:cubicBezTo>
                <a:close/>
                <a:moveTo>
                  <a:pt x="93" y="63"/>
                </a:moveTo>
                <a:cubicBezTo>
                  <a:pt x="93" y="63"/>
                  <a:pt x="93" y="63"/>
                  <a:pt x="93" y="63"/>
                </a:cubicBezTo>
                <a:cubicBezTo>
                  <a:pt x="89" y="66"/>
                  <a:pt x="84" y="69"/>
                  <a:pt x="79" y="69"/>
                </a:cubicBezTo>
                <a:cubicBezTo>
                  <a:pt x="79" y="69"/>
                  <a:pt x="79" y="69"/>
                  <a:pt x="79" y="69"/>
                </a:cubicBezTo>
                <a:cubicBezTo>
                  <a:pt x="26" y="69"/>
                  <a:pt x="26" y="69"/>
                  <a:pt x="26" y="69"/>
                </a:cubicBezTo>
                <a:cubicBezTo>
                  <a:pt x="19" y="69"/>
                  <a:pt x="12" y="66"/>
                  <a:pt x="8" y="61"/>
                </a:cubicBezTo>
                <a:cubicBezTo>
                  <a:pt x="3" y="57"/>
                  <a:pt x="0" y="50"/>
                  <a:pt x="0" y="43"/>
                </a:cubicBezTo>
                <a:cubicBezTo>
                  <a:pt x="0" y="37"/>
                  <a:pt x="3" y="30"/>
                  <a:pt x="7" y="26"/>
                </a:cubicBezTo>
                <a:cubicBezTo>
                  <a:pt x="11" y="22"/>
                  <a:pt x="16" y="19"/>
                  <a:pt x="22" y="18"/>
                </a:cubicBezTo>
                <a:cubicBezTo>
                  <a:pt x="25" y="13"/>
                  <a:pt x="28" y="9"/>
                  <a:pt x="33" y="5"/>
                </a:cubicBezTo>
                <a:cubicBezTo>
                  <a:pt x="39" y="2"/>
                  <a:pt x="45" y="0"/>
                  <a:pt x="52" y="0"/>
                </a:cubicBezTo>
                <a:cubicBezTo>
                  <a:pt x="61" y="0"/>
                  <a:pt x="69" y="4"/>
                  <a:pt x="75" y="10"/>
                </a:cubicBezTo>
                <a:cubicBezTo>
                  <a:pt x="81" y="15"/>
                  <a:pt x="84" y="22"/>
                  <a:pt x="85" y="30"/>
                </a:cubicBezTo>
                <a:cubicBezTo>
                  <a:pt x="88" y="32"/>
                  <a:pt x="91" y="34"/>
                  <a:pt x="94" y="36"/>
                </a:cubicBezTo>
                <a:cubicBezTo>
                  <a:pt x="97" y="40"/>
                  <a:pt x="98" y="44"/>
                  <a:pt x="98" y="49"/>
                </a:cubicBezTo>
                <a:cubicBezTo>
                  <a:pt x="98" y="54"/>
                  <a:pt x="96" y="59"/>
                  <a:pt x="93" y="63"/>
                </a:cubicBezTo>
                <a:cubicBezTo>
                  <a:pt x="93" y="63"/>
                  <a:pt x="93" y="63"/>
                  <a:pt x="93" y="63"/>
                </a:cubicBezTo>
                <a:cubicBezTo>
                  <a:pt x="93" y="63"/>
                  <a:pt x="93" y="63"/>
                  <a:pt x="93" y="6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2400">
              <a:solidFill>
                <a:schemeClr val="bg1"/>
              </a:solidFill>
              <a:latin typeface="+mj-lt"/>
            </a:endParaRPr>
          </a:p>
        </p:txBody>
      </p:sp>
      <p:sp>
        <p:nvSpPr>
          <p:cNvPr id="7" name="Freeform 12"/>
          <p:cNvSpPr>
            <a:spLocks noEditPoints="1"/>
          </p:cNvSpPr>
          <p:nvPr/>
        </p:nvSpPr>
        <p:spPr bwMode="auto">
          <a:xfrm>
            <a:off x="6864352" y="2433110"/>
            <a:ext cx="283633" cy="359833"/>
          </a:xfrm>
          <a:custGeom>
            <a:avLst/>
            <a:gdLst>
              <a:gd name="T0" fmla="*/ 24 w 79"/>
              <a:gd name="T1" fmla="*/ 42 h 99"/>
              <a:gd name="T2" fmla="*/ 4 w 79"/>
              <a:gd name="T3" fmla="*/ 8 h 99"/>
              <a:gd name="T4" fmla="*/ 4 w 79"/>
              <a:gd name="T5" fmla="*/ 0 h 99"/>
              <a:gd name="T6" fmla="*/ 10 w 79"/>
              <a:gd name="T7" fmla="*/ 0 h 99"/>
              <a:gd name="T8" fmla="*/ 69 w 79"/>
              <a:gd name="T9" fmla="*/ 0 h 99"/>
              <a:gd name="T10" fmla="*/ 75 w 79"/>
              <a:gd name="T11" fmla="*/ 0 h 99"/>
              <a:gd name="T12" fmla="*/ 75 w 79"/>
              <a:gd name="T13" fmla="*/ 8 h 99"/>
              <a:gd name="T14" fmla="*/ 55 w 79"/>
              <a:gd name="T15" fmla="*/ 42 h 99"/>
              <a:gd name="T16" fmla="*/ 55 w 79"/>
              <a:gd name="T17" fmla="*/ 57 h 99"/>
              <a:gd name="T18" fmla="*/ 75 w 79"/>
              <a:gd name="T19" fmla="*/ 91 h 99"/>
              <a:gd name="T20" fmla="*/ 75 w 79"/>
              <a:gd name="T21" fmla="*/ 99 h 99"/>
              <a:gd name="T22" fmla="*/ 69 w 79"/>
              <a:gd name="T23" fmla="*/ 99 h 99"/>
              <a:gd name="T24" fmla="*/ 10 w 79"/>
              <a:gd name="T25" fmla="*/ 99 h 99"/>
              <a:gd name="T26" fmla="*/ 4 w 79"/>
              <a:gd name="T27" fmla="*/ 99 h 99"/>
              <a:gd name="T28" fmla="*/ 4 w 79"/>
              <a:gd name="T29" fmla="*/ 91 h 99"/>
              <a:gd name="T30" fmla="*/ 24 w 79"/>
              <a:gd name="T31" fmla="*/ 57 h 99"/>
              <a:gd name="T32" fmla="*/ 14 w 79"/>
              <a:gd name="T33" fmla="*/ 91 h 99"/>
              <a:gd name="T34" fmla="*/ 17 w 79"/>
              <a:gd name="T35" fmla="*/ 91 h 99"/>
              <a:gd name="T36" fmla="*/ 41 w 79"/>
              <a:gd name="T37" fmla="*/ 70 h 99"/>
              <a:gd name="T38" fmla="*/ 65 w 79"/>
              <a:gd name="T39" fmla="*/ 91 h 99"/>
              <a:gd name="T40" fmla="*/ 40 w 79"/>
              <a:gd name="T41" fmla="*/ 52 h 99"/>
              <a:gd name="T42" fmla="*/ 40 w 79"/>
              <a:gd name="T43" fmla="*/ 52 h 99"/>
              <a:gd name="T44" fmla="*/ 40 w 79"/>
              <a:gd name="T45" fmla="*/ 52 h 99"/>
              <a:gd name="T46" fmla="*/ 14 w 79"/>
              <a:gd name="T47" fmla="*/ 91 h 99"/>
              <a:gd name="T48" fmla="*/ 24 w 79"/>
              <a:gd name="T49" fmla="*/ 91 h 99"/>
              <a:gd name="T50" fmla="*/ 40 w 79"/>
              <a:gd name="T51" fmla="*/ 75 h 99"/>
              <a:gd name="T52" fmla="*/ 20 w 79"/>
              <a:gd name="T53" fmla="*/ 28 h 99"/>
              <a:gd name="T54" fmla="*/ 59 w 79"/>
              <a:gd name="T55" fmla="*/ 28 h 99"/>
              <a:gd name="T56" fmla="*/ 14 w 79"/>
              <a:gd name="T57" fmla="*/ 8 h 99"/>
              <a:gd name="T58" fmla="*/ 55 w 79"/>
              <a:gd name="T59" fmla="*/ 33 h 99"/>
              <a:gd name="T60" fmla="*/ 24 w 79"/>
              <a:gd name="T61" fmla="*/ 33 h 99"/>
              <a:gd name="T62" fmla="*/ 40 w 79"/>
              <a:gd name="T63" fmla="*/ 47 h 99"/>
              <a:gd name="T64" fmla="*/ 40 w 79"/>
              <a:gd name="T65" fmla="*/ 47 h 99"/>
              <a:gd name="T66" fmla="*/ 40 w 79"/>
              <a:gd name="T67" fmla="*/ 47 h 99"/>
              <a:gd name="T68" fmla="*/ 55 w 79"/>
              <a:gd name="T69" fmla="*/ 33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79" h="99">
                <a:moveTo>
                  <a:pt x="32" y="49"/>
                </a:moveTo>
                <a:cubicBezTo>
                  <a:pt x="29" y="47"/>
                  <a:pt x="27" y="44"/>
                  <a:pt x="24" y="42"/>
                </a:cubicBezTo>
                <a:cubicBezTo>
                  <a:pt x="16" y="35"/>
                  <a:pt x="8" y="28"/>
                  <a:pt x="7" y="8"/>
                </a:cubicBezTo>
                <a:cubicBezTo>
                  <a:pt x="4" y="8"/>
                  <a:pt x="4" y="8"/>
                  <a:pt x="4" y="8"/>
                </a:cubicBezTo>
                <a:cubicBezTo>
                  <a:pt x="2" y="8"/>
                  <a:pt x="0" y="6"/>
                  <a:pt x="0" y="4"/>
                </a:cubicBezTo>
                <a:cubicBezTo>
                  <a:pt x="0" y="2"/>
                  <a:pt x="2" y="0"/>
                  <a:pt x="4" y="0"/>
                </a:cubicBezTo>
                <a:cubicBezTo>
                  <a:pt x="10" y="0"/>
                  <a:pt x="10" y="0"/>
                  <a:pt x="10" y="0"/>
                </a:cubicBezTo>
                <a:cubicBezTo>
                  <a:pt x="10" y="0"/>
                  <a:pt x="10" y="0"/>
                  <a:pt x="10" y="0"/>
                </a:cubicBezTo>
                <a:cubicBezTo>
                  <a:pt x="11" y="0"/>
                  <a:pt x="11" y="0"/>
                  <a:pt x="11" y="0"/>
                </a:cubicBezTo>
                <a:cubicBezTo>
                  <a:pt x="69" y="0"/>
                  <a:pt x="69" y="0"/>
                  <a:pt x="69" y="0"/>
                </a:cubicBezTo>
                <a:cubicBezTo>
                  <a:pt x="69" y="0"/>
                  <a:pt x="69" y="0"/>
                  <a:pt x="69" y="0"/>
                </a:cubicBezTo>
                <a:cubicBezTo>
                  <a:pt x="75" y="0"/>
                  <a:pt x="75" y="0"/>
                  <a:pt x="75" y="0"/>
                </a:cubicBezTo>
                <a:cubicBezTo>
                  <a:pt x="78" y="0"/>
                  <a:pt x="79" y="2"/>
                  <a:pt x="79" y="4"/>
                </a:cubicBezTo>
                <a:cubicBezTo>
                  <a:pt x="79" y="6"/>
                  <a:pt x="78" y="8"/>
                  <a:pt x="75" y="8"/>
                </a:cubicBezTo>
                <a:cubicBezTo>
                  <a:pt x="73" y="8"/>
                  <a:pt x="73" y="8"/>
                  <a:pt x="73" y="8"/>
                </a:cubicBezTo>
                <a:cubicBezTo>
                  <a:pt x="72" y="28"/>
                  <a:pt x="64" y="35"/>
                  <a:pt x="55" y="42"/>
                </a:cubicBezTo>
                <a:cubicBezTo>
                  <a:pt x="53" y="44"/>
                  <a:pt x="50" y="47"/>
                  <a:pt x="48" y="49"/>
                </a:cubicBezTo>
                <a:cubicBezTo>
                  <a:pt x="50" y="52"/>
                  <a:pt x="53" y="54"/>
                  <a:pt x="55" y="57"/>
                </a:cubicBezTo>
                <a:cubicBezTo>
                  <a:pt x="64" y="64"/>
                  <a:pt x="72" y="70"/>
                  <a:pt x="73" y="91"/>
                </a:cubicBezTo>
                <a:cubicBezTo>
                  <a:pt x="75" y="91"/>
                  <a:pt x="75" y="91"/>
                  <a:pt x="75" y="91"/>
                </a:cubicBezTo>
                <a:cubicBezTo>
                  <a:pt x="78" y="91"/>
                  <a:pt x="79" y="93"/>
                  <a:pt x="79" y="95"/>
                </a:cubicBezTo>
                <a:cubicBezTo>
                  <a:pt x="79" y="97"/>
                  <a:pt x="78" y="99"/>
                  <a:pt x="75" y="99"/>
                </a:cubicBezTo>
                <a:cubicBezTo>
                  <a:pt x="69" y="99"/>
                  <a:pt x="69" y="99"/>
                  <a:pt x="69" y="99"/>
                </a:cubicBezTo>
                <a:cubicBezTo>
                  <a:pt x="69" y="99"/>
                  <a:pt x="69" y="99"/>
                  <a:pt x="69" y="99"/>
                </a:cubicBezTo>
                <a:cubicBezTo>
                  <a:pt x="69" y="99"/>
                  <a:pt x="69" y="99"/>
                  <a:pt x="69" y="99"/>
                </a:cubicBezTo>
                <a:cubicBezTo>
                  <a:pt x="10" y="99"/>
                  <a:pt x="10" y="99"/>
                  <a:pt x="10" y="99"/>
                </a:cubicBezTo>
                <a:cubicBezTo>
                  <a:pt x="10" y="99"/>
                  <a:pt x="10" y="99"/>
                  <a:pt x="10" y="99"/>
                </a:cubicBezTo>
                <a:cubicBezTo>
                  <a:pt x="4" y="99"/>
                  <a:pt x="4" y="99"/>
                  <a:pt x="4" y="99"/>
                </a:cubicBezTo>
                <a:cubicBezTo>
                  <a:pt x="2" y="99"/>
                  <a:pt x="0" y="97"/>
                  <a:pt x="0" y="95"/>
                </a:cubicBezTo>
                <a:cubicBezTo>
                  <a:pt x="0" y="93"/>
                  <a:pt x="2" y="91"/>
                  <a:pt x="4" y="91"/>
                </a:cubicBezTo>
                <a:cubicBezTo>
                  <a:pt x="7" y="91"/>
                  <a:pt x="7" y="91"/>
                  <a:pt x="7" y="91"/>
                </a:cubicBezTo>
                <a:cubicBezTo>
                  <a:pt x="8" y="70"/>
                  <a:pt x="16" y="64"/>
                  <a:pt x="24" y="57"/>
                </a:cubicBezTo>
                <a:cubicBezTo>
                  <a:pt x="27" y="54"/>
                  <a:pt x="29" y="52"/>
                  <a:pt x="32" y="49"/>
                </a:cubicBezTo>
                <a:close/>
                <a:moveTo>
                  <a:pt x="14" y="91"/>
                </a:moveTo>
                <a:cubicBezTo>
                  <a:pt x="14" y="91"/>
                  <a:pt x="14" y="91"/>
                  <a:pt x="14" y="91"/>
                </a:cubicBezTo>
                <a:cubicBezTo>
                  <a:pt x="17" y="91"/>
                  <a:pt x="17" y="91"/>
                  <a:pt x="17" y="91"/>
                </a:cubicBezTo>
                <a:cubicBezTo>
                  <a:pt x="38" y="70"/>
                  <a:pt x="38" y="70"/>
                  <a:pt x="38" y="70"/>
                </a:cubicBezTo>
                <a:cubicBezTo>
                  <a:pt x="39" y="69"/>
                  <a:pt x="40" y="69"/>
                  <a:pt x="41" y="70"/>
                </a:cubicBezTo>
                <a:cubicBezTo>
                  <a:pt x="62" y="91"/>
                  <a:pt x="62" y="91"/>
                  <a:pt x="62" y="91"/>
                </a:cubicBezTo>
                <a:cubicBezTo>
                  <a:pt x="65" y="91"/>
                  <a:pt x="65" y="91"/>
                  <a:pt x="65" y="91"/>
                </a:cubicBezTo>
                <a:cubicBezTo>
                  <a:pt x="64" y="74"/>
                  <a:pt x="58" y="68"/>
                  <a:pt x="50" y="62"/>
                </a:cubicBezTo>
                <a:cubicBezTo>
                  <a:pt x="47" y="59"/>
                  <a:pt x="43" y="56"/>
                  <a:pt x="40" y="52"/>
                </a:cubicBezTo>
                <a:cubicBezTo>
                  <a:pt x="40" y="52"/>
                  <a:pt x="40" y="52"/>
                  <a:pt x="40" y="52"/>
                </a:cubicBezTo>
                <a:cubicBezTo>
                  <a:pt x="40" y="52"/>
                  <a:pt x="40" y="52"/>
                  <a:pt x="40" y="52"/>
                </a:cubicBezTo>
                <a:cubicBezTo>
                  <a:pt x="40" y="52"/>
                  <a:pt x="40" y="52"/>
                  <a:pt x="40" y="52"/>
                </a:cubicBezTo>
                <a:cubicBezTo>
                  <a:pt x="40" y="52"/>
                  <a:pt x="40" y="52"/>
                  <a:pt x="40" y="52"/>
                </a:cubicBezTo>
                <a:cubicBezTo>
                  <a:pt x="36" y="56"/>
                  <a:pt x="32" y="59"/>
                  <a:pt x="29" y="62"/>
                </a:cubicBezTo>
                <a:cubicBezTo>
                  <a:pt x="22" y="68"/>
                  <a:pt x="15" y="74"/>
                  <a:pt x="14" y="91"/>
                </a:cubicBezTo>
                <a:close/>
                <a:moveTo>
                  <a:pt x="24" y="91"/>
                </a:moveTo>
                <a:cubicBezTo>
                  <a:pt x="24" y="91"/>
                  <a:pt x="24" y="91"/>
                  <a:pt x="24" y="91"/>
                </a:cubicBezTo>
                <a:cubicBezTo>
                  <a:pt x="56" y="91"/>
                  <a:pt x="56" y="91"/>
                  <a:pt x="56" y="91"/>
                </a:cubicBezTo>
                <a:cubicBezTo>
                  <a:pt x="40" y="75"/>
                  <a:pt x="40" y="75"/>
                  <a:pt x="40" y="75"/>
                </a:cubicBezTo>
                <a:cubicBezTo>
                  <a:pt x="24" y="91"/>
                  <a:pt x="24" y="91"/>
                  <a:pt x="24" y="91"/>
                </a:cubicBezTo>
                <a:close/>
                <a:moveTo>
                  <a:pt x="20" y="28"/>
                </a:moveTo>
                <a:cubicBezTo>
                  <a:pt x="20" y="28"/>
                  <a:pt x="20" y="28"/>
                  <a:pt x="20" y="28"/>
                </a:cubicBezTo>
                <a:cubicBezTo>
                  <a:pt x="59" y="28"/>
                  <a:pt x="59" y="28"/>
                  <a:pt x="59" y="28"/>
                </a:cubicBezTo>
                <a:cubicBezTo>
                  <a:pt x="62" y="24"/>
                  <a:pt x="65" y="18"/>
                  <a:pt x="65" y="8"/>
                </a:cubicBezTo>
                <a:cubicBezTo>
                  <a:pt x="14" y="8"/>
                  <a:pt x="14" y="8"/>
                  <a:pt x="14" y="8"/>
                </a:cubicBezTo>
                <a:cubicBezTo>
                  <a:pt x="15" y="18"/>
                  <a:pt x="17" y="24"/>
                  <a:pt x="20" y="28"/>
                </a:cubicBezTo>
                <a:close/>
                <a:moveTo>
                  <a:pt x="55" y="33"/>
                </a:moveTo>
                <a:cubicBezTo>
                  <a:pt x="55" y="33"/>
                  <a:pt x="55" y="33"/>
                  <a:pt x="55" y="33"/>
                </a:cubicBezTo>
                <a:cubicBezTo>
                  <a:pt x="24" y="33"/>
                  <a:pt x="24" y="33"/>
                  <a:pt x="24" y="33"/>
                </a:cubicBezTo>
                <a:cubicBezTo>
                  <a:pt x="26" y="34"/>
                  <a:pt x="27" y="35"/>
                  <a:pt x="29" y="37"/>
                </a:cubicBezTo>
                <a:cubicBezTo>
                  <a:pt x="32" y="40"/>
                  <a:pt x="36" y="43"/>
                  <a:pt x="40" y="47"/>
                </a:cubicBezTo>
                <a:cubicBezTo>
                  <a:pt x="40" y="47"/>
                  <a:pt x="40" y="47"/>
                  <a:pt x="40" y="47"/>
                </a:cubicBezTo>
                <a:cubicBezTo>
                  <a:pt x="40" y="47"/>
                  <a:pt x="40" y="47"/>
                  <a:pt x="40" y="47"/>
                </a:cubicBezTo>
                <a:cubicBezTo>
                  <a:pt x="40" y="47"/>
                  <a:pt x="40" y="47"/>
                  <a:pt x="40" y="47"/>
                </a:cubicBezTo>
                <a:cubicBezTo>
                  <a:pt x="40" y="47"/>
                  <a:pt x="40" y="47"/>
                  <a:pt x="40" y="47"/>
                </a:cubicBezTo>
                <a:cubicBezTo>
                  <a:pt x="43" y="43"/>
                  <a:pt x="47" y="40"/>
                  <a:pt x="50" y="37"/>
                </a:cubicBezTo>
                <a:cubicBezTo>
                  <a:pt x="52" y="35"/>
                  <a:pt x="54" y="34"/>
                  <a:pt x="55" y="33"/>
                </a:cubicBezTo>
                <a:close/>
              </a:path>
            </a:pathLst>
          </a:custGeom>
          <a:solidFill>
            <a:schemeClr val="bg1"/>
          </a:solidFill>
          <a:ln>
            <a:noFill/>
          </a:ln>
        </p:spPr>
        <p:txBody>
          <a:bodyPr/>
          <a:lstStyle/>
          <a:p>
            <a:endParaRPr lang="zh-CN" altLang="en-US" sz="2400">
              <a:solidFill>
                <a:schemeClr val="bg1"/>
              </a:solidFill>
              <a:latin typeface="+mj-lt"/>
            </a:endParaRPr>
          </a:p>
        </p:txBody>
      </p:sp>
      <p:sp>
        <p:nvSpPr>
          <p:cNvPr id="8" name="Freeform 13"/>
          <p:cNvSpPr>
            <a:spLocks noEditPoints="1"/>
          </p:cNvSpPr>
          <p:nvPr/>
        </p:nvSpPr>
        <p:spPr bwMode="auto">
          <a:xfrm>
            <a:off x="4946651" y="4306359"/>
            <a:ext cx="355600" cy="347133"/>
          </a:xfrm>
          <a:custGeom>
            <a:avLst/>
            <a:gdLst>
              <a:gd name="T0" fmla="*/ 49 w 98"/>
              <a:gd name="T1" fmla="*/ 0 h 98"/>
              <a:gd name="T2" fmla="*/ 84 w 98"/>
              <a:gd name="T3" fmla="*/ 15 h 98"/>
              <a:gd name="T4" fmla="*/ 98 w 98"/>
              <a:gd name="T5" fmla="*/ 49 h 98"/>
              <a:gd name="T6" fmla="*/ 84 w 98"/>
              <a:gd name="T7" fmla="*/ 84 h 98"/>
              <a:gd name="T8" fmla="*/ 49 w 98"/>
              <a:gd name="T9" fmla="*/ 98 h 98"/>
              <a:gd name="T10" fmla="*/ 14 w 98"/>
              <a:gd name="T11" fmla="*/ 84 h 98"/>
              <a:gd name="T12" fmla="*/ 14 w 98"/>
              <a:gd name="T13" fmla="*/ 84 h 98"/>
              <a:gd name="T14" fmla="*/ 14 w 98"/>
              <a:gd name="T15" fmla="*/ 84 h 98"/>
              <a:gd name="T16" fmla="*/ 0 w 98"/>
              <a:gd name="T17" fmla="*/ 49 h 98"/>
              <a:gd name="T18" fmla="*/ 14 w 98"/>
              <a:gd name="T19" fmla="*/ 15 h 98"/>
              <a:gd name="T20" fmla="*/ 14 w 98"/>
              <a:gd name="T21" fmla="*/ 15 h 98"/>
              <a:gd name="T22" fmla="*/ 49 w 98"/>
              <a:gd name="T23" fmla="*/ 0 h 98"/>
              <a:gd name="T24" fmla="*/ 51 w 98"/>
              <a:gd name="T25" fmla="*/ 8 h 98"/>
              <a:gd name="T26" fmla="*/ 51 w 98"/>
              <a:gd name="T27" fmla="*/ 8 h 98"/>
              <a:gd name="T28" fmla="*/ 51 w 98"/>
              <a:gd name="T29" fmla="*/ 48 h 98"/>
              <a:gd name="T30" fmla="*/ 80 w 98"/>
              <a:gd name="T31" fmla="*/ 77 h 98"/>
              <a:gd name="T32" fmla="*/ 91 w 98"/>
              <a:gd name="T33" fmla="*/ 49 h 98"/>
              <a:gd name="T34" fmla="*/ 78 w 98"/>
              <a:gd name="T35" fmla="*/ 20 h 98"/>
              <a:gd name="T36" fmla="*/ 78 w 98"/>
              <a:gd name="T37" fmla="*/ 20 h 98"/>
              <a:gd name="T38" fmla="*/ 51 w 98"/>
              <a:gd name="T39" fmla="*/ 8 h 98"/>
              <a:gd name="T40" fmla="*/ 77 w 98"/>
              <a:gd name="T41" fmla="*/ 80 h 98"/>
              <a:gd name="T42" fmla="*/ 77 w 98"/>
              <a:gd name="T43" fmla="*/ 80 h 98"/>
              <a:gd name="T44" fmla="*/ 48 w 98"/>
              <a:gd name="T45" fmla="*/ 51 h 98"/>
              <a:gd name="T46" fmla="*/ 47 w 98"/>
              <a:gd name="T47" fmla="*/ 51 h 98"/>
              <a:gd name="T48" fmla="*/ 47 w 98"/>
              <a:gd name="T49" fmla="*/ 49 h 98"/>
              <a:gd name="T50" fmla="*/ 47 w 98"/>
              <a:gd name="T51" fmla="*/ 8 h 98"/>
              <a:gd name="T52" fmla="*/ 20 w 98"/>
              <a:gd name="T53" fmla="*/ 20 h 98"/>
              <a:gd name="T54" fmla="*/ 20 w 98"/>
              <a:gd name="T55" fmla="*/ 20 h 98"/>
              <a:gd name="T56" fmla="*/ 8 w 98"/>
              <a:gd name="T57" fmla="*/ 49 h 98"/>
              <a:gd name="T58" fmla="*/ 20 w 98"/>
              <a:gd name="T59" fmla="*/ 79 h 98"/>
              <a:gd name="T60" fmla="*/ 20 w 98"/>
              <a:gd name="T61" fmla="*/ 79 h 98"/>
              <a:gd name="T62" fmla="*/ 49 w 98"/>
              <a:gd name="T63" fmla="*/ 91 h 98"/>
              <a:gd name="T64" fmla="*/ 77 w 98"/>
              <a:gd name="T65" fmla="*/ 80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98" h="98">
                <a:moveTo>
                  <a:pt x="49" y="0"/>
                </a:moveTo>
                <a:cubicBezTo>
                  <a:pt x="63" y="0"/>
                  <a:pt x="75" y="6"/>
                  <a:pt x="84" y="15"/>
                </a:cubicBezTo>
                <a:cubicBezTo>
                  <a:pt x="93" y="24"/>
                  <a:pt x="98" y="36"/>
                  <a:pt x="98" y="49"/>
                </a:cubicBezTo>
                <a:cubicBezTo>
                  <a:pt x="98" y="63"/>
                  <a:pt x="93" y="75"/>
                  <a:pt x="84" y="84"/>
                </a:cubicBezTo>
                <a:cubicBezTo>
                  <a:pt x="75" y="93"/>
                  <a:pt x="63" y="98"/>
                  <a:pt x="49" y="98"/>
                </a:cubicBezTo>
                <a:cubicBezTo>
                  <a:pt x="36" y="98"/>
                  <a:pt x="23" y="93"/>
                  <a:pt x="14" y="84"/>
                </a:cubicBezTo>
                <a:cubicBezTo>
                  <a:pt x="14" y="84"/>
                  <a:pt x="14" y="84"/>
                  <a:pt x="14" y="84"/>
                </a:cubicBezTo>
                <a:cubicBezTo>
                  <a:pt x="14" y="84"/>
                  <a:pt x="14" y="84"/>
                  <a:pt x="14" y="84"/>
                </a:cubicBezTo>
                <a:cubicBezTo>
                  <a:pt x="6" y="75"/>
                  <a:pt x="0" y="63"/>
                  <a:pt x="0" y="49"/>
                </a:cubicBezTo>
                <a:cubicBezTo>
                  <a:pt x="0" y="36"/>
                  <a:pt x="6" y="24"/>
                  <a:pt x="14" y="15"/>
                </a:cubicBezTo>
                <a:cubicBezTo>
                  <a:pt x="14" y="15"/>
                  <a:pt x="14" y="15"/>
                  <a:pt x="14" y="15"/>
                </a:cubicBezTo>
                <a:cubicBezTo>
                  <a:pt x="23" y="6"/>
                  <a:pt x="36" y="0"/>
                  <a:pt x="49" y="0"/>
                </a:cubicBezTo>
                <a:close/>
                <a:moveTo>
                  <a:pt x="51" y="8"/>
                </a:moveTo>
                <a:cubicBezTo>
                  <a:pt x="51" y="8"/>
                  <a:pt x="51" y="8"/>
                  <a:pt x="51" y="8"/>
                </a:cubicBezTo>
                <a:cubicBezTo>
                  <a:pt x="51" y="48"/>
                  <a:pt x="51" y="48"/>
                  <a:pt x="51" y="48"/>
                </a:cubicBezTo>
                <a:cubicBezTo>
                  <a:pt x="80" y="77"/>
                  <a:pt x="80" y="77"/>
                  <a:pt x="80" y="77"/>
                </a:cubicBezTo>
                <a:cubicBezTo>
                  <a:pt x="87" y="70"/>
                  <a:pt x="91" y="60"/>
                  <a:pt x="91" y="49"/>
                </a:cubicBezTo>
                <a:cubicBezTo>
                  <a:pt x="91" y="38"/>
                  <a:pt x="86" y="28"/>
                  <a:pt x="78" y="20"/>
                </a:cubicBezTo>
                <a:cubicBezTo>
                  <a:pt x="78" y="20"/>
                  <a:pt x="78" y="20"/>
                  <a:pt x="78" y="20"/>
                </a:cubicBezTo>
                <a:cubicBezTo>
                  <a:pt x="71" y="13"/>
                  <a:pt x="62" y="8"/>
                  <a:pt x="51" y="8"/>
                </a:cubicBezTo>
                <a:close/>
                <a:moveTo>
                  <a:pt x="77" y="80"/>
                </a:moveTo>
                <a:cubicBezTo>
                  <a:pt x="77" y="80"/>
                  <a:pt x="77" y="80"/>
                  <a:pt x="77" y="80"/>
                </a:cubicBezTo>
                <a:cubicBezTo>
                  <a:pt x="48" y="51"/>
                  <a:pt x="48" y="51"/>
                  <a:pt x="48" y="51"/>
                </a:cubicBezTo>
                <a:cubicBezTo>
                  <a:pt x="47" y="51"/>
                  <a:pt x="47" y="51"/>
                  <a:pt x="47" y="51"/>
                </a:cubicBezTo>
                <a:cubicBezTo>
                  <a:pt x="47" y="50"/>
                  <a:pt x="47" y="50"/>
                  <a:pt x="47" y="49"/>
                </a:cubicBezTo>
                <a:cubicBezTo>
                  <a:pt x="47" y="8"/>
                  <a:pt x="47" y="8"/>
                  <a:pt x="47" y="8"/>
                </a:cubicBezTo>
                <a:cubicBezTo>
                  <a:pt x="36" y="8"/>
                  <a:pt x="27" y="13"/>
                  <a:pt x="20" y="20"/>
                </a:cubicBezTo>
                <a:cubicBezTo>
                  <a:pt x="20" y="20"/>
                  <a:pt x="20" y="20"/>
                  <a:pt x="20" y="20"/>
                </a:cubicBezTo>
                <a:cubicBezTo>
                  <a:pt x="12" y="28"/>
                  <a:pt x="8" y="38"/>
                  <a:pt x="8" y="49"/>
                </a:cubicBezTo>
                <a:cubicBezTo>
                  <a:pt x="8" y="61"/>
                  <a:pt x="12" y="71"/>
                  <a:pt x="20" y="79"/>
                </a:cubicBezTo>
                <a:cubicBezTo>
                  <a:pt x="20" y="79"/>
                  <a:pt x="20" y="79"/>
                  <a:pt x="20" y="79"/>
                </a:cubicBezTo>
                <a:cubicBezTo>
                  <a:pt x="27" y="86"/>
                  <a:pt x="38" y="91"/>
                  <a:pt x="49" y="91"/>
                </a:cubicBezTo>
                <a:cubicBezTo>
                  <a:pt x="60" y="91"/>
                  <a:pt x="69" y="87"/>
                  <a:pt x="77" y="80"/>
                </a:cubicBezTo>
                <a:close/>
              </a:path>
            </a:pathLst>
          </a:custGeom>
          <a:solidFill>
            <a:schemeClr val="bg1"/>
          </a:solidFill>
          <a:ln>
            <a:noFill/>
          </a:ln>
        </p:spPr>
        <p:txBody>
          <a:bodyPr/>
          <a:lstStyle/>
          <a:p>
            <a:endParaRPr lang="zh-CN" altLang="en-US" sz="2400">
              <a:solidFill>
                <a:schemeClr val="bg1"/>
              </a:solidFill>
              <a:latin typeface="+mj-lt"/>
            </a:endParaRPr>
          </a:p>
        </p:txBody>
      </p:sp>
      <p:sp>
        <p:nvSpPr>
          <p:cNvPr id="9" name="Text Box 14"/>
          <p:cNvSpPr txBox="1">
            <a:spLocks noChangeArrowheads="1"/>
          </p:cNvSpPr>
          <p:nvPr/>
        </p:nvSpPr>
        <p:spPr bwMode="auto">
          <a:xfrm>
            <a:off x="4643749" y="4691592"/>
            <a:ext cx="997389" cy="815608"/>
          </a:xfrm>
          <a:prstGeom prst="rect">
            <a:avLst/>
          </a:prstGeom>
          <a:noFill/>
          <a:ln>
            <a:noFill/>
          </a:ln>
          <a:effectLst/>
          <a:extLst>
            <a:ext uri="{909E8E84-426E-40DD-AFC4-6F175D3DCCD1}">
              <a14:hiddenFill xmlns:a14="http://schemas.microsoft.com/office/drawing/2010/main">
                <a:solidFill>
                  <a:srgbClr val="E33A58"/>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en-US" altLang="zh-CN" sz="3600" dirty="0">
                <a:solidFill>
                  <a:schemeClr val="bg1"/>
                </a:solidFill>
                <a:latin typeface="+mj-lt"/>
              </a:rPr>
              <a:t>30%</a:t>
            </a:r>
          </a:p>
          <a:p>
            <a:pPr algn="ctr"/>
            <a:r>
              <a:rPr lang="en-US" altLang="zh-CN" sz="1100" dirty="0">
                <a:solidFill>
                  <a:schemeClr val="bg1"/>
                </a:solidFill>
                <a:latin typeface="+mj-lt"/>
              </a:rPr>
              <a:t>Option </a:t>
            </a:r>
            <a:r>
              <a:rPr lang="zh-CN" altLang="en-US" sz="1100" dirty="0">
                <a:solidFill>
                  <a:schemeClr val="bg1"/>
                </a:solidFill>
                <a:latin typeface="+mj-lt"/>
              </a:rPr>
              <a:t>2</a:t>
            </a:r>
            <a:endParaRPr lang="en-US" altLang="zh-CN" sz="1100" dirty="0">
              <a:solidFill>
                <a:schemeClr val="bg1"/>
              </a:solidFill>
              <a:latin typeface="+mj-lt"/>
            </a:endParaRPr>
          </a:p>
        </p:txBody>
      </p:sp>
      <p:sp>
        <p:nvSpPr>
          <p:cNvPr id="10" name="Text Box 15"/>
          <p:cNvSpPr txBox="1">
            <a:spLocks noChangeArrowheads="1"/>
          </p:cNvSpPr>
          <p:nvPr/>
        </p:nvSpPr>
        <p:spPr bwMode="auto">
          <a:xfrm>
            <a:off x="6517863" y="2816225"/>
            <a:ext cx="982961" cy="815608"/>
          </a:xfrm>
          <a:prstGeom prst="rect">
            <a:avLst/>
          </a:prstGeom>
          <a:noFill/>
          <a:ln>
            <a:noFill/>
          </a:ln>
          <a:effectLst/>
          <a:extLst>
            <a:ext uri="{909E8E84-426E-40DD-AFC4-6F175D3DCCD1}">
              <a14:hiddenFill xmlns:a14="http://schemas.microsoft.com/office/drawing/2010/main">
                <a:solidFill>
                  <a:srgbClr val="E33A58"/>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en-US" altLang="zh-CN" sz="3600">
                <a:solidFill>
                  <a:schemeClr val="bg1"/>
                </a:solidFill>
                <a:latin typeface="+mj-lt"/>
              </a:rPr>
              <a:t>23%</a:t>
            </a:r>
          </a:p>
          <a:p>
            <a:pPr algn="ctr"/>
            <a:r>
              <a:rPr lang="en-US" altLang="zh-CN" sz="1100">
                <a:solidFill>
                  <a:schemeClr val="bg1"/>
                </a:solidFill>
                <a:latin typeface="+mj-lt"/>
              </a:rPr>
              <a:t>Option </a:t>
            </a:r>
            <a:r>
              <a:rPr lang="zh-CN" altLang="en-US" sz="1100">
                <a:solidFill>
                  <a:schemeClr val="bg1"/>
                </a:solidFill>
                <a:latin typeface="+mj-lt"/>
              </a:rPr>
              <a:t>1</a:t>
            </a:r>
            <a:endParaRPr lang="en-US" altLang="zh-CN" sz="1100">
              <a:solidFill>
                <a:schemeClr val="bg1"/>
              </a:solidFill>
              <a:latin typeface="+mj-lt"/>
            </a:endParaRPr>
          </a:p>
        </p:txBody>
      </p:sp>
      <p:sp>
        <p:nvSpPr>
          <p:cNvPr id="11" name="Rectangle 16"/>
          <p:cNvSpPr>
            <a:spLocks noChangeArrowheads="1"/>
          </p:cNvSpPr>
          <p:nvPr/>
        </p:nvSpPr>
        <p:spPr bwMode="auto">
          <a:xfrm>
            <a:off x="8401052" y="2335744"/>
            <a:ext cx="2976033" cy="10341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nSpc>
                <a:spcPct val="120000"/>
              </a:lnSpc>
            </a:pPr>
            <a:r>
              <a:rPr lang="zh-CN" altLang="en-US" sz="1400" dirty="0">
                <a:solidFill>
                  <a:schemeClr val="tx1">
                    <a:lumMod val="75000"/>
                    <a:lumOff val="25000"/>
                  </a:schemeClr>
                </a:solidFill>
                <a:latin typeface="+mn-ea"/>
                <a:cs typeface="+mn-ea"/>
                <a:sym typeface="+mn-lt"/>
              </a:rPr>
              <a:t>点击添加相关标题文字，点击添加相关标题文字，点击添加相关标题文字，点击添加相关标题文字，点击添加相关标题文字</a:t>
            </a:r>
            <a:endParaRPr lang="zh-CN" altLang="en-US" sz="1050" dirty="0">
              <a:solidFill>
                <a:schemeClr val="tx1">
                  <a:lumMod val="75000"/>
                  <a:lumOff val="25000"/>
                </a:schemeClr>
              </a:solidFill>
              <a:latin typeface="+mn-ea"/>
            </a:endParaRPr>
          </a:p>
        </p:txBody>
      </p:sp>
      <p:sp>
        <p:nvSpPr>
          <p:cNvPr id="12" name="Rectangle 17"/>
          <p:cNvSpPr>
            <a:spLocks noChangeArrowheads="1"/>
          </p:cNvSpPr>
          <p:nvPr/>
        </p:nvSpPr>
        <p:spPr bwMode="auto">
          <a:xfrm>
            <a:off x="840318" y="4448177"/>
            <a:ext cx="2976033" cy="10341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r">
              <a:lnSpc>
                <a:spcPct val="120000"/>
              </a:lnSpc>
            </a:pPr>
            <a:r>
              <a:rPr lang="zh-CN" altLang="en-US" sz="1400" dirty="0">
                <a:solidFill>
                  <a:schemeClr val="tx1">
                    <a:lumMod val="75000"/>
                    <a:lumOff val="25000"/>
                  </a:schemeClr>
                </a:solidFill>
                <a:latin typeface="+mn-ea"/>
                <a:cs typeface="+mn-ea"/>
                <a:sym typeface="+mn-lt"/>
              </a:rPr>
              <a:t>点击添加相关标题文字，点击添加相关标题文字，点击添加相关标题文字，点击添加相关标题文字，点击添加相关标题文字</a:t>
            </a:r>
            <a:endParaRPr lang="zh-CN" altLang="en-US" sz="1050" dirty="0">
              <a:solidFill>
                <a:schemeClr val="tx1">
                  <a:lumMod val="75000"/>
                  <a:lumOff val="25000"/>
                </a:schemeClr>
              </a:solidFill>
              <a:latin typeface="+mn-ea"/>
            </a:endParaRPr>
          </a:p>
        </p:txBody>
      </p:sp>
      <p:sp>
        <p:nvSpPr>
          <p:cNvPr id="13" name="Freeform 18"/>
          <p:cNvSpPr>
            <a:spLocks/>
          </p:cNvSpPr>
          <p:nvPr/>
        </p:nvSpPr>
        <p:spPr bwMode="auto">
          <a:xfrm>
            <a:off x="4940300" y="2718859"/>
            <a:ext cx="1119717" cy="1117600"/>
          </a:xfrm>
          <a:custGeom>
            <a:avLst/>
            <a:gdLst>
              <a:gd name="T0" fmla="*/ 273 w 546"/>
              <a:gd name="T1" fmla="*/ 546 h 546"/>
              <a:gd name="T2" fmla="*/ 0 w 546"/>
              <a:gd name="T3" fmla="*/ 273 h 546"/>
              <a:gd name="T4" fmla="*/ 273 w 546"/>
              <a:gd name="T5" fmla="*/ 0 h 546"/>
              <a:gd name="T6" fmla="*/ 546 w 546"/>
              <a:gd name="T7" fmla="*/ 273 h 546"/>
              <a:gd name="T8" fmla="*/ 546 w 546"/>
              <a:gd name="T9" fmla="*/ 546 h 546"/>
              <a:gd name="T10" fmla="*/ 273 w 546"/>
              <a:gd name="T11" fmla="*/ 546 h 546"/>
            </a:gdLst>
            <a:ahLst/>
            <a:cxnLst>
              <a:cxn ang="0">
                <a:pos x="T0" y="T1"/>
              </a:cxn>
              <a:cxn ang="0">
                <a:pos x="T2" y="T3"/>
              </a:cxn>
              <a:cxn ang="0">
                <a:pos x="T4" y="T5"/>
              </a:cxn>
              <a:cxn ang="0">
                <a:pos x="T6" y="T7"/>
              </a:cxn>
              <a:cxn ang="0">
                <a:pos x="T8" y="T9"/>
              </a:cxn>
              <a:cxn ang="0">
                <a:pos x="T10" y="T11"/>
              </a:cxn>
            </a:cxnLst>
            <a:rect l="0" t="0" r="r" b="b"/>
            <a:pathLst>
              <a:path w="546" h="546">
                <a:moveTo>
                  <a:pt x="273" y="546"/>
                </a:moveTo>
                <a:cubicBezTo>
                  <a:pt x="123" y="546"/>
                  <a:pt x="0" y="424"/>
                  <a:pt x="0" y="273"/>
                </a:cubicBezTo>
                <a:cubicBezTo>
                  <a:pt x="0" y="123"/>
                  <a:pt x="123" y="0"/>
                  <a:pt x="273" y="0"/>
                </a:cubicBezTo>
                <a:cubicBezTo>
                  <a:pt x="424" y="0"/>
                  <a:pt x="546" y="123"/>
                  <a:pt x="546" y="273"/>
                </a:cubicBezTo>
                <a:cubicBezTo>
                  <a:pt x="546" y="546"/>
                  <a:pt x="546" y="546"/>
                  <a:pt x="546" y="546"/>
                </a:cubicBezTo>
                <a:lnTo>
                  <a:pt x="273" y="546"/>
                </a:lnTo>
                <a:close/>
              </a:path>
            </a:pathLst>
          </a:custGeom>
          <a:solidFill>
            <a:srgbClr val="E33A58"/>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99">
              <a:solidFill>
                <a:schemeClr val="bg1"/>
              </a:solidFill>
              <a:latin typeface="+mj-lt"/>
            </a:endParaRPr>
          </a:p>
        </p:txBody>
      </p:sp>
      <p:sp>
        <p:nvSpPr>
          <p:cNvPr id="14" name="Freeform 19"/>
          <p:cNvSpPr>
            <a:spLocks noEditPoints="1"/>
          </p:cNvSpPr>
          <p:nvPr/>
        </p:nvSpPr>
        <p:spPr bwMode="auto">
          <a:xfrm>
            <a:off x="5456767" y="3133725"/>
            <a:ext cx="279400" cy="287867"/>
          </a:xfrm>
          <a:custGeom>
            <a:avLst/>
            <a:gdLst>
              <a:gd name="T0" fmla="*/ 55 w 95"/>
              <a:gd name="T1" fmla="*/ 0 h 98"/>
              <a:gd name="T2" fmla="*/ 85 w 95"/>
              <a:gd name="T3" fmla="*/ 29 h 98"/>
              <a:gd name="T4" fmla="*/ 86 w 95"/>
              <a:gd name="T5" fmla="*/ 31 h 98"/>
              <a:gd name="T6" fmla="*/ 82 w 95"/>
              <a:gd name="T7" fmla="*/ 41 h 98"/>
              <a:gd name="T8" fmla="*/ 79 w 95"/>
              <a:gd name="T9" fmla="*/ 34 h 98"/>
              <a:gd name="T10" fmla="*/ 55 w 95"/>
              <a:gd name="T11" fmla="*/ 31 h 98"/>
              <a:gd name="T12" fmla="*/ 53 w 95"/>
              <a:gd name="T13" fmla="*/ 25 h 98"/>
              <a:gd name="T14" fmla="*/ 11 w 95"/>
              <a:gd name="T15" fmla="*/ 8 h 98"/>
              <a:gd name="T16" fmla="*/ 8 w 95"/>
              <a:gd name="T17" fmla="*/ 10 h 98"/>
              <a:gd name="T18" fmla="*/ 9 w 95"/>
              <a:gd name="T19" fmla="*/ 90 h 98"/>
              <a:gd name="T20" fmla="*/ 11 w 95"/>
              <a:gd name="T21" fmla="*/ 91 h 98"/>
              <a:gd name="T22" fmla="*/ 78 w 95"/>
              <a:gd name="T23" fmla="*/ 90 h 98"/>
              <a:gd name="T24" fmla="*/ 79 w 95"/>
              <a:gd name="T25" fmla="*/ 88 h 98"/>
              <a:gd name="T26" fmla="*/ 82 w 95"/>
              <a:gd name="T27" fmla="*/ 82 h 98"/>
              <a:gd name="T28" fmla="*/ 86 w 95"/>
              <a:gd name="T29" fmla="*/ 88 h 98"/>
              <a:gd name="T30" fmla="*/ 83 w 95"/>
              <a:gd name="T31" fmla="*/ 95 h 98"/>
              <a:gd name="T32" fmla="*/ 11 w 95"/>
              <a:gd name="T33" fmla="*/ 98 h 98"/>
              <a:gd name="T34" fmla="*/ 0 w 95"/>
              <a:gd name="T35" fmla="*/ 88 h 98"/>
              <a:gd name="T36" fmla="*/ 3 w 95"/>
              <a:gd name="T37" fmla="*/ 3 h 98"/>
              <a:gd name="T38" fmla="*/ 72 w 95"/>
              <a:gd name="T39" fmla="*/ 38 h 98"/>
              <a:gd name="T40" fmla="*/ 72 w 95"/>
              <a:gd name="T41" fmla="*/ 38 h 98"/>
              <a:gd name="T42" fmla="*/ 94 w 95"/>
              <a:gd name="T43" fmla="*/ 63 h 98"/>
              <a:gd name="T44" fmla="*/ 68 w 95"/>
              <a:gd name="T45" fmla="*/ 86 h 98"/>
              <a:gd name="T46" fmla="*/ 68 w 95"/>
              <a:gd name="T47" fmla="*/ 73 h 98"/>
              <a:gd name="T48" fmla="*/ 49 w 95"/>
              <a:gd name="T49" fmla="*/ 71 h 98"/>
              <a:gd name="T50" fmla="*/ 49 w 95"/>
              <a:gd name="T51" fmla="*/ 53 h 98"/>
              <a:gd name="T52" fmla="*/ 52 w 95"/>
              <a:gd name="T53" fmla="*/ 50 h 98"/>
              <a:gd name="T54" fmla="*/ 68 w 95"/>
              <a:gd name="T55" fmla="*/ 40 h 98"/>
              <a:gd name="T56" fmla="*/ 72 w 95"/>
              <a:gd name="T57" fmla="*/ 38 h 98"/>
              <a:gd name="T58" fmla="*/ 89 w 95"/>
              <a:gd name="T59" fmla="*/ 62 h 98"/>
              <a:gd name="T60" fmla="*/ 72 w 95"/>
              <a:gd name="T61" fmla="*/ 53 h 98"/>
              <a:gd name="T62" fmla="*/ 70 w 95"/>
              <a:gd name="T63" fmla="*/ 55 h 98"/>
              <a:gd name="T64" fmla="*/ 54 w 95"/>
              <a:gd name="T65" fmla="*/ 69 h 98"/>
              <a:gd name="T66" fmla="*/ 70 w 95"/>
              <a:gd name="T67" fmla="*/ 69 h 98"/>
              <a:gd name="T68" fmla="*/ 72 w 95"/>
              <a:gd name="T69" fmla="*/ 79 h 98"/>
              <a:gd name="T70" fmla="*/ 75 w 95"/>
              <a:gd name="T71" fmla="*/ 29 h 98"/>
              <a:gd name="T72" fmla="*/ 57 w 95"/>
              <a:gd name="T73" fmla="*/ 12 h 98"/>
              <a:gd name="T74" fmla="*/ 59 w 95"/>
              <a:gd name="T75" fmla="*/ 28 h 98"/>
              <a:gd name="T76" fmla="*/ 61 w 95"/>
              <a:gd name="T77" fmla="*/ 29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95" h="98">
                <a:moveTo>
                  <a:pt x="11" y="0"/>
                </a:moveTo>
                <a:cubicBezTo>
                  <a:pt x="55" y="0"/>
                  <a:pt x="55" y="0"/>
                  <a:pt x="55" y="0"/>
                </a:cubicBezTo>
                <a:cubicBezTo>
                  <a:pt x="56" y="0"/>
                  <a:pt x="57" y="1"/>
                  <a:pt x="58" y="1"/>
                </a:cubicBezTo>
                <a:cubicBezTo>
                  <a:pt x="85" y="29"/>
                  <a:pt x="85" y="29"/>
                  <a:pt x="85" y="29"/>
                </a:cubicBezTo>
                <a:cubicBezTo>
                  <a:pt x="86" y="29"/>
                  <a:pt x="86" y="30"/>
                  <a:pt x="86" y="31"/>
                </a:cubicBezTo>
                <a:cubicBezTo>
                  <a:pt x="86" y="31"/>
                  <a:pt x="86" y="31"/>
                  <a:pt x="86" y="31"/>
                </a:cubicBezTo>
                <a:cubicBezTo>
                  <a:pt x="86" y="37"/>
                  <a:pt x="86" y="37"/>
                  <a:pt x="86" y="37"/>
                </a:cubicBezTo>
                <a:cubicBezTo>
                  <a:pt x="86" y="40"/>
                  <a:pt x="85" y="41"/>
                  <a:pt x="82" y="41"/>
                </a:cubicBezTo>
                <a:cubicBezTo>
                  <a:pt x="80" y="41"/>
                  <a:pt x="79" y="40"/>
                  <a:pt x="79" y="37"/>
                </a:cubicBezTo>
                <a:cubicBezTo>
                  <a:pt x="79" y="34"/>
                  <a:pt x="79" y="34"/>
                  <a:pt x="79" y="34"/>
                </a:cubicBezTo>
                <a:cubicBezTo>
                  <a:pt x="61" y="34"/>
                  <a:pt x="61" y="34"/>
                  <a:pt x="61" y="34"/>
                </a:cubicBezTo>
                <a:cubicBezTo>
                  <a:pt x="59" y="34"/>
                  <a:pt x="57" y="33"/>
                  <a:pt x="55" y="31"/>
                </a:cubicBezTo>
                <a:cubicBezTo>
                  <a:pt x="55" y="31"/>
                  <a:pt x="55" y="31"/>
                  <a:pt x="55" y="31"/>
                </a:cubicBezTo>
                <a:cubicBezTo>
                  <a:pt x="54" y="29"/>
                  <a:pt x="53" y="27"/>
                  <a:pt x="53" y="25"/>
                </a:cubicBezTo>
                <a:cubicBezTo>
                  <a:pt x="53" y="8"/>
                  <a:pt x="53" y="8"/>
                  <a:pt x="53" y="8"/>
                </a:cubicBezTo>
                <a:cubicBezTo>
                  <a:pt x="11" y="8"/>
                  <a:pt x="11" y="8"/>
                  <a:pt x="11" y="8"/>
                </a:cubicBezTo>
                <a:cubicBezTo>
                  <a:pt x="10" y="8"/>
                  <a:pt x="9" y="8"/>
                  <a:pt x="9" y="9"/>
                </a:cubicBezTo>
                <a:cubicBezTo>
                  <a:pt x="8" y="9"/>
                  <a:pt x="8" y="10"/>
                  <a:pt x="8" y="10"/>
                </a:cubicBezTo>
                <a:cubicBezTo>
                  <a:pt x="8" y="88"/>
                  <a:pt x="8" y="88"/>
                  <a:pt x="8" y="88"/>
                </a:cubicBezTo>
                <a:cubicBezTo>
                  <a:pt x="8" y="89"/>
                  <a:pt x="8" y="90"/>
                  <a:pt x="9" y="90"/>
                </a:cubicBezTo>
                <a:cubicBezTo>
                  <a:pt x="9" y="90"/>
                  <a:pt x="9" y="90"/>
                  <a:pt x="9" y="90"/>
                </a:cubicBezTo>
                <a:cubicBezTo>
                  <a:pt x="9" y="90"/>
                  <a:pt x="10" y="91"/>
                  <a:pt x="11" y="91"/>
                </a:cubicBezTo>
                <a:cubicBezTo>
                  <a:pt x="76" y="91"/>
                  <a:pt x="76" y="91"/>
                  <a:pt x="76" y="91"/>
                </a:cubicBezTo>
                <a:cubicBezTo>
                  <a:pt x="77" y="91"/>
                  <a:pt x="77" y="90"/>
                  <a:pt x="78" y="90"/>
                </a:cubicBezTo>
                <a:cubicBezTo>
                  <a:pt x="78" y="90"/>
                  <a:pt x="78" y="90"/>
                  <a:pt x="78" y="90"/>
                </a:cubicBezTo>
                <a:cubicBezTo>
                  <a:pt x="78" y="90"/>
                  <a:pt x="79" y="89"/>
                  <a:pt x="79" y="88"/>
                </a:cubicBezTo>
                <a:cubicBezTo>
                  <a:pt x="79" y="86"/>
                  <a:pt x="79" y="86"/>
                  <a:pt x="79" y="86"/>
                </a:cubicBezTo>
                <a:cubicBezTo>
                  <a:pt x="79" y="84"/>
                  <a:pt x="80" y="82"/>
                  <a:pt x="82" y="82"/>
                </a:cubicBezTo>
                <a:cubicBezTo>
                  <a:pt x="85" y="82"/>
                  <a:pt x="86" y="84"/>
                  <a:pt x="86" y="86"/>
                </a:cubicBezTo>
                <a:cubicBezTo>
                  <a:pt x="86" y="88"/>
                  <a:pt x="86" y="88"/>
                  <a:pt x="86" y="88"/>
                </a:cubicBezTo>
                <a:cubicBezTo>
                  <a:pt x="86" y="91"/>
                  <a:pt x="85" y="94"/>
                  <a:pt x="83" y="95"/>
                </a:cubicBezTo>
                <a:cubicBezTo>
                  <a:pt x="83" y="95"/>
                  <a:pt x="83" y="95"/>
                  <a:pt x="83" y="95"/>
                </a:cubicBezTo>
                <a:cubicBezTo>
                  <a:pt x="81" y="97"/>
                  <a:pt x="79" y="98"/>
                  <a:pt x="76" y="98"/>
                </a:cubicBezTo>
                <a:cubicBezTo>
                  <a:pt x="11" y="98"/>
                  <a:pt x="11" y="98"/>
                  <a:pt x="11" y="98"/>
                </a:cubicBezTo>
                <a:cubicBezTo>
                  <a:pt x="8" y="98"/>
                  <a:pt x="5" y="97"/>
                  <a:pt x="3" y="95"/>
                </a:cubicBezTo>
                <a:cubicBezTo>
                  <a:pt x="2" y="94"/>
                  <a:pt x="0" y="91"/>
                  <a:pt x="0" y="88"/>
                </a:cubicBezTo>
                <a:cubicBezTo>
                  <a:pt x="0" y="10"/>
                  <a:pt x="0" y="10"/>
                  <a:pt x="0" y="10"/>
                </a:cubicBezTo>
                <a:cubicBezTo>
                  <a:pt x="0" y="8"/>
                  <a:pt x="2" y="5"/>
                  <a:pt x="3" y="3"/>
                </a:cubicBezTo>
                <a:cubicBezTo>
                  <a:pt x="5" y="1"/>
                  <a:pt x="8" y="0"/>
                  <a:pt x="11" y="0"/>
                </a:cubicBezTo>
                <a:close/>
                <a:moveTo>
                  <a:pt x="72" y="38"/>
                </a:moveTo>
                <a:cubicBezTo>
                  <a:pt x="72" y="38"/>
                  <a:pt x="72" y="38"/>
                  <a:pt x="72" y="38"/>
                </a:cubicBezTo>
                <a:cubicBezTo>
                  <a:pt x="72" y="38"/>
                  <a:pt x="72" y="38"/>
                  <a:pt x="72" y="38"/>
                </a:cubicBezTo>
                <a:cubicBezTo>
                  <a:pt x="94" y="60"/>
                  <a:pt x="94" y="60"/>
                  <a:pt x="94" y="60"/>
                </a:cubicBezTo>
                <a:cubicBezTo>
                  <a:pt x="95" y="61"/>
                  <a:pt x="95" y="63"/>
                  <a:pt x="94" y="63"/>
                </a:cubicBezTo>
                <a:cubicBezTo>
                  <a:pt x="72" y="86"/>
                  <a:pt x="72" y="86"/>
                  <a:pt x="72" y="86"/>
                </a:cubicBezTo>
                <a:cubicBezTo>
                  <a:pt x="71" y="87"/>
                  <a:pt x="69" y="87"/>
                  <a:pt x="68" y="86"/>
                </a:cubicBezTo>
                <a:cubicBezTo>
                  <a:pt x="68" y="85"/>
                  <a:pt x="68" y="85"/>
                  <a:pt x="68" y="84"/>
                </a:cubicBezTo>
                <a:cubicBezTo>
                  <a:pt x="68" y="73"/>
                  <a:pt x="68" y="73"/>
                  <a:pt x="68" y="73"/>
                </a:cubicBezTo>
                <a:cubicBezTo>
                  <a:pt x="52" y="73"/>
                  <a:pt x="52" y="73"/>
                  <a:pt x="52" y="73"/>
                </a:cubicBezTo>
                <a:cubicBezTo>
                  <a:pt x="51" y="73"/>
                  <a:pt x="49" y="72"/>
                  <a:pt x="49" y="71"/>
                </a:cubicBezTo>
                <a:cubicBezTo>
                  <a:pt x="49" y="71"/>
                  <a:pt x="49" y="71"/>
                  <a:pt x="49" y="71"/>
                </a:cubicBezTo>
                <a:cubicBezTo>
                  <a:pt x="49" y="53"/>
                  <a:pt x="49" y="53"/>
                  <a:pt x="49" y="53"/>
                </a:cubicBezTo>
                <a:cubicBezTo>
                  <a:pt x="49" y="51"/>
                  <a:pt x="51" y="50"/>
                  <a:pt x="52" y="50"/>
                </a:cubicBezTo>
                <a:cubicBezTo>
                  <a:pt x="52" y="50"/>
                  <a:pt x="52" y="50"/>
                  <a:pt x="52" y="50"/>
                </a:cubicBezTo>
                <a:cubicBezTo>
                  <a:pt x="68" y="50"/>
                  <a:pt x="68" y="50"/>
                  <a:pt x="68" y="50"/>
                </a:cubicBezTo>
                <a:cubicBezTo>
                  <a:pt x="68" y="40"/>
                  <a:pt x="68" y="40"/>
                  <a:pt x="68" y="40"/>
                </a:cubicBezTo>
                <a:cubicBezTo>
                  <a:pt x="68" y="38"/>
                  <a:pt x="69" y="37"/>
                  <a:pt x="70" y="37"/>
                </a:cubicBezTo>
                <a:cubicBezTo>
                  <a:pt x="71" y="37"/>
                  <a:pt x="71" y="38"/>
                  <a:pt x="72" y="38"/>
                </a:cubicBezTo>
                <a:close/>
                <a:moveTo>
                  <a:pt x="89" y="62"/>
                </a:moveTo>
                <a:cubicBezTo>
                  <a:pt x="89" y="62"/>
                  <a:pt x="89" y="62"/>
                  <a:pt x="89" y="62"/>
                </a:cubicBezTo>
                <a:cubicBezTo>
                  <a:pt x="72" y="45"/>
                  <a:pt x="72" y="45"/>
                  <a:pt x="72" y="45"/>
                </a:cubicBezTo>
                <a:cubicBezTo>
                  <a:pt x="72" y="53"/>
                  <a:pt x="72" y="53"/>
                  <a:pt x="72" y="53"/>
                </a:cubicBezTo>
                <a:cubicBezTo>
                  <a:pt x="72" y="53"/>
                  <a:pt x="72" y="53"/>
                  <a:pt x="72" y="53"/>
                </a:cubicBezTo>
                <a:cubicBezTo>
                  <a:pt x="72" y="54"/>
                  <a:pt x="71" y="55"/>
                  <a:pt x="70" y="55"/>
                </a:cubicBezTo>
                <a:cubicBezTo>
                  <a:pt x="54" y="55"/>
                  <a:pt x="54" y="55"/>
                  <a:pt x="54" y="55"/>
                </a:cubicBezTo>
                <a:cubicBezTo>
                  <a:pt x="54" y="69"/>
                  <a:pt x="54" y="69"/>
                  <a:pt x="54" y="69"/>
                </a:cubicBezTo>
                <a:cubicBezTo>
                  <a:pt x="70" y="69"/>
                  <a:pt x="70" y="69"/>
                  <a:pt x="70" y="69"/>
                </a:cubicBezTo>
                <a:cubicBezTo>
                  <a:pt x="70" y="69"/>
                  <a:pt x="70" y="69"/>
                  <a:pt x="70" y="69"/>
                </a:cubicBezTo>
                <a:cubicBezTo>
                  <a:pt x="71" y="69"/>
                  <a:pt x="72" y="70"/>
                  <a:pt x="72" y="71"/>
                </a:cubicBezTo>
                <a:cubicBezTo>
                  <a:pt x="72" y="79"/>
                  <a:pt x="72" y="79"/>
                  <a:pt x="72" y="79"/>
                </a:cubicBezTo>
                <a:cubicBezTo>
                  <a:pt x="89" y="62"/>
                  <a:pt x="89" y="62"/>
                  <a:pt x="89" y="62"/>
                </a:cubicBezTo>
                <a:close/>
                <a:moveTo>
                  <a:pt x="75" y="29"/>
                </a:moveTo>
                <a:cubicBezTo>
                  <a:pt x="75" y="29"/>
                  <a:pt x="75" y="29"/>
                  <a:pt x="75" y="29"/>
                </a:cubicBezTo>
                <a:cubicBezTo>
                  <a:pt x="57" y="12"/>
                  <a:pt x="57" y="12"/>
                  <a:pt x="57" y="12"/>
                </a:cubicBezTo>
                <a:cubicBezTo>
                  <a:pt x="57" y="25"/>
                  <a:pt x="57" y="25"/>
                  <a:pt x="57" y="25"/>
                </a:cubicBezTo>
                <a:cubicBezTo>
                  <a:pt x="57" y="26"/>
                  <a:pt x="58" y="27"/>
                  <a:pt x="59" y="28"/>
                </a:cubicBezTo>
                <a:cubicBezTo>
                  <a:pt x="59" y="28"/>
                  <a:pt x="59" y="28"/>
                  <a:pt x="59" y="28"/>
                </a:cubicBezTo>
                <a:cubicBezTo>
                  <a:pt x="59" y="29"/>
                  <a:pt x="60" y="29"/>
                  <a:pt x="61" y="29"/>
                </a:cubicBezTo>
                <a:cubicBezTo>
                  <a:pt x="75" y="29"/>
                  <a:pt x="75" y="29"/>
                  <a:pt x="75" y="2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2400">
              <a:solidFill>
                <a:schemeClr val="bg1"/>
              </a:solidFill>
              <a:latin typeface="+mj-lt"/>
            </a:endParaRPr>
          </a:p>
        </p:txBody>
      </p:sp>
      <p:sp>
        <p:nvSpPr>
          <p:cNvPr id="15" name="Freeform 20"/>
          <p:cNvSpPr>
            <a:spLocks/>
          </p:cNvSpPr>
          <p:nvPr/>
        </p:nvSpPr>
        <p:spPr bwMode="auto">
          <a:xfrm rot="10800000">
            <a:off x="6151034" y="3923243"/>
            <a:ext cx="1881717" cy="1877483"/>
          </a:xfrm>
          <a:custGeom>
            <a:avLst/>
            <a:gdLst>
              <a:gd name="T0" fmla="*/ 459 w 918"/>
              <a:gd name="T1" fmla="*/ 918 h 918"/>
              <a:gd name="T2" fmla="*/ 0 w 918"/>
              <a:gd name="T3" fmla="*/ 459 h 918"/>
              <a:gd name="T4" fmla="*/ 459 w 918"/>
              <a:gd name="T5" fmla="*/ 0 h 918"/>
              <a:gd name="T6" fmla="*/ 918 w 918"/>
              <a:gd name="T7" fmla="*/ 459 h 918"/>
              <a:gd name="T8" fmla="*/ 918 w 918"/>
              <a:gd name="T9" fmla="*/ 918 h 918"/>
              <a:gd name="T10" fmla="*/ 459 w 918"/>
              <a:gd name="T11" fmla="*/ 918 h 918"/>
            </a:gdLst>
            <a:ahLst/>
            <a:cxnLst>
              <a:cxn ang="0">
                <a:pos x="T0" y="T1"/>
              </a:cxn>
              <a:cxn ang="0">
                <a:pos x="T2" y="T3"/>
              </a:cxn>
              <a:cxn ang="0">
                <a:pos x="T4" y="T5"/>
              </a:cxn>
              <a:cxn ang="0">
                <a:pos x="T6" y="T7"/>
              </a:cxn>
              <a:cxn ang="0">
                <a:pos x="T8" y="T9"/>
              </a:cxn>
              <a:cxn ang="0">
                <a:pos x="T10" y="T11"/>
              </a:cxn>
            </a:cxnLst>
            <a:rect l="0" t="0" r="r" b="b"/>
            <a:pathLst>
              <a:path w="918" h="918">
                <a:moveTo>
                  <a:pt x="459" y="918"/>
                </a:moveTo>
                <a:cubicBezTo>
                  <a:pt x="205" y="918"/>
                  <a:pt x="0" y="713"/>
                  <a:pt x="0" y="459"/>
                </a:cubicBezTo>
                <a:cubicBezTo>
                  <a:pt x="0" y="205"/>
                  <a:pt x="205" y="0"/>
                  <a:pt x="459" y="0"/>
                </a:cubicBezTo>
                <a:cubicBezTo>
                  <a:pt x="713" y="0"/>
                  <a:pt x="918" y="205"/>
                  <a:pt x="918" y="459"/>
                </a:cubicBezTo>
                <a:cubicBezTo>
                  <a:pt x="918" y="918"/>
                  <a:pt x="918" y="918"/>
                  <a:pt x="918" y="918"/>
                </a:cubicBezTo>
                <a:lnTo>
                  <a:pt x="459" y="918"/>
                </a:lnTo>
                <a:close/>
              </a:path>
            </a:pathLst>
          </a:custGeom>
          <a:noFill/>
          <a:ln w="6350" cap="flat" cmpd="sng">
            <a:solidFill>
              <a:srgbClr val="2CA8B5"/>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sz="2400">
              <a:solidFill>
                <a:schemeClr val="bg1"/>
              </a:solidFill>
              <a:latin typeface="+mj-lt"/>
            </a:endParaRPr>
          </a:p>
        </p:txBody>
      </p:sp>
      <p:sp>
        <p:nvSpPr>
          <p:cNvPr id="16" name="文本占位符 15"/>
          <p:cNvSpPr>
            <a:spLocks noGrp="1"/>
          </p:cNvSpPr>
          <p:nvPr>
            <p:ph type="body" sz="quarter" idx="10"/>
          </p:nvPr>
        </p:nvSpPr>
        <p:spPr/>
        <p:txBody>
          <a:bodyPr/>
          <a:lstStyle/>
          <a:p>
            <a:r>
              <a:rPr lang="zh-CN" altLang="en-US" dirty="0" smtClean="0"/>
              <a:t>点击输入章节标题</a:t>
            </a:r>
            <a:endParaRPr lang="zh-CN" altLang="en-US" dirty="0"/>
          </a:p>
        </p:txBody>
      </p:sp>
    </p:spTree>
    <p:extLst>
      <p:ext uri="{BB962C8B-B14F-4D97-AF65-F5344CB8AC3E}">
        <p14:creationId xmlns:p14="http://schemas.microsoft.com/office/powerpoint/2010/main" val="1094063934"/>
      </p:ext>
    </p:extLst>
  </p:cSld>
  <p:clrMapOvr>
    <a:masterClrMapping/>
  </p:clrMapOvr>
  <mc:AlternateContent xmlns:mc="http://schemas.openxmlformats.org/markup-compatibility/2006" xmlns:p14="http://schemas.microsoft.com/office/powerpoint/2010/main">
    <mc:Choice Requires="p14">
      <p:transition spd="slow" p14:dur="900" advClick="0" advTm="0">
        <p14:warp dir="in"/>
      </p:transition>
    </mc:Choice>
    <mc:Fallback xmlns="">
      <p:transition spd="slow" advClick="0"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60000">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14:bounceEnd="60000">
                                          <p:cBhvr additive="base">
                                            <p:cTn id="7" dur="750" fill="hold"/>
                                            <p:tgtEl>
                                              <p:spTgt spid="13"/>
                                            </p:tgtEl>
                                            <p:attrNameLst>
                                              <p:attrName>ppt_x</p:attrName>
                                            </p:attrNameLst>
                                          </p:cBhvr>
                                          <p:tavLst>
                                            <p:tav tm="0">
                                              <p:val>
                                                <p:strVal val="0-#ppt_w/2"/>
                                              </p:val>
                                            </p:tav>
                                            <p:tav tm="100000">
                                              <p:val>
                                                <p:strVal val="#ppt_x"/>
                                              </p:val>
                                            </p:tav>
                                          </p:tavLst>
                                        </p:anim>
                                        <p:anim calcmode="lin" valueType="num" p14:bounceEnd="60000">
                                          <p:cBhvr additive="base">
                                            <p:cTn id="8" dur="750" fill="hold"/>
                                            <p:tgtEl>
                                              <p:spTgt spid="13"/>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14:presetBounceEnd="60000">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14:bounceEnd="60000">
                                          <p:cBhvr additive="base">
                                            <p:cTn id="11" dur="750" fill="hold"/>
                                            <p:tgtEl>
                                              <p:spTgt spid="5"/>
                                            </p:tgtEl>
                                            <p:attrNameLst>
                                              <p:attrName>ppt_x</p:attrName>
                                            </p:attrNameLst>
                                          </p:cBhvr>
                                          <p:tavLst>
                                            <p:tav tm="0">
                                              <p:val>
                                                <p:strVal val="0-#ppt_w/2"/>
                                              </p:val>
                                            </p:tav>
                                            <p:tav tm="100000">
                                              <p:val>
                                                <p:strVal val="#ppt_x"/>
                                              </p:val>
                                            </p:tav>
                                          </p:tavLst>
                                        </p:anim>
                                        <p:anim calcmode="lin" valueType="num" p14:bounceEnd="60000">
                                          <p:cBhvr additive="base">
                                            <p:cTn id="12" dur="750" fill="hold"/>
                                            <p:tgtEl>
                                              <p:spTgt spid="5"/>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14:presetBounceEnd="60000">
                                      <p:stCondLst>
                                        <p:cond delay="0"/>
                                      </p:stCondLst>
                                      <p:childTnLst>
                                        <p:set>
                                          <p:cBhvr>
                                            <p:cTn id="14" dur="1" fill="hold">
                                              <p:stCondLst>
                                                <p:cond delay="0"/>
                                              </p:stCondLst>
                                            </p:cTn>
                                            <p:tgtEl>
                                              <p:spTgt spid="4"/>
                                            </p:tgtEl>
                                            <p:attrNameLst>
                                              <p:attrName>style.visibility</p:attrName>
                                            </p:attrNameLst>
                                          </p:cBhvr>
                                          <p:to>
                                            <p:strVal val="visible"/>
                                          </p:to>
                                        </p:set>
                                        <p:anim calcmode="lin" valueType="num" p14:bounceEnd="60000">
                                          <p:cBhvr additive="base">
                                            <p:cTn id="15" dur="750" fill="hold"/>
                                            <p:tgtEl>
                                              <p:spTgt spid="4"/>
                                            </p:tgtEl>
                                            <p:attrNameLst>
                                              <p:attrName>ppt_x</p:attrName>
                                            </p:attrNameLst>
                                          </p:cBhvr>
                                          <p:tavLst>
                                            <p:tav tm="0">
                                              <p:val>
                                                <p:strVal val="1+#ppt_w/2"/>
                                              </p:val>
                                            </p:tav>
                                            <p:tav tm="100000">
                                              <p:val>
                                                <p:strVal val="#ppt_x"/>
                                              </p:val>
                                            </p:tav>
                                          </p:tavLst>
                                        </p:anim>
                                        <p:anim calcmode="lin" valueType="num" p14:bounceEnd="60000">
                                          <p:cBhvr additive="base">
                                            <p:cTn id="16" dur="750" fill="hold"/>
                                            <p:tgtEl>
                                              <p:spTgt spid="4"/>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14:presetBounceEnd="60000">
                                      <p:stCondLst>
                                        <p:cond delay="0"/>
                                      </p:stCondLst>
                                      <p:childTnLst>
                                        <p:set>
                                          <p:cBhvr>
                                            <p:cTn id="18" dur="1" fill="hold">
                                              <p:stCondLst>
                                                <p:cond delay="0"/>
                                              </p:stCondLst>
                                            </p:cTn>
                                            <p:tgtEl>
                                              <p:spTgt spid="2"/>
                                            </p:tgtEl>
                                            <p:attrNameLst>
                                              <p:attrName>style.visibility</p:attrName>
                                            </p:attrNameLst>
                                          </p:cBhvr>
                                          <p:to>
                                            <p:strVal val="visible"/>
                                          </p:to>
                                        </p:set>
                                        <p:anim calcmode="lin" valueType="num" p14:bounceEnd="60000">
                                          <p:cBhvr additive="base">
                                            <p:cTn id="19" dur="750" fill="hold"/>
                                            <p:tgtEl>
                                              <p:spTgt spid="2"/>
                                            </p:tgtEl>
                                            <p:attrNameLst>
                                              <p:attrName>ppt_x</p:attrName>
                                            </p:attrNameLst>
                                          </p:cBhvr>
                                          <p:tavLst>
                                            <p:tav tm="0">
                                              <p:val>
                                                <p:strVal val="0-#ppt_w/2"/>
                                              </p:val>
                                            </p:tav>
                                            <p:tav tm="100000">
                                              <p:val>
                                                <p:strVal val="#ppt_x"/>
                                              </p:val>
                                            </p:tav>
                                          </p:tavLst>
                                        </p:anim>
                                        <p:anim calcmode="lin" valueType="num" p14:bounceEnd="60000">
                                          <p:cBhvr additive="base">
                                            <p:cTn id="20" dur="750" fill="hold"/>
                                            <p:tgtEl>
                                              <p:spTgt spid="2"/>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14:presetBounceEnd="60000">
                                      <p:stCondLst>
                                        <p:cond delay="0"/>
                                      </p:stCondLst>
                                      <p:childTnLst>
                                        <p:set>
                                          <p:cBhvr>
                                            <p:cTn id="22" dur="1" fill="hold">
                                              <p:stCondLst>
                                                <p:cond delay="0"/>
                                              </p:stCondLst>
                                            </p:cTn>
                                            <p:tgtEl>
                                              <p:spTgt spid="3"/>
                                            </p:tgtEl>
                                            <p:attrNameLst>
                                              <p:attrName>style.visibility</p:attrName>
                                            </p:attrNameLst>
                                          </p:cBhvr>
                                          <p:to>
                                            <p:strVal val="visible"/>
                                          </p:to>
                                        </p:set>
                                        <p:anim calcmode="lin" valueType="num" p14:bounceEnd="60000">
                                          <p:cBhvr additive="base">
                                            <p:cTn id="23" dur="750" fill="hold"/>
                                            <p:tgtEl>
                                              <p:spTgt spid="3"/>
                                            </p:tgtEl>
                                            <p:attrNameLst>
                                              <p:attrName>ppt_x</p:attrName>
                                            </p:attrNameLst>
                                          </p:cBhvr>
                                          <p:tavLst>
                                            <p:tav tm="0">
                                              <p:val>
                                                <p:strVal val="1+#ppt_w/2"/>
                                              </p:val>
                                            </p:tav>
                                            <p:tav tm="100000">
                                              <p:val>
                                                <p:strVal val="#ppt_x"/>
                                              </p:val>
                                            </p:tav>
                                          </p:tavLst>
                                        </p:anim>
                                        <p:anim calcmode="lin" valueType="num" p14:bounceEnd="60000">
                                          <p:cBhvr additive="base">
                                            <p:cTn id="24" dur="750" fill="hold"/>
                                            <p:tgtEl>
                                              <p:spTgt spid="3"/>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14:presetBounceEnd="60000">
                                      <p:stCondLst>
                                        <p:cond delay="0"/>
                                      </p:stCondLst>
                                      <p:childTnLst>
                                        <p:set>
                                          <p:cBhvr>
                                            <p:cTn id="26" dur="1" fill="hold">
                                              <p:stCondLst>
                                                <p:cond delay="0"/>
                                              </p:stCondLst>
                                            </p:cTn>
                                            <p:tgtEl>
                                              <p:spTgt spid="15"/>
                                            </p:tgtEl>
                                            <p:attrNameLst>
                                              <p:attrName>style.visibility</p:attrName>
                                            </p:attrNameLst>
                                          </p:cBhvr>
                                          <p:to>
                                            <p:strVal val="visible"/>
                                          </p:to>
                                        </p:set>
                                        <p:anim calcmode="lin" valueType="num" p14:bounceEnd="60000">
                                          <p:cBhvr additive="base">
                                            <p:cTn id="27" dur="750" fill="hold"/>
                                            <p:tgtEl>
                                              <p:spTgt spid="15"/>
                                            </p:tgtEl>
                                            <p:attrNameLst>
                                              <p:attrName>ppt_x</p:attrName>
                                            </p:attrNameLst>
                                          </p:cBhvr>
                                          <p:tavLst>
                                            <p:tav tm="0">
                                              <p:val>
                                                <p:strVal val="1+#ppt_w/2"/>
                                              </p:val>
                                            </p:tav>
                                            <p:tav tm="100000">
                                              <p:val>
                                                <p:strVal val="#ppt_x"/>
                                              </p:val>
                                            </p:tav>
                                          </p:tavLst>
                                        </p:anim>
                                        <p:anim calcmode="lin" valueType="num" p14:bounceEnd="60000">
                                          <p:cBhvr additive="base">
                                            <p:cTn id="28" dur="750" fill="hold"/>
                                            <p:tgtEl>
                                              <p:spTgt spid="15"/>
                                            </p:tgtEl>
                                            <p:attrNameLst>
                                              <p:attrName>ppt_y</p:attrName>
                                            </p:attrNameLst>
                                          </p:cBhvr>
                                          <p:tavLst>
                                            <p:tav tm="0">
                                              <p:val>
                                                <p:strVal val="#ppt_y"/>
                                              </p:val>
                                            </p:tav>
                                            <p:tav tm="100000">
                                              <p:val>
                                                <p:strVal val="#ppt_y"/>
                                              </p:val>
                                            </p:tav>
                                          </p:tavLst>
                                        </p:anim>
                                      </p:childTnLst>
                                    </p:cTn>
                                  </p:par>
                                  <p:par>
                                    <p:cTn id="29" presetID="53" presetClass="entr" presetSubtype="16" fill="hold" grpId="0" nodeType="withEffect">
                                      <p:stCondLst>
                                        <p:cond delay="500"/>
                                      </p:stCondLst>
                                      <p:childTnLst>
                                        <p:set>
                                          <p:cBhvr>
                                            <p:cTn id="30" dur="1" fill="hold">
                                              <p:stCondLst>
                                                <p:cond delay="0"/>
                                              </p:stCondLst>
                                            </p:cTn>
                                            <p:tgtEl>
                                              <p:spTgt spid="14"/>
                                            </p:tgtEl>
                                            <p:attrNameLst>
                                              <p:attrName>style.visibility</p:attrName>
                                            </p:attrNameLst>
                                          </p:cBhvr>
                                          <p:to>
                                            <p:strVal val="visible"/>
                                          </p:to>
                                        </p:set>
                                        <p:anim calcmode="lin" valueType="num">
                                          <p:cBhvr>
                                            <p:cTn id="31" dur="300" fill="hold"/>
                                            <p:tgtEl>
                                              <p:spTgt spid="14"/>
                                            </p:tgtEl>
                                            <p:attrNameLst>
                                              <p:attrName>ppt_w</p:attrName>
                                            </p:attrNameLst>
                                          </p:cBhvr>
                                          <p:tavLst>
                                            <p:tav tm="0">
                                              <p:val>
                                                <p:fltVal val="0"/>
                                              </p:val>
                                            </p:tav>
                                            <p:tav tm="100000">
                                              <p:val>
                                                <p:strVal val="#ppt_w"/>
                                              </p:val>
                                            </p:tav>
                                          </p:tavLst>
                                        </p:anim>
                                        <p:anim calcmode="lin" valueType="num">
                                          <p:cBhvr>
                                            <p:cTn id="32" dur="300" fill="hold"/>
                                            <p:tgtEl>
                                              <p:spTgt spid="14"/>
                                            </p:tgtEl>
                                            <p:attrNameLst>
                                              <p:attrName>ppt_h</p:attrName>
                                            </p:attrNameLst>
                                          </p:cBhvr>
                                          <p:tavLst>
                                            <p:tav tm="0">
                                              <p:val>
                                                <p:fltVal val="0"/>
                                              </p:val>
                                            </p:tav>
                                            <p:tav tm="100000">
                                              <p:val>
                                                <p:strVal val="#ppt_h"/>
                                              </p:val>
                                            </p:tav>
                                          </p:tavLst>
                                        </p:anim>
                                        <p:animEffect transition="in" filter="fade">
                                          <p:cBhvr>
                                            <p:cTn id="33" dur="300"/>
                                            <p:tgtEl>
                                              <p:spTgt spid="14"/>
                                            </p:tgtEl>
                                          </p:cBhvr>
                                        </p:animEffect>
                                      </p:childTnLst>
                                    </p:cTn>
                                  </p:par>
                                  <p:par>
                                    <p:cTn id="34" presetID="6" presetClass="emph" presetSubtype="0" autoRev="1" fill="hold" grpId="1" nodeType="withEffect">
                                      <p:stCondLst>
                                        <p:cond delay="800"/>
                                      </p:stCondLst>
                                      <p:childTnLst>
                                        <p:animScale>
                                          <p:cBhvr>
                                            <p:cTn id="35" dur="150" fill="hold"/>
                                            <p:tgtEl>
                                              <p:spTgt spid="14"/>
                                            </p:tgtEl>
                                          </p:cBhvr>
                                          <p:by x="110000" y="110000"/>
                                        </p:animScale>
                                      </p:childTnLst>
                                    </p:cTn>
                                  </p:par>
                                  <p:par>
                                    <p:cTn id="36" presetID="53" presetClass="entr" presetSubtype="16" fill="hold" grpId="0" nodeType="withEffect">
                                      <p:stCondLst>
                                        <p:cond delay="500"/>
                                      </p:stCondLst>
                                      <p:childTnLst>
                                        <p:set>
                                          <p:cBhvr>
                                            <p:cTn id="37" dur="1" fill="hold">
                                              <p:stCondLst>
                                                <p:cond delay="0"/>
                                              </p:stCondLst>
                                            </p:cTn>
                                            <p:tgtEl>
                                              <p:spTgt spid="6"/>
                                            </p:tgtEl>
                                            <p:attrNameLst>
                                              <p:attrName>style.visibility</p:attrName>
                                            </p:attrNameLst>
                                          </p:cBhvr>
                                          <p:to>
                                            <p:strVal val="visible"/>
                                          </p:to>
                                        </p:set>
                                        <p:anim calcmode="lin" valueType="num">
                                          <p:cBhvr>
                                            <p:cTn id="38" dur="300" fill="hold"/>
                                            <p:tgtEl>
                                              <p:spTgt spid="6"/>
                                            </p:tgtEl>
                                            <p:attrNameLst>
                                              <p:attrName>ppt_w</p:attrName>
                                            </p:attrNameLst>
                                          </p:cBhvr>
                                          <p:tavLst>
                                            <p:tav tm="0">
                                              <p:val>
                                                <p:fltVal val="0"/>
                                              </p:val>
                                            </p:tav>
                                            <p:tav tm="100000">
                                              <p:val>
                                                <p:strVal val="#ppt_w"/>
                                              </p:val>
                                            </p:tav>
                                          </p:tavLst>
                                        </p:anim>
                                        <p:anim calcmode="lin" valueType="num">
                                          <p:cBhvr>
                                            <p:cTn id="39" dur="300" fill="hold"/>
                                            <p:tgtEl>
                                              <p:spTgt spid="6"/>
                                            </p:tgtEl>
                                            <p:attrNameLst>
                                              <p:attrName>ppt_h</p:attrName>
                                            </p:attrNameLst>
                                          </p:cBhvr>
                                          <p:tavLst>
                                            <p:tav tm="0">
                                              <p:val>
                                                <p:fltVal val="0"/>
                                              </p:val>
                                            </p:tav>
                                            <p:tav tm="100000">
                                              <p:val>
                                                <p:strVal val="#ppt_h"/>
                                              </p:val>
                                            </p:tav>
                                          </p:tavLst>
                                        </p:anim>
                                        <p:animEffect transition="in" filter="fade">
                                          <p:cBhvr>
                                            <p:cTn id="40" dur="300"/>
                                            <p:tgtEl>
                                              <p:spTgt spid="6"/>
                                            </p:tgtEl>
                                          </p:cBhvr>
                                        </p:animEffect>
                                      </p:childTnLst>
                                    </p:cTn>
                                  </p:par>
                                  <p:par>
                                    <p:cTn id="41" presetID="6" presetClass="emph" presetSubtype="0" autoRev="1" fill="hold" grpId="1" nodeType="withEffect">
                                      <p:stCondLst>
                                        <p:cond delay="800"/>
                                      </p:stCondLst>
                                      <p:childTnLst>
                                        <p:animScale>
                                          <p:cBhvr>
                                            <p:cTn id="42" dur="150" fill="hold"/>
                                            <p:tgtEl>
                                              <p:spTgt spid="6"/>
                                            </p:tgtEl>
                                          </p:cBhvr>
                                          <p:by x="110000" y="110000"/>
                                        </p:animScale>
                                      </p:childTnLst>
                                    </p:cTn>
                                  </p:par>
                                  <p:par>
                                    <p:cTn id="43" presetID="2" presetClass="entr" presetSubtype="2" fill="hold" grpId="0" nodeType="withEffect" p14:presetBounceEnd="60000">
                                      <p:stCondLst>
                                        <p:cond delay="500"/>
                                      </p:stCondLst>
                                      <p:childTnLst>
                                        <p:set>
                                          <p:cBhvr>
                                            <p:cTn id="44" dur="1" fill="hold">
                                              <p:stCondLst>
                                                <p:cond delay="0"/>
                                              </p:stCondLst>
                                            </p:cTn>
                                            <p:tgtEl>
                                              <p:spTgt spid="7"/>
                                            </p:tgtEl>
                                            <p:attrNameLst>
                                              <p:attrName>style.visibility</p:attrName>
                                            </p:attrNameLst>
                                          </p:cBhvr>
                                          <p:to>
                                            <p:strVal val="visible"/>
                                          </p:to>
                                        </p:set>
                                        <p:anim calcmode="lin" valueType="num" p14:bounceEnd="60000">
                                          <p:cBhvr additive="base">
                                            <p:cTn id="45" dur="750" fill="hold"/>
                                            <p:tgtEl>
                                              <p:spTgt spid="7"/>
                                            </p:tgtEl>
                                            <p:attrNameLst>
                                              <p:attrName>ppt_x</p:attrName>
                                            </p:attrNameLst>
                                          </p:cBhvr>
                                          <p:tavLst>
                                            <p:tav tm="0">
                                              <p:val>
                                                <p:strVal val="1+#ppt_w/2"/>
                                              </p:val>
                                            </p:tav>
                                            <p:tav tm="100000">
                                              <p:val>
                                                <p:strVal val="#ppt_x"/>
                                              </p:val>
                                            </p:tav>
                                          </p:tavLst>
                                        </p:anim>
                                        <p:anim calcmode="lin" valueType="num" p14:bounceEnd="60000">
                                          <p:cBhvr additive="base">
                                            <p:cTn id="46" dur="750" fill="hold"/>
                                            <p:tgtEl>
                                              <p:spTgt spid="7"/>
                                            </p:tgtEl>
                                            <p:attrNameLst>
                                              <p:attrName>ppt_y</p:attrName>
                                            </p:attrNameLst>
                                          </p:cBhvr>
                                          <p:tavLst>
                                            <p:tav tm="0">
                                              <p:val>
                                                <p:strVal val="#ppt_y"/>
                                              </p:val>
                                            </p:tav>
                                            <p:tav tm="100000">
                                              <p:val>
                                                <p:strVal val="#ppt_y"/>
                                              </p:val>
                                            </p:tav>
                                          </p:tavLst>
                                        </p:anim>
                                      </p:childTnLst>
                                    </p:cTn>
                                  </p:par>
                                  <p:par>
                                    <p:cTn id="47" presetID="2" presetClass="entr" presetSubtype="2" fill="hold" grpId="0" nodeType="withEffect" p14:presetBounceEnd="60000">
                                      <p:stCondLst>
                                        <p:cond delay="600"/>
                                      </p:stCondLst>
                                      <p:childTnLst>
                                        <p:set>
                                          <p:cBhvr>
                                            <p:cTn id="48" dur="1" fill="hold">
                                              <p:stCondLst>
                                                <p:cond delay="0"/>
                                              </p:stCondLst>
                                            </p:cTn>
                                            <p:tgtEl>
                                              <p:spTgt spid="10"/>
                                            </p:tgtEl>
                                            <p:attrNameLst>
                                              <p:attrName>style.visibility</p:attrName>
                                            </p:attrNameLst>
                                          </p:cBhvr>
                                          <p:to>
                                            <p:strVal val="visible"/>
                                          </p:to>
                                        </p:set>
                                        <p:anim calcmode="lin" valueType="num" p14:bounceEnd="60000">
                                          <p:cBhvr additive="base">
                                            <p:cTn id="49" dur="750" fill="hold"/>
                                            <p:tgtEl>
                                              <p:spTgt spid="10"/>
                                            </p:tgtEl>
                                            <p:attrNameLst>
                                              <p:attrName>ppt_x</p:attrName>
                                            </p:attrNameLst>
                                          </p:cBhvr>
                                          <p:tavLst>
                                            <p:tav tm="0">
                                              <p:val>
                                                <p:strVal val="1+#ppt_w/2"/>
                                              </p:val>
                                            </p:tav>
                                            <p:tav tm="100000">
                                              <p:val>
                                                <p:strVal val="#ppt_x"/>
                                              </p:val>
                                            </p:tav>
                                          </p:tavLst>
                                        </p:anim>
                                        <p:anim calcmode="lin" valueType="num" p14:bounceEnd="60000">
                                          <p:cBhvr additive="base">
                                            <p:cTn id="50" dur="750" fill="hold"/>
                                            <p:tgtEl>
                                              <p:spTgt spid="10"/>
                                            </p:tgtEl>
                                            <p:attrNameLst>
                                              <p:attrName>ppt_y</p:attrName>
                                            </p:attrNameLst>
                                          </p:cBhvr>
                                          <p:tavLst>
                                            <p:tav tm="0">
                                              <p:val>
                                                <p:strVal val="#ppt_y"/>
                                              </p:val>
                                            </p:tav>
                                            <p:tav tm="100000">
                                              <p:val>
                                                <p:strVal val="#ppt_y"/>
                                              </p:val>
                                            </p:tav>
                                          </p:tavLst>
                                        </p:anim>
                                      </p:childTnLst>
                                    </p:cTn>
                                  </p:par>
                                  <p:par>
                                    <p:cTn id="51" presetID="2" presetClass="entr" presetSubtype="2" fill="hold" grpId="0" nodeType="withEffect" p14:presetBounceEnd="60000">
                                      <p:stCondLst>
                                        <p:cond delay="700"/>
                                      </p:stCondLst>
                                      <p:childTnLst>
                                        <p:set>
                                          <p:cBhvr>
                                            <p:cTn id="52" dur="1" fill="hold">
                                              <p:stCondLst>
                                                <p:cond delay="0"/>
                                              </p:stCondLst>
                                            </p:cTn>
                                            <p:tgtEl>
                                              <p:spTgt spid="11"/>
                                            </p:tgtEl>
                                            <p:attrNameLst>
                                              <p:attrName>style.visibility</p:attrName>
                                            </p:attrNameLst>
                                          </p:cBhvr>
                                          <p:to>
                                            <p:strVal val="visible"/>
                                          </p:to>
                                        </p:set>
                                        <p:anim calcmode="lin" valueType="num" p14:bounceEnd="60000">
                                          <p:cBhvr additive="base">
                                            <p:cTn id="53" dur="750" fill="hold"/>
                                            <p:tgtEl>
                                              <p:spTgt spid="11"/>
                                            </p:tgtEl>
                                            <p:attrNameLst>
                                              <p:attrName>ppt_x</p:attrName>
                                            </p:attrNameLst>
                                          </p:cBhvr>
                                          <p:tavLst>
                                            <p:tav tm="0">
                                              <p:val>
                                                <p:strVal val="1+#ppt_w/2"/>
                                              </p:val>
                                            </p:tav>
                                            <p:tav tm="100000">
                                              <p:val>
                                                <p:strVal val="#ppt_x"/>
                                              </p:val>
                                            </p:tav>
                                          </p:tavLst>
                                        </p:anim>
                                        <p:anim calcmode="lin" valueType="num" p14:bounceEnd="60000">
                                          <p:cBhvr additive="base">
                                            <p:cTn id="54" dur="750" fill="hold"/>
                                            <p:tgtEl>
                                              <p:spTgt spid="11"/>
                                            </p:tgtEl>
                                            <p:attrNameLst>
                                              <p:attrName>ppt_y</p:attrName>
                                            </p:attrNameLst>
                                          </p:cBhvr>
                                          <p:tavLst>
                                            <p:tav tm="0">
                                              <p:val>
                                                <p:strVal val="#ppt_y"/>
                                              </p:val>
                                            </p:tav>
                                            <p:tav tm="100000">
                                              <p:val>
                                                <p:strVal val="#ppt_y"/>
                                              </p:val>
                                            </p:tav>
                                          </p:tavLst>
                                        </p:anim>
                                      </p:childTnLst>
                                    </p:cTn>
                                  </p:par>
                                  <p:par>
                                    <p:cTn id="55" presetID="2" presetClass="entr" presetSubtype="8" fill="hold" grpId="0" nodeType="withEffect" p14:presetBounceEnd="60000">
                                      <p:stCondLst>
                                        <p:cond delay="500"/>
                                      </p:stCondLst>
                                      <p:childTnLst>
                                        <p:set>
                                          <p:cBhvr>
                                            <p:cTn id="56" dur="1" fill="hold">
                                              <p:stCondLst>
                                                <p:cond delay="0"/>
                                              </p:stCondLst>
                                            </p:cTn>
                                            <p:tgtEl>
                                              <p:spTgt spid="8"/>
                                            </p:tgtEl>
                                            <p:attrNameLst>
                                              <p:attrName>style.visibility</p:attrName>
                                            </p:attrNameLst>
                                          </p:cBhvr>
                                          <p:to>
                                            <p:strVal val="visible"/>
                                          </p:to>
                                        </p:set>
                                        <p:anim calcmode="lin" valueType="num" p14:bounceEnd="60000">
                                          <p:cBhvr additive="base">
                                            <p:cTn id="57" dur="750" fill="hold"/>
                                            <p:tgtEl>
                                              <p:spTgt spid="8"/>
                                            </p:tgtEl>
                                            <p:attrNameLst>
                                              <p:attrName>ppt_x</p:attrName>
                                            </p:attrNameLst>
                                          </p:cBhvr>
                                          <p:tavLst>
                                            <p:tav tm="0">
                                              <p:val>
                                                <p:strVal val="0-#ppt_w/2"/>
                                              </p:val>
                                            </p:tav>
                                            <p:tav tm="100000">
                                              <p:val>
                                                <p:strVal val="#ppt_x"/>
                                              </p:val>
                                            </p:tav>
                                          </p:tavLst>
                                        </p:anim>
                                        <p:anim calcmode="lin" valueType="num" p14:bounceEnd="60000">
                                          <p:cBhvr additive="base">
                                            <p:cTn id="58" dur="750" fill="hold"/>
                                            <p:tgtEl>
                                              <p:spTgt spid="8"/>
                                            </p:tgtEl>
                                            <p:attrNameLst>
                                              <p:attrName>ppt_y</p:attrName>
                                            </p:attrNameLst>
                                          </p:cBhvr>
                                          <p:tavLst>
                                            <p:tav tm="0">
                                              <p:val>
                                                <p:strVal val="#ppt_y"/>
                                              </p:val>
                                            </p:tav>
                                            <p:tav tm="100000">
                                              <p:val>
                                                <p:strVal val="#ppt_y"/>
                                              </p:val>
                                            </p:tav>
                                          </p:tavLst>
                                        </p:anim>
                                      </p:childTnLst>
                                    </p:cTn>
                                  </p:par>
                                  <p:par>
                                    <p:cTn id="59" presetID="2" presetClass="entr" presetSubtype="8" fill="hold" grpId="0" nodeType="withEffect" p14:presetBounceEnd="60000">
                                      <p:stCondLst>
                                        <p:cond delay="600"/>
                                      </p:stCondLst>
                                      <p:childTnLst>
                                        <p:set>
                                          <p:cBhvr>
                                            <p:cTn id="60" dur="1" fill="hold">
                                              <p:stCondLst>
                                                <p:cond delay="0"/>
                                              </p:stCondLst>
                                            </p:cTn>
                                            <p:tgtEl>
                                              <p:spTgt spid="9"/>
                                            </p:tgtEl>
                                            <p:attrNameLst>
                                              <p:attrName>style.visibility</p:attrName>
                                            </p:attrNameLst>
                                          </p:cBhvr>
                                          <p:to>
                                            <p:strVal val="visible"/>
                                          </p:to>
                                        </p:set>
                                        <p:anim calcmode="lin" valueType="num" p14:bounceEnd="60000">
                                          <p:cBhvr additive="base">
                                            <p:cTn id="61" dur="750" fill="hold"/>
                                            <p:tgtEl>
                                              <p:spTgt spid="9"/>
                                            </p:tgtEl>
                                            <p:attrNameLst>
                                              <p:attrName>ppt_x</p:attrName>
                                            </p:attrNameLst>
                                          </p:cBhvr>
                                          <p:tavLst>
                                            <p:tav tm="0">
                                              <p:val>
                                                <p:strVal val="0-#ppt_w/2"/>
                                              </p:val>
                                            </p:tav>
                                            <p:tav tm="100000">
                                              <p:val>
                                                <p:strVal val="#ppt_x"/>
                                              </p:val>
                                            </p:tav>
                                          </p:tavLst>
                                        </p:anim>
                                        <p:anim calcmode="lin" valueType="num" p14:bounceEnd="60000">
                                          <p:cBhvr additive="base">
                                            <p:cTn id="62" dur="750" fill="hold"/>
                                            <p:tgtEl>
                                              <p:spTgt spid="9"/>
                                            </p:tgtEl>
                                            <p:attrNameLst>
                                              <p:attrName>ppt_y</p:attrName>
                                            </p:attrNameLst>
                                          </p:cBhvr>
                                          <p:tavLst>
                                            <p:tav tm="0">
                                              <p:val>
                                                <p:strVal val="#ppt_y"/>
                                              </p:val>
                                            </p:tav>
                                            <p:tav tm="100000">
                                              <p:val>
                                                <p:strVal val="#ppt_y"/>
                                              </p:val>
                                            </p:tav>
                                          </p:tavLst>
                                        </p:anim>
                                      </p:childTnLst>
                                    </p:cTn>
                                  </p:par>
                                  <p:par>
                                    <p:cTn id="63" presetID="2" presetClass="entr" presetSubtype="8" fill="hold" grpId="0" nodeType="withEffect" p14:presetBounceEnd="60000">
                                      <p:stCondLst>
                                        <p:cond delay="700"/>
                                      </p:stCondLst>
                                      <p:childTnLst>
                                        <p:set>
                                          <p:cBhvr>
                                            <p:cTn id="64" dur="1" fill="hold">
                                              <p:stCondLst>
                                                <p:cond delay="0"/>
                                              </p:stCondLst>
                                            </p:cTn>
                                            <p:tgtEl>
                                              <p:spTgt spid="12"/>
                                            </p:tgtEl>
                                            <p:attrNameLst>
                                              <p:attrName>style.visibility</p:attrName>
                                            </p:attrNameLst>
                                          </p:cBhvr>
                                          <p:to>
                                            <p:strVal val="visible"/>
                                          </p:to>
                                        </p:set>
                                        <p:anim calcmode="lin" valueType="num" p14:bounceEnd="60000">
                                          <p:cBhvr additive="base">
                                            <p:cTn id="65" dur="750" fill="hold"/>
                                            <p:tgtEl>
                                              <p:spTgt spid="12"/>
                                            </p:tgtEl>
                                            <p:attrNameLst>
                                              <p:attrName>ppt_x</p:attrName>
                                            </p:attrNameLst>
                                          </p:cBhvr>
                                          <p:tavLst>
                                            <p:tav tm="0">
                                              <p:val>
                                                <p:strVal val="0-#ppt_w/2"/>
                                              </p:val>
                                            </p:tav>
                                            <p:tav tm="100000">
                                              <p:val>
                                                <p:strVal val="#ppt_x"/>
                                              </p:val>
                                            </p:tav>
                                          </p:tavLst>
                                        </p:anim>
                                        <p:anim calcmode="lin" valueType="num" p14:bounceEnd="60000">
                                          <p:cBhvr additive="base">
                                            <p:cTn id="66" dur="750" fill="hold"/>
                                            <p:tgtEl>
                                              <p:spTgt spid="1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animBg="1"/>
          <p:bldP spid="6" grpId="1" animBg="1"/>
          <p:bldP spid="7" grpId="0" animBg="1"/>
          <p:bldP spid="8" grpId="0" animBg="1"/>
          <p:bldP spid="9" grpId="0"/>
          <p:bldP spid="10" grpId="0"/>
          <p:bldP spid="11" grpId="0"/>
          <p:bldP spid="12" grpId="0"/>
          <p:bldP spid="13" grpId="0" animBg="1"/>
          <p:bldP spid="14" grpId="0" animBg="1"/>
          <p:bldP spid="14" grpId="1" animBg="1"/>
          <p:bldP spid="15"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750" fill="hold"/>
                                            <p:tgtEl>
                                              <p:spTgt spid="13"/>
                                            </p:tgtEl>
                                            <p:attrNameLst>
                                              <p:attrName>ppt_x</p:attrName>
                                            </p:attrNameLst>
                                          </p:cBhvr>
                                          <p:tavLst>
                                            <p:tav tm="0">
                                              <p:val>
                                                <p:strVal val="0-#ppt_w/2"/>
                                              </p:val>
                                            </p:tav>
                                            <p:tav tm="100000">
                                              <p:val>
                                                <p:strVal val="#ppt_x"/>
                                              </p:val>
                                            </p:tav>
                                          </p:tavLst>
                                        </p:anim>
                                        <p:anim calcmode="lin" valueType="num">
                                          <p:cBhvr additive="base">
                                            <p:cTn id="8" dur="750" fill="hold"/>
                                            <p:tgtEl>
                                              <p:spTgt spid="13"/>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750" fill="hold"/>
                                            <p:tgtEl>
                                              <p:spTgt spid="5"/>
                                            </p:tgtEl>
                                            <p:attrNameLst>
                                              <p:attrName>ppt_x</p:attrName>
                                            </p:attrNameLst>
                                          </p:cBhvr>
                                          <p:tavLst>
                                            <p:tav tm="0">
                                              <p:val>
                                                <p:strVal val="0-#ppt_w/2"/>
                                              </p:val>
                                            </p:tav>
                                            <p:tav tm="100000">
                                              <p:val>
                                                <p:strVal val="#ppt_x"/>
                                              </p:val>
                                            </p:tav>
                                          </p:tavLst>
                                        </p:anim>
                                        <p:anim calcmode="lin" valueType="num">
                                          <p:cBhvr additive="base">
                                            <p:cTn id="12" dur="750" fill="hold"/>
                                            <p:tgtEl>
                                              <p:spTgt spid="5"/>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stCondLst>
                                        <p:cond delay="0"/>
                                      </p:stCondLst>
                                      <p:childTnLst>
                                        <p:set>
                                          <p:cBhvr>
                                            <p:cTn id="14" dur="1" fill="hold">
                                              <p:stCondLst>
                                                <p:cond delay="0"/>
                                              </p:stCondLst>
                                            </p:cTn>
                                            <p:tgtEl>
                                              <p:spTgt spid="4"/>
                                            </p:tgtEl>
                                            <p:attrNameLst>
                                              <p:attrName>style.visibility</p:attrName>
                                            </p:attrNameLst>
                                          </p:cBhvr>
                                          <p:to>
                                            <p:strVal val="visible"/>
                                          </p:to>
                                        </p:set>
                                        <p:anim calcmode="lin" valueType="num">
                                          <p:cBhvr additive="base">
                                            <p:cTn id="15" dur="750" fill="hold"/>
                                            <p:tgtEl>
                                              <p:spTgt spid="4"/>
                                            </p:tgtEl>
                                            <p:attrNameLst>
                                              <p:attrName>ppt_x</p:attrName>
                                            </p:attrNameLst>
                                          </p:cBhvr>
                                          <p:tavLst>
                                            <p:tav tm="0">
                                              <p:val>
                                                <p:strVal val="1+#ppt_w/2"/>
                                              </p:val>
                                            </p:tav>
                                            <p:tav tm="100000">
                                              <p:val>
                                                <p:strVal val="#ppt_x"/>
                                              </p:val>
                                            </p:tav>
                                          </p:tavLst>
                                        </p:anim>
                                        <p:anim calcmode="lin" valueType="num">
                                          <p:cBhvr additive="base">
                                            <p:cTn id="16" dur="750" fill="hold"/>
                                            <p:tgtEl>
                                              <p:spTgt spid="4"/>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2"/>
                                            </p:tgtEl>
                                            <p:attrNameLst>
                                              <p:attrName>style.visibility</p:attrName>
                                            </p:attrNameLst>
                                          </p:cBhvr>
                                          <p:to>
                                            <p:strVal val="visible"/>
                                          </p:to>
                                        </p:set>
                                        <p:anim calcmode="lin" valueType="num">
                                          <p:cBhvr additive="base">
                                            <p:cTn id="19" dur="750" fill="hold"/>
                                            <p:tgtEl>
                                              <p:spTgt spid="2"/>
                                            </p:tgtEl>
                                            <p:attrNameLst>
                                              <p:attrName>ppt_x</p:attrName>
                                            </p:attrNameLst>
                                          </p:cBhvr>
                                          <p:tavLst>
                                            <p:tav tm="0">
                                              <p:val>
                                                <p:strVal val="0-#ppt_w/2"/>
                                              </p:val>
                                            </p:tav>
                                            <p:tav tm="100000">
                                              <p:val>
                                                <p:strVal val="#ppt_x"/>
                                              </p:val>
                                            </p:tav>
                                          </p:tavLst>
                                        </p:anim>
                                        <p:anim calcmode="lin" valueType="num">
                                          <p:cBhvr additive="base">
                                            <p:cTn id="20" dur="750" fill="hold"/>
                                            <p:tgtEl>
                                              <p:spTgt spid="2"/>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0"/>
                                      </p:stCondLst>
                                      <p:childTnLst>
                                        <p:set>
                                          <p:cBhvr>
                                            <p:cTn id="22" dur="1" fill="hold">
                                              <p:stCondLst>
                                                <p:cond delay="0"/>
                                              </p:stCondLst>
                                            </p:cTn>
                                            <p:tgtEl>
                                              <p:spTgt spid="3"/>
                                            </p:tgtEl>
                                            <p:attrNameLst>
                                              <p:attrName>style.visibility</p:attrName>
                                            </p:attrNameLst>
                                          </p:cBhvr>
                                          <p:to>
                                            <p:strVal val="visible"/>
                                          </p:to>
                                        </p:set>
                                        <p:anim calcmode="lin" valueType="num">
                                          <p:cBhvr additive="base">
                                            <p:cTn id="23" dur="750" fill="hold"/>
                                            <p:tgtEl>
                                              <p:spTgt spid="3"/>
                                            </p:tgtEl>
                                            <p:attrNameLst>
                                              <p:attrName>ppt_x</p:attrName>
                                            </p:attrNameLst>
                                          </p:cBhvr>
                                          <p:tavLst>
                                            <p:tav tm="0">
                                              <p:val>
                                                <p:strVal val="1+#ppt_w/2"/>
                                              </p:val>
                                            </p:tav>
                                            <p:tav tm="100000">
                                              <p:val>
                                                <p:strVal val="#ppt_x"/>
                                              </p:val>
                                            </p:tav>
                                          </p:tavLst>
                                        </p:anim>
                                        <p:anim calcmode="lin" valueType="num">
                                          <p:cBhvr additive="base">
                                            <p:cTn id="24" dur="750" fill="hold"/>
                                            <p:tgtEl>
                                              <p:spTgt spid="3"/>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stCondLst>
                                        <p:cond delay="0"/>
                                      </p:stCondLst>
                                      <p:childTnLst>
                                        <p:set>
                                          <p:cBhvr>
                                            <p:cTn id="26" dur="1" fill="hold">
                                              <p:stCondLst>
                                                <p:cond delay="0"/>
                                              </p:stCondLst>
                                            </p:cTn>
                                            <p:tgtEl>
                                              <p:spTgt spid="15"/>
                                            </p:tgtEl>
                                            <p:attrNameLst>
                                              <p:attrName>style.visibility</p:attrName>
                                            </p:attrNameLst>
                                          </p:cBhvr>
                                          <p:to>
                                            <p:strVal val="visible"/>
                                          </p:to>
                                        </p:set>
                                        <p:anim calcmode="lin" valueType="num">
                                          <p:cBhvr additive="base">
                                            <p:cTn id="27" dur="750" fill="hold"/>
                                            <p:tgtEl>
                                              <p:spTgt spid="15"/>
                                            </p:tgtEl>
                                            <p:attrNameLst>
                                              <p:attrName>ppt_x</p:attrName>
                                            </p:attrNameLst>
                                          </p:cBhvr>
                                          <p:tavLst>
                                            <p:tav tm="0">
                                              <p:val>
                                                <p:strVal val="1+#ppt_w/2"/>
                                              </p:val>
                                            </p:tav>
                                            <p:tav tm="100000">
                                              <p:val>
                                                <p:strVal val="#ppt_x"/>
                                              </p:val>
                                            </p:tav>
                                          </p:tavLst>
                                        </p:anim>
                                        <p:anim calcmode="lin" valueType="num">
                                          <p:cBhvr additive="base">
                                            <p:cTn id="28" dur="750" fill="hold"/>
                                            <p:tgtEl>
                                              <p:spTgt spid="15"/>
                                            </p:tgtEl>
                                            <p:attrNameLst>
                                              <p:attrName>ppt_y</p:attrName>
                                            </p:attrNameLst>
                                          </p:cBhvr>
                                          <p:tavLst>
                                            <p:tav tm="0">
                                              <p:val>
                                                <p:strVal val="#ppt_y"/>
                                              </p:val>
                                            </p:tav>
                                            <p:tav tm="100000">
                                              <p:val>
                                                <p:strVal val="#ppt_y"/>
                                              </p:val>
                                            </p:tav>
                                          </p:tavLst>
                                        </p:anim>
                                      </p:childTnLst>
                                    </p:cTn>
                                  </p:par>
                                  <p:par>
                                    <p:cTn id="29" presetID="53" presetClass="entr" presetSubtype="16" fill="hold" grpId="0" nodeType="withEffect">
                                      <p:stCondLst>
                                        <p:cond delay="500"/>
                                      </p:stCondLst>
                                      <p:childTnLst>
                                        <p:set>
                                          <p:cBhvr>
                                            <p:cTn id="30" dur="1" fill="hold">
                                              <p:stCondLst>
                                                <p:cond delay="0"/>
                                              </p:stCondLst>
                                            </p:cTn>
                                            <p:tgtEl>
                                              <p:spTgt spid="14"/>
                                            </p:tgtEl>
                                            <p:attrNameLst>
                                              <p:attrName>style.visibility</p:attrName>
                                            </p:attrNameLst>
                                          </p:cBhvr>
                                          <p:to>
                                            <p:strVal val="visible"/>
                                          </p:to>
                                        </p:set>
                                        <p:anim calcmode="lin" valueType="num">
                                          <p:cBhvr>
                                            <p:cTn id="31" dur="300" fill="hold"/>
                                            <p:tgtEl>
                                              <p:spTgt spid="14"/>
                                            </p:tgtEl>
                                            <p:attrNameLst>
                                              <p:attrName>ppt_w</p:attrName>
                                            </p:attrNameLst>
                                          </p:cBhvr>
                                          <p:tavLst>
                                            <p:tav tm="0">
                                              <p:val>
                                                <p:fltVal val="0"/>
                                              </p:val>
                                            </p:tav>
                                            <p:tav tm="100000">
                                              <p:val>
                                                <p:strVal val="#ppt_w"/>
                                              </p:val>
                                            </p:tav>
                                          </p:tavLst>
                                        </p:anim>
                                        <p:anim calcmode="lin" valueType="num">
                                          <p:cBhvr>
                                            <p:cTn id="32" dur="300" fill="hold"/>
                                            <p:tgtEl>
                                              <p:spTgt spid="14"/>
                                            </p:tgtEl>
                                            <p:attrNameLst>
                                              <p:attrName>ppt_h</p:attrName>
                                            </p:attrNameLst>
                                          </p:cBhvr>
                                          <p:tavLst>
                                            <p:tav tm="0">
                                              <p:val>
                                                <p:fltVal val="0"/>
                                              </p:val>
                                            </p:tav>
                                            <p:tav tm="100000">
                                              <p:val>
                                                <p:strVal val="#ppt_h"/>
                                              </p:val>
                                            </p:tav>
                                          </p:tavLst>
                                        </p:anim>
                                        <p:animEffect transition="in" filter="fade">
                                          <p:cBhvr>
                                            <p:cTn id="33" dur="300"/>
                                            <p:tgtEl>
                                              <p:spTgt spid="14"/>
                                            </p:tgtEl>
                                          </p:cBhvr>
                                        </p:animEffect>
                                      </p:childTnLst>
                                    </p:cTn>
                                  </p:par>
                                  <p:par>
                                    <p:cTn id="34" presetID="6" presetClass="emph" presetSubtype="0" autoRev="1" fill="hold" grpId="1" nodeType="withEffect">
                                      <p:stCondLst>
                                        <p:cond delay="800"/>
                                      </p:stCondLst>
                                      <p:childTnLst>
                                        <p:animScale>
                                          <p:cBhvr>
                                            <p:cTn id="35" dur="150" fill="hold"/>
                                            <p:tgtEl>
                                              <p:spTgt spid="14"/>
                                            </p:tgtEl>
                                          </p:cBhvr>
                                          <p:by x="110000" y="110000"/>
                                        </p:animScale>
                                      </p:childTnLst>
                                    </p:cTn>
                                  </p:par>
                                  <p:par>
                                    <p:cTn id="36" presetID="53" presetClass="entr" presetSubtype="16" fill="hold" grpId="0" nodeType="withEffect">
                                      <p:stCondLst>
                                        <p:cond delay="500"/>
                                      </p:stCondLst>
                                      <p:childTnLst>
                                        <p:set>
                                          <p:cBhvr>
                                            <p:cTn id="37" dur="1" fill="hold">
                                              <p:stCondLst>
                                                <p:cond delay="0"/>
                                              </p:stCondLst>
                                            </p:cTn>
                                            <p:tgtEl>
                                              <p:spTgt spid="6"/>
                                            </p:tgtEl>
                                            <p:attrNameLst>
                                              <p:attrName>style.visibility</p:attrName>
                                            </p:attrNameLst>
                                          </p:cBhvr>
                                          <p:to>
                                            <p:strVal val="visible"/>
                                          </p:to>
                                        </p:set>
                                        <p:anim calcmode="lin" valueType="num">
                                          <p:cBhvr>
                                            <p:cTn id="38" dur="300" fill="hold"/>
                                            <p:tgtEl>
                                              <p:spTgt spid="6"/>
                                            </p:tgtEl>
                                            <p:attrNameLst>
                                              <p:attrName>ppt_w</p:attrName>
                                            </p:attrNameLst>
                                          </p:cBhvr>
                                          <p:tavLst>
                                            <p:tav tm="0">
                                              <p:val>
                                                <p:fltVal val="0"/>
                                              </p:val>
                                            </p:tav>
                                            <p:tav tm="100000">
                                              <p:val>
                                                <p:strVal val="#ppt_w"/>
                                              </p:val>
                                            </p:tav>
                                          </p:tavLst>
                                        </p:anim>
                                        <p:anim calcmode="lin" valueType="num">
                                          <p:cBhvr>
                                            <p:cTn id="39" dur="300" fill="hold"/>
                                            <p:tgtEl>
                                              <p:spTgt spid="6"/>
                                            </p:tgtEl>
                                            <p:attrNameLst>
                                              <p:attrName>ppt_h</p:attrName>
                                            </p:attrNameLst>
                                          </p:cBhvr>
                                          <p:tavLst>
                                            <p:tav tm="0">
                                              <p:val>
                                                <p:fltVal val="0"/>
                                              </p:val>
                                            </p:tav>
                                            <p:tav tm="100000">
                                              <p:val>
                                                <p:strVal val="#ppt_h"/>
                                              </p:val>
                                            </p:tav>
                                          </p:tavLst>
                                        </p:anim>
                                        <p:animEffect transition="in" filter="fade">
                                          <p:cBhvr>
                                            <p:cTn id="40" dur="300"/>
                                            <p:tgtEl>
                                              <p:spTgt spid="6"/>
                                            </p:tgtEl>
                                          </p:cBhvr>
                                        </p:animEffect>
                                      </p:childTnLst>
                                    </p:cTn>
                                  </p:par>
                                  <p:par>
                                    <p:cTn id="41" presetID="6" presetClass="emph" presetSubtype="0" autoRev="1" fill="hold" grpId="1" nodeType="withEffect">
                                      <p:stCondLst>
                                        <p:cond delay="800"/>
                                      </p:stCondLst>
                                      <p:childTnLst>
                                        <p:animScale>
                                          <p:cBhvr>
                                            <p:cTn id="42" dur="150" fill="hold"/>
                                            <p:tgtEl>
                                              <p:spTgt spid="6"/>
                                            </p:tgtEl>
                                          </p:cBhvr>
                                          <p:by x="110000" y="110000"/>
                                        </p:animScale>
                                      </p:childTnLst>
                                    </p:cTn>
                                  </p:par>
                                  <p:par>
                                    <p:cTn id="43" presetID="2" presetClass="entr" presetSubtype="2" fill="hold" grpId="0" nodeType="withEffect">
                                      <p:stCondLst>
                                        <p:cond delay="500"/>
                                      </p:stCondLst>
                                      <p:childTnLst>
                                        <p:set>
                                          <p:cBhvr>
                                            <p:cTn id="44" dur="1" fill="hold">
                                              <p:stCondLst>
                                                <p:cond delay="0"/>
                                              </p:stCondLst>
                                            </p:cTn>
                                            <p:tgtEl>
                                              <p:spTgt spid="7"/>
                                            </p:tgtEl>
                                            <p:attrNameLst>
                                              <p:attrName>style.visibility</p:attrName>
                                            </p:attrNameLst>
                                          </p:cBhvr>
                                          <p:to>
                                            <p:strVal val="visible"/>
                                          </p:to>
                                        </p:set>
                                        <p:anim calcmode="lin" valueType="num">
                                          <p:cBhvr additive="base">
                                            <p:cTn id="45" dur="750" fill="hold"/>
                                            <p:tgtEl>
                                              <p:spTgt spid="7"/>
                                            </p:tgtEl>
                                            <p:attrNameLst>
                                              <p:attrName>ppt_x</p:attrName>
                                            </p:attrNameLst>
                                          </p:cBhvr>
                                          <p:tavLst>
                                            <p:tav tm="0">
                                              <p:val>
                                                <p:strVal val="1+#ppt_w/2"/>
                                              </p:val>
                                            </p:tav>
                                            <p:tav tm="100000">
                                              <p:val>
                                                <p:strVal val="#ppt_x"/>
                                              </p:val>
                                            </p:tav>
                                          </p:tavLst>
                                        </p:anim>
                                        <p:anim calcmode="lin" valueType="num">
                                          <p:cBhvr additive="base">
                                            <p:cTn id="46" dur="750" fill="hold"/>
                                            <p:tgtEl>
                                              <p:spTgt spid="7"/>
                                            </p:tgtEl>
                                            <p:attrNameLst>
                                              <p:attrName>ppt_y</p:attrName>
                                            </p:attrNameLst>
                                          </p:cBhvr>
                                          <p:tavLst>
                                            <p:tav tm="0">
                                              <p:val>
                                                <p:strVal val="#ppt_y"/>
                                              </p:val>
                                            </p:tav>
                                            <p:tav tm="100000">
                                              <p:val>
                                                <p:strVal val="#ppt_y"/>
                                              </p:val>
                                            </p:tav>
                                          </p:tavLst>
                                        </p:anim>
                                      </p:childTnLst>
                                    </p:cTn>
                                  </p:par>
                                  <p:par>
                                    <p:cTn id="47" presetID="2" presetClass="entr" presetSubtype="2" fill="hold" grpId="0" nodeType="withEffect">
                                      <p:stCondLst>
                                        <p:cond delay="600"/>
                                      </p:stCondLst>
                                      <p:childTnLst>
                                        <p:set>
                                          <p:cBhvr>
                                            <p:cTn id="48" dur="1" fill="hold">
                                              <p:stCondLst>
                                                <p:cond delay="0"/>
                                              </p:stCondLst>
                                            </p:cTn>
                                            <p:tgtEl>
                                              <p:spTgt spid="10"/>
                                            </p:tgtEl>
                                            <p:attrNameLst>
                                              <p:attrName>style.visibility</p:attrName>
                                            </p:attrNameLst>
                                          </p:cBhvr>
                                          <p:to>
                                            <p:strVal val="visible"/>
                                          </p:to>
                                        </p:set>
                                        <p:anim calcmode="lin" valueType="num">
                                          <p:cBhvr additive="base">
                                            <p:cTn id="49" dur="750" fill="hold"/>
                                            <p:tgtEl>
                                              <p:spTgt spid="10"/>
                                            </p:tgtEl>
                                            <p:attrNameLst>
                                              <p:attrName>ppt_x</p:attrName>
                                            </p:attrNameLst>
                                          </p:cBhvr>
                                          <p:tavLst>
                                            <p:tav tm="0">
                                              <p:val>
                                                <p:strVal val="1+#ppt_w/2"/>
                                              </p:val>
                                            </p:tav>
                                            <p:tav tm="100000">
                                              <p:val>
                                                <p:strVal val="#ppt_x"/>
                                              </p:val>
                                            </p:tav>
                                          </p:tavLst>
                                        </p:anim>
                                        <p:anim calcmode="lin" valueType="num">
                                          <p:cBhvr additive="base">
                                            <p:cTn id="50" dur="750" fill="hold"/>
                                            <p:tgtEl>
                                              <p:spTgt spid="10"/>
                                            </p:tgtEl>
                                            <p:attrNameLst>
                                              <p:attrName>ppt_y</p:attrName>
                                            </p:attrNameLst>
                                          </p:cBhvr>
                                          <p:tavLst>
                                            <p:tav tm="0">
                                              <p:val>
                                                <p:strVal val="#ppt_y"/>
                                              </p:val>
                                            </p:tav>
                                            <p:tav tm="100000">
                                              <p:val>
                                                <p:strVal val="#ppt_y"/>
                                              </p:val>
                                            </p:tav>
                                          </p:tavLst>
                                        </p:anim>
                                      </p:childTnLst>
                                    </p:cTn>
                                  </p:par>
                                  <p:par>
                                    <p:cTn id="51" presetID="2" presetClass="entr" presetSubtype="2" fill="hold" grpId="0" nodeType="withEffect">
                                      <p:stCondLst>
                                        <p:cond delay="700"/>
                                      </p:stCondLst>
                                      <p:childTnLst>
                                        <p:set>
                                          <p:cBhvr>
                                            <p:cTn id="52" dur="1" fill="hold">
                                              <p:stCondLst>
                                                <p:cond delay="0"/>
                                              </p:stCondLst>
                                            </p:cTn>
                                            <p:tgtEl>
                                              <p:spTgt spid="11"/>
                                            </p:tgtEl>
                                            <p:attrNameLst>
                                              <p:attrName>style.visibility</p:attrName>
                                            </p:attrNameLst>
                                          </p:cBhvr>
                                          <p:to>
                                            <p:strVal val="visible"/>
                                          </p:to>
                                        </p:set>
                                        <p:anim calcmode="lin" valueType="num">
                                          <p:cBhvr additive="base">
                                            <p:cTn id="53" dur="750" fill="hold"/>
                                            <p:tgtEl>
                                              <p:spTgt spid="11"/>
                                            </p:tgtEl>
                                            <p:attrNameLst>
                                              <p:attrName>ppt_x</p:attrName>
                                            </p:attrNameLst>
                                          </p:cBhvr>
                                          <p:tavLst>
                                            <p:tav tm="0">
                                              <p:val>
                                                <p:strVal val="1+#ppt_w/2"/>
                                              </p:val>
                                            </p:tav>
                                            <p:tav tm="100000">
                                              <p:val>
                                                <p:strVal val="#ppt_x"/>
                                              </p:val>
                                            </p:tav>
                                          </p:tavLst>
                                        </p:anim>
                                        <p:anim calcmode="lin" valueType="num">
                                          <p:cBhvr additive="base">
                                            <p:cTn id="54" dur="750" fill="hold"/>
                                            <p:tgtEl>
                                              <p:spTgt spid="11"/>
                                            </p:tgtEl>
                                            <p:attrNameLst>
                                              <p:attrName>ppt_y</p:attrName>
                                            </p:attrNameLst>
                                          </p:cBhvr>
                                          <p:tavLst>
                                            <p:tav tm="0">
                                              <p:val>
                                                <p:strVal val="#ppt_y"/>
                                              </p:val>
                                            </p:tav>
                                            <p:tav tm="100000">
                                              <p:val>
                                                <p:strVal val="#ppt_y"/>
                                              </p:val>
                                            </p:tav>
                                          </p:tavLst>
                                        </p:anim>
                                      </p:childTnLst>
                                    </p:cTn>
                                  </p:par>
                                  <p:par>
                                    <p:cTn id="55" presetID="2" presetClass="entr" presetSubtype="8" fill="hold" grpId="0" nodeType="withEffect">
                                      <p:stCondLst>
                                        <p:cond delay="500"/>
                                      </p:stCondLst>
                                      <p:childTnLst>
                                        <p:set>
                                          <p:cBhvr>
                                            <p:cTn id="56" dur="1" fill="hold">
                                              <p:stCondLst>
                                                <p:cond delay="0"/>
                                              </p:stCondLst>
                                            </p:cTn>
                                            <p:tgtEl>
                                              <p:spTgt spid="8"/>
                                            </p:tgtEl>
                                            <p:attrNameLst>
                                              <p:attrName>style.visibility</p:attrName>
                                            </p:attrNameLst>
                                          </p:cBhvr>
                                          <p:to>
                                            <p:strVal val="visible"/>
                                          </p:to>
                                        </p:set>
                                        <p:anim calcmode="lin" valueType="num">
                                          <p:cBhvr additive="base">
                                            <p:cTn id="57" dur="750" fill="hold"/>
                                            <p:tgtEl>
                                              <p:spTgt spid="8"/>
                                            </p:tgtEl>
                                            <p:attrNameLst>
                                              <p:attrName>ppt_x</p:attrName>
                                            </p:attrNameLst>
                                          </p:cBhvr>
                                          <p:tavLst>
                                            <p:tav tm="0">
                                              <p:val>
                                                <p:strVal val="0-#ppt_w/2"/>
                                              </p:val>
                                            </p:tav>
                                            <p:tav tm="100000">
                                              <p:val>
                                                <p:strVal val="#ppt_x"/>
                                              </p:val>
                                            </p:tav>
                                          </p:tavLst>
                                        </p:anim>
                                        <p:anim calcmode="lin" valueType="num">
                                          <p:cBhvr additive="base">
                                            <p:cTn id="58" dur="750" fill="hold"/>
                                            <p:tgtEl>
                                              <p:spTgt spid="8"/>
                                            </p:tgtEl>
                                            <p:attrNameLst>
                                              <p:attrName>ppt_y</p:attrName>
                                            </p:attrNameLst>
                                          </p:cBhvr>
                                          <p:tavLst>
                                            <p:tav tm="0">
                                              <p:val>
                                                <p:strVal val="#ppt_y"/>
                                              </p:val>
                                            </p:tav>
                                            <p:tav tm="100000">
                                              <p:val>
                                                <p:strVal val="#ppt_y"/>
                                              </p:val>
                                            </p:tav>
                                          </p:tavLst>
                                        </p:anim>
                                      </p:childTnLst>
                                    </p:cTn>
                                  </p:par>
                                  <p:par>
                                    <p:cTn id="59" presetID="2" presetClass="entr" presetSubtype="8" fill="hold" grpId="0" nodeType="withEffect">
                                      <p:stCondLst>
                                        <p:cond delay="600"/>
                                      </p:stCondLst>
                                      <p:childTnLst>
                                        <p:set>
                                          <p:cBhvr>
                                            <p:cTn id="60" dur="1" fill="hold">
                                              <p:stCondLst>
                                                <p:cond delay="0"/>
                                              </p:stCondLst>
                                            </p:cTn>
                                            <p:tgtEl>
                                              <p:spTgt spid="9"/>
                                            </p:tgtEl>
                                            <p:attrNameLst>
                                              <p:attrName>style.visibility</p:attrName>
                                            </p:attrNameLst>
                                          </p:cBhvr>
                                          <p:to>
                                            <p:strVal val="visible"/>
                                          </p:to>
                                        </p:set>
                                        <p:anim calcmode="lin" valueType="num">
                                          <p:cBhvr additive="base">
                                            <p:cTn id="61" dur="750" fill="hold"/>
                                            <p:tgtEl>
                                              <p:spTgt spid="9"/>
                                            </p:tgtEl>
                                            <p:attrNameLst>
                                              <p:attrName>ppt_x</p:attrName>
                                            </p:attrNameLst>
                                          </p:cBhvr>
                                          <p:tavLst>
                                            <p:tav tm="0">
                                              <p:val>
                                                <p:strVal val="0-#ppt_w/2"/>
                                              </p:val>
                                            </p:tav>
                                            <p:tav tm="100000">
                                              <p:val>
                                                <p:strVal val="#ppt_x"/>
                                              </p:val>
                                            </p:tav>
                                          </p:tavLst>
                                        </p:anim>
                                        <p:anim calcmode="lin" valueType="num">
                                          <p:cBhvr additive="base">
                                            <p:cTn id="62" dur="750" fill="hold"/>
                                            <p:tgtEl>
                                              <p:spTgt spid="9"/>
                                            </p:tgtEl>
                                            <p:attrNameLst>
                                              <p:attrName>ppt_y</p:attrName>
                                            </p:attrNameLst>
                                          </p:cBhvr>
                                          <p:tavLst>
                                            <p:tav tm="0">
                                              <p:val>
                                                <p:strVal val="#ppt_y"/>
                                              </p:val>
                                            </p:tav>
                                            <p:tav tm="100000">
                                              <p:val>
                                                <p:strVal val="#ppt_y"/>
                                              </p:val>
                                            </p:tav>
                                          </p:tavLst>
                                        </p:anim>
                                      </p:childTnLst>
                                    </p:cTn>
                                  </p:par>
                                  <p:par>
                                    <p:cTn id="63" presetID="2" presetClass="entr" presetSubtype="8" fill="hold" grpId="0" nodeType="withEffect">
                                      <p:stCondLst>
                                        <p:cond delay="700"/>
                                      </p:stCondLst>
                                      <p:childTnLst>
                                        <p:set>
                                          <p:cBhvr>
                                            <p:cTn id="64" dur="1" fill="hold">
                                              <p:stCondLst>
                                                <p:cond delay="0"/>
                                              </p:stCondLst>
                                            </p:cTn>
                                            <p:tgtEl>
                                              <p:spTgt spid="12"/>
                                            </p:tgtEl>
                                            <p:attrNameLst>
                                              <p:attrName>style.visibility</p:attrName>
                                            </p:attrNameLst>
                                          </p:cBhvr>
                                          <p:to>
                                            <p:strVal val="visible"/>
                                          </p:to>
                                        </p:set>
                                        <p:anim calcmode="lin" valueType="num">
                                          <p:cBhvr additive="base">
                                            <p:cTn id="65" dur="750" fill="hold"/>
                                            <p:tgtEl>
                                              <p:spTgt spid="12"/>
                                            </p:tgtEl>
                                            <p:attrNameLst>
                                              <p:attrName>ppt_x</p:attrName>
                                            </p:attrNameLst>
                                          </p:cBhvr>
                                          <p:tavLst>
                                            <p:tav tm="0">
                                              <p:val>
                                                <p:strVal val="0-#ppt_w/2"/>
                                              </p:val>
                                            </p:tav>
                                            <p:tav tm="100000">
                                              <p:val>
                                                <p:strVal val="#ppt_x"/>
                                              </p:val>
                                            </p:tav>
                                          </p:tavLst>
                                        </p:anim>
                                        <p:anim calcmode="lin" valueType="num">
                                          <p:cBhvr additive="base">
                                            <p:cTn id="66" dur="750" fill="hold"/>
                                            <p:tgtEl>
                                              <p:spTgt spid="1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animBg="1"/>
          <p:bldP spid="6" grpId="1" animBg="1"/>
          <p:bldP spid="7" grpId="0" animBg="1"/>
          <p:bldP spid="8" grpId="0" animBg="1"/>
          <p:bldP spid="9" grpId="0"/>
          <p:bldP spid="10" grpId="0"/>
          <p:bldP spid="11" grpId="0"/>
          <p:bldP spid="12" grpId="0"/>
          <p:bldP spid="13" grpId="0" animBg="1"/>
          <p:bldP spid="14" grpId="0" animBg="1"/>
          <p:bldP spid="14" grpId="1" animBg="1"/>
          <p:bldP spid="15" grpId="0" animBg="1"/>
        </p:bldLst>
      </p:timing>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58"/>
          <p:cNvGrpSpPr/>
          <p:nvPr/>
        </p:nvGrpSpPr>
        <p:grpSpPr>
          <a:xfrm>
            <a:off x="6816782" y="1161739"/>
            <a:ext cx="5095818" cy="5358696"/>
            <a:chOff x="6232318" y="1631840"/>
            <a:chExt cx="4969784" cy="5226160"/>
          </a:xfrm>
        </p:grpSpPr>
        <p:sp>
          <p:nvSpPr>
            <p:cNvPr id="3" name="Freeform 5"/>
            <p:cNvSpPr>
              <a:spLocks noEditPoints="1"/>
            </p:cNvSpPr>
            <p:nvPr/>
          </p:nvSpPr>
          <p:spPr bwMode="auto">
            <a:xfrm>
              <a:off x="7783740" y="4766317"/>
              <a:ext cx="1781183" cy="2091683"/>
            </a:xfrm>
            <a:custGeom>
              <a:avLst/>
              <a:gdLst>
                <a:gd name="T0" fmla="*/ 27 w 764"/>
                <a:gd name="T1" fmla="*/ 536 h 897"/>
                <a:gd name="T2" fmla="*/ 37 w 764"/>
                <a:gd name="T3" fmla="*/ 614 h 897"/>
                <a:gd name="T4" fmla="*/ 23 w 764"/>
                <a:gd name="T5" fmla="*/ 649 h 897"/>
                <a:gd name="T6" fmla="*/ 171 w 764"/>
                <a:gd name="T7" fmla="*/ 735 h 897"/>
                <a:gd name="T8" fmla="*/ 170 w 764"/>
                <a:gd name="T9" fmla="*/ 764 h 897"/>
                <a:gd name="T10" fmla="*/ 197 w 764"/>
                <a:gd name="T11" fmla="*/ 887 h 897"/>
                <a:gd name="T12" fmla="*/ 589 w 764"/>
                <a:gd name="T13" fmla="*/ 897 h 897"/>
                <a:gd name="T14" fmla="*/ 522 w 764"/>
                <a:gd name="T15" fmla="*/ 818 h 897"/>
                <a:gd name="T16" fmla="*/ 524 w 764"/>
                <a:gd name="T17" fmla="*/ 670 h 897"/>
                <a:gd name="T18" fmla="*/ 585 w 764"/>
                <a:gd name="T19" fmla="*/ 615 h 897"/>
                <a:gd name="T20" fmla="*/ 640 w 764"/>
                <a:gd name="T21" fmla="*/ 537 h 897"/>
                <a:gd name="T22" fmla="*/ 640 w 764"/>
                <a:gd name="T23" fmla="*/ 558 h 897"/>
                <a:gd name="T24" fmla="*/ 686 w 764"/>
                <a:gd name="T25" fmla="*/ 508 h 897"/>
                <a:gd name="T26" fmla="*/ 695 w 764"/>
                <a:gd name="T27" fmla="*/ 493 h 897"/>
                <a:gd name="T28" fmla="*/ 764 w 764"/>
                <a:gd name="T29" fmla="*/ 446 h 897"/>
                <a:gd name="T30" fmla="*/ 751 w 764"/>
                <a:gd name="T31" fmla="*/ 442 h 897"/>
                <a:gd name="T32" fmla="*/ 700 w 764"/>
                <a:gd name="T33" fmla="*/ 349 h 897"/>
                <a:gd name="T34" fmla="*/ 702 w 764"/>
                <a:gd name="T35" fmla="*/ 332 h 897"/>
                <a:gd name="T36" fmla="*/ 715 w 764"/>
                <a:gd name="T37" fmla="*/ 345 h 897"/>
                <a:gd name="T38" fmla="*/ 694 w 764"/>
                <a:gd name="T39" fmla="*/ 268 h 897"/>
                <a:gd name="T40" fmla="*/ 694 w 764"/>
                <a:gd name="T41" fmla="*/ 264 h 897"/>
                <a:gd name="T42" fmla="*/ 639 w 764"/>
                <a:gd name="T43" fmla="*/ 208 h 897"/>
                <a:gd name="T44" fmla="*/ 654 w 764"/>
                <a:gd name="T45" fmla="*/ 216 h 897"/>
                <a:gd name="T46" fmla="*/ 692 w 764"/>
                <a:gd name="T47" fmla="*/ 255 h 897"/>
                <a:gd name="T48" fmla="*/ 651 w 764"/>
                <a:gd name="T49" fmla="*/ 178 h 897"/>
                <a:gd name="T50" fmla="*/ 646 w 764"/>
                <a:gd name="T51" fmla="*/ 173 h 897"/>
                <a:gd name="T52" fmla="*/ 620 w 764"/>
                <a:gd name="T53" fmla="*/ 109 h 897"/>
                <a:gd name="T54" fmla="*/ 516 w 764"/>
                <a:gd name="T55" fmla="*/ 139 h 897"/>
                <a:gd name="T56" fmla="*/ 408 w 764"/>
                <a:gd name="T57" fmla="*/ 62 h 897"/>
                <a:gd name="T58" fmla="*/ 381 w 764"/>
                <a:gd name="T59" fmla="*/ 92 h 897"/>
                <a:gd name="T60" fmla="*/ 383 w 764"/>
                <a:gd name="T61" fmla="*/ 73 h 897"/>
                <a:gd name="T62" fmla="*/ 367 w 764"/>
                <a:gd name="T63" fmla="*/ 96 h 897"/>
                <a:gd name="T64" fmla="*/ 348 w 764"/>
                <a:gd name="T65" fmla="*/ 68 h 897"/>
                <a:gd name="T66" fmla="*/ 290 w 764"/>
                <a:gd name="T67" fmla="*/ 59 h 897"/>
                <a:gd name="T68" fmla="*/ 281 w 764"/>
                <a:gd name="T69" fmla="*/ 59 h 897"/>
                <a:gd name="T70" fmla="*/ 291 w 764"/>
                <a:gd name="T71" fmla="*/ 41 h 897"/>
                <a:gd name="T72" fmla="*/ 269 w 764"/>
                <a:gd name="T73" fmla="*/ 62 h 897"/>
                <a:gd name="T74" fmla="*/ 201 w 764"/>
                <a:gd name="T75" fmla="*/ 86 h 897"/>
                <a:gd name="T76" fmla="*/ 161 w 764"/>
                <a:gd name="T77" fmla="*/ 93 h 897"/>
                <a:gd name="T78" fmla="*/ 156 w 764"/>
                <a:gd name="T79" fmla="*/ 96 h 897"/>
                <a:gd name="T80" fmla="*/ 133 w 764"/>
                <a:gd name="T81" fmla="*/ 81 h 897"/>
                <a:gd name="T82" fmla="*/ 73 w 764"/>
                <a:gd name="T83" fmla="*/ 164 h 897"/>
                <a:gd name="T84" fmla="*/ 71 w 764"/>
                <a:gd name="T85" fmla="*/ 166 h 897"/>
                <a:gd name="T86" fmla="*/ 54 w 764"/>
                <a:gd name="T87" fmla="*/ 180 h 897"/>
                <a:gd name="T88" fmla="*/ 91 w 764"/>
                <a:gd name="T89" fmla="*/ 189 h 897"/>
                <a:gd name="T90" fmla="*/ 131 w 764"/>
                <a:gd name="T91" fmla="*/ 251 h 897"/>
                <a:gd name="T92" fmla="*/ 125 w 764"/>
                <a:gd name="T93" fmla="*/ 285 h 897"/>
                <a:gd name="T94" fmla="*/ 93 w 764"/>
                <a:gd name="T95" fmla="*/ 339 h 897"/>
                <a:gd name="T96" fmla="*/ 81 w 764"/>
                <a:gd name="T97" fmla="*/ 389 h 897"/>
                <a:gd name="T98" fmla="*/ 17 w 764"/>
                <a:gd name="T99" fmla="*/ 446 h 897"/>
                <a:gd name="T100" fmla="*/ 35 w 764"/>
                <a:gd name="T101" fmla="*/ 506 h 897"/>
                <a:gd name="T102" fmla="*/ 637 w 764"/>
                <a:gd name="T103" fmla="*/ 203 h 897"/>
                <a:gd name="T104" fmla="*/ 629 w 764"/>
                <a:gd name="T105" fmla="*/ 187 h 897"/>
                <a:gd name="T106" fmla="*/ 656 w 764"/>
                <a:gd name="T107" fmla="*/ 204 h 897"/>
                <a:gd name="T108" fmla="*/ 616 w 764"/>
                <a:gd name="T109" fmla="*/ 178 h 897"/>
                <a:gd name="T110" fmla="*/ 642 w 764"/>
                <a:gd name="T111" fmla="*/ 175 h 8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764" h="897">
                  <a:moveTo>
                    <a:pt x="35" y="506"/>
                  </a:moveTo>
                  <a:cubicBezTo>
                    <a:pt x="52" y="520"/>
                    <a:pt x="27" y="536"/>
                    <a:pt x="27" y="536"/>
                  </a:cubicBezTo>
                  <a:cubicBezTo>
                    <a:pt x="17" y="554"/>
                    <a:pt x="43" y="573"/>
                    <a:pt x="43" y="573"/>
                  </a:cubicBezTo>
                  <a:cubicBezTo>
                    <a:pt x="17" y="597"/>
                    <a:pt x="37" y="614"/>
                    <a:pt x="37" y="614"/>
                  </a:cubicBezTo>
                  <a:cubicBezTo>
                    <a:pt x="44" y="619"/>
                    <a:pt x="36" y="627"/>
                    <a:pt x="36" y="627"/>
                  </a:cubicBezTo>
                  <a:cubicBezTo>
                    <a:pt x="29" y="632"/>
                    <a:pt x="23" y="649"/>
                    <a:pt x="23" y="649"/>
                  </a:cubicBezTo>
                  <a:cubicBezTo>
                    <a:pt x="4" y="715"/>
                    <a:pt x="60" y="730"/>
                    <a:pt x="60" y="730"/>
                  </a:cubicBezTo>
                  <a:cubicBezTo>
                    <a:pt x="83" y="739"/>
                    <a:pt x="171" y="735"/>
                    <a:pt x="171" y="735"/>
                  </a:cubicBezTo>
                  <a:cubicBezTo>
                    <a:pt x="171" y="736"/>
                    <a:pt x="171" y="736"/>
                    <a:pt x="171" y="736"/>
                  </a:cubicBezTo>
                  <a:cubicBezTo>
                    <a:pt x="171" y="736"/>
                    <a:pt x="174" y="748"/>
                    <a:pt x="170" y="764"/>
                  </a:cubicBezTo>
                  <a:cubicBezTo>
                    <a:pt x="166" y="781"/>
                    <a:pt x="176" y="813"/>
                    <a:pt x="179" y="823"/>
                  </a:cubicBezTo>
                  <a:cubicBezTo>
                    <a:pt x="182" y="834"/>
                    <a:pt x="189" y="881"/>
                    <a:pt x="197" y="887"/>
                  </a:cubicBezTo>
                  <a:cubicBezTo>
                    <a:pt x="200" y="889"/>
                    <a:pt x="202" y="893"/>
                    <a:pt x="203" y="897"/>
                  </a:cubicBezTo>
                  <a:cubicBezTo>
                    <a:pt x="589" y="897"/>
                    <a:pt x="589" y="897"/>
                    <a:pt x="589" y="897"/>
                  </a:cubicBezTo>
                  <a:cubicBezTo>
                    <a:pt x="580" y="887"/>
                    <a:pt x="572" y="878"/>
                    <a:pt x="565" y="871"/>
                  </a:cubicBezTo>
                  <a:cubicBezTo>
                    <a:pt x="539" y="845"/>
                    <a:pt x="538" y="838"/>
                    <a:pt x="522" y="818"/>
                  </a:cubicBezTo>
                  <a:cubicBezTo>
                    <a:pt x="506" y="797"/>
                    <a:pt x="504" y="766"/>
                    <a:pt x="503" y="738"/>
                  </a:cubicBezTo>
                  <a:cubicBezTo>
                    <a:pt x="502" y="711"/>
                    <a:pt x="518" y="680"/>
                    <a:pt x="524" y="670"/>
                  </a:cubicBezTo>
                  <a:cubicBezTo>
                    <a:pt x="530" y="659"/>
                    <a:pt x="535" y="658"/>
                    <a:pt x="547" y="646"/>
                  </a:cubicBezTo>
                  <a:cubicBezTo>
                    <a:pt x="559" y="634"/>
                    <a:pt x="567" y="632"/>
                    <a:pt x="585" y="615"/>
                  </a:cubicBezTo>
                  <a:cubicBezTo>
                    <a:pt x="604" y="599"/>
                    <a:pt x="613" y="577"/>
                    <a:pt x="621" y="564"/>
                  </a:cubicBezTo>
                  <a:cubicBezTo>
                    <a:pt x="629" y="550"/>
                    <a:pt x="640" y="537"/>
                    <a:pt x="640" y="537"/>
                  </a:cubicBezTo>
                  <a:cubicBezTo>
                    <a:pt x="635" y="545"/>
                    <a:pt x="643" y="577"/>
                    <a:pt x="640" y="559"/>
                  </a:cubicBezTo>
                  <a:cubicBezTo>
                    <a:pt x="640" y="559"/>
                    <a:pt x="640" y="558"/>
                    <a:pt x="640" y="558"/>
                  </a:cubicBezTo>
                  <a:cubicBezTo>
                    <a:pt x="640" y="539"/>
                    <a:pt x="674" y="496"/>
                    <a:pt x="674" y="496"/>
                  </a:cubicBezTo>
                  <a:cubicBezTo>
                    <a:pt x="673" y="500"/>
                    <a:pt x="686" y="508"/>
                    <a:pt x="686" y="508"/>
                  </a:cubicBezTo>
                  <a:cubicBezTo>
                    <a:pt x="676" y="501"/>
                    <a:pt x="683" y="478"/>
                    <a:pt x="683" y="478"/>
                  </a:cubicBezTo>
                  <a:cubicBezTo>
                    <a:pt x="692" y="470"/>
                    <a:pt x="695" y="493"/>
                    <a:pt x="695" y="493"/>
                  </a:cubicBezTo>
                  <a:cubicBezTo>
                    <a:pt x="712" y="482"/>
                    <a:pt x="701" y="457"/>
                    <a:pt x="701" y="457"/>
                  </a:cubicBezTo>
                  <a:cubicBezTo>
                    <a:pt x="753" y="468"/>
                    <a:pt x="764" y="446"/>
                    <a:pt x="764" y="446"/>
                  </a:cubicBezTo>
                  <a:cubicBezTo>
                    <a:pt x="755" y="456"/>
                    <a:pt x="736" y="450"/>
                    <a:pt x="736" y="450"/>
                  </a:cubicBezTo>
                  <a:cubicBezTo>
                    <a:pt x="749" y="444"/>
                    <a:pt x="751" y="442"/>
                    <a:pt x="751" y="442"/>
                  </a:cubicBezTo>
                  <a:cubicBezTo>
                    <a:pt x="670" y="475"/>
                    <a:pt x="689" y="396"/>
                    <a:pt x="689" y="396"/>
                  </a:cubicBezTo>
                  <a:cubicBezTo>
                    <a:pt x="711" y="374"/>
                    <a:pt x="700" y="349"/>
                    <a:pt x="700" y="349"/>
                  </a:cubicBezTo>
                  <a:cubicBezTo>
                    <a:pt x="715" y="365"/>
                    <a:pt x="701" y="394"/>
                    <a:pt x="701" y="394"/>
                  </a:cubicBezTo>
                  <a:cubicBezTo>
                    <a:pt x="718" y="373"/>
                    <a:pt x="705" y="338"/>
                    <a:pt x="702" y="332"/>
                  </a:cubicBezTo>
                  <a:cubicBezTo>
                    <a:pt x="700" y="326"/>
                    <a:pt x="700" y="318"/>
                    <a:pt x="700" y="318"/>
                  </a:cubicBezTo>
                  <a:cubicBezTo>
                    <a:pt x="714" y="329"/>
                    <a:pt x="715" y="345"/>
                    <a:pt x="715" y="345"/>
                  </a:cubicBezTo>
                  <a:cubicBezTo>
                    <a:pt x="719" y="334"/>
                    <a:pt x="698" y="303"/>
                    <a:pt x="698" y="303"/>
                  </a:cubicBezTo>
                  <a:cubicBezTo>
                    <a:pt x="702" y="294"/>
                    <a:pt x="694" y="268"/>
                    <a:pt x="694" y="268"/>
                  </a:cubicBezTo>
                  <a:cubicBezTo>
                    <a:pt x="702" y="263"/>
                    <a:pt x="715" y="275"/>
                    <a:pt x="715" y="275"/>
                  </a:cubicBezTo>
                  <a:cubicBezTo>
                    <a:pt x="712" y="265"/>
                    <a:pt x="694" y="264"/>
                    <a:pt x="694" y="264"/>
                  </a:cubicBezTo>
                  <a:cubicBezTo>
                    <a:pt x="694" y="259"/>
                    <a:pt x="678" y="249"/>
                    <a:pt x="678" y="249"/>
                  </a:cubicBezTo>
                  <a:cubicBezTo>
                    <a:pt x="671" y="224"/>
                    <a:pt x="639" y="208"/>
                    <a:pt x="639" y="208"/>
                  </a:cubicBezTo>
                  <a:cubicBezTo>
                    <a:pt x="645" y="207"/>
                    <a:pt x="651" y="207"/>
                    <a:pt x="655" y="208"/>
                  </a:cubicBezTo>
                  <a:cubicBezTo>
                    <a:pt x="655" y="213"/>
                    <a:pt x="654" y="216"/>
                    <a:pt x="654" y="216"/>
                  </a:cubicBezTo>
                  <a:cubicBezTo>
                    <a:pt x="655" y="213"/>
                    <a:pt x="656" y="211"/>
                    <a:pt x="656" y="208"/>
                  </a:cubicBezTo>
                  <a:cubicBezTo>
                    <a:pt x="687" y="215"/>
                    <a:pt x="692" y="255"/>
                    <a:pt x="692" y="255"/>
                  </a:cubicBezTo>
                  <a:cubicBezTo>
                    <a:pt x="689" y="221"/>
                    <a:pt x="672" y="209"/>
                    <a:pt x="657" y="205"/>
                  </a:cubicBezTo>
                  <a:cubicBezTo>
                    <a:pt x="660" y="193"/>
                    <a:pt x="657" y="184"/>
                    <a:pt x="651" y="178"/>
                  </a:cubicBezTo>
                  <a:cubicBezTo>
                    <a:pt x="662" y="168"/>
                    <a:pt x="658" y="154"/>
                    <a:pt x="658" y="154"/>
                  </a:cubicBezTo>
                  <a:cubicBezTo>
                    <a:pt x="656" y="164"/>
                    <a:pt x="652" y="169"/>
                    <a:pt x="646" y="173"/>
                  </a:cubicBezTo>
                  <a:cubicBezTo>
                    <a:pt x="626" y="156"/>
                    <a:pt x="588" y="154"/>
                    <a:pt x="588" y="154"/>
                  </a:cubicBezTo>
                  <a:cubicBezTo>
                    <a:pt x="622" y="139"/>
                    <a:pt x="620" y="109"/>
                    <a:pt x="620" y="109"/>
                  </a:cubicBezTo>
                  <a:cubicBezTo>
                    <a:pt x="613" y="149"/>
                    <a:pt x="576" y="150"/>
                    <a:pt x="566" y="145"/>
                  </a:cubicBezTo>
                  <a:cubicBezTo>
                    <a:pt x="556" y="140"/>
                    <a:pt x="531" y="143"/>
                    <a:pt x="516" y="139"/>
                  </a:cubicBezTo>
                  <a:cubicBezTo>
                    <a:pt x="501" y="136"/>
                    <a:pt x="482" y="114"/>
                    <a:pt x="482" y="114"/>
                  </a:cubicBezTo>
                  <a:cubicBezTo>
                    <a:pt x="483" y="50"/>
                    <a:pt x="408" y="62"/>
                    <a:pt x="408" y="62"/>
                  </a:cubicBezTo>
                  <a:cubicBezTo>
                    <a:pt x="398" y="36"/>
                    <a:pt x="368" y="45"/>
                    <a:pt x="368" y="45"/>
                  </a:cubicBezTo>
                  <a:cubicBezTo>
                    <a:pt x="439" y="56"/>
                    <a:pt x="381" y="92"/>
                    <a:pt x="381" y="92"/>
                  </a:cubicBezTo>
                  <a:cubicBezTo>
                    <a:pt x="381" y="92"/>
                    <a:pt x="387" y="95"/>
                    <a:pt x="379" y="92"/>
                  </a:cubicBezTo>
                  <a:cubicBezTo>
                    <a:pt x="371" y="88"/>
                    <a:pt x="383" y="73"/>
                    <a:pt x="383" y="73"/>
                  </a:cubicBezTo>
                  <a:cubicBezTo>
                    <a:pt x="368" y="84"/>
                    <a:pt x="379" y="97"/>
                    <a:pt x="379" y="97"/>
                  </a:cubicBezTo>
                  <a:cubicBezTo>
                    <a:pt x="388" y="105"/>
                    <a:pt x="377" y="99"/>
                    <a:pt x="367" y="96"/>
                  </a:cubicBezTo>
                  <a:cubicBezTo>
                    <a:pt x="358" y="93"/>
                    <a:pt x="348" y="90"/>
                    <a:pt x="348" y="90"/>
                  </a:cubicBezTo>
                  <a:cubicBezTo>
                    <a:pt x="334" y="81"/>
                    <a:pt x="348" y="68"/>
                    <a:pt x="348" y="68"/>
                  </a:cubicBezTo>
                  <a:cubicBezTo>
                    <a:pt x="359" y="59"/>
                    <a:pt x="366" y="87"/>
                    <a:pt x="366" y="87"/>
                  </a:cubicBezTo>
                  <a:cubicBezTo>
                    <a:pt x="360" y="36"/>
                    <a:pt x="290" y="59"/>
                    <a:pt x="290" y="59"/>
                  </a:cubicBezTo>
                  <a:cubicBezTo>
                    <a:pt x="326" y="20"/>
                    <a:pt x="354" y="36"/>
                    <a:pt x="354" y="36"/>
                  </a:cubicBezTo>
                  <a:cubicBezTo>
                    <a:pt x="328" y="16"/>
                    <a:pt x="281" y="59"/>
                    <a:pt x="281" y="59"/>
                  </a:cubicBezTo>
                  <a:cubicBezTo>
                    <a:pt x="285" y="47"/>
                    <a:pt x="308" y="35"/>
                    <a:pt x="308" y="35"/>
                  </a:cubicBezTo>
                  <a:cubicBezTo>
                    <a:pt x="301" y="34"/>
                    <a:pt x="291" y="41"/>
                    <a:pt x="291" y="41"/>
                  </a:cubicBezTo>
                  <a:cubicBezTo>
                    <a:pt x="307" y="18"/>
                    <a:pt x="317" y="32"/>
                    <a:pt x="317" y="32"/>
                  </a:cubicBezTo>
                  <a:cubicBezTo>
                    <a:pt x="307" y="0"/>
                    <a:pt x="269" y="62"/>
                    <a:pt x="269" y="62"/>
                  </a:cubicBezTo>
                  <a:cubicBezTo>
                    <a:pt x="253" y="51"/>
                    <a:pt x="240" y="69"/>
                    <a:pt x="240" y="69"/>
                  </a:cubicBezTo>
                  <a:cubicBezTo>
                    <a:pt x="218" y="50"/>
                    <a:pt x="201" y="86"/>
                    <a:pt x="201" y="86"/>
                  </a:cubicBezTo>
                  <a:cubicBezTo>
                    <a:pt x="196" y="87"/>
                    <a:pt x="191" y="93"/>
                    <a:pt x="191" y="93"/>
                  </a:cubicBezTo>
                  <a:cubicBezTo>
                    <a:pt x="180" y="85"/>
                    <a:pt x="161" y="93"/>
                    <a:pt x="161" y="93"/>
                  </a:cubicBezTo>
                  <a:cubicBezTo>
                    <a:pt x="164" y="68"/>
                    <a:pt x="185" y="65"/>
                    <a:pt x="192" y="65"/>
                  </a:cubicBezTo>
                  <a:cubicBezTo>
                    <a:pt x="158" y="65"/>
                    <a:pt x="156" y="96"/>
                    <a:pt x="156" y="96"/>
                  </a:cubicBezTo>
                  <a:cubicBezTo>
                    <a:pt x="141" y="85"/>
                    <a:pt x="99" y="105"/>
                    <a:pt x="99" y="105"/>
                  </a:cubicBezTo>
                  <a:cubicBezTo>
                    <a:pt x="105" y="71"/>
                    <a:pt x="133" y="81"/>
                    <a:pt x="133" y="81"/>
                  </a:cubicBezTo>
                  <a:cubicBezTo>
                    <a:pt x="101" y="65"/>
                    <a:pt x="91" y="115"/>
                    <a:pt x="91" y="115"/>
                  </a:cubicBezTo>
                  <a:cubicBezTo>
                    <a:pt x="71" y="123"/>
                    <a:pt x="73" y="164"/>
                    <a:pt x="73" y="164"/>
                  </a:cubicBezTo>
                  <a:cubicBezTo>
                    <a:pt x="63" y="160"/>
                    <a:pt x="65" y="147"/>
                    <a:pt x="65" y="147"/>
                  </a:cubicBezTo>
                  <a:cubicBezTo>
                    <a:pt x="60" y="158"/>
                    <a:pt x="71" y="166"/>
                    <a:pt x="71" y="166"/>
                  </a:cubicBezTo>
                  <a:cubicBezTo>
                    <a:pt x="68" y="174"/>
                    <a:pt x="74" y="185"/>
                    <a:pt x="74" y="185"/>
                  </a:cubicBezTo>
                  <a:cubicBezTo>
                    <a:pt x="64" y="187"/>
                    <a:pt x="54" y="180"/>
                    <a:pt x="54" y="180"/>
                  </a:cubicBezTo>
                  <a:cubicBezTo>
                    <a:pt x="61" y="191"/>
                    <a:pt x="91" y="188"/>
                    <a:pt x="91" y="188"/>
                  </a:cubicBezTo>
                  <a:cubicBezTo>
                    <a:pt x="91" y="188"/>
                    <a:pt x="102" y="171"/>
                    <a:pt x="91" y="189"/>
                  </a:cubicBezTo>
                  <a:cubicBezTo>
                    <a:pt x="81" y="207"/>
                    <a:pt x="129" y="230"/>
                    <a:pt x="129" y="230"/>
                  </a:cubicBezTo>
                  <a:cubicBezTo>
                    <a:pt x="115" y="237"/>
                    <a:pt x="131" y="251"/>
                    <a:pt x="131" y="251"/>
                  </a:cubicBezTo>
                  <a:cubicBezTo>
                    <a:pt x="118" y="231"/>
                    <a:pt x="146" y="232"/>
                    <a:pt x="146" y="232"/>
                  </a:cubicBezTo>
                  <a:cubicBezTo>
                    <a:pt x="144" y="235"/>
                    <a:pt x="129" y="277"/>
                    <a:pt x="125" y="285"/>
                  </a:cubicBezTo>
                  <a:cubicBezTo>
                    <a:pt x="122" y="293"/>
                    <a:pt x="119" y="297"/>
                    <a:pt x="109" y="310"/>
                  </a:cubicBezTo>
                  <a:cubicBezTo>
                    <a:pt x="99" y="324"/>
                    <a:pt x="93" y="339"/>
                    <a:pt x="93" y="339"/>
                  </a:cubicBezTo>
                  <a:cubicBezTo>
                    <a:pt x="81" y="351"/>
                    <a:pt x="98" y="365"/>
                    <a:pt x="98" y="365"/>
                  </a:cubicBezTo>
                  <a:cubicBezTo>
                    <a:pt x="103" y="370"/>
                    <a:pt x="98" y="382"/>
                    <a:pt x="81" y="389"/>
                  </a:cubicBezTo>
                  <a:cubicBezTo>
                    <a:pt x="65" y="396"/>
                    <a:pt x="57" y="408"/>
                    <a:pt x="51" y="414"/>
                  </a:cubicBezTo>
                  <a:cubicBezTo>
                    <a:pt x="45" y="419"/>
                    <a:pt x="35" y="428"/>
                    <a:pt x="17" y="446"/>
                  </a:cubicBezTo>
                  <a:cubicBezTo>
                    <a:pt x="0" y="463"/>
                    <a:pt x="6" y="475"/>
                    <a:pt x="6" y="475"/>
                  </a:cubicBezTo>
                  <a:cubicBezTo>
                    <a:pt x="9" y="496"/>
                    <a:pt x="35" y="506"/>
                    <a:pt x="35" y="506"/>
                  </a:cubicBezTo>
                  <a:close/>
                  <a:moveTo>
                    <a:pt x="656" y="204"/>
                  </a:moveTo>
                  <a:cubicBezTo>
                    <a:pt x="645" y="202"/>
                    <a:pt x="637" y="203"/>
                    <a:pt x="637" y="203"/>
                  </a:cubicBezTo>
                  <a:cubicBezTo>
                    <a:pt x="638" y="198"/>
                    <a:pt x="628" y="193"/>
                    <a:pt x="628" y="193"/>
                  </a:cubicBezTo>
                  <a:cubicBezTo>
                    <a:pt x="629" y="190"/>
                    <a:pt x="629" y="187"/>
                    <a:pt x="629" y="187"/>
                  </a:cubicBezTo>
                  <a:cubicBezTo>
                    <a:pt x="637" y="185"/>
                    <a:pt x="643" y="183"/>
                    <a:pt x="648" y="180"/>
                  </a:cubicBezTo>
                  <a:cubicBezTo>
                    <a:pt x="655" y="188"/>
                    <a:pt x="657" y="197"/>
                    <a:pt x="656" y="204"/>
                  </a:cubicBezTo>
                  <a:close/>
                  <a:moveTo>
                    <a:pt x="642" y="175"/>
                  </a:moveTo>
                  <a:cubicBezTo>
                    <a:pt x="630" y="181"/>
                    <a:pt x="616" y="178"/>
                    <a:pt x="616" y="178"/>
                  </a:cubicBezTo>
                  <a:cubicBezTo>
                    <a:pt x="618" y="173"/>
                    <a:pt x="605" y="168"/>
                    <a:pt x="605" y="168"/>
                  </a:cubicBezTo>
                  <a:cubicBezTo>
                    <a:pt x="623" y="168"/>
                    <a:pt x="634" y="171"/>
                    <a:pt x="642" y="175"/>
                  </a:cubicBezTo>
                  <a:close/>
                </a:path>
              </a:pathLst>
            </a:custGeom>
            <a:solidFill>
              <a:srgbClr val="E33A58"/>
            </a:solidFill>
            <a:ln>
              <a:noFill/>
            </a:ln>
            <a:extLst/>
          </p:spPr>
          <p:txBody>
            <a:bodyPr vert="horz" wrap="square" lIns="91430" tIns="45716" rIns="91430" bIns="45716"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4" name="Group 4"/>
            <p:cNvGrpSpPr/>
            <p:nvPr/>
          </p:nvGrpSpPr>
          <p:grpSpPr>
            <a:xfrm>
              <a:off x="6911115" y="4116699"/>
              <a:ext cx="934635" cy="960622"/>
              <a:chOff x="6746504" y="3812399"/>
              <a:chExt cx="1130908" cy="1162352"/>
            </a:xfrm>
          </p:grpSpPr>
          <p:sp>
            <p:nvSpPr>
              <p:cNvPr id="58" name="Freeform 6"/>
              <p:cNvSpPr>
                <a:spLocks/>
              </p:cNvSpPr>
              <p:nvPr/>
            </p:nvSpPr>
            <p:spPr bwMode="auto">
              <a:xfrm>
                <a:off x="6746504" y="3812399"/>
                <a:ext cx="1130908" cy="1162352"/>
              </a:xfrm>
              <a:custGeom>
                <a:avLst/>
                <a:gdLst>
                  <a:gd name="T0" fmla="*/ 419 w 441"/>
                  <a:gd name="T1" fmla="*/ 163 h 453"/>
                  <a:gd name="T2" fmla="*/ 166 w 441"/>
                  <a:gd name="T3" fmla="*/ 34 h 453"/>
                  <a:gd name="T4" fmla="*/ 33 w 441"/>
                  <a:gd name="T5" fmla="*/ 285 h 453"/>
                  <a:gd name="T6" fmla="*/ 286 w 441"/>
                  <a:gd name="T7" fmla="*/ 415 h 453"/>
                  <a:gd name="T8" fmla="*/ 299 w 441"/>
                  <a:gd name="T9" fmla="*/ 410 h 453"/>
                  <a:gd name="T10" fmla="*/ 391 w 441"/>
                  <a:gd name="T11" fmla="*/ 453 h 453"/>
                  <a:gd name="T12" fmla="*/ 373 w 441"/>
                  <a:gd name="T13" fmla="*/ 361 h 453"/>
                  <a:gd name="T14" fmla="*/ 419 w 441"/>
                  <a:gd name="T15" fmla="*/ 163 h 45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41" h="453">
                    <a:moveTo>
                      <a:pt x="419" y="163"/>
                    </a:moveTo>
                    <a:cubicBezTo>
                      <a:pt x="386" y="58"/>
                      <a:pt x="272" y="0"/>
                      <a:pt x="166" y="34"/>
                    </a:cubicBezTo>
                    <a:cubicBezTo>
                      <a:pt x="59" y="67"/>
                      <a:pt x="0" y="180"/>
                      <a:pt x="33" y="285"/>
                    </a:cubicBezTo>
                    <a:cubicBezTo>
                      <a:pt x="66" y="390"/>
                      <a:pt x="180" y="448"/>
                      <a:pt x="286" y="415"/>
                    </a:cubicBezTo>
                    <a:cubicBezTo>
                      <a:pt x="290" y="413"/>
                      <a:pt x="295" y="412"/>
                      <a:pt x="299" y="410"/>
                    </a:cubicBezTo>
                    <a:cubicBezTo>
                      <a:pt x="391" y="453"/>
                      <a:pt x="391" y="453"/>
                      <a:pt x="391" y="453"/>
                    </a:cubicBezTo>
                    <a:cubicBezTo>
                      <a:pt x="373" y="361"/>
                      <a:pt x="373" y="361"/>
                      <a:pt x="373" y="361"/>
                    </a:cubicBezTo>
                    <a:cubicBezTo>
                      <a:pt x="421" y="310"/>
                      <a:pt x="441" y="235"/>
                      <a:pt x="419" y="163"/>
                    </a:cubicBezTo>
                    <a:close/>
                  </a:path>
                </a:pathLst>
              </a:custGeom>
              <a:solidFill>
                <a:srgbClr val="E33A58"/>
              </a:solidFill>
              <a:ln>
                <a:noFill/>
              </a:ln>
            </p:spPr>
            <p:txBody>
              <a:bodyPr vert="horz" wrap="square" lIns="91430" tIns="45716" rIns="91430" bIns="45716"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9" name="Freeform 22"/>
              <p:cNvSpPr>
                <a:spLocks noEditPoints="1"/>
              </p:cNvSpPr>
              <p:nvPr/>
            </p:nvSpPr>
            <p:spPr bwMode="auto">
              <a:xfrm>
                <a:off x="6928664" y="4178887"/>
                <a:ext cx="548648" cy="549732"/>
              </a:xfrm>
              <a:custGeom>
                <a:avLst/>
                <a:gdLst>
                  <a:gd name="T0" fmla="*/ 206 w 214"/>
                  <a:gd name="T1" fmla="*/ 84 h 214"/>
                  <a:gd name="T2" fmla="*/ 194 w 214"/>
                  <a:gd name="T3" fmla="*/ 84 h 214"/>
                  <a:gd name="T4" fmla="*/ 185 w 214"/>
                  <a:gd name="T5" fmla="*/ 60 h 214"/>
                  <a:gd name="T6" fmla="*/ 193 w 214"/>
                  <a:gd name="T7" fmla="*/ 52 h 214"/>
                  <a:gd name="T8" fmla="*/ 193 w 214"/>
                  <a:gd name="T9" fmla="*/ 41 h 214"/>
                  <a:gd name="T10" fmla="*/ 170 w 214"/>
                  <a:gd name="T11" fmla="*/ 19 h 214"/>
                  <a:gd name="T12" fmla="*/ 159 w 214"/>
                  <a:gd name="T13" fmla="*/ 19 h 214"/>
                  <a:gd name="T14" fmla="*/ 152 w 214"/>
                  <a:gd name="T15" fmla="*/ 26 h 214"/>
                  <a:gd name="T16" fmla="*/ 130 w 214"/>
                  <a:gd name="T17" fmla="*/ 16 h 214"/>
                  <a:gd name="T18" fmla="*/ 130 w 214"/>
                  <a:gd name="T19" fmla="*/ 8 h 214"/>
                  <a:gd name="T20" fmla="*/ 123 w 214"/>
                  <a:gd name="T21" fmla="*/ 0 h 214"/>
                  <a:gd name="T22" fmla="*/ 91 w 214"/>
                  <a:gd name="T23" fmla="*/ 0 h 214"/>
                  <a:gd name="T24" fmla="*/ 84 w 214"/>
                  <a:gd name="T25" fmla="*/ 8 h 214"/>
                  <a:gd name="T26" fmla="*/ 84 w 214"/>
                  <a:gd name="T27" fmla="*/ 14 h 214"/>
                  <a:gd name="T28" fmla="*/ 56 w 214"/>
                  <a:gd name="T29" fmla="*/ 25 h 214"/>
                  <a:gd name="T30" fmla="*/ 52 w 214"/>
                  <a:gd name="T31" fmla="*/ 21 h 214"/>
                  <a:gd name="T32" fmla="*/ 41 w 214"/>
                  <a:gd name="T33" fmla="*/ 22 h 214"/>
                  <a:gd name="T34" fmla="*/ 19 w 214"/>
                  <a:gd name="T35" fmla="*/ 44 h 214"/>
                  <a:gd name="T36" fmla="*/ 19 w 214"/>
                  <a:gd name="T37" fmla="*/ 55 h 214"/>
                  <a:gd name="T38" fmla="*/ 23 w 214"/>
                  <a:gd name="T39" fmla="*/ 58 h 214"/>
                  <a:gd name="T40" fmla="*/ 13 w 214"/>
                  <a:gd name="T41" fmla="*/ 84 h 214"/>
                  <a:gd name="T42" fmla="*/ 8 w 214"/>
                  <a:gd name="T43" fmla="*/ 84 h 214"/>
                  <a:gd name="T44" fmla="*/ 0 w 214"/>
                  <a:gd name="T45" fmla="*/ 91 h 214"/>
                  <a:gd name="T46" fmla="*/ 0 w 214"/>
                  <a:gd name="T47" fmla="*/ 123 h 214"/>
                  <a:gd name="T48" fmla="*/ 8 w 214"/>
                  <a:gd name="T49" fmla="*/ 131 h 214"/>
                  <a:gd name="T50" fmla="*/ 13 w 214"/>
                  <a:gd name="T51" fmla="*/ 131 h 214"/>
                  <a:gd name="T52" fmla="*/ 26 w 214"/>
                  <a:gd name="T53" fmla="*/ 157 h 214"/>
                  <a:gd name="T54" fmla="*/ 21 w 214"/>
                  <a:gd name="T55" fmla="*/ 162 h 214"/>
                  <a:gd name="T56" fmla="*/ 21 w 214"/>
                  <a:gd name="T57" fmla="*/ 173 h 214"/>
                  <a:gd name="T58" fmla="*/ 44 w 214"/>
                  <a:gd name="T59" fmla="*/ 195 h 214"/>
                  <a:gd name="T60" fmla="*/ 55 w 214"/>
                  <a:gd name="T61" fmla="*/ 195 h 214"/>
                  <a:gd name="T62" fmla="*/ 61 w 214"/>
                  <a:gd name="T63" fmla="*/ 189 h 214"/>
                  <a:gd name="T64" fmla="*/ 84 w 214"/>
                  <a:gd name="T65" fmla="*/ 197 h 214"/>
                  <a:gd name="T66" fmla="*/ 84 w 214"/>
                  <a:gd name="T67" fmla="*/ 206 h 214"/>
                  <a:gd name="T68" fmla="*/ 91 w 214"/>
                  <a:gd name="T69" fmla="*/ 214 h 214"/>
                  <a:gd name="T70" fmla="*/ 123 w 214"/>
                  <a:gd name="T71" fmla="*/ 214 h 214"/>
                  <a:gd name="T72" fmla="*/ 130 w 214"/>
                  <a:gd name="T73" fmla="*/ 206 h 214"/>
                  <a:gd name="T74" fmla="*/ 130 w 214"/>
                  <a:gd name="T75" fmla="*/ 195 h 214"/>
                  <a:gd name="T76" fmla="*/ 153 w 214"/>
                  <a:gd name="T77" fmla="*/ 184 h 214"/>
                  <a:gd name="T78" fmla="*/ 162 w 214"/>
                  <a:gd name="T79" fmla="*/ 193 h 214"/>
                  <a:gd name="T80" fmla="*/ 173 w 214"/>
                  <a:gd name="T81" fmla="*/ 193 h 214"/>
                  <a:gd name="T82" fmla="*/ 195 w 214"/>
                  <a:gd name="T83" fmla="*/ 170 h 214"/>
                  <a:gd name="T84" fmla="*/ 195 w 214"/>
                  <a:gd name="T85" fmla="*/ 159 h 214"/>
                  <a:gd name="T86" fmla="*/ 185 w 214"/>
                  <a:gd name="T87" fmla="*/ 150 h 214"/>
                  <a:gd name="T88" fmla="*/ 193 w 214"/>
                  <a:gd name="T89" fmla="*/ 131 h 214"/>
                  <a:gd name="T90" fmla="*/ 206 w 214"/>
                  <a:gd name="T91" fmla="*/ 131 h 214"/>
                  <a:gd name="T92" fmla="*/ 214 w 214"/>
                  <a:gd name="T93" fmla="*/ 123 h 214"/>
                  <a:gd name="T94" fmla="*/ 214 w 214"/>
                  <a:gd name="T95" fmla="*/ 91 h 214"/>
                  <a:gd name="T96" fmla="*/ 206 w 214"/>
                  <a:gd name="T97" fmla="*/ 84 h 214"/>
                  <a:gd name="T98" fmla="*/ 103 w 214"/>
                  <a:gd name="T99" fmla="*/ 156 h 214"/>
                  <a:gd name="T100" fmla="*/ 53 w 214"/>
                  <a:gd name="T101" fmla="*/ 106 h 214"/>
                  <a:gd name="T102" fmla="*/ 103 w 214"/>
                  <a:gd name="T103" fmla="*/ 55 h 214"/>
                  <a:gd name="T104" fmla="*/ 153 w 214"/>
                  <a:gd name="T105" fmla="*/ 106 h 214"/>
                  <a:gd name="T106" fmla="*/ 103 w 214"/>
                  <a:gd name="T107" fmla="*/ 156 h 2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14" h="214">
                    <a:moveTo>
                      <a:pt x="206" y="84"/>
                    </a:moveTo>
                    <a:cubicBezTo>
                      <a:pt x="194" y="84"/>
                      <a:pt x="194" y="84"/>
                      <a:pt x="194" y="84"/>
                    </a:cubicBezTo>
                    <a:cubicBezTo>
                      <a:pt x="192" y="75"/>
                      <a:pt x="189" y="68"/>
                      <a:pt x="185" y="60"/>
                    </a:cubicBezTo>
                    <a:cubicBezTo>
                      <a:pt x="193" y="52"/>
                      <a:pt x="193" y="52"/>
                      <a:pt x="193" y="52"/>
                    </a:cubicBezTo>
                    <a:cubicBezTo>
                      <a:pt x="196" y="49"/>
                      <a:pt x="196" y="44"/>
                      <a:pt x="193" y="41"/>
                    </a:cubicBezTo>
                    <a:cubicBezTo>
                      <a:pt x="170" y="19"/>
                      <a:pt x="170" y="19"/>
                      <a:pt x="170" y="19"/>
                    </a:cubicBezTo>
                    <a:cubicBezTo>
                      <a:pt x="167" y="16"/>
                      <a:pt x="162" y="16"/>
                      <a:pt x="159" y="19"/>
                    </a:cubicBezTo>
                    <a:cubicBezTo>
                      <a:pt x="152" y="26"/>
                      <a:pt x="152" y="26"/>
                      <a:pt x="152" y="26"/>
                    </a:cubicBezTo>
                    <a:cubicBezTo>
                      <a:pt x="146" y="22"/>
                      <a:pt x="138" y="19"/>
                      <a:pt x="130" y="16"/>
                    </a:cubicBezTo>
                    <a:cubicBezTo>
                      <a:pt x="130" y="8"/>
                      <a:pt x="130" y="8"/>
                      <a:pt x="130" y="8"/>
                    </a:cubicBezTo>
                    <a:cubicBezTo>
                      <a:pt x="130" y="4"/>
                      <a:pt x="127" y="0"/>
                      <a:pt x="123" y="0"/>
                    </a:cubicBezTo>
                    <a:cubicBezTo>
                      <a:pt x="91" y="0"/>
                      <a:pt x="91" y="0"/>
                      <a:pt x="91" y="0"/>
                    </a:cubicBezTo>
                    <a:cubicBezTo>
                      <a:pt x="87" y="0"/>
                      <a:pt x="84" y="4"/>
                      <a:pt x="84" y="8"/>
                    </a:cubicBezTo>
                    <a:cubicBezTo>
                      <a:pt x="84" y="14"/>
                      <a:pt x="84" y="14"/>
                      <a:pt x="84" y="14"/>
                    </a:cubicBezTo>
                    <a:cubicBezTo>
                      <a:pt x="74" y="17"/>
                      <a:pt x="64" y="20"/>
                      <a:pt x="56" y="25"/>
                    </a:cubicBezTo>
                    <a:cubicBezTo>
                      <a:pt x="52" y="21"/>
                      <a:pt x="52" y="21"/>
                      <a:pt x="52" y="21"/>
                    </a:cubicBezTo>
                    <a:cubicBezTo>
                      <a:pt x="49" y="18"/>
                      <a:pt x="44" y="19"/>
                      <a:pt x="41" y="22"/>
                    </a:cubicBezTo>
                    <a:cubicBezTo>
                      <a:pt x="19" y="44"/>
                      <a:pt x="19" y="44"/>
                      <a:pt x="19" y="44"/>
                    </a:cubicBezTo>
                    <a:cubicBezTo>
                      <a:pt x="16" y="47"/>
                      <a:pt x="16" y="52"/>
                      <a:pt x="19" y="55"/>
                    </a:cubicBezTo>
                    <a:cubicBezTo>
                      <a:pt x="23" y="58"/>
                      <a:pt x="23" y="58"/>
                      <a:pt x="23" y="58"/>
                    </a:cubicBezTo>
                    <a:cubicBezTo>
                      <a:pt x="18" y="66"/>
                      <a:pt x="15" y="75"/>
                      <a:pt x="13" y="84"/>
                    </a:cubicBezTo>
                    <a:cubicBezTo>
                      <a:pt x="8" y="84"/>
                      <a:pt x="8" y="84"/>
                      <a:pt x="8" y="84"/>
                    </a:cubicBezTo>
                    <a:cubicBezTo>
                      <a:pt x="4" y="84"/>
                      <a:pt x="0" y="87"/>
                      <a:pt x="0" y="91"/>
                    </a:cubicBezTo>
                    <a:cubicBezTo>
                      <a:pt x="0" y="123"/>
                      <a:pt x="0" y="123"/>
                      <a:pt x="0" y="123"/>
                    </a:cubicBezTo>
                    <a:cubicBezTo>
                      <a:pt x="0" y="127"/>
                      <a:pt x="4" y="131"/>
                      <a:pt x="8" y="131"/>
                    </a:cubicBezTo>
                    <a:cubicBezTo>
                      <a:pt x="13" y="131"/>
                      <a:pt x="13" y="131"/>
                      <a:pt x="13" y="131"/>
                    </a:cubicBezTo>
                    <a:cubicBezTo>
                      <a:pt x="16" y="140"/>
                      <a:pt x="20" y="149"/>
                      <a:pt x="26" y="157"/>
                    </a:cubicBezTo>
                    <a:cubicBezTo>
                      <a:pt x="21" y="162"/>
                      <a:pt x="21" y="162"/>
                      <a:pt x="21" y="162"/>
                    </a:cubicBezTo>
                    <a:cubicBezTo>
                      <a:pt x="18" y="165"/>
                      <a:pt x="18" y="170"/>
                      <a:pt x="21" y="173"/>
                    </a:cubicBezTo>
                    <a:cubicBezTo>
                      <a:pt x="44" y="195"/>
                      <a:pt x="44" y="195"/>
                      <a:pt x="44" y="195"/>
                    </a:cubicBezTo>
                    <a:cubicBezTo>
                      <a:pt x="47" y="198"/>
                      <a:pt x="52" y="198"/>
                      <a:pt x="55" y="195"/>
                    </a:cubicBezTo>
                    <a:cubicBezTo>
                      <a:pt x="61" y="189"/>
                      <a:pt x="61" y="189"/>
                      <a:pt x="61" y="189"/>
                    </a:cubicBezTo>
                    <a:cubicBezTo>
                      <a:pt x="68" y="192"/>
                      <a:pt x="76" y="195"/>
                      <a:pt x="84" y="197"/>
                    </a:cubicBezTo>
                    <a:cubicBezTo>
                      <a:pt x="84" y="206"/>
                      <a:pt x="84" y="206"/>
                      <a:pt x="84" y="206"/>
                    </a:cubicBezTo>
                    <a:cubicBezTo>
                      <a:pt x="84" y="211"/>
                      <a:pt x="87" y="214"/>
                      <a:pt x="91" y="214"/>
                    </a:cubicBezTo>
                    <a:cubicBezTo>
                      <a:pt x="123" y="214"/>
                      <a:pt x="123" y="214"/>
                      <a:pt x="123" y="214"/>
                    </a:cubicBezTo>
                    <a:cubicBezTo>
                      <a:pt x="127" y="214"/>
                      <a:pt x="130" y="211"/>
                      <a:pt x="130" y="206"/>
                    </a:cubicBezTo>
                    <a:cubicBezTo>
                      <a:pt x="130" y="195"/>
                      <a:pt x="130" y="195"/>
                      <a:pt x="130" y="195"/>
                    </a:cubicBezTo>
                    <a:cubicBezTo>
                      <a:pt x="139" y="192"/>
                      <a:pt x="146" y="189"/>
                      <a:pt x="153" y="184"/>
                    </a:cubicBezTo>
                    <a:cubicBezTo>
                      <a:pt x="162" y="193"/>
                      <a:pt x="162" y="193"/>
                      <a:pt x="162" y="193"/>
                    </a:cubicBezTo>
                    <a:cubicBezTo>
                      <a:pt x="165" y="196"/>
                      <a:pt x="170" y="196"/>
                      <a:pt x="173" y="193"/>
                    </a:cubicBezTo>
                    <a:cubicBezTo>
                      <a:pt x="195" y="170"/>
                      <a:pt x="195" y="170"/>
                      <a:pt x="195" y="170"/>
                    </a:cubicBezTo>
                    <a:cubicBezTo>
                      <a:pt x="198" y="167"/>
                      <a:pt x="198" y="162"/>
                      <a:pt x="195" y="159"/>
                    </a:cubicBezTo>
                    <a:cubicBezTo>
                      <a:pt x="185" y="150"/>
                      <a:pt x="185" y="150"/>
                      <a:pt x="185" y="150"/>
                    </a:cubicBezTo>
                    <a:cubicBezTo>
                      <a:pt x="188" y="144"/>
                      <a:pt x="191" y="137"/>
                      <a:pt x="193" y="131"/>
                    </a:cubicBezTo>
                    <a:cubicBezTo>
                      <a:pt x="206" y="131"/>
                      <a:pt x="206" y="131"/>
                      <a:pt x="206" y="131"/>
                    </a:cubicBezTo>
                    <a:cubicBezTo>
                      <a:pt x="210" y="131"/>
                      <a:pt x="214" y="127"/>
                      <a:pt x="214" y="123"/>
                    </a:cubicBezTo>
                    <a:cubicBezTo>
                      <a:pt x="214" y="91"/>
                      <a:pt x="214" y="91"/>
                      <a:pt x="214" y="91"/>
                    </a:cubicBezTo>
                    <a:cubicBezTo>
                      <a:pt x="214" y="87"/>
                      <a:pt x="210" y="84"/>
                      <a:pt x="206" y="84"/>
                    </a:cubicBezTo>
                    <a:close/>
                    <a:moveTo>
                      <a:pt x="103" y="156"/>
                    </a:moveTo>
                    <a:cubicBezTo>
                      <a:pt x="76" y="156"/>
                      <a:pt x="53" y="133"/>
                      <a:pt x="53" y="106"/>
                    </a:cubicBezTo>
                    <a:cubicBezTo>
                      <a:pt x="53" y="78"/>
                      <a:pt x="76" y="55"/>
                      <a:pt x="103" y="55"/>
                    </a:cubicBezTo>
                    <a:cubicBezTo>
                      <a:pt x="131" y="55"/>
                      <a:pt x="153" y="78"/>
                      <a:pt x="153" y="106"/>
                    </a:cubicBezTo>
                    <a:cubicBezTo>
                      <a:pt x="153" y="133"/>
                      <a:pt x="131" y="156"/>
                      <a:pt x="103" y="15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30" tIns="45716" rIns="91430" bIns="45716"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0" name="Freeform 23"/>
              <p:cNvSpPr>
                <a:spLocks noEditPoints="1"/>
              </p:cNvSpPr>
              <p:nvPr/>
            </p:nvSpPr>
            <p:spPr bwMode="auto">
              <a:xfrm>
                <a:off x="7433940" y="4159370"/>
                <a:ext cx="292757" cy="291672"/>
              </a:xfrm>
              <a:custGeom>
                <a:avLst/>
                <a:gdLst>
                  <a:gd name="T0" fmla="*/ 103 w 114"/>
                  <a:gd name="T1" fmla="*/ 30 h 114"/>
                  <a:gd name="T2" fmla="*/ 97 w 114"/>
                  <a:gd name="T3" fmla="*/ 31 h 114"/>
                  <a:gd name="T4" fmla="*/ 89 w 114"/>
                  <a:gd name="T5" fmla="*/ 21 h 114"/>
                  <a:gd name="T6" fmla="*/ 92 w 114"/>
                  <a:gd name="T7" fmla="*/ 16 h 114"/>
                  <a:gd name="T8" fmla="*/ 90 w 114"/>
                  <a:gd name="T9" fmla="*/ 10 h 114"/>
                  <a:gd name="T10" fmla="*/ 75 w 114"/>
                  <a:gd name="T11" fmla="*/ 3 h 114"/>
                  <a:gd name="T12" fmla="*/ 69 w 114"/>
                  <a:gd name="T13" fmla="*/ 5 h 114"/>
                  <a:gd name="T14" fmla="*/ 67 w 114"/>
                  <a:gd name="T15" fmla="*/ 9 h 114"/>
                  <a:gd name="T16" fmla="*/ 54 w 114"/>
                  <a:gd name="T17" fmla="*/ 8 h 114"/>
                  <a:gd name="T18" fmla="*/ 53 w 114"/>
                  <a:gd name="T19" fmla="*/ 3 h 114"/>
                  <a:gd name="T20" fmla="*/ 48 w 114"/>
                  <a:gd name="T21" fmla="*/ 1 h 114"/>
                  <a:gd name="T22" fmla="*/ 32 w 114"/>
                  <a:gd name="T23" fmla="*/ 6 h 114"/>
                  <a:gd name="T24" fmla="*/ 29 w 114"/>
                  <a:gd name="T25" fmla="*/ 11 h 114"/>
                  <a:gd name="T26" fmla="*/ 31 w 114"/>
                  <a:gd name="T27" fmla="*/ 14 h 114"/>
                  <a:gd name="T28" fmla="*/ 18 w 114"/>
                  <a:gd name="T29" fmla="*/ 24 h 114"/>
                  <a:gd name="T30" fmla="*/ 16 w 114"/>
                  <a:gd name="T31" fmla="*/ 23 h 114"/>
                  <a:gd name="T32" fmla="*/ 10 w 114"/>
                  <a:gd name="T33" fmla="*/ 24 h 114"/>
                  <a:gd name="T34" fmla="*/ 3 w 114"/>
                  <a:gd name="T35" fmla="*/ 39 h 114"/>
                  <a:gd name="T36" fmla="*/ 5 w 114"/>
                  <a:gd name="T37" fmla="*/ 45 h 114"/>
                  <a:gd name="T38" fmla="*/ 7 w 114"/>
                  <a:gd name="T39" fmla="*/ 46 h 114"/>
                  <a:gd name="T40" fmla="*/ 6 w 114"/>
                  <a:gd name="T41" fmla="*/ 60 h 114"/>
                  <a:gd name="T42" fmla="*/ 3 w 114"/>
                  <a:gd name="T43" fmla="*/ 61 h 114"/>
                  <a:gd name="T44" fmla="*/ 1 w 114"/>
                  <a:gd name="T45" fmla="*/ 66 h 114"/>
                  <a:gd name="T46" fmla="*/ 6 w 114"/>
                  <a:gd name="T47" fmla="*/ 82 h 114"/>
                  <a:gd name="T48" fmla="*/ 11 w 114"/>
                  <a:gd name="T49" fmla="*/ 85 h 114"/>
                  <a:gd name="T50" fmla="*/ 14 w 114"/>
                  <a:gd name="T51" fmla="*/ 84 h 114"/>
                  <a:gd name="T52" fmla="*/ 24 w 114"/>
                  <a:gd name="T53" fmla="*/ 95 h 114"/>
                  <a:gd name="T54" fmla="*/ 23 w 114"/>
                  <a:gd name="T55" fmla="*/ 98 h 114"/>
                  <a:gd name="T56" fmla="*/ 24 w 114"/>
                  <a:gd name="T57" fmla="*/ 104 h 114"/>
                  <a:gd name="T58" fmla="*/ 39 w 114"/>
                  <a:gd name="T59" fmla="*/ 111 h 114"/>
                  <a:gd name="T60" fmla="*/ 45 w 114"/>
                  <a:gd name="T61" fmla="*/ 109 h 114"/>
                  <a:gd name="T62" fmla="*/ 47 w 114"/>
                  <a:gd name="T63" fmla="*/ 105 h 114"/>
                  <a:gd name="T64" fmla="*/ 59 w 114"/>
                  <a:gd name="T65" fmla="*/ 106 h 114"/>
                  <a:gd name="T66" fmla="*/ 61 w 114"/>
                  <a:gd name="T67" fmla="*/ 111 h 114"/>
                  <a:gd name="T68" fmla="*/ 66 w 114"/>
                  <a:gd name="T69" fmla="*/ 113 h 114"/>
                  <a:gd name="T70" fmla="*/ 82 w 114"/>
                  <a:gd name="T71" fmla="*/ 108 h 114"/>
                  <a:gd name="T72" fmla="*/ 85 w 114"/>
                  <a:gd name="T73" fmla="*/ 103 h 114"/>
                  <a:gd name="T74" fmla="*/ 83 w 114"/>
                  <a:gd name="T75" fmla="*/ 97 h 114"/>
                  <a:gd name="T76" fmla="*/ 93 w 114"/>
                  <a:gd name="T77" fmla="*/ 89 h 114"/>
                  <a:gd name="T78" fmla="*/ 98 w 114"/>
                  <a:gd name="T79" fmla="*/ 92 h 114"/>
                  <a:gd name="T80" fmla="*/ 104 w 114"/>
                  <a:gd name="T81" fmla="*/ 90 h 114"/>
                  <a:gd name="T82" fmla="*/ 111 w 114"/>
                  <a:gd name="T83" fmla="*/ 75 h 114"/>
                  <a:gd name="T84" fmla="*/ 109 w 114"/>
                  <a:gd name="T85" fmla="*/ 69 h 114"/>
                  <a:gd name="T86" fmla="*/ 103 w 114"/>
                  <a:gd name="T87" fmla="*/ 66 h 114"/>
                  <a:gd name="T88" fmla="*/ 104 w 114"/>
                  <a:gd name="T89" fmla="*/ 55 h 114"/>
                  <a:gd name="T90" fmla="*/ 111 w 114"/>
                  <a:gd name="T91" fmla="*/ 53 h 114"/>
                  <a:gd name="T92" fmla="*/ 113 w 114"/>
                  <a:gd name="T93" fmla="*/ 48 h 114"/>
                  <a:gd name="T94" fmla="*/ 108 w 114"/>
                  <a:gd name="T95" fmla="*/ 32 h 114"/>
                  <a:gd name="T96" fmla="*/ 103 w 114"/>
                  <a:gd name="T97" fmla="*/ 30 h 114"/>
                  <a:gd name="T98" fmla="*/ 63 w 114"/>
                  <a:gd name="T99" fmla="*/ 82 h 114"/>
                  <a:gd name="T100" fmla="*/ 30 w 114"/>
                  <a:gd name="T101" fmla="*/ 65 h 114"/>
                  <a:gd name="T102" fmla="*/ 47 w 114"/>
                  <a:gd name="T103" fmla="*/ 32 h 114"/>
                  <a:gd name="T104" fmla="*/ 80 w 114"/>
                  <a:gd name="T105" fmla="*/ 49 h 114"/>
                  <a:gd name="T106" fmla="*/ 63 w 114"/>
                  <a:gd name="T107" fmla="*/ 82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14" h="114">
                    <a:moveTo>
                      <a:pt x="103" y="30"/>
                    </a:moveTo>
                    <a:cubicBezTo>
                      <a:pt x="97" y="31"/>
                      <a:pt x="97" y="31"/>
                      <a:pt x="97" y="31"/>
                    </a:cubicBezTo>
                    <a:cubicBezTo>
                      <a:pt x="95" y="28"/>
                      <a:pt x="92" y="24"/>
                      <a:pt x="89" y="21"/>
                    </a:cubicBezTo>
                    <a:cubicBezTo>
                      <a:pt x="92" y="16"/>
                      <a:pt x="92" y="16"/>
                      <a:pt x="92" y="16"/>
                    </a:cubicBezTo>
                    <a:cubicBezTo>
                      <a:pt x="92" y="14"/>
                      <a:pt x="92" y="11"/>
                      <a:pt x="90" y="10"/>
                    </a:cubicBezTo>
                    <a:cubicBezTo>
                      <a:pt x="75" y="3"/>
                      <a:pt x="75" y="3"/>
                      <a:pt x="75" y="3"/>
                    </a:cubicBezTo>
                    <a:cubicBezTo>
                      <a:pt x="73" y="2"/>
                      <a:pt x="70" y="3"/>
                      <a:pt x="69" y="5"/>
                    </a:cubicBezTo>
                    <a:cubicBezTo>
                      <a:pt x="67" y="9"/>
                      <a:pt x="67" y="9"/>
                      <a:pt x="67" y="9"/>
                    </a:cubicBezTo>
                    <a:cubicBezTo>
                      <a:pt x="63" y="8"/>
                      <a:pt x="59" y="8"/>
                      <a:pt x="54" y="8"/>
                    </a:cubicBezTo>
                    <a:cubicBezTo>
                      <a:pt x="53" y="3"/>
                      <a:pt x="53" y="3"/>
                      <a:pt x="53" y="3"/>
                    </a:cubicBezTo>
                    <a:cubicBezTo>
                      <a:pt x="52" y="1"/>
                      <a:pt x="50" y="0"/>
                      <a:pt x="48" y="1"/>
                    </a:cubicBezTo>
                    <a:cubicBezTo>
                      <a:pt x="32" y="6"/>
                      <a:pt x="32" y="6"/>
                      <a:pt x="32" y="6"/>
                    </a:cubicBezTo>
                    <a:cubicBezTo>
                      <a:pt x="30" y="7"/>
                      <a:pt x="29" y="9"/>
                      <a:pt x="29" y="11"/>
                    </a:cubicBezTo>
                    <a:cubicBezTo>
                      <a:pt x="31" y="14"/>
                      <a:pt x="31" y="14"/>
                      <a:pt x="31" y="14"/>
                    </a:cubicBezTo>
                    <a:cubicBezTo>
                      <a:pt x="26" y="17"/>
                      <a:pt x="22" y="20"/>
                      <a:pt x="18" y="24"/>
                    </a:cubicBezTo>
                    <a:cubicBezTo>
                      <a:pt x="16" y="23"/>
                      <a:pt x="16" y="23"/>
                      <a:pt x="16" y="23"/>
                    </a:cubicBezTo>
                    <a:cubicBezTo>
                      <a:pt x="14" y="22"/>
                      <a:pt x="11" y="22"/>
                      <a:pt x="10" y="24"/>
                    </a:cubicBezTo>
                    <a:cubicBezTo>
                      <a:pt x="3" y="39"/>
                      <a:pt x="3" y="39"/>
                      <a:pt x="3" y="39"/>
                    </a:cubicBezTo>
                    <a:cubicBezTo>
                      <a:pt x="2" y="41"/>
                      <a:pt x="3" y="44"/>
                      <a:pt x="5" y="45"/>
                    </a:cubicBezTo>
                    <a:cubicBezTo>
                      <a:pt x="7" y="46"/>
                      <a:pt x="7" y="46"/>
                      <a:pt x="7" y="46"/>
                    </a:cubicBezTo>
                    <a:cubicBezTo>
                      <a:pt x="6" y="51"/>
                      <a:pt x="5" y="55"/>
                      <a:pt x="6" y="60"/>
                    </a:cubicBezTo>
                    <a:cubicBezTo>
                      <a:pt x="3" y="61"/>
                      <a:pt x="3" y="61"/>
                      <a:pt x="3" y="61"/>
                    </a:cubicBezTo>
                    <a:cubicBezTo>
                      <a:pt x="1" y="62"/>
                      <a:pt x="0" y="64"/>
                      <a:pt x="1" y="66"/>
                    </a:cubicBezTo>
                    <a:cubicBezTo>
                      <a:pt x="6" y="82"/>
                      <a:pt x="6" y="82"/>
                      <a:pt x="6" y="82"/>
                    </a:cubicBezTo>
                    <a:cubicBezTo>
                      <a:pt x="7" y="84"/>
                      <a:pt x="9" y="85"/>
                      <a:pt x="11" y="85"/>
                    </a:cubicBezTo>
                    <a:cubicBezTo>
                      <a:pt x="14" y="84"/>
                      <a:pt x="14" y="84"/>
                      <a:pt x="14" y="84"/>
                    </a:cubicBezTo>
                    <a:cubicBezTo>
                      <a:pt x="17" y="88"/>
                      <a:pt x="20" y="92"/>
                      <a:pt x="24" y="95"/>
                    </a:cubicBezTo>
                    <a:cubicBezTo>
                      <a:pt x="23" y="98"/>
                      <a:pt x="23" y="98"/>
                      <a:pt x="23" y="98"/>
                    </a:cubicBezTo>
                    <a:cubicBezTo>
                      <a:pt x="22" y="100"/>
                      <a:pt x="22" y="103"/>
                      <a:pt x="24" y="104"/>
                    </a:cubicBezTo>
                    <a:cubicBezTo>
                      <a:pt x="39" y="111"/>
                      <a:pt x="39" y="111"/>
                      <a:pt x="39" y="111"/>
                    </a:cubicBezTo>
                    <a:cubicBezTo>
                      <a:pt x="41" y="112"/>
                      <a:pt x="44" y="111"/>
                      <a:pt x="45" y="109"/>
                    </a:cubicBezTo>
                    <a:cubicBezTo>
                      <a:pt x="47" y="105"/>
                      <a:pt x="47" y="105"/>
                      <a:pt x="47" y="105"/>
                    </a:cubicBezTo>
                    <a:cubicBezTo>
                      <a:pt x="51" y="106"/>
                      <a:pt x="55" y="106"/>
                      <a:pt x="59" y="106"/>
                    </a:cubicBezTo>
                    <a:cubicBezTo>
                      <a:pt x="61" y="111"/>
                      <a:pt x="61" y="111"/>
                      <a:pt x="61" y="111"/>
                    </a:cubicBezTo>
                    <a:cubicBezTo>
                      <a:pt x="62" y="113"/>
                      <a:pt x="64" y="114"/>
                      <a:pt x="66" y="113"/>
                    </a:cubicBezTo>
                    <a:cubicBezTo>
                      <a:pt x="82" y="108"/>
                      <a:pt x="82" y="108"/>
                      <a:pt x="82" y="108"/>
                    </a:cubicBezTo>
                    <a:cubicBezTo>
                      <a:pt x="84" y="108"/>
                      <a:pt x="85" y="105"/>
                      <a:pt x="85" y="103"/>
                    </a:cubicBezTo>
                    <a:cubicBezTo>
                      <a:pt x="83" y="97"/>
                      <a:pt x="83" y="97"/>
                      <a:pt x="83" y="97"/>
                    </a:cubicBezTo>
                    <a:cubicBezTo>
                      <a:pt x="86" y="95"/>
                      <a:pt x="90" y="92"/>
                      <a:pt x="93" y="89"/>
                    </a:cubicBezTo>
                    <a:cubicBezTo>
                      <a:pt x="98" y="92"/>
                      <a:pt x="98" y="92"/>
                      <a:pt x="98" y="92"/>
                    </a:cubicBezTo>
                    <a:cubicBezTo>
                      <a:pt x="100" y="92"/>
                      <a:pt x="103" y="92"/>
                      <a:pt x="104" y="90"/>
                    </a:cubicBezTo>
                    <a:cubicBezTo>
                      <a:pt x="111" y="75"/>
                      <a:pt x="111" y="75"/>
                      <a:pt x="111" y="75"/>
                    </a:cubicBezTo>
                    <a:cubicBezTo>
                      <a:pt x="112" y="73"/>
                      <a:pt x="111" y="70"/>
                      <a:pt x="109" y="69"/>
                    </a:cubicBezTo>
                    <a:cubicBezTo>
                      <a:pt x="103" y="66"/>
                      <a:pt x="103" y="66"/>
                      <a:pt x="103" y="66"/>
                    </a:cubicBezTo>
                    <a:cubicBezTo>
                      <a:pt x="104" y="63"/>
                      <a:pt x="104" y="59"/>
                      <a:pt x="104" y="55"/>
                    </a:cubicBezTo>
                    <a:cubicBezTo>
                      <a:pt x="111" y="53"/>
                      <a:pt x="111" y="53"/>
                      <a:pt x="111" y="53"/>
                    </a:cubicBezTo>
                    <a:cubicBezTo>
                      <a:pt x="113" y="52"/>
                      <a:pt x="114" y="50"/>
                      <a:pt x="113" y="48"/>
                    </a:cubicBezTo>
                    <a:cubicBezTo>
                      <a:pt x="108" y="32"/>
                      <a:pt x="108" y="32"/>
                      <a:pt x="108" y="32"/>
                    </a:cubicBezTo>
                    <a:cubicBezTo>
                      <a:pt x="108" y="30"/>
                      <a:pt x="105" y="29"/>
                      <a:pt x="103" y="30"/>
                    </a:cubicBezTo>
                    <a:close/>
                    <a:moveTo>
                      <a:pt x="63" y="82"/>
                    </a:moveTo>
                    <a:cubicBezTo>
                      <a:pt x="49" y="86"/>
                      <a:pt x="34" y="79"/>
                      <a:pt x="30" y="65"/>
                    </a:cubicBezTo>
                    <a:cubicBezTo>
                      <a:pt x="25" y="51"/>
                      <a:pt x="33" y="36"/>
                      <a:pt x="47" y="32"/>
                    </a:cubicBezTo>
                    <a:cubicBezTo>
                      <a:pt x="61" y="27"/>
                      <a:pt x="76" y="35"/>
                      <a:pt x="80" y="49"/>
                    </a:cubicBezTo>
                    <a:cubicBezTo>
                      <a:pt x="85" y="63"/>
                      <a:pt x="77" y="78"/>
                      <a:pt x="63" y="8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30" tIns="45716" rIns="91430" bIns="45716"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5" name="Group 8"/>
            <p:cNvGrpSpPr/>
            <p:nvPr/>
          </p:nvGrpSpPr>
          <p:grpSpPr>
            <a:xfrm>
              <a:off x="8820262" y="4009693"/>
              <a:ext cx="724050" cy="741973"/>
              <a:chOff x="8990972" y="3802641"/>
              <a:chExt cx="876101" cy="897787"/>
            </a:xfrm>
          </p:grpSpPr>
          <p:sp>
            <p:nvSpPr>
              <p:cNvPr id="54" name="Freeform 8"/>
              <p:cNvSpPr>
                <a:spLocks/>
              </p:cNvSpPr>
              <p:nvPr/>
            </p:nvSpPr>
            <p:spPr bwMode="auto">
              <a:xfrm>
                <a:off x="8990972" y="3802641"/>
                <a:ext cx="876101" cy="897787"/>
              </a:xfrm>
              <a:custGeom>
                <a:avLst/>
                <a:gdLst>
                  <a:gd name="T0" fmla="*/ 266 w 342"/>
                  <a:gd name="T1" fmla="*/ 292 h 350"/>
                  <a:gd name="T2" fmla="*/ 290 w 342"/>
                  <a:gd name="T3" fmla="*/ 78 h 350"/>
                  <a:gd name="T4" fmla="*/ 76 w 342"/>
                  <a:gd name="T5" fmla="*/ 52 h 350"/>
                  <a:gd name="T6" fmla="*/ 53 w 342"/>
                  <a:gd name="T7" fmla="*/ 265 h 350"/>
                  <a:gd name="T8" fmla="*/ 59 w 342"/>
                  <a:gd name="T9" fmla="*/ 273 h 350"/>
                  <a:gd name="T10" fmla="*/ 54 w 342"/>
                  <a:gd name="T11" fmla="*/ 350 h 350"/>
                  <a:gd name="T12" fmla="*/ 114 w 342"/>
                  <a:gd name="T13" fmla="*/ 312 h 350"/>
                  <a:gd name="T14" fmla="*/ 266 w 342"/>
                  <a:gd name="T15" fmla="*/ 292 h 35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42" h="350">
                    <a:moveTo>
                      <a:pt x="266" y="292"/>
                    </a:moveTo>
                    <a:cubicBezTo>
                      <a:pt x="331" y="240"/>
                      <a:pt x="342" y="144"/>
                      <a:pt x="290" y="78"/>
                    </a:cubicBezTo>
                    <a:cubicBezTo>
                      <a:pt x="237" y="12"/>
                      <a:pt x="142" y="0"/>
                      <a:pt x="76" y="52"/>
                    </a:cubicBezTo>
                    <a:cubicBezTo>
                      <a:pt x="11" y="104"/>
                      <a:pt x="0" y="199"/>
                      <a:pt x="53" y="265"/>
                    </a:cubicBezTo>
                    <a:cubicBezTo>
                      <a:pt x="55" y="268"/>
                      <a:pt x="57" y="271"/>
                      <a:pt x="59" y="273"/>
                    </a:cubicBezTo>
                    <a:cubicBezTo>
                      <a:pt x="54" y="350"/>
                      <a:pt x="54" y="350"/>
                      <a:pt x="54" y="350"/>
                    </a:cubicBezTo>
                    <a:cubicBezTo>
                      <a:pt x="114" y="312"/>
                      <a:pt x="114" y="312"/>
                      <a:pt x="114" y="312"/>
                    </a:cubicBezTo>
                    <a:cubicBezTo>
                      <a:pt x="163" y="333"/>
                      <a:pt x="221" y="327"/>
                      <a:pt x="266" y="292"/>
                    </a:cubicBezTo>
                    <a:close/>
                  </a:path>
                </a:pathLst>
              </a:custGeom>
              <a:solidFill>
                <a:srgbClr val="E33A58"/>
              </a:solidFill>
              <a:ln>
                <a:noFill/>
              </a:ln>
            </p:spPr>
            <p:txBody>
              <a:bodyPr vert="horz" wrap="square" lIns="91430" tIns="45716" rIns="91430" bIns="45716"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5" name="Freeform 24"/>
              <p:cNvSpPr>
                <a:spLocks/>
              </p:cNvSpPr>
              <p:nvPr/>
            </p:nvSpPr>
            <p:spPr bwMode="auto">
              <a:xfrm>
                <a:off x="9139518" y="4086723"/>
                <a:ext cx="535636" cy="285167"/>
              </a:xfrm>
              <a:custGeom>
                <a:avLst/>
                <a:gdLst>
                  <a:gd name="T0" fmla="*/ 190 w 209"/>
                  <a:gd name="T1" fmla="*/ 21 h 111"/>
                  <a:gd name="T2" fmla="*/ 48 w 209"/>
                  <a:gd name="T3" fmla="*/ 21 h 111"/>
                  <a:gd name="T4" fmla="*/ 46 w 209"/>
                  <a:gd name="T5" fmla="*/ 21 h 111"/>
                  <a:gd name="T6" fmla="*/ 30 w 209"/>
                  <a:gd name="T7" fmla="*/ 3 h 111"/>
                  <a:gd name="T8" fmla="*/ 23 w 209"/>
                  <a:gd name="T9" fmla="*/ 0 h 111"/>
                  <a:gd name="T10" fmla="*/ 14 w 209"/>
                  <a:gd name="T11" fmla="*/ 0 h 111"/>
                  <a:gd name="T12" fmla="*/ 10 w 209"/>
                  <a:gd name="T13" fmla="*/ 0 h 111"/>
                  <a:gd name="T14" fmla="*/ 0 w 209"/>
                  <a:gd name="T15" fmla="*/ 10 h 111"/>
                  <a:gd name="T16" fmla="*/ 10 w 209"/>
                  <a:gd name="T17" fmla="*/ 20 h 111"/>
                  <a:gd name="T18" fmla="*/ 18 w 209"/>
                  <a:gd name="T19" fmla="*/ 15 h 111"/>
                  <a:gd name="T20" fmla="*/ 23 w 209"/>
                  <a:gd name="T21" fmla="*/ 15 h 111"/>
                  <a:gd name="T22" fmla="*/ 31 w 209"/>
                  <a:gd name="T23" fmla="*/ 19 h 111"/>
                  <a:gd name="T24" fmla="*/ 36 w 209"/>
                  <a:gd name="T25" fmla="*/ 26 h 111"/>
                  <a:gd name="T26" fmla="*/ 36 w 209"/>
                  <a:gd name="T27" fmla="*/ 32 h 111"/>
                  <a:gd name="T28" fmla="*/ 75 w 209"/>
                  <a:gd name="T29" fmla="*/ 107 h 111"/>
                  <a:gd name="T30" fmla="*/ 76 w 209"/>
                  <a:gd name="T31" fmla="*/ 108 h 111"/>
                  <a:gd name="T32" fmla="*/ 78 w 209"/>
                  <a:gd name="T33" fmla="*/ 110 h 111"/>
                  <a:gd name="T34" fmla="*/ 80 w 209"/>
                  <a:gd name="T35" fmla="*/ 111 h 111"/>
                  <a:gd name="T36" fmla="*/ 83 w 209"/>
                  <a:gd name="T37" fmla="*/ 111 h 111"/>
                  <a:gd name="T38" fmla="*/ 145 w 209"/>
                  <a:gd name="T39" fmla="*/ 111 h 111"/>
                  <a:gd name="T40" fmla="*/ 160 w 209"/>
                  <a:gd name="T41" fmla="*/ 104 h 111"/>
                  <a:gd name="T42" fmla="*/ 160 w 209"/>
                  <a:gd name="T43" fmla="*/ 103 h 111"/>
                  <a:gd name="T44" fmla="*/ 160 w 209"/>
                  <a:gd name="T45" fmla="*/ 102 h 111"/>
                  <a:gd name="T46" fmla="*/ 160 w 209"/>
                  <a:gd name="T47" fmla="*/ 101 h 111"/>
                  <a:gd name="T48" fmla="*/ 159 w 209"/>
                  <a:gd name="T49" fmla="*/ 100 h 111"/>
                  <a:gd name="T50" fmla="*/ 159 w 209"/>
                  <a:gd name="T51" fmla="*/ 99 h 111"/>
                  <a:gd name="T52" fmla="*/ 157 w 209"/>
                  <a:gd name="T53" fmla="*/ 99 h 111"/>
                  <a:gd name="T54" fmla="*/ 155 w 209"/>
                  <a:gd name="T55" fmla="*/ 98 h 111"/>
                  <a:gd name="T56" fmla="*/ 88 w 209"/>
                  <a:gd name="T57" fmla="*/ 98 h 111"/>
                  <a:gd name="T58" fmla="*/ 83 w 209"/>
                  <a:gd name="T59" fmla="*/ 95 h 111"/>
                  <a:gd name="T60" fmla="*/ 79 w 209"/>
                  <a:gd name="T61" fmla="*/ 85 h 111"/>
                  <a:gd name="T62" fmla="*/ 88 w 209"/>
                  <a:gd name="T63" fmla="*/ 83 h 111"/>
                  <a:gd name="T64" fmla="*/ 167 w 209"/>
                  <a:gd name="T65" fmla="*/ 83 h 111"/>
                  <a:gd name="T66" fmla="*/ 169 w 209"/>
                  <a:gd name="T67" fmla="*/ 83 h 111"/>
                  <a:gd name="T68" fmla="*/ 170 w 209"/>
                  <a:gd name="T69" fmla="*/ 83 h 111"/>
                  <a:gd name="T70" fmla="*/ 171 w 209"/>
                  <a:gd name="T71" fmla="*/ 83 h 111"/>
                  <a:gd name="T72" fmla="*/ 172 w 209"/>
                  <a:gd name="T73" fmla="*/ 82 h 111"/>
                  <a:gd name="T74" fmla="*/ 173 w 209"/>
                  <a:gd name="T75" fmla="*/ 81 h 111"/>
                  <a:gd name="T76" fmla="*/ 174 w 209"/>
                  <a:gd name="T77" fmla="*/ 81 h 111"/>
                  <a:gd name="T78" fmla="*/ 174 w 209"/>
                  <a:gd name="T79" fmla="*/ 80 h 111"/>
                  <a:gd name="T80" fmla="*/ 175 w 209"/>
                  <a:gd name="T81" fmla="*/ 79 h 111"/>
                  <a:gd name="T82" fmla="*/ 202 w 209"/>
                  <a:gd name="T83" fmla="*/ 32 h 111"/>
                  <a:gd name="T84" fmla="*/ 190 w 209"/>
                  <a:gd name="T85" fmla="*/ 21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09" h="111">
                    <a:moveTo>
                      <a:pt x="190" y="21"/>
                    </a:moveTo>
                    <a:cubicBezTo>
                      <a:pt x="48" y="21"/>
                      <a:pt x="48" y="21"/>
                      <a:pt x="48" y="21"/>
                    </a:cubicBezTo>
                    <a:cubicBezTo>
                      <a:pt x="48" y="21"/>
                      <a:pt x="47" y="21"/>
                      <a:pt x="46" y="21"/>
                    </a:cubicBezTo>
                    <a:cubicBezTo>
                      <a:pt x="30" y="3"/>
                      <a:pt x="30" y="3"/>
                      <a:pt x="30" y="3"/>
                    </a:cubicBezTo>
                    <a:cubicBezTo>
                      <a:pt x="30" y="3"/>
                      <a:pt x="28" y="0"/>
                      <a:pt x="23" y="0"/>
                    </a:cubicBezTo>
                    <a:cubicBezTo>
                      <a:pt x="19" y="1"/>
                      <a:pt x="16" y="0"/>
                      <a:pt x="14" y="0"/>
                    </a:cubicBezTo>
                    <a:cubicBezTo>
                      <a:pt x="12" y="0"/>
                      <a:pt x="11" y="0"/>
                      <a:pt x="10" y="0"/>
                    </a:cubicBezTo>
                    <a:cubicBezTo>
                      <a:pt x="4" y="0"/>
                      <a:pt x="0" y="4"/>
                      <a:pt x="0" y="10"/>
                    </a:cubicBezTo>
                    <a:cubicBezTo>
                      <a:pt x="0" y="15"/>
                      <a:pt x="4" y="20"/>
                      <a:pt x="10" y="20"/>
                    </a:cubicBezTo>
                    <a:cubicBezTo>
                      <a:pt x="13" y="20"/>
                      <a:pt x="16" y="18"/>
                      <a:pt x="18" y="15"/>
                    </a:cubicBezTo>
                    <a:cubicBezTo>
                      <a:pt x="23" y="15"/>
                      <a:pt x="23" y="15"/>
                      <a:pt x="23" y="15"/>
                    </a:cubicBezTo>
                    <a:cubicBezTo>
                      <a:pt x="23" y="15"/>
                      <a:pt x="27" y="14"/>
                      <a:pt x="31" y="19"/>
                    </a:cubicBezTo>
                    <a:cubicBezTo>
                      <a:pt x="32" y="20"/>
                      <a:pt x="33" y="23"/>
                      <a:pt x="36" y="26"/>
                    </a:cubicBezTo>
                    <a:cubicBezTo>
                      <a:pt x="35" y="27"/>
                      <a:pt x="36" y="29"/>
                      <a:pt x="36" y="32"/>
                    </a:cubicBezTo>
                    <a:cubicBezTo>
                      <a:pt x="75" y="107"/>
                      <a:pt x="75" y="107"/>
                      <a:pt x="75" y="107"/>
                    </a:cubicBezTo>
                    <a:cubicBezTo>
                      <a:pt x="76" y="108"/>
                      <a:pt x="76" y="108"/>
                      <a:pt x="76" y="108"/>
                    </a:cubicBezTo>
                    <a:cubicBezTo>
                      <a:pt x="78" y="110"/>
                      <a:pt x="78" y="110"/>
                      <a:pt x="78" y="110"/>
                    </a:cubicBezTo>
                    <a:cubicBezTo>
                      <a:pt x="80" y="111"/>
                      <a:pt x="80" y="111"/>
                      <a:pt x="80" y="111"/>
                    </a:cubicBezTo>
                    <a:cubicBezTo>
                      <a:pt x="83" y="111"/>
                      <a:pt x="83" y="111"/>
                      <a:pt x="83" y="111"/>
                    </a:cubicBezTo>
                    <a:cubicBezTo>
                      <a:pt x="145" y="111"/>
                      <a:pt x="145" y="111"/>
                      <a:pt x="145" y="111"/>
                    </a:cubicBezTo>
                    <a:cubicBezTo>
                      <a:pt x="156" y="111"/>
                      <a:pt x="160" y="107"/>
                      <a:pt x="160" y="104"/>
                    </a:cubicBezTo>
                    <a:cubicBezTo>
                      <a:pt x="160" y="103"/>
                      <a:pt x="160" y="103"/>
                      <a:pt x="160" y="103"/>
                    </a:cubicBezTo>
                    <a:cubicBezTo>
                      <a:pt x="160" y="102"/>
                      <a:pt x="160" y="102"/>
                      <a:pt x="160" y="102"/>
                    </a:cubicBezTo>
                    <a:cubicBezTo>
                      <a:pt x="160" y="101"/>
                      <a:pt x="160" y="101"/>
                      <a:pt x="160" y="101"/>
                    </a:cubicBezTo>
                    <a:cubicBezTo>
                      <a:pt x="159" y="100"/>
                      <a:pt x="159" y="100"/>
                      <a:pt x="159" y="100"/>
                    </a:cubicBezTo>
                    <a:cubicBezTo>
                      <a:pt x="159" y="99"/>
                      <a:pt x="159" y="99"/>
                      <a:pt x="159" y="99"/>
                    </a:cubicBezTo>
                    <a:cubicBezTo>
                      <a:pt x="157" y="99"/>
                      <a:pt x="157" y="99"/>
                      <a:pt x="157" y="99"/>
                    </a:cubicBezTo>
                    <a:cubicBezTo>
                      <a:pt x="155" y="98"/>
                      <a:pt x="155" y="98"/>
                      <a:pt x="155" y="98"/>
                    </a:cubicBezTo>
                    <a:cubicBezTo>
                      <a:pt x="88" y="98"/>
                      <a:pt x="88" y="98"/>
                      <a:pt x="88" y="98"/>
                    </a:cubicBezTo>
                    <a:cubicBezTo>
                      <a:pt x="88" y="98"/>
                      <a:pt x="85" y="99"/>
                      <a:pt x="83" y="95"/>
                    </a:cubicBezTo>
                    <a:cubicBezTo>
                      <a:pt x="79" y="85"/>
                      <a:pt x="79" y="85"/>
                      <a:pt x="79" y="85"/>
                    </a:cubicBezTo>
                    <a:cubicBezTo>
                      <a:pt x="79" y="83"/>
                      <a:pt x="86" y="83"/>
                      <a:pt x="88" y="83"/>
                    </a:cubicBezTo>
                    <a:cubicBezTo>
                      <a:pt x="167" y="83"/>
                      <a:pt x="167" y="83"/>
                      <a:pt x="167" y="83"/>
                    </a:cubicBezTo>
                    <a:cubicBezTo>
                      <a:pt x="169" y="83"/>
                      <a:pt x="169" y="83"/>
                      <a:pt x="169" y="83"/>
                    </a:cubicBezTo>
                    <a:cubicBezTo>
                      <a:pt x="170" y="83"/>
                      <a:pt x="170" y="83"/>
                      <a:pt x="170" y="83"/>
                    </a:cubicBezTo>
                    <a:cubicBezTo>
                      <a:pt x="171" y="83"/>
                      <a:pt x="171" y="83"/>
                      <a:pt x="171" y="83"/>
                    </a:cubicBezTo>
                    <a:cubicBezTo>
                      <a:pt x="172" y="82"/>
                      <a:pt x="172" y="82"/>
                      <a:pt x="172" y="82"/>
                    </a:cubicBezTo>
                    <a:cubicBezTo>
                      <a:pt x="173" y="81"/>
                      <a:pt x="173" y="81"/>
                      <a:pt x="173" y="81"/>
                    </a:cubicBezTo>
                    <a:cubicBezTo>
                      <a:pt x="174" y="81"/>
                      <a:pt x="174" y="81"/>
                      <a:pt x="174" y="81"/>
                    </a:cubicBezTo>
                    <a:cubicBezTo>
                      <a:pt x="174" y="80"/>
                      <a:pt x="174" y="80"/>
                      <a:pt x="174" y="80"/>
                    </a:cubicBezTo>
                    <a:cubicBezTo>
                      <a:pt x="175" y="79"/>
                      <a:pt x="175" y="79"/>
                      <a:pt x="175" y="79"/>
                    </a:cubicBezTo>
                    <a:cubicBezTo>
                      <a:pt x="202" y="32"/>
                      <a:pt x="202" y="32"/>
                      <a:pt x="202" y="32"/>
                    </a:cubicBezTo>
                    <a:cubicBezTo>
                      <a:pt x="209" y="21"/>
                      <a:pt x="203" y="21"/>
                      <a:pt x="190" y="2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30" tIns="45716" rIns="91430" bIns="45716"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6" name="Oval 25"/>
              <p:cNvSpPr>
                <a:spLocks noChangeArrowheads="1"/>
              </p:cNvSpPr>
              <p:nvPr/>
            </p:nvSpPr>
            <p:spPr bwMode="auto">
              <a:xfrm>
                <a:off x="9344448" y="4400081"/>
                <a:ext cx="66141" cy="69394"/>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30" tIns="45716" rIns="91430" bIns="45716"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7" name="Oval 26"/>
              <p:cNvSpPr>
                <a:spLocks noChangeArrowheads="1"/>
              </p:cNvSpPr>
              <p:nvPr/>
            </p:nvSpPr>
            <p:spPr bwMode="auto">
              <a:xfrm>
                <a:off x="9477815" y="4400081"/>
                <a:ext cx="66141" cy="69394"/>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30" tIns="45716" rIns="91430" bIns="45716"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6" name="Group 13"/>
            <p:cNvGrpSpPr/>
            <p:nvPr/>
          </p:nvGrpSpPr>
          <p:grpSpPr>
            <a:xfrm>
              <a:off x="9750416" y="2212111"/>
              <a:ext cx="1059194" cy="1174790"/>
              <a:chOff x="10116458" y="1627567"/>
              <a:chExt cx="1281624" cy="1421496"/>
            </a:xfrm>
          </p:grpSpPr>
          <p:sp>
            <p:nvSpPr>
              <p:cNvPr id="47" name="Freeform 11"/>
              <p:cNvSpPr>
                <a:spLocks/>
              </p:cNvSpPr>
              <p:nvPr/>
            </p:nvSpPr>
            <p:spPr bwMode="auto">
              <a:xfrm>
                <a:off x="10116458" y="1627567"/>
                <a:ext cx="1281624" cy="1421496"/>
              </a:xfrm>
              <a:custGeom>
                <a:avLst/>
                <a:gdLst>
                  <a:gd name="T0" fmla="*/ 448 w 500"/>
                  <a:gd name="T1" fmla="*/ 345 h 554"/>
                  <a:gd name="T2" fmla="*/ 345 w 500"/>
                  <a:gd name="T3" fmla="*/ 53 h 554"/>
                  <a:gd name="T4" fmla="*/ 52 w 500"/>
                  <a:gd name="T5" fmla="*/ 153 h 554"/>
                  <a:gd name="T6" fmla="*/ 155 w 500"/>
                  <a:gd name="T7" fmla="*/ 445 h 554"/>
                  <a:gd name="T8" fmla="*/ 169 w 500"/>
                  <a:gd name="T9" fmla="*/ 451 h 554"/>
                  <a:gd name="T10" fmla="*/ 210 w 500"/>
                  <a:gd name="T11" fmla="*/ 554 h 554"/>
                  <a:gd name="T12" fmla="*/ 264 w 500"/>
                  <a:gd name="T13" fmla="*/ 467 h 554"/>
                  <a:gd name="T14" fmla="*/ 448 w 500"/>
                  <a:gd name="T15" fmla="*/ 345 h 55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00" h="554">
                    <a:moveTo>
                      <a:pt x="448" y="345"/>
                    </a:moveTo>
                    <a:cubicBezTo>
                      <a:pt x="500" y="237"/>
                      <a:pt x="454" y="106"/>
                      <a:pt x="345" y="53"/>
                    </a:cubicBezTo>
                    <a:cubicBezTo>
                      <a:pt x="235" y="0"/>
                      <a:pt x="104" y="45"/>
                      <a:pt x="52" y="153"/>
                    </a:cubicBezTo>
                    <a:cubicBezTo>
                      <a:pt x="0" y="261"/>
                      <a:pt x="46" y="392"/>
                      <a:pt x="155" y="445"/>
                    </a:cubicBezTo>
                    <a:cubicBezTo>
                      <a:pt x="160" y="447"/>
                      <a:pt x="164" y="449"/>
                      <a:pt x="169" y="451"/>
                    </a:cubicBezTo>
                    <a:cubicBezTo>
                      <a:pt x="210" y="554"/>
                      <a:pt x="210" y="554"/>
                      <a:pt x="210" y="554"/>
                    </a:cubicBezTo>
                    <a:cubicBezTo>
                      <a:pt x="264" y="467"/>
                      <a:pt x="264" y="467"/>
                      <a:pt x="264" y="467"/>
                    </a:cubicBezTo>
                    <a:cubicBezTo>
                      <a:pt x="341" y="463"/>
                      <a:pt x="413" y="418"/>
                      <a:pt x="448" y="345"/>
                    </a:cubicBezTo>
                    <a:close/>
                  </a:path>
                </a:pathLst>
              </a:custGeom>
              <a:solidFill>
                <a:srgbClr val="2CA8B5"/>
              </a:solidFill>
              <a:ln>
                <a:noFill/>
              </a:ln>
            </p:spPr>
            <p:txBody>
              <a:bodyPr vert="horz" wrap="square" lIns="91430" tIns="45716" rIns="91430" bIns="45716"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8" name="Freeform 27"/>
              <p:cNvSpPr>
                <a:spLocks/>
              </p:cNvSpPr>
              <p:nvPr/>
            </p:nvSpPr>
            <p:spPr bwMode="auto">
              <a:xfrm>
                <a:off x="10379939" y="2194647"/>
                <a:ext cx="251554" cy="330707"/>
              </a:xfrm>
              <a:custGeom>
                <a:avLst/>
                <a:gdLst>
                  <a:gd name="T0" fmla="*/ 78 w 98"/>
                  <a:gd name="T1" fmla="*/ 44 h 129"/>
                  <a:gd name="T2" fmla="*/ 98 w 98"/>
                  <a:gd name="T3" fmla="*/ 55 h 129"/>
                  <a:gd name="T4" fmla="*/ 67 w 98"/>
                  <a:gd name="T5" fmla="*/ 0 h 129"/>
                  <a:gd name="T6" fmla="*/ 3 w 98"/>
                  <a:gd name="T7" fmla="*/ 0 h 129"/>
                  <a:gd name="T8" fmla="*/ 21 w 98"/>
                  <a:gd name="T9" fmla="*/ 11 h 129"/>
                  <a:gd name="T10" fmla="*/ 7 w 98"/>
                  <a:gd name="T11" fmla="*/ 38 h 129"/>
                  <a:gd name="T12" fmla="*/ 7 w 98"/>
                  <a:gd name="T13" fmla="*/ 64 h 129"/>
                  <a:gd name="T14" fmla="*/ 44 w 98"/>
                  <a:gd name="T15" fmla="*/ 129 h 129"/>
                  <a:gd name="T16" fmla="*/ 47 w 98"/>
                  <a:gd name="T17" fmla="*/ 97 h 129"/>
                  <a:gd name="T18" fmla="*/ 78 w 98"/>
                  <a:gd name="T19" fmla="*/ 44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8" h="129">
                    <a:moveTo>
                      <a:pt x="78" y="44"/>
                    </a:moveTo>
                    <a:cubicBezTo>
                      <a:pt x="98" y="55"/>
                      <a:pt x="98" y="55"/>
                      <a:pt x="98" y="55"/>
                    </a:cubicBezTo>
                    <a:cubicBezTo>
                      <a:pt x="67" y="0"/>
                      <a:pt x="67" y="0"/>
                      <a:pt x="67" y="0"/>
                    </a:cubicBezTo>
                    <a:cubicBezTo>
                      <a:pt x="3" y="0"/>
                      <a:pt x="3" y="0"/>
                      <a:pt x="3" y="0"/>
                    </a:cubicBezTo>
                    <a:cubicBezTo>
                      <a:pt x="21" y="11"/>
                      <a:pt x="21" y="11"/>
                      <a:pt x="21" y="11"/>
                    </a:cubicBezTo>
                    <a:cubicBezTo>
                      <a:pt x="7" y="38"/>
                      <a:pt x="7" y="38"/>
                      <a:pt x="7" y="38"/>
                    </a:cubicBezTo>
                    <a:cubicBezTo>
                      <a:pt x="0" y="50"/>
                      <a:pt x="7" y="64"/>
                      <a:pt x="7" y="64"/>
                    </a:cubicBezTo>
                    <a:cubicBezTo>
                      <a:pt x="44" y="129"/>
                      <a:pt x="44" y="129"/>
                      <a:pt x="44" y="129"/>
                    </a:cubicBezTo>
                    <a:cubicBezTo>
                      <a:pt x="38" y="117"/>
                      <a:pt x="47" y="97"/>
                      <a:pt x="47" y="97"/>
                    </a:cubicBezTo>
                    <a:lnTo>
                      <a:pt x="78" y="4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30" tIns="45716" rIns="91430" bIns="45716"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9" name="Freeform 28"/>
              <p:cNvSpPr>
                <a:spLocks/>
              </p:cNvSpPr>
              <p:nvPr/>
            </p:nvSpPr>
            <p:spPr bwMode="auto">
              <a:xfrm>
                <a:off x="10460176" y="2435358"/>
                <a:ext cx="274324" cy="166980"/>
              </a:xfrm>
              <a:custGeom>
                <a:avLst/>
                <a:gdLst>
                  <a:gd name="T0" fmla="*/ 62 w 107"/>
                  <a:gd name="T1" fmla="*/ 65 h 65"/>
                  <a:gd name="T2" fmla="*/ 107 w 107"/>
                  <a:gd name="T3" fmla="*/ 64 h 65"/>
                  <a:gd name="T4" fmla="*/ 107 w 107"/>
                  <a:gd name="T5" fmla="*/ 0 h 65"/>
                  <a:gd name="T6" fmla="*/ 30 w 107"/>
                  <a:gd name="T7" fmla="*/ 0 h 65"/>
                  <a:gd name="T8" fmla="*/ 62 w 107"/>
                  <a:gd name="T9" fmla="*/ 65 h 65"/>
                </a:gdLst>
                <a:ahLst/>
                <a:cxnLst>
                  <a:cxn ang="0">
                    <a:pos x="T0" y="T1"/>
                  </a:cxn>
                  <a:cxn ang="0">
                    <a:pos x="T2" y="T3"/>
                  </a:cxn>
                  <a:cxn ang="0">
                    <a:pos x="T4" y="T5"/>
                  </a:cxn>
                  <a:cxn ang="0">
                    <a:pos x="T6" y="T7"/>
                  </a:cxn>
                  <a:cxn ang="0">
                    <a:pos x="T8" y="T9"/>
                  </a:cxn>
                </a:cxnLst>
                <a:rect l="0" t="0" r="r" b="b"/>
                <a:pathLst>
                  <a:path w="107" h="65">
                    <a:moveTo>
                      <a:pt x="62" y="65"/>
                    </a:moveTo>
                    <a:cubicBezTo>
                      <a:pt x="107" y="64"/>
                      <a:pt x="107" y="64"/>
                      <a:pt x="107" y="64"/>
                    </a:cubicBezTo>
                    <a:cubicBezTo>
                      <a:pt x="107" y="0"/>
                      <a:pt x="107" y="0"/>
                      <a:pt x="107" y="0"/>
                    </a:cubicBezTo>
                    <a:cubicBezTo>
                      <a:pt x="30" y="0"/>
                      <a:pt x="30" y="0"/>
                      <a:pt x="30" y="0"/>
                    </a:cubicBezTo>
                    <a:cubicBezTo>
                      <a:pt x="30" y="0"/>
                      <a:pt x="0" y="58"/>
                      <a:pt x="62" y="6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30" tIns="45716" rIns="91430" bIns="45716"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0" name="Freeform 29"/>
              <p:cNvSpPr>
                <a:spLocks/>
              </p:cNvSpPr>
              <p:nvPr/>
            </p:nvSpPr>
            <p:spPr bwMode="auto">
              <a:xfrm>
                <a:off x="10678117" y="1925745"/>
                <a:ext cx="338297" cy="214688"/>
              </a:xfrm>
              <a:custGeom>
                <a:avLst/>
                <a:gdLst>
                  <a:gd name="T0" fmla="*/ 101 w 132"/>
                  <a:gd name="T1" fmla="*/ 83 h 84"/>
                  <a:gd name="T2" fmla="*/ 132 w 132"/>
                  <a:gd name="T3" fmla="*/ 28 h 84"/>
                  <a:gd name="T4" fmla="*/ 113 w 132"/>
                  <a:gd name="T5" fmla="*/ 38 h 84"/>
                  <a:gd name="T6" fmla="*/ 97 w 132"/>
                  <a:gd name="T7" fmla="*/ 12 h 84"/>
                  <a:gd name="T8" fmla="*/ 74 w 132"/>
                  <a:gd name="T9" fmla="*/ 0 h 84"/>
                  <a:gd name="T10" fmla="*/ 0 w 132"/>
                  <a:gd name="T11" fmla="*/ 0 h 84"/>
                  <a:gd name="T12" fmla="*/ 26 w 132"/>
                  <a:gd name="T13" fmla="*/ 19 h 84"/>
                  <a:gd name="T14" fmla="*/ 57 w 132"/>
                  <a:gd name="T15" fmla="*/ 71 h 84"/>
                  <a:gd name="T16" fmla="*/ 38 w 132"/>
                  <a:gd name="T17" fmla="*/ 84 h 84"/>
                  <a:gd name="T18" fmla="*/ 101 w 132"/>
                  <a:gd name="T19" fmla="*/ 83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2" h="84">
                    <a:moveTo>
                      <a:pt x="101" y="83"/>
                    </a:moveTo>
                    <a:cubicBezTo>
                      <a:pt x="132" y="28"/>
                      <a:pt x="132" y="28"/>
                      <a:pt x="132" y="28"/>
                    </a:cubicBezTo>
                    <a:cubicBezTo>
                      <a:pt x="113" y="38"/>
                      <a:pt x="113" y="38"/>
                      <a:pt x="113" y="38"/>
                    </a:cubicBezTo>
                    <a:cubicBezTo>
                      <a:pt x="97" y="12"/>
                      <a:pt x="97" y="12"/>
                      <a:pt x="97" y="12"/>
                    </a:cubicBezTo>
                    <a:cubicBezTo>
                      <a:pt x="90" y="1"/>
                      <a:pt x="74" y="0"/>
                      <a:pt x="74" y="0"/>
                    </a:cubicBezTo>
                    <a:cubicBezTo>
                      <a:pt x="0" y="0"/>
                      <a:pt x="0" y="0"/>
                      <a:pt x="0" y="0"/>
                    </a:cubicBezTo>
                    <a:cubicBezTo>
                      <a:pt x="13" y="1"/>
                      <a:pt x="26" y="19"/>
                      <a:pt x="26" y="19"/>
                    </a:cubicBezTo>
                    <a:cubicBezTo>
                      <a:pt x="57" y="71"/>
                      <a:pt x="57" y="71"/>
                      <a:pt x="57" y="71"/>
                    </a:cubicBezTo>
                    <a:cubicBezTo>
                      <a:pt x="38" y="84"/>
                      <a:pt x="38" y="84"/>
                      <a:pt x="38" y="84"/>
                    </a:cubicBezTo>
                    <a:lnTo>
                      <a:pt x="101" y="8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30" tIns="45716" rIns="91430" bIns="45716"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1" name="Freeform 30"/>
              <p:cNvSpPr>
                <a:spLocks/>
              </p:cNvSpPr>
              <p:nvPr/>
            </p:nvSpPr>
            <p:spPr bwMode="auto">
              <a:xfrm>
                <a:off x="10492705" y="1869362"/>
                <a:ext cx="238542" cy="312274"/>
              </a:xfrm>
              <a:custGeom>
                <a:avLst/>
                <a:gdLst>
                  <a:gd name="T0" fmla="*/ 93 w 93"/>
                  <a:gd name="T1" fmla="*/ 55 h 122"/>
                  <a:gd name="T2" fmla="*/ 21 w 93"/>
                  <a:gd name="T3" fmla="*/ 51 h 122"/>
                  <a:gd name="T4" fmla="*/ 0 w 93"/>
                  <a:gd name="T5" fmla="*/ 91 h 122"/>
                  <a:gd name="T6" fmla="*/ 56 w 93"/>
                  <a:gd name="T7" fmla="*/ 122 h 122"/>
                  <a:gd name="T8" fmla="*/ 93 w 93"/>
                  <a:gd name="T9" fmla="*/ 55 h 122"/>
                </a:gdLst>
                <a:ahLst/>
                <a:cxnLst>
                  <a:cxn ang="0">
                    <a:pos x="T0" y="T1"/>
                  </a:cxn>
                  <a:cxn ang="0">
                    <a:pos x="T2" y="T3"/>
                  </a:cxn>
                  <a:cxn ang="0">
                    <a:pos x="T4" y="T5"/>
                  </a:cxn>
                  <a:cxn ang="0">
                    <a:pos x="T6" y="T7"/>
                  </a:cxn>
                  <a:cxn ang="0">
                    <a:pos x="T8" y="T9"/>
                  </a:cxn>
                </a:cxnLst>
                <a:rect l="0" t="0" r="r" b="b"/>
                <a:pathLst>
                  <a:path w="93" h="122">
                    <a:moveTo>
                      <a:pt x="93" y="55"/>
                    </a:moveTo>
                    <a:cubicBezTo>
                      <a:pt x="93" y="55"/>
                      <a:pt x="57" y="0"/>
                      <a:pt x="21" y="51"/>
                    </a:cubicBezTo>
                    <a:cubicBezTo>
                      <a:pt x="0" y="91"/>
                      <a:pt x="0" y="91"/>
                      <a:pt x="0" y="91"/>
                    </a:cubicBezTo>
                    <a:cubicBezTo>
                      <a:pt x="56" y="122"/>
                      <a:pt x="56" y="122"/>
                      <a:pt x="56" y="122"/>
                    </a:cubicBezTo>
                    <a:lnTo>
                      <a:pt x="93" y="5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30" tIns="45716" rIns="91430" bIns="45716"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2" name="Freeform 31"/>
              <p:cNvSpPr>
                <a:spLocks/>
              </p:cNvSpPr>
              <p:nvPr/>
            </p:nvSpPr>
            <p:spPr bwMode="auto">
              <a:xfrm>
                <a:off x="10787630" y="2374639"/>
                <a:ext cx="313358" cy="278661"/>
              </a:xfrm>
              <a:custGeom>
                <a:avLst/>
                <a:gdLst>
                  <a:gd name="T0" fmla="*/ 93 w 122"/>
                  <a:gd name="T1" fmla="*/ 19 h 109"/>
                  <a:gd name="T2" fmla="*/ 32 w 122"/>
                  <a:gd name="T3" fmla="*/ 22 h 109"/>
                  <a:gd name="T4" fmla="*/ 30 w 122"/>
                  <a:gd name="T5" fmla="*/ 0 h 109"/>
                  <a:gd name="T6" fmla="*/ 0 w 122"/>
                  <a:gd name="T7" fmla="*/ 55 h 109"/>
                  <a:gd name="T8" fmla="*/ 35 w 122"/>
                  <a:gd name="T9" fmla="*/ 109 h 109"/>
                  <a:gd name="T10" fmla="*/ 35 w 122"/>
                  <a:gd name="T11" fmla="*/ 87 h 109"/>
                  <a:gd name="T12" fmla="*/ 65 w 122"/>
                  <a:gd name="T13" fmla="*/ 85 h 109"/>
                  <a:gd name="T14" fmla="*/ 87 w 122"/>
                  <a:gd name="T15" fmla="*/ 71 h 109"/>
                  <a:gd name="T16" fmla="*/ 122 w 122"/>
                  <a:gd name="T17" fmla="*/ 5 h 109"/>
                  <a:gd name="T18" fmla="*/ 93 w 122"/>
                  <a:gd name="T19" fmla="*/ 19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2" h="109">
                    <a:moveTo>
                      <a:pt x="93" y="19"/>
                    </a:moveTo>
                    <a:cubicBezTo>
                      <a:pt x="32" y="22"/>
                      <a:pt x="32" y="22"/>
                      <a:pt x="32" y="22"/>
                    </a:cubicBezTo>
                    <a:cubicBezTo>
                      <a:pt x="30" y="0"/>
                      <a:pt x="30" y="0"/>
                      <a:pt x="30" y="0"/>
                    </a:cubicBezTo>
                    <a:cubicBezTo>
                      <a:pt x="0" y="55"/>
                      <a:pt x="0" y="55"/>
                      <a:pt x="0" y="55"/>
                    </a:cubicBezTo>
                    <a:cubicBezTo>
                      <a:pt x="35" y="109"/>
                      <a:pt x="35" y="109"/>
                      <a:pt x="35" y="109"/>
                    </a:cubicBezTo>
                    <a:cubicBezTo>
                      <a:pt x="35" y="87"/>
                      <a:pt x="35" y="87"/>
                      <a:pt x="35" y="87"/>
                    </a:cubicBezTo>
                    <a:cubicBezTo>
                      <a:pt x="65" y="85"/>
                      <a:pt x="65" y="85"/>
                      <a:pt x="65" y="85"/>
                    </a:cubicBezTo>
                    <a:cubicBezTo>
                      <a:pt x="78" y="84"/>
                      <a:pt x="87" y="71"/>
                      <a:pt x="87" y="71"/>
                    </a:cubicBezTo>
                    <a:cubicBezTo>
                      <a:pt x="122" y="5"/>
                      <a:pt x="122" y="5"/>
                      <a:pt x="122" y="5"/>
                    </a:cubicBezTo>
                    <a:cubicBezTo>
                      <a:pt x="115" y="17"/>
                      <a:pt x="93" y="19"/>
                      <a:pt x="93" y="1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30" tIns="45716" rIns="91430" bIns="45716"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3" name="Freeform 32"/>
              <p:cNvSpPr>
                <a:spLocks/>
              </p:cNvSpPr>
              <p:nvPr/>
            </p:nvSpPr>
            <p:spPr bwMode="auto">
              <a:xfrm>
                <a:off x="10896058" y="2143686"/>
                <a:ext cx="271071" cy="253722"/>
              </a:xfrm>
              <a:custGeom>
                <a:avLst/>
                <a:gdLst>
                  <a:gd name="T0" fmla="*/ 41 w 106"/>
                  <a:gd name="T1" fmla="*/ 99 h 99"/>
                  <a:gd name="T2" fmla="*/ 79 w 106"/>
                  <a:gd name="T3" fmla="*/ 38 h 99"/>
                  <a:gd name="T4" fmla="*/ 53 w 106"/>
                  <a:gd name="T5" fmla="*/ 0 h 99"/>
                  <a:gd name="T6" fmla="*/ 0 w 106"/>
                  <a:gd name="T7" fmla="*/ 34 h 99"/>
                  <a:gd name="T8" fmla="*/ 41 w 106"/>
                  <a:gd name="T9" fmla="*/ 99 h 99"/>
                </a:gdLst>
                <a:ahLst/>
                <a:cxnLst>
                  <a:cxn ang="0">
                    <a:pos x="T0" y="T1"/>
                  </a:cxn>
                  <a:cxn ang="0">
                    <a:pos x="T2" y="T3"/>
                  </a:cxn>
                  <a:cxn ang="0">
                    <a:pos x="T4" y="T5"/>
                  </a:cxn>
                  <a:cxn ang="0">
                    <a:pos x="T6" y="T7"/>
                  </a:cxn>
                  <a:cxn ang="0">
                    <a:pos x="T8" y="T9"/>
                  </a:cxn>
                </a:cxnLst>
                <a:rect l="0" t="0" r="r" b="b"/>
                <a:pathLst>
                  <a:path w="106" h="99">
                    <a:moveTo>
                      <a:pt x="41" y="99"/>
                    </a:moveTo>
                    <a:cubicBezTo>
                      <a:pt x="41" y="99"/>
                      <a:pt x="106" y="93"/>
                      <a:pt x="79" y="38"/>
                    </a:cubicBezTo>
                    <a:cubicBezTo>
                      <a:pt x="53" y="0"/>
                      <a:pt x="53" y="0"/>
                      <a:pt x="53" y="0"/>
                    </a:cubicBezTo>
                    <a:cubicBezTo>
                      <a:pt x="0" y="34"/>
                      <a:pt x="0" y="34"/>
                      <a:pt x="0" y="34"/>
                    </a:cubicBezTo>
                    <a:lnTo>
                      <a:pt x="41" y="9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30" tIns="45716" rIns="91430" bIns="45716"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7" name="Group 21"/>
            <p:cNvGrpSpPr/>
            <p:nvPr/>
          </p:nvGrpSpPr>
          <p:grpSpPr>
            <a:xfrm>
              <a:off x="7224304" y="2008696"/>
              <a:ext cx="802907" cy="909544"/>
              <a:chOff x="7059862" y="1381434"/>
              <a:chExt cx="971518" cy="1100548"/>
            </a:xfrm>
          </p:grpSpPr>
          <p:sp>
            <p:nvSpPr>
              <p:cNvPr id="43" name="Freeform 17"/>
              <p:cNvSpPr>
                <a:spLocks/>
              </p:cNvSpPr>
              <p:nvPr/>
            </p:nvSpPr>
            <p:spPr bwMode="auto">
              <a:xfrm>
                <a:off x="7059862" y="1381434"/>
                <a:ext cx="971518" cy="1100548"/>
              </a:xfrm>
              <a:custGeom>
                <a:avLst/>
                <a:gdLst>
                  <a:gd name="T0" fmla="*/ 359 w 379"/>
                  <a:gd name="T1" fmla="*/ 224 h 429"/>
                  <a:gd name="T2" fmla="*/ 226 w 379"/>
                  <a:gd name="T3" fmla="*/ 20 h 429"/>
                  <a:gd name="T4" fmla="*/ 20 w 379"/>
                  <a:gd name="T5" fmla="*/ 151 h 429"/>
                  <a:gd name="T6" fmla="*/ 153 w 379"/>
                  <a:gd name="T7" fmla="*/ 355 h 429"/>
                  <a:gd name="T8" fmla="*/ 165 w 379"/>
                  <a:gd name="T9" fmla="*/ 357 h 429"/>
                  <a:gd name="T10" fmla="*/ 215 w 379"/>
                  <a:gd name="T11" fmla="*/ 429 h 429"/>
                  <a:gd name="T12" fmla="*/ 241 w 379"/>
                  <a:gd name="T13" fmla="*/ 352 h 429"/>
                  <a:gd name="T14" fmla="*/ 359 w 379"/>
                  <a:gd name="T15" fmla="*/ 224 h 42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79" h="429">
                    <a:moveTo>
                      <a:pt x="359" y="224"/>
                    </a:moveTo>
                    <a:cubicBezTo>
                      <a:pt x="379" y="132"/>
                      <a:pt x="319" y="40"/>
                      <a:pt x="226" y="20"/>
                    </a:cubicBezTo>
                    <a:cubicBezTo>
                      <a:pt x="132" y="0"/>
                      <a:pt x="40" y="58"/>
                      <a:pt x="20" y="151"/>
                    </a:cubicBezTo>
                    <a:cubicBezTo>
                      <a:pt x="0" y="244"/>
                      <a:pt x="60" y="335"/>
                      <a:pt x="153" y="355"/>
                    </a:cubicBezTo>
                    <a:cubicBezTo>
                      <a:pt x="157" y="356"/>
                      <a:pt x="161" y="357"/>
                      <a:pt x="165" y="357"/>
                    </a:cubicBezTo>
                    <a:cubicBezTo>
                      <a:pt x="215" y="429"/>
                      <a:pt x="215" y="429"/>
                      <a:pt x="215" y="429"/>
                    </a:cubicBezTo>
                    <a:cubicBezTo>
                      <a:pt x="241" y="352"/>
                      <a:pt x="241" y="352"/>
                      <a:pt x="241" y="352"/>
                    </a:cubicBezTo>
                    <a:cubicBezTo>
                      <a:pt x="299" y="334"/>
                      <a:pt x="346" y="287"/>
                      <a:pt x="359" y="224"/>
                    </a:cubicBezTo>
                    <a:close/>
                  </a:path>
                </a:pathLst>
              </a:custGeom>
              <a:solidFill>
                <a:srgbClr val="E33A58"/>
              </a:solidFill>
              <a:ln>
                <a:noFill/>
              </a:ln>
            </p:spPr>
            <p:txBody>
              <a:bodyPr vert="horz" wrap="square" lIns="91430" tIns="45716" rIns="91430" bIns="45716"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4" name="Freeform 33"/>
              <p:cNvSpPr>
                <a:spLocks noEditPoints="1"/>
              </p:cNvSpPr>
              <p:nvPr/>
            </p:nvSpPr>
            <p:spPr bwMode="auto">
              <a:xfrm>
                <a:off x="7400327" y="1646000"/>
                <a:ext cx="272155" cy="451062"/>
              </a:xfrm>
              <a:custGeom>
                <a:avLst/>
                <a:gdLst>
                  <a:gd name="T0" fmla="*/ 65 w 106"/>
                  <a:gd name="T1" fmla="*/ 81 h 176"/>
                  <a:gd name="T2" fmla="*/ 106 w 106"/>
                  <a:gd name="T3" fmla="*/ 28 h 176"/>
                  <a:gd name="T4" fmla="*/ 106 w 106"/>
                  <a:gd name="T5" fmla="*/ 0 h 176"/>
                  <a:gd name="T6" fmla="*/ 98 w 106"/>
                  <a:gd name="T7" fmla="*/ 0 h 176"/>
                  <a:gd name="T8" fmla="*/ 8 w 106"/>
                  <a:gd name="T9" fmla="*/ 0 h 176"/>
                  <a:gd name="T10" fmla="*/ 0 w 106"/>
                  <a:gd name="T11" fmla="*/ 0 h 176"/>
                  <a:gd name="T12" fmla="*/ 0 w 106"/>
                  <a:gd name="T13" fmla="*/ 28 h 176"/>
                  <a:gd name="T14" fmla="*/ 0 w 106"/>
                  <a:gd name="T15" fmla="*/ 28 h 176"/>
                  <a:gd name="T16" fmla="*/ 42 w 106"/>
                  <a:gd name="T17" fmla="*/ 81 h 176"/>
                  <a:gd name="T18" fmla="*/ 48 w 106"/>
                  <a:gd name="T19" fmla="*/ 89 h 176"/>
                  <a:gd name="T20" fmla="*/ 45 w 106"/>
                  <a:gd name="T21" fmla="*/ 94 h 176"/>
                  <a:gd name="T22" fmla="*/ 0 w 106"/>
                  <a:gd name="T23" fmla="*/ 147 h 176"/>
                  <a:gd name="T24" fmla="*/ 0 w 106"/>
                  <a:gd name="T25" fmla="*/ 147 h 176"/>
                  <a:gd name="T26" fmla="*/ 0 w 106"/>
                  <a:gd name="T27" fmla="*/ 176 h 176"/>
                  <a:gd name="T28" fmla="*/ 8 w 106"/>
                  <a:gd name="T29" fmla="*/ 176 h 176"/>
                  <a:gd name="T30" fmla="*/ 98 w 106"/>
                  <a:gd name="T31" fmla="*/ 176 h 176"/>
                  <a:gd name="T32" fmla="*/ 106 w 106"/>
                  <a:gd name="T33" fmla="*/ 176 h 176"/>
                  <a:gd name="T34" fmla="*/ 106 w 106"/>
                  <a:gd name="T35" fmla="*/ 147 h 176"/>
                  <a:gd name="T36" fmla="*/ 62 w 106"/>
                  <a:gd name="T37" fmla="*/ 94 h 176"/>
                  <a:gd name="T38" fmla="*/ 59 w 106"/>
                  <a:gd name="T39" fmla="*/ 89 h 176"/>
                  <a:gd name="T40" fmla="*/ 65 w 106"/>
                  <a:gd name="T41" fmla="*/ 81 h 176"/>
                  <a:gd name="T42" fmla="*/ 16 w 106"/>
                  <a:gd name="T43" fmla="*/ 147 h 176"/>
                  <a:gd name="T44" fmla="*/ 16 w 106"/>
                  <a:gd name="T45" fmla="*/ 143 h 176"/>
                  <a:gd name="T46" fmla="*/ 16 w 106"/>
                  <a:gd name="T47" fmla="*/ 143 h 176"/>
                  <a:gd name="T48" fmla="*/ 47 w 106"/>
                  <a:gd name="T49" fmla="*/ 106 h 176"/>
                  <a:gd name="T50" fmla="*/ 16 w 106"/>
                  <a:gd name="T51" fmla="*/ 147 h 176"/>
                  <a:gd name="T52" fmla="*/ 90 w 106"/>
                  <a:gd name="T53" fmla="*/ 143 h 176"/>
                  <a:gd name="T54" fmla="*/ 90 w 106"/>
                  <a:gd name="T55" fmla="*/ 145 h 176"/>
                  <a:gd name="T56" fmla="*/ 58 w 106"/>
                  <a:gd name="T57" fmla="*/ 106 h 176"/>
                  <a:gd name="T58" fmla="*/ 90 w 106"/>
                  <a:gd name="T59" fmla="*/ 143 h 176"/>
                  <a:gd name="T60" fmla="*/ 47 w 106"/>
                  <a:gd name="T61" fmla="*/ 47 h 176"/>
                  <a:gd name="T62" fmla="*/ 21 w 106"/>
                  <a:gd name="T63" fmla="*/ 51 h 176"/>
                  <a:gd name="T64" fmla="*/ 16 w 106"/>
                  <a:gd name="T65" fmla="*/ 32 h 176"/>
                  <a:gd name="T66" fmla="*/ 16 w 106"/>
                  <a:gd name="T67" fmla="*/ 32 h 176"/>
                  <a:gd name="T68" fmla="*/ 16 w 106"/>
                  <a:gd name="T69" fmla="*/ 12 h 176"/>
                  <a:gd name="T70" fmla="*/ 22 w 106"/>
                  <a:gd name="T71" fmla="*/ 12 h 176"/>
                  <a:gd name="T72" fmla="*/ 85 w 106"/>
                  <a:gd name="T73" fmla="*/ 12 h 176"/>
                  <a:gd name="T74" fmla="*/ 90 w 106"/>
                  <a:gd name="T75" fmla="*/ 12 h 176"/>
                  <a:gd name="T76" fmla="*/ 90 w 106"/>
                  <a:gd name="T77" fmla="*/ 32 h 176"/>
                  <a:gd name="T78" fmla="*/ 89 w 106"/>
                  <a:gd name="T79" fmla="*/ 42 h 176"/>
                  <a:gd name="T80" fmla="*/ 68 w 106"/>
                  <a:gd name="T81" fmla="*/ 49 h 176"/>
                  <a:gd name="T82" fmla="*/ 47 w 106"/>
                  <a:gd name="T83" fmla="*/ 47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06" h="176">
                    <a:moveTo>
                      <a:pt x="65" y="81"/>
                    </a:moveTo>
                    <a:cubicBezTo>
                      <a:pt x="89" y="75"/>
                      <a:pt x="106" y="54"/>
                      <a:pt x="106" y="28"/>
                    </a:cubicBezTo>
                    <a:cubicBezTo>
                      <a:pt x="106" y="0"/>
                      <a:pt x="106" y="0"/>
                      <a:pt x="106" y="0"/>
                    </a:cubicBezTo>
                    <a:cubicBezTo>
                      <a:pt x="98" y="0"/>
                      <a:pt x="98" y="0"/>
                      <a:pt x="98" y="0"/>
                    </a:cubicBezTo>
                    <a:cubicBezTo>
                      <a:pt x="8" y="0"/>
                      <a:pt x="8" y="0"/>
                      <a:pt x="8" y="0"/>
                    </a:cubicBezTo>
                    <a:cubicBezTo>
                      <a:pt x="0" y="0"/>
                      <a:pt x="0" y="0"/>
                      <a:pt x="0" y="0"/>
                    </a:cubicBezTo>
                    <a:cubicBezTo>
                      <a:pt x="0" y="28"/>
                      <a:pt x="0" y="28"/>
                      <a:pt x="0" y="28"/>
                    </a:cubicBezTo>
                    <a:cubicBezTo>
                      <a:pt x="0" y="28"/>
                      <a:pt x="0" y="28"/>
                      <a:pt x="0" y="28"/>
                    </a:cubicBezTo>
                    <a:cubicBezTo>
                      <a:pt x="0" y="54"/>
                      <a:pt x="18" y="76"/>
                      <a:pt x="42" y="81"/>
                    </a:cubicBezTo>
                    <a:cubicBezTo>
                      <a:pt x="45" y="83"/>
                      <a:pt x="47" y="86"/>
                      <a:pt x="48" y="89"/>
                    </a:cubicBezTo>
                    <a:cubicBezTo>
                      <a:pt x="47" y="91"/>
                      <a:pt x="46" y="92"/>
                      <a:pt x="45" y="94"/>
                    </a:cubicBezTo>
                    <a:cubicBezTo>
                      <a:pt x="20" y="98"/>
                      <a:pt x="0" y="120"/>
                      <a:pt x="0" y="147"/>
                    </a:cubicBezTo>
                    <a:cubicBezTo>
                      <a:pt x="0" y="147"/>
                      <a:pt x="0" y="147"/>
                      <a:pt x="0" y="147"/>
                    </a:cubicBezTo>
                    <a:cubicBezTo>
                      <a:pt x="0" y="176"/>
                      <a:pt x="0" y="176"/>
                      <a:pt x="0" y="176"/>
                    </a:cubicBezTo>
                    <a:cubicBezTo>
                      <a:pt x="8" y="176"/>
                      <a:pt x="8" y="176"/>
                      <a:pt x="8" y="176"/>
                    </a:cubicBezTo>
                    <a:cubicBezTo>
                      <a:pt x="98" y="176"/>
                      <a:pt x="98" y="176"/>
                      <a:pt x="98" y="176"/>
                    </a:cubicBezTo>
                    <a:cubicBezTo>
                      <a:pt x="106" y="176"/>
                      <a:pt x="106" y="176"/>
                      <a:pt x="106" y="176"/>
                    </a:cubicBezTo>
                    <a:cubicBezTo>
                      <a:pt x="106" y="147"/>
                      <a:pt x="106" y="147"/>
                      <a:pt x="106" y="147"/>
                    </a:cubicBezTo>
                    <a:cubicBezTo>
                      <a:pt x="106" y="120"/>
                      <a:pt x="87" y="98"/>
                      <a:pt x="62" y="94"/>
                    </a:cubicBezTo>
                    <a:cubicBezTo>
                      <a:pt x="61" y="92"/>
                      <a:pt x="60" y="91"/>
                      <a:pt x="59" y="89"/>
                    </a:cubicBezTo>
                    <a:cubicBezTo>
                      <a:pt x="60" y="86"/>
                      <a:pt x="62" y="83"/>
                      <a:pt x="65" y="81"/>
                    </a:cubicBezTo>
                    <a:close/>
                    <a:moveTo>
                      <a:pt x="16" y="147"/>
                    </a:moveTo>
                    <a:cubicBezTo>
                      <a:pt x="16" y="143"/>
                      <a:pt x="16" y="143"/>
                      <a:pt x="16" y="143"/>
                    </a:cubicBezTo>
                    <a:cubicBezTo>
                      <a:pt x="16" y="143"/>
                      <a:pt x="16" y="143"/>
                      <a:pt x="16" y="143"/>
                    </a:cubicBezTo>
                    <a:cubicBezTo>
                      <a:pt x="16" y="124"/>
                      <a:pt x="29" y="109"/>
                      <a:pt x="47" y="106"/>
                    </a:cubicBezTo>
                    <a:cubicBezTo>
                      <a:pt x="47" y="113"/>
                      <a:pt x="43" y="131"/>
                      <a:pt x="16" y="147"/>
                    </a:cubicBezTo>
                    <a:close/>
                    <a:moveTo>
                      <a:pt x="90" y="143"/>
                    </a:moveTo>
                    <a:cubicBezTo>
                      <a:pt x="90" y="145"/>
                      <a:pt x="90" y="145"/>
                      <a:pt x="90" y="145"/>
                    </a:cubicBezTo>
                    <a:cubicBezTo>
                      <a:pt x="79" y="138"/>
                      <a:pt x="57" y="122"/>
                      <a:pt x="58" y="106"/>
                    </a:cubicBezTo>
                    <a:cubicBezTo>
                      <a:pt x="76" y="109"/>
                      <a:pt x="90" y="124"/>
                      <a:pt x="90" y="143"/>
                    </a:cubicBezTo>
                    <a:close/>
                    <a:moveTo>
                      <a:pt x="47" y="47"/>
                    </a:moveTo>
                    <a:cubicBezTo>
                      <a:pt x="36" y="42"/>
                      <a:pt x="26" y="48"/>
                      <a:pt x="21" y="51"/>
                    </a:cubicBezTo>
                    <a:cubicBezTo>
                      <a:pt x="18" y="46"/>
                      <a:pt x="16" y="39"/>
                      <a:pt x="16" y="32"/>
                    </a:cubicBezTo>
                    <a:cubicBezTo>
                      <a:pt x="16" y="32"/>
                      <a:pt x="16" y="32"/>
                      <a:pt x="16" y="32"/>
                    </a:cubicBezTo>
                    <a:cubicBezTo>
                      <a:pt x="16" y="12"/>
                      <a:pt x="16" y="12"/>
                      <a:pt x="16" y="12"/>
                    </a:cubicBezTo>
                    <a:cubicBezTo>
                      <a:pt x="22" y="12"/>
                      <a:pt x="22" y="12"/>
                      <a:pt x="22" y="12"/>
                    </a:cubicBezTo>
                    <a:cubicBezTo>
                      <a:pt x="85" y="12"/>
                      <a:pt x="85" y="12"/>
                      <a:pt x="85" y="12"/>
                    </a:cubicBezTo>
                    <a:cubicBezTo>
                      <a:pt x="90" y="12"/>
                      <a:pt x="90" y="12"/>
                      <a:pt x="90" y="12"/>
                    </a:cubicBezTo>
                    <a:cubicBezTo>
                      <a:pt x="90" y="32"/>
                      <a:pt x="90" y="32"/>
                      <a:pt x="90" y="32"/>
                    </a:cubicBezTo>
                    <a:cubicBezTo>
                      <a:pt x="90" y="36"/>
                      <a:pt x="90" y="39"/>
                      <a:pt x="89" y="42"/>
                    </a:cubicBezTo>
                    <a:cubicBezTo>
                      <a:pt x="83" y="42"/>
                      <a:pt x="72" y="47"/>
                      <a:pt x="68" y="49"/>
                    </a:cubicBezTo>
                    <a:cubicBezTo>
                      <a:pt x="63" y="52"/>
                      <a:pt x="63" y="53"/>
                      <a:pt x="47" y="4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30" tIns="45716" rIns="91430" bIns="45716"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5" name="Freeform 34"/>
              <p:cNvSpPr>
                <a:spLocks/>
              </p:cNvSpPr>
              <p:nvPr/>
            </p:nvSpPr>
            <p:spPr bwMode="auto">
              <a:xfrm>
                <a:off x="7375389" y="2115495"/>
                <a:ext cx="319864" cy="56383"/>
              </a:xfrm>
              <a:custGeom>
                <a:avLst/>
                <a:gdLst>
                  <a:gd name="T0" fmla="*/ 117 w 125"/>
                  <a:gd name="T1" fmla="*/ 0 h 22"/>
                  <a:gd name="T2" fmla="*/ 8 w 125"/>
                  <a:gd name="T3" fmla="*/ 0 h 22"/>
                  <a:gd name="T4" fmla="*/ 0 w 125"/>
                  <a:gd name="T5" fmla="*/ 11 h 22"/>
                  <a:gd name="T6" fmla="*/ 8 w 125"/>
                  <a:gd name="T7" fmla="*/ 22 h 22"/>
                  <a:gd name="T8" fmla="*/ 117 w 125"/>
                  <a:gd name="T9" fmla="*/ 22 h 22"/>
                  <a:gd name="T10" fmla="*/ 125 w 125"/>
                  <a:gd name="T11" fmla="*/ 11 h 22"/>
                  <a:gd name="T12" fmla="*/ 117 w 125"/>
                  <a:gd name="T13" fmla="*/ 0 h 22"/>
                </a:gdLst>
                <a:ahLst/>
                <a:cxnLst>
                  <a:cxn ang="0">
                    <a:pos x="T0" y="T1"/>
                  </a:cxn>
                  <a:cxn ang="0">
                    <a:pos x="T2" y="T3"/>
                  </a:cxn>
                  <a:cxn ang="0">
                    <a:pos x="T4" y="T5"/>
                  </a:cxn>
                  <a:cxn ang="0">
                    <a:pos x="T6" y="T7"/>
                  </a:cxn>
                  <a:cxn ang="0">
                    <a:pos x="T8" y="T9"/>
                  </a:cxn>
                  <a:cxn ang="0">
                    <a:pos x="T10" y="T11"/>
                  </a:cxn>
                  <a:cxn ang="0">
                    <a:pos x="T12" y="T13"/>
                  </a:cxn>
                </a:cxnLst>
                <a:rect l="0" t="0" r="r" b="b"/>
                <a:pathLst>
                  <a:path w="125" h="22">
                    <a:moveTo>
                      <a:pt x="117" y="0"/>
                    </a:moveTo>
                    <a:cubicBezTo>
                      <a:pt x="8" y="0"/>
                      <a:pt x="8" y="0"/>
                      <a:pt x="8" y="0"/>
                    </a:cubicBezTo>
                    <a:cubicBezTo>
                      <a:pt x="3" y="0"/>
                      <a:pt x="0" y="5"/>
                      <a:pt x="0" y="11"/>
                    </a:cubicBezTo>
                    <a:cubicBezTo>
                      <a:pt x="0" y="17"/>
                      <a:pt x="3" y="22"/>
                      <a:pt x="8" y="22"/>
                    </a:cubicBezTo>
                    <a:cubicBezTo>
                      <a:pt x="117" y="22"/>
                      <a:pt x="117" y="22"/>
                      <a:pt x="117" y="22"/>
                    </a:cubicBezTo>
                    <a:cubicBezTo>
                      <a:pt x="121" y="22"/>
                      <a:pt x="125" y="17"/>
                      <a:pt x="125" y="11"/>
                    </a:cubicBezTo>
                    <a:cubicBezTo>
                      <a:pt x="125" y="5"/>
                      <a:pt x="121" y="0"/>
                      <a:pt x="117"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30" tIns="45716" rIns="91430" bIns="45716"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6" name="Freeform 35"/>
              <p:cNvSpPr>
                <a:spLocks/>
              </p:cNvSpPr>
              <p:nvPr/>
            </p:nvSpPr>
            <p:spPr bwMode="auto">
              <a:xfrm>
                <a:off x="7375389" y="1569016"/>
                <a:ext cx="319864" cy="58551"/>
              </a:xfrm>
              <a:custGeom>
                <a:avLst/>
                <a:gdLst>
                  <a:gd name="T0" fmla="*/ 8 w 125"/>
                  <a:gd name="T1" fmla="*/ 23 h 23"/>
                  <a:gd name="T2" fmla="*/ 117 w 125"/>
                  <a:gd name="T3" fmla="*/ 23 h 23"/>
                  <a:gd name="T4" fmla="*/ 125 w 125"/>
                  <a:gd name="T5" fmla="*/ 11 h 23"/>
                  <a:gd name="T6" fmla="*/ 117 w 125"/>
                  <a:gd name="T7" fmla="*/ 0 h 23"/>
                  <a:gd name="T8" fmla="*/ 8 w 125"/>
                  <a:gd name="T9" fmla="*/ 0 h 23"/>
                  <a:gd name="T10" fmla="*/ 0 w 125"/>
                  <a:gd name="T11" fmla="*/ 11 h 23"/>
                  <a:gd name="T12" fmla="*/ 8 w 125"/>
                  <a:gd name="T13" fmla="*/ 23 h 23"/>
                </a:gdLst>
                <a:ahLst/>
                <a:cxnLst>
                  <a:cxn ang="0">
                    <a:pos x="T0" y="T1"/>
                  </a:cxn>
                  <a:cxn ang="0">
                    <a:pos x="T2" y="T3"/>
                  </a:cxn>
                  <a:cxn ang="0">
                    <a:pos x="T4" y="T5"/>
                  </a:cxn>
                  <a:cxn ang="0">
                    <a:pos x="T6" y="T7"/>
                  </a:cxn>
                  <a:cxn ang="0">
                    <a:pos x="T8" y="T9"/>
                  </a:cxn>
                  <a:cxn ang="0">
                    <a:pos x="T10" y="T11"/>
                  </a:cxn>
                  <a:cxn ang="0">
                    <a:pos x="T12" y="T13"/>
                  </a:cxn>
                </a:cxnLst>
                <a:rect l="0" t="0" r="r" b="b"/>
                <a:pathLst>
                  <a:path w="125" h="23">
                    <a:moveTo>
                      <a:pt x="8" y="23"/>
                    </a:moveTo>
                    <a:cubicBezTo>
                      <a:pt x="117" y="23"/>
                      <a:pt x="117" y="23"/>
                      <a:pt x="117" y="23"/>
                    </a:cubicBezTo>
                    <a:cubicBezTo>
                      <a:pt x="121" y="23"/>
                      <a:pt x="125" y="17"/>
                      <a:pt x="125" y="11"/>
                    </a:cubicBezTo>
                    <a:cubicBezTo>
                      <a:pt x="125" y="5"/>
                      <a:pt x="121" y="0"/>
                      <a:pt x="117" y="0"/>
                    </a:cubicBezTo>
                    <a:cubicBezTo>
                      <a:pt x="8" y="0"/>
                      <a:pt x="8" y="0"/>
                      <a:pt x="8" y="0"/>
                    </a:cubicBezTo>
                    <a:cubicBezTo>
                      <a:pt x="3" y="0"/>
                      <a:pt x="0" y="5"/>
                      <a:pt x="0" y="11"/>
                    </a:cubicBezTo>
                    <a:cubicBezTo>
                      <a:pt x="0" y="17"/>
                      <a:pt x="3" y="23"/>
                      <a:pt x="8" y="2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30" tIns="45716" rIns="91430" bIns="45716"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8" name="Group 26"/>
            <p:cNvGrpSpPr/>
            <p:nvPr/>
          </p:nvGrpSpPr>
          <p:grpSpPr>
            <a:xfrm>
              <a:off x="8309484" y="3068785"/>
              <a:ext cx="1059194" cy="1156869"/>
              <a:chOff x="8372930" y="2664142"/>
              <a:chExt cx="1281624" cy="1399811"/>
            </a:xfrm>
          </p:grpSpPr>
          <p:sp>
            <p:nvSpPr>
              <p:cNvPr id="41" name="Freeform 18"/>
              <p:cNvSpPr>
                <a:spLocks/>
              </p:cNvSpPr>
              <p:nvPr/>
            </p:nvSpPr>
            <p:spPr bwMode="auto">
              <a:xfrm>
                <a:off x="8372930" y="2664142"/>
                <a:ext cx="1281624" cy="1399811"/>
              </a:xfrm>
              <a:custGeom>
                <a:avLst/>
                <a:gdLst>
                  <a:gd name="T0" fmla="*/ 435 w 500"/>
                  <a:gd name="T1" fmla="*/ 369 h 546"/>
                  <a:gd name="T2" fmla="*/ 369 w 500"/>
                  <a:gd name="T3" fmla="*/ 66 h 546"/>
                  <a:gd name="T4" fmla="*/ 66 w 500"/>
                  <a:gd name="T5" fmla="*/ 129 h 546"/>
                  <a:gd name="T6" fmla="*/ 132 w 500"/>
                  <a:gd name="T7" fmla="*/ 431 h 546"/>
                  <a:gd name="T8" fmla="*/ 144 w 500"/>
                  <a:gd name="T9" fmla="*/ 439 h 546"/>
                  <a:gd name="T10" fmla="*/ 172 w 500"/>
                  <a:gd name="T11" fmla="*/ 546 h 546"/>
                  <a:gd name="T12" fmla="*/ 237 w 500"/>
                  <a:gd name="T13" fmla="*/ 466 h 546"/>
                  <a:gd name="T14" fmla="*/ 435 w 500"/>
                  <a:gd name="T15" fmla="*/ 369 h 54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00" h="546">
                    <a:moveTo>
                      <a:pt x="435" y="369"/>
                    </a:moveTo>
                    <a:cubicBezTo>
                      <a:pt x="500" y="268"/>
                      <a:pt x="471" y="133"/>
                      <a:pt x="369" y="66"/>
                    </a:cubicBezTo>
                    <a:cubicBezTo>
                      <a:pt x="267" y="0"/>
                      <a:pt x="131" y="28"/>
                      <a:pt x="66" y="129"/>
                    </a:cubicBezTo>
                    <a:cubicBezTo>
                      <a:pt x="0" y="229"/>
                      <a:pt x="30" y="365"/>
                      <a:pt x="132" y="431"/>
                    </a:cubicBezTo>
                    <a:cubicBezTo>
                      <a:pt x="136" y="434"/>
                      <a:pt x="140" y="436"/>
                      <a:pt x="144" y="439"/>
                    </a:cubicBezTo>
                    <a:cubicBezTo>
                      <a:pt x="172" y="546"/>
                      <a:pt x="172" y="546"/>
                      <a:pt x="172" y="546"/>
                    </a:cubicBezTo>
                    <a:cubicBezTo>
                      <a:pt x="237" y="466"/>
                      <a:pt x="237" y="466"/>
                      <a:pt x="237" y="466"/>
                    </a:cubicBezTo>
                    <a:cubicBezTo>
                      <a:pt x="313" y="472"/>
                      <a:pt x="390" y="437"/>
                      <a:pt x="435" y="369"/>
                    </a:cubicBezTo>
                    <a:close/>
                  </a:path>
                </a:pathLst>
              </a:custGeom>
              <a:solidFill>
                <a:srgbClr val="E33A58"/>
              </a:solidFill>
              <a:ln>
                <a:noFill/>
              </a:ln>
            </p:spPr>
            <p:txBody>
              <a:bodyPr vert="horz" wrap="square" lIns="91430" tIns="45716" rIns="91430" bIns="45716"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2" name="Freeform 36"/>
              <p:cNvSpPr>
                <a:spLocks noEditPoints="1"/>
              </p:cNvSpPr>
              <p:nvPr/>
            </p:nvSpPr>
            <p:spPr bwMode="auto">
              <a:xfrm>
                <a:off x="8767609" y="2946056"/>
                <a:ext cx="479253" cy="715627"/>
              </a:xfrm>
              <a:custGeom>
                <a:avLst/>
                <a:gdLst>
                  <a:gd name="T0" fmla="*/ 93 w 187"/>
                  <a:gd name="T1" fmla="*/ 1 h 279"/>
                  <a:gd name="T2" fmla="*/ 18 w 187"/>
                  <a:gd name="T3" fmla="*/ 38 h 279"/>
                  <a:gd name="T4" fmla="*/ 2 w 187"/>
                  <a:gd name="T5" fmla="*/ 103 h 279"/>
                  <a:gd name="T6" fmla="*/ 27 w 187"/>
                  <a:gd name="T7" fmla="*/ 158 h 279"/>
                  <a:gd name="T8" fmla="*/ 27 w 187"/>
                  <a:gd name="T9" fmla="*/ 158 h 279"/>
                  <a:gd name="T10" fmla="*/ 42 w 187"/>
                  <a:gd name="T11" fmla="*/ 204 h 279"/>
                  <a:gd name="T12" fmla="*/ 51 w 187"/>
                  <a:gd name="T13" fmla="*/ 269 h 279"/>
                  <a:gd name="T14" fmla="*/ 55 w 187"/>
                  <a:gd name="T15" fmla="*/ 273 h 279"/>
                  <a:gd name="T16" fmla="*/ 91 w 187"/>
                  <a:gd name="T17" fmla="*/ 279 h 279"/>
                  <a:gd name="T18" fmla="*/ 134 w 187"/>
                  <a:gd name="T19" fmla="*/ 271 h 279"/>
                  <a:gd name="T20" fmla="*/ 144 w 187"/>
                  <a:gd name="T21" fmla="*/ 246 h 279"/>
                  <a:gd name="T22" fmla="*/ 149 w 187"/>
                  <a:gd name="T23" fmla="*/ 184 h 279"/>
                  <a:gd name="T24" fmla="*/ 160 w 187"/>
                  <a:gd name="T25" fmla="*/ 156 h 279"/>
                  <a:gd name="T26" fmla="*/ 176 w 187"/>
                  <a:gd name="T27" fmla="*/ 127 h 279"/>
                  <a:gd name="T28" fmla="*/ 185 w 187"/>
                  <a:gd name="T29" fmla="*/ 70 h 279"/>
                  <a:gd name="T30" fmla="*/ 94 w 187"/>
                  <a:gd name="T31" fmla="*/ 1 h 279"/>
                  <a:gd name="T32" fmla="*/ 164 w 187"/>
                  <a:gd name="T33" fmla="*/ 74 h 279"/>
                  <a:gd name="T34" fmla="*/ 130 w 187"/>
                  <a:gd name="T35" fmla="*/ 169 h 279"/>
                  <a:gd name="T36" fmla="*/ 127 w 187"/>
                  <a:gd name="T37" fmla="*/ 184 h 279"/>
                  <a:gd name="T38" fmla="*/ 125 w 187"/>
                  <a:gd name="T39" fmla="*/ 193 h 279"/>
                  <a:gd name="T40" fmla="*/ 103 w 187"/>
                  <a:gd name="T41" fmla="*/ 199 h 279"/>
                  <a:gd name="T42" fmla="*/ 101 w 187"/>
                  <a:gd name="T43" fmla="*/ 148 h 279"/>
                  <a:gd name="T44" fmla="*/ 125 w 187"/>
                  <a:gd name="T45" fmla="*/ 71 h 279"/>
                  <a:gd name="T46" fmla="*/ 112 w 187"/>
                  <a:gd name="T47" fmla="*/ 65 h 279"/>
                  <a:gd name="T48" fmla="*/ 99 w 187"/>
                  <a:gd name="T49" fmla="*/ 66 h 279"/>
                  <a:gd name="T50" fmla="*/ 75 w 187"/>
                  <a:gd name="T51" fmla="*/ 68 h 279"/>
                  <a:gd name="T52" fmla="*/ 66 w 187"/>
                  <a:gd name="T53" fmla="*/ 69 h 279"/>
                  <a:gd name="T54" fmla="*/ 52 w 187"/>
                  <a:gd name="T55" fmla="*/ 77 h 279"/>
                  <a:gd name="T56" fmla="*/ 83 w 187"/>
                  <a:gd name="T57" fmla="*/ 153 h 279"/>
                  <a:gd name="T58" fmla="*/ 65 w 187"/>
                  <a:gd name="T59" fmla="*/ 198 h 279"/>
                  <a:gd name="T60" fmla="*/ 62 w 187"/>
                  <a:gd name="T61" fmla="*/ 194 h 279"/>
                  <a:gd name="T62" fmla="*/ 60 w 187"/>
                  <a:gd name="T63" fmla="*/ 185 h 279"/>
                  <a:gd name="T64" fmla="*/ 57 w 187"/>
                  <a:gd name="T65" fmla="*/ 170 h 279"/>
                  <a:gd name="T66" fmla="*/ 31 w 187"/>
                  <a:gd name="T67" fmla="*/ 122 h 279"/>
                  <a:gd name="T68" fmla="*/ 23 w 187"/>
                  <a:gd name="T69" fmla="*/ 76 h 279"/>
                  <a:gd name="T70" fmla="*/ 36 w 187"/>
                  <a:gd name="T71" fmla="*/ 47 h 279"/>
                  <a:gd name="T72" fmla="*/ 93 w 187"/>
                  <a:gd name="T73" fmla="*/ 20 h 279"/>
                  <a:gd name="T74" fmla="*/ 93 w 187"/>
                  <a:gd name="T75" fmla="*/ 19 h 279"/>
                  <a:gd name="T76" fmla="*/ 150 w 187"/>
                  <a:gd name="T77" fmla="*/ 45 h 279"/>
                  <a:gd name="T78" fmla="*/ 72 w 187"/>
                  <a:gd name="T79" fmla="*/ 71 h 279"/>
                  <a:gd name="T80" fmla="*/ 80 w 187"/>
                  <a:gd name="T81" fmla="*/ 76 h 279"/>
                  <a:gd name="T82" fmla="*/ 83 w 187"/>
                  <a:gd name="T83" fmla="*/ 69 h 279"/>
                  <a:gd name="T84" fmla="*/ 91 w 187"/>
                  <a:gd name="T85" fmla="*/ 69 h 279"/>
                  <a:gd name="T86" fmla="*/ 95 w 187"/>
                  <a:gd name="T87" fmla="*/ 69 h 279"/>
                  <a:gd name="T88" fmla="*/ 98 w 187"/>
                  <a:gd name="T89" fmla="*/ 79 h 279"/>
                  <a:gd name="T90" fmla="*/ 103 w 187"/>
                  <a:gd name="T91" fmla="*/ 77 h 279"/>
                  <a:gd name="T92" fmla="*/ 116 w 187"/>
                  <a:gd name="T93" fmla="*/ 78 h 279"/>
                  <a:gd name="T94" fmla="*/ 63 w 187"/>
                  <a:gd name="T95" fmla="*/ 80 h 279"/>
                  <a:gd name="T96" fmla="*/ 72 w 187"/>
                  <a:gd name="T97" fmla="*/ 71 h 279"/>
                  <a:gd name="T98" fmla="*/ 114 w 187"/>
                  <a:gd name="T99" fmla="*/ 71 h 279"/>
                  <a:gd name="T100" fmla="*/ 115 w 187"/>
                  <a:gd name="T101" fmla="*/ 69 h 279"/>
                  <a:gd name="T102" fmla="*/ 107 w 187"/>
                  <a:gd name="T103" fmla="*/ 68 h 279"/>
                  <a:gd name="T104" fmla="*/ 103 w 187"/>
                  <a:gd name="T105" fmla="*/ 69 h 279"/>
                  <a:gd name="T106" fmla="*/ 62 w 187"/>
                  <a:gd name="T107" fmla="*/ 77 h 279"/>
                  <a:gd name="T108" fmla="*/ 62 w 187"/>
                  <a:gd name="T109" fmla="*/ 77 h 2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87" h="279">
                    <a:moveTo>
                      <a:pt x="94" y="1"/>
                    </a:moveTo>
                    <a:cubicBezTo>
                      <a:pt x="93" y="1"/>
                      <a:pt x="93" y="1"/>
                      <a:pt x="93" y="1"/>
                    </a:cubicBezTo>
                    <a:cubicBezTo>
                      <a:pt x="93" y="1"/>
                      <a:pt x="93" y="1"/>
                      <a:pt x="92" y="1"/>
                    </a:cubicBezTo>
                    <a:cubicBezTo>
                      <a:pt x="53" y="2"/>
                      <a:pt x="30" y="21"/>
                      <a:pt x="18" y="38"/>
                    </a:cubicBezTo>
                    <a:cubicBezTo>
                      <a:pt x="6" y="54"/>
                      <a:pt x="2" y="71"/>
                      <a:pt x="2" y="73"/>
                    </a:cubicBezTo>
                    <a:cubicBezTo>
                      <a:pt x="0" y="82"/>
                      <a:pt x="0" y="92"/>
                      <a:pt x="2" y="103"/>
                    </a:cubicBezTo>
                    <a:cubicBezTo>
                      <a:pt x="4" y="112"/>
                      <a:pt x="7" y="121"/>
                      <a:pt x="11" y="130"/>
                    </a:cubicBezTo>
                    <a:cubicBezTo>
                      <a:pt x="18" y="146"/>
                      <a:pt x="26" y="157"/>
                      <a:pt x="27" y="158"/>
                    </a:cubicBezTo>
                    <a:cubicBezTo>
                      <a:pt x="27" y="158"/>
                      <a:pt x="27" y="158"/>
                      <a:pt x="27" y="158"/>
                    </a:cubicBezTo>
                    <a:cubicBezTo>
                      <a:pt x="27" y="158"/>
                      <a:pt x="27" y="158"/>
                      <a:pt x="27" y="158"/>
                    </a:cubicBezTo>
                    <a:cubicBezTo>
                      <a:pt x="34" y="166"/>
                      <a:pt x="37" y="180"/>
                      <a:pt x="37" y="185"/>
                    </a:cubicBezTo>
                    <a:cubicBezTo>
                      <a:pt x="37" y="193"/>
                      <a:pt x="40" y="200"/>
                      <a:pt x="42" y="204"/>
                    </a:cubicBezTo>
                    <a:cubicBezTo>
                      <a:pt x="41" y="222"/>
                      <a:pt x="41" y="236"/>
                      <a:pt x="43" y="248"/>
                    </a:cubicBezTo>
                    <a:cubicBezTo>
                      <a:pt x="45" y="257"/>
                      <a:pt x="47" y="265"/>
                      <a:pt x="51" y="269"/>
                    </a:cubicBezTo>
                    <a:cubicBezTo>
                      <a:pt x="52" y="272"/>
                      <a:pt x="52" y="272"/>
                      <a:pt x="52" y="272"/>
                    </a:cubicBezTo>
                    <a:cubicBezTo>
                      <a:pt x="55" y="273"/>
                      <a:pt x="55" y="273"/>
                      <a:pt x="55" y="273"/>
                    </a:cubicBezTo>
                    <a:cubicBezTo>
                      <a:pt x="61" y="275"/>
                      <a:pt x="73" y="279"/>
                      <a:pt x="91" y="279"/>
                    </a:cubicBezTo>
                    <a:cubicBezTo>
                      <a:pt x="91" y="279"/>
                      <a:pt x="91" y="279"/>
                      <a:pt x="91" y="279"/>
                    </a:cubicBezTo>
                    <a:cubicBezTo>
                      <a:pt x="104" y="278"/>
                      <a:pt x="117" y="276"/>
                      <a:pt x="131" y="272"/>
                    </a:cubicBezTo>
                    <a:cubicBezTo>
                      <a:pt x="134" y="271"/>
                      <a:pt x="134" y="271"/>
                      <a:pt x="134" y="271"/>
                    </a:cubicBezTo>
                    <a:cubicBezTo>
                      <a:pt x="137" y="268"/>
                      <a:pt x="137" y="268"/>
                      <a:pt x="137" y="268"/>
                    </a:cubicBezTo>
                    <a:cubicBezTo>
                      <a:pt x="140" y="263"/>
                      <a:pt x="142" y="256"/>
                      <a:pt x="144" y="246"/>
                    </a:cubicBezTo>
                    <a:cubicBezTo>
                      <a:pt x="146" y="234"/>
                      <a:pt x="146" y="220"/>
                      <a:pt x="145" y="202"/>
                    </a:cubicBezTo>
                    <a:cubicBezTo>
                      <a:pt x="147" y="198"/>
                      <a:pt x="150" y="192"/>
                      <a:pt x="149" y="184"/>
                    </a:cubicBezTo>
                    <a:cubicBezTo>
                      <a:pt x="150" y="178"/>
                      <a:pt x="152" y="164"/>
                      <a:pt x="159" y="156"/>
                    </a:cubicBezTo>
                    <a:cubicBezTo>
                      <a:pt x="160" y="156"/>
                      <a:pt x="160" y="156"/>
                      <a:pt x="160" y="156"/>
                    </a:cubicBezTo>
                    <a:cubicBezTo>
                      <a:pt x="160" y="155"/>
                      <a:pt x="160" y="155"/>
                      <a:pt x="160" y="155"/>
                    </a:cubicBezTo>
                    <a:cubicBezTo>
                      <a:pt x="160" y="155"/>
                      <a:pt x="169" y="143"/>
                      <a:pt x="176" y="127"/>
                    </a:cubicBezTo>
                    <a:cubicBezTo>
                      <a:pt x="180" y="118"/>
                      <a:pt x="183" y="108"/>
                      <a:pt x="185" y="100"/>
                    </a:cubicBezTo>
                    <a:cubicBezTo>
                      <a:pt x="187" y="89"/>
                      <a:pt x="187" y="79"/>
                      <a:pt x="185" y="70"/>
                    </a:cubicBezTo>
                    <a:cubicBezTo>
                      <a:pt x="184" y="67"/>
                      <a:pt x="180" y="51"/>
                      <a:pt x="168" y="35"/>
                    </a:cubicBezTo>
                    <a:cubicBezTo>
                      <a:pt x="156" y="19"/>
                      <a:pt x="133" y="0"/>
                      <a:pt x="94" y="1"/>
                    </a:cubicBezTo>
                    <a:close/>
                    <a:moveTo>
                      <a:pt x="164" y="73"/>
                    </a:moveTo>
                    <a:cubicBezTo>
                      <a:pt x="164" y="74"/>
                      <a:pt x="164" y="74"/>
                      <a:pt x="164" y="74"/>
                    </a:cubicBezTo>
                    <a:cubicBezTo>
                      <a:pt x="171" y="102"/>
                      <a:pt x="144" y="140"/>
                      <a:pt x="142" y="144"/>
                    </a:cubicBezTo>
                    <a:cubicBezTo>
                      <a:pt x="136" y="150"/>
                      <a:pt x="132" y="159"/>
                      <a:pt x="130" y="169"/>
                    </a:cubicBezTo>
                    <a:cubicBezTo>
                      <a:pt x="128" y="176"/>
                      <a:pt x="127" y="182"/>
                      <a:pt x="127" y="183"/>
                    </a:cubicBezTo>
                    <a:cubicBezTo>
                      <a:pt x="127" y="184"/>
                      <a:pt x="127" y="184"/>
                      <a:pt x="127" y="184"/>
                    </a:cubicBezTo>
                    <a:cubicBezTo>
                      <a:pt x="127" y="184"/>
                      <a:pt x="127" y="184"/>
                      <a:pt x="127" y="184"/>
                    </a:cubicBezTo>
                    <a:cubicBezTo>
                      <a:pt x="127" y="189"/>
                      <a:pt x="125" y="192"/>
                      <a:pt x="125" y="193"/>
                    </a:cubicBezTo>
                    <a:cubicBezTo>
                      <a:pt x="122" y="195"/>
                      <a:pt x="122" y="195"/>
                      <a:pt x="122" y="195"/>
                    </a:cubicBezTo>
                    <a:cubicBezTo>
                      <a:pt x="115" y="197"/>
                      <a:pt x="109" y="199"/>
                      <a:pt x="103" y="199"/>
                    </a:cubicBezTo>
                    <a:cubicBezTo>
                      <a:pt x="102" y="152"/>
                      <a:pt x="102" y="152"/>
                      <a:pt x="102" y="152"/>
                    </a:cubicBezTo>
                    <a:cubicBezTo>
                      <a:pt x="102" y="151"/>
                      <a:pt x="102" y="149"/>
                      <a:pt x="101" y="148"/>
                    </a:cubicBezTo>
                    <a:cubicBezTo>
                      <a:pt x="128" y="72"/>
                      <a:pt x="128" y="72"/>
                      <a:pt x="128" y="72"/>
                    </a:cubicBezTo>
                    <a:cubicBezTo>
                      <a:pt x="125" y="71"/>
                      <a:pt x="125" y="71"/>
                      <a:pt x="125" y="71"/>
                    </a:cubicBezTo>
                    <a:cubicBezTo>
                      <a:pt x="125" y="70"/>
                      <a:pt x="125" y="69"/>
                      <a:pt x="124" y="69"/>
                    </a:cubicBezTo>
                    <a:cubicBezTo>
                      <a:pt x="122" y="64"/>
                      <a:pt x="117" y="64"/>
                      <a:pt x="112" y="65"/>
                    </a:cubicBezTo>
                    <a:cubicBezTo>
                      <a:pt x="112" y="65"/>
                      <a:pt x="111" y="64"/>
                      <a:pt x="110" y="63"/>
                    </a:cubicBezTo>
                    <a:cubicBezTo>
                      <a:pt x="106" y="62"/>
                      <a:pt x="102" y="63"/>
                      <a:pt x="99" y="66"/>
                    </a:cubicBezTo>
                    <a:cubicBezTo>
                      <a:pt x="96" y="65"/>
                      <a:pt x="92" y="65"/>
                      <a:pt x="89" y="66"/>
                    </a:cubicBezTo>
                    <a:cubicBezTo>
                      <a:pt x="85" y="64"/>
                      <a:pt x="79" y="65"/>
                      <a:pt x="75" y="68"/>
                    </a:cubicBezTo>
                    <a:cubicBezTo>
                      <a:pt x="74" y="67"/>
                      <a:pt x="72" y="66"/>
                      <a:pt x="70" y="67"/>
                    </a:cubicBezTo>
                    <a:cubicBezTo>
                      <a:pt x="69" y="67"/>
                      <a:pt x="67" y="68"/>
                      <a:pt x="66" y="69"/>
                    </a:cubicBezTo>
                    <a:cubicBezTo>
                      <a:pt x="61" y="65"/>
                      <a:pt x="56" y="70"/>
                      <a:pt x="55" y="76"/>
                    </a:cubicBezTo>
                    <a:cubicBezTo>
                      <a:pt x="52" y="77"/>
                      <a:pt x="52" y="77"/>
                      <a:pt x="52" y="77"/>
                    </a:cubicBezTo>
                    <a:cubicBezTo>
                      <a:pt x="85" y="149"/>
                      <a:pt x="85" y="149"/>
                      <a:pt x="85" y="149"/>
                    </a:cubicBezTo>
                    <a:cubicBezTo>
                      <a:pt x="84" y="150"/>
                      <a:pt x="83" y="151"/>
                      <a:pt x="83" y="153"/>
                    </a:cubicBezTo>
                    <a:cubicBezTo>
                      <a:pt x="84" y="201"/>
                      <a:pt x="84" y="201"/>
                      <a:pt x="84" y="201"/>
                    </a:cubicBezTo>
                    <a:cubicBezTo>
                      <a:pt x="76" y="200"/>
                      <a:pt x="69" y="199"/>
                      <a:pt x="65" y="198"/>
                    </a:cubicBezTo>
                    <a:cubicBezTo>
                      <a:pt x="65" y="197"/>
                      <a:pt x="65" y="197"/>
                      <a:pt x="65" y="197"/>
                    </a:cubicBezTo>
                    <a:cubicBezTo>
                      <a:pt x="62" y="194"/>
                      <a:pt x="62" y="194"/>
                      <a:pt x="62" y="194"/>
                    </a:cubicBezTo>
                    <a:cubicBezTo>
                      <a:pt x="62" y="194"/>
                      <a:pt x="59" y="190"/>
                      <a:pt x="60" y="186"/>
                    </a:cubicBezTo>
                    <a:cubicBezTo>
                      <a:pt x="60" y="185"/>
                      <a:pt x="60" y="185"/>
                      <a:pt x="60" y="185"/>
                    </a:cubicBezTo>
                    <a:cubicBezTo>
                      <a:pt x="60" y="184"/>
                      <a:pt x="60" y="184"/>
                      <a:pt x="60" y="184"/>
                    </a:cubicBezTo>
                    <a:cubicBezTo>
                      <a:pt x="59" y="183"/>
                      <a:pt x="59" y="178"/>
                      <a:pt x="57" y="170"/>
                    </a:cubicBezTo>
                    <a:cubicBezTo>
                      <a:pt x="54" y="160"/>
                      <a:pt x="50" y="152"/>
                      <a:pt x="45" y="145"/>
                    </a:cubicBezTo>
                    <a:cubicBezTo>
                      <a:pt x="44" y="144"/>
                      <a:pt x="37" y="134"/>
                      <a:pt x="31" y="122"/>
                    </a:cubicBezTo>
                    <a:cubicBezTo>
                      <a:pt x="25" y="109"/>
                      <a:pt x="19" y="92"/>
                      <a:pt x="23" y="76"/>
                    </a:cubicBezTo>
                    <a:cubicBezTo>
                      <a:pt x="23" y="76"/>
                      <a:pt x="23" y="76"/>
                      <a:pt x="23" y="76"/>
                    </a:cubicBezTo>
                    <a:cubicBezTo>
                      <a:pt x="23" y="76"/>
                      <a:pt x="23" y="76"/>
                      <a:pt x="23" y="76"/>
                    </a:cubicBezTo>
                    <a:cubicBezTo>
                      <a:pt x="23" y="76"/>
                      <a:pt x="26" y="61"/>
                      <a:pt x="36" y="47"/>
                    </a:cubicBezTo>
                    <a:cubicBezTo>
                      <a:pt x="49" y="29"/>
                      <a:pt x="68" y="20"/>
                      <a:pt x="92" y="20"/>
                    </a:cubicBezTo>
                    <a:cubicBezTo>
                      <a:pt x="93" y="20"/>
                      <a:pt x="93" y="20"/>
                      <a:pt x="93" y="20"/>
                    </a:cubicBezTo>
                    <a:cubicBezTo>
                      <a:pt x="93" y="20"/>
                      <a:pt x="93" y="20"/>
                      <a:pt x="93" y="20"/>
                    </a:cubicBezTo>
                    <a:cubicBezTo>
                      <a:pt x="93" y="19"/>
                      <a:pt x="93" y="19"/>
                      <a:pt x="93" y="19"/>
                    </a:cubicBezTo>
                    <a:cubicBezTo>
                      <a:pt x="93" y="20"/>
                      <a:pt x="93" y="19"/>
                      <a:pt x="94" y="19"/>
                    </a:cubicBezTo>
                    <a:cubicBezTo>
                      <a:pt x="118" y="19"/>
                      <a:pt x="137" y="27"/>
                      <a:pt x="150" y="45"/>
                    </a:cubicBezTo>
                    <a:cubicBezTo>
                      <a:pt x="160" y="58"/>
                      <a:pt x="164" y="73"/>
                      <a:pt x="164" y="73"/>
                    </a:cubicBezTo>
                    <a:close/>
                    <a:moveTo>
                      <a:pt x="72" y="71"/>
                    </a:moveTo>
                    <a:cubicBezTo>
                      <a:pt x="71" y="72"/>
                      <a:pt x="70" y="75"/>
                      <a:pt x="71" y="77"/>
                    </a:cubicBezTo>
                    <a:cubicBezTo>
                      <a:pt x="73" y="80"/>
                      <a:pt x="78" y="79"/>
                      <a:pt x="80" y="76"/>
                    </a:cubicBezTo>
                    <a:cubicBezTo>
                      <a:pt x="80" y="74"/>
                      <a:pt x="80" y="72"/>
                      <a:pt x="79" y="70"/>
                    </a:cubicBezTo>
                    <a:cubicBezTo>
                      <a:pt x="80" y="69"/>
                      <a:pt x="81" y="69"/>
                      <a:pt x="83" y="69"/>
                    </a:cubicBezTo>
                    <a:cubicBezTo>
                      <a:pt x="76" y="75"/>
                      <a:pt x="89" y="83"/>
                      <a:pt x="91" y="73"/>
                    </a:cubicBezTo>
                    <a:cubicBezTo>
                      <a:pt x="92" y="71"/>
                      <a:pt x="91" y="70"/>
                      <a:pt x="91" y="69"/>
                    </a:cubicBezTo>
                    <a:cubicBezTo>
                      <a:pt x="91" y="69"/>
                      <a:pt x="92" y="69"/>
                      <a:pt x="92" y="69"/>
                    </a:cubicBezTo>
                    <a:cubicBezTo>
                      <a:pt x="93" y="69"/>
                      <a:pt x="94" y="69"/>
                      <a:pt x="95" y="69"/>
                    </a:cubicBezTo>
                    <a:cubicBezTo>
                      <a:pt x="95" y="69"/>
                      <a:pt x="95" y="69"/>
                      <a:pt x="95" y="69"/>
                    </a:cubicBezTo>
                    <a:cubicBezTo>
                      <a:pt x="92" y="72"/>
                      <a:pt x="93" y="80"/>
                      <a:pt x="98" y="79"/>
                    </a:cubicBezTo>
                    <a:cubicBezTo>
                      <a:pt x="100" y="78"/>
                      <a:pt x="101" y="78"/>
                      <a:pt x="102" y="76"/>
                    </a:cubicBezTo>
                    <a:cubicBezTo>
                      <a:pt x="103" y="77"/>
                      <a:pt x="103" y="77"/>
                      <a:pt x="103" y="77"/>
                    </a:cubicBezTo>
                    <a:cubicBezTo>
                      <a:pt x="108" y="79"/>
                      <a:pt x="111" y="77"/>
                      <a:pt x="113" y="74"/>
                    </a:cubicBezTo>
                    <a:cubicBezTo>
                      <a:pt x="113" y="76"/>
                      <a:pt x="114" y="77"/>
                      <a:pt x="116" y="78"/>
                    </a:cubicBezTo>
                    <a:cubicBezTo>
                      <a:pt x="92" y="144"/>
                      <a:pt x="92" y="144"/>
                      <a:pt x="92" y="144"/>
                    </a:cubicBezTo>
                    <a:cubicBezTo>
                      <a:pt x="63" y="80"/>
                      <a:pt x="63" y="80"/>
                      <a:pt x="63" y="80"/>
                    </a:cubicBezTo>
                    <a:cubicBezTo>
                      <a:pt x="69" y="82"/>
                      <a:pt x="70" y="76"/>
                      <a:pt x="68" y="72"/>
                    </a:cubicBezTo>
                    <a:cubicBezTo>
                      <a:pt x="69" y="71"/>
                      <a:pt x="70" y="71"/>
                      <a:pt x="72" y="71"/>
                    </a:cubicBezTo>
                    <a:close/>
                    <a:moveTo>
                      <a:pt x="115" y="69"/>
                    </a:moveTo>
                    <a:cubicBezTo>
                      <a:pt x="115" y="70"/>
                      <a:pt x="114" y="70"/>
                      <a:pt x="114" y="71"/>
                    </a:cubicBezTo>
                    <a:cubicBezTo>
                      <a:pt x="114" y="70"/>
                      <a:pt x="114" y="69"/>
                      <a:pt x="114" y="69"/>
                    </a:cubicBezTo>
                    <a:cubicBezTo>
                      <a:pt x="114" y="69"/>
                      <a:pt x="115" y="69"/>
                      <a:pt x="115" y="69"/>
                    </a:cubicBezTo>
                    <a:close/>
                    <a:moveTo>
                      <a:pt x="102" y="67"/>
                    </a:moveTo>
                    <a:cubicBezTo>
                      <a:pt x="104" y="67"/>
                      <a:pt x="105" y="67"/>
                      <a:pt x="107" y="68"/>
                    </a:cubicBezTo>
                    <a:cubicBezTo>
                      <a:pt x="106" y="69"/>
                      <a:pt x="105" y="70"/>
                      <a:pt x="104" y="71"/>
                    </a:cubicBezTo>
                    <a:cubicBezTo>
                      <a:pt x="103" y="70"/>
                      <a:pt x="103" y="69"/>
                      <a:pt x="103" y="69"/>
                    </a:cubicBezTo>
                    <a:cubicBezTo>
                      <a:pt x="103" y="68"/>
                      <a:pt x="102" y="68"/>
                      <a:pt x="102" y="67"/>
                    </a:cubicBezTo>
                    <a:close/>
                    <a:moveTo>
                      <a:pt x="62" y="77"/>
                    </a:moveTo>
                    <a:cubicBezTo>
                      <a:pt x="62" y="77"/>
                      <a:pt x="62" y="77"/>
                      <a:pt x="62" y="77"/>
                    </a:cubicBezTo>
                    <a:cubicBezTo>
                      <a:pt x="62" y="77"/>
                      <a:pt x="62" y="77"/>
                      <a:pt x="62" y="77"/>
                    </a:cubicBezTo>
                    <a:cubicBezTo>
                      <a:pt x="62" y="77"/>
                      <a:pt x="62" y="77"/>
                      <a:pt x="62" y="7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30" tIns="45716" rIns="91430" bIns="45716"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9" name="Group 29"/>
            <p:cNvGrpSpPr/>
            <p:nvPr/>
          </p:nvGrpSpPr>
          <p:grpSpPr>
            <a:xfrm>
              <a:off x="8423929" y="1631840"/>
              <a:ext cx="1046648" cy="1170310"/>
              <a:chOff x="8375098" y="1043138"/>
              <a:chExt cx="1266444" cy="1416075"/>
            </a:xfrm>
          </p:grpSpPr>
          <p:sp>
            <p:nvSpPr>
              <p:cNvPr id="39" name="Freeform 19"/>
              <p:cNvSpPr>
                <a:spLocks/>
              </p:cNvSpPr>
              <p:nvPr/>
            </p:nvSpPr>
            <p:spPr bwMode="auto">
              <a:xfrm>
                <a:off x="8375098" y="1043138"/>
                <a:ext cx="1266444" cy="1416075"/>
              </a:xfrm>
              <a:custGeom>
                <a:avLst/>
                <a:gdLst>
                  <a:gd name="T0" fmla="*/ 455 w 494"/>
                  <a:gd name="T1" fmla="*/ 317 h 552"/>
                  <a:gd name="T2" fmla="*/ 317 w 494"/>
                  <a:gd name="T3" fmla="*/ 39 h 552"/>
                  <a:gd name="T4" fmla="*/ 39 w 494"/>
                  <a:gd name="T5" fmla="*/ 174 h 552"/>
                  <a:gd name="T6" fmla="*/ 176 w 494"/>
                  <a:gd name="T7" fmla="*/ 451 h 552"/>
                  <a:gd name="T8" fmla="*/ 190 w 494"/>
                  <a:gd name="T9" fmla="*/ 455 h 552"/>
                  <a:gd name="T10" fmla="*/ 243 w 494"/>
                  <a:gd name="T11" fmla="*/ 552 h 552"/>
                  <a:gd name="T12" fmla="*/ 287 w 494"/>
                  <a:gd name="T13" fmla="*/ 460 h 552"/>
                  <a:gd name="T14" fmla="*/ 455 w 494"/>
                  <a:gd name="T15" fmla="*/ 317 h 5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94" h="552">
                    <a:moveTo>
                      <a:pt x="455" y="317"/>
                    </a:moveTo>
                    <a:cubicBezTo>
                      <a:pt x="494" y="203"/>
                      <a:pt x="432" y="79"/>
                      <a:pt x="317" y="39"/>
                    </a:cubicBezTo>
                    <a:cubicBezTo>
                      <a:pt x="202" y="0"/>
                      <a:pt x="78" y="60"/>
                      <a:pt x="39" y="174"/>
                    </a:cubicBezTo>
                    <a:cubicBezTo>
                      <a:pt x="0" y="287"/>
                      <a:pt x="61" y="412"/>
                      <a:pt x="176" y="451"/>
                    </a:cubicBezTo>
                    <a:cubicBezTo>
                      <a:pt x="181" y="453"/>
                      <a:pt x="186" y="454"/>
                      <a:pt x="190" y="455"/>
                    </a:cubicBezTo>
                    <a:cubicBezTo>
                      <a:pt x="243" y="552"/>
                      <a:pt x="243" y="552"/>
                      <a:pt x="243" y="552"/>
                    </a:cubicBezTo>
                    <a:cubicBezTo>
                      <a:pt x="287" y="460"/>
                      <a:pt x="287" y="460"/>
                      <a:pt x="287" y="460"/>
                    </a:cubicBezTo>
                    <a:cubicBezTo>
                      <a:pt x="362" y="446"/>
                      <a:pt x="428" y="394"/>
                      <a:pt x="455" y="317"/>
                    </a:cubicBezTo>
                    <a:close/>
                  </a:path>
                </a:pathLst>
              </a:custGeom>
              <a:solidFill>
                <a:srgbClr val="2CA8B5"/>
              </a:solidFill>
              <a:ln>
                <a:noFill/>
              </a:ln>
            </p:spPr>
            <p:txBody>
              <a:bodyPr vert="horz" wrap="square" lIns="91430" tIns="45716" rIns="91430" bIns="45716"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0" name="Freeform 38"/>
              <p:cNvSpPr>
                <a:spLocks noEditPoints="1"/>
              </p:cNvSpPr>
              <p:nvPr/>
            </p:nvSpPr>
            <p:spPr bwMode="auto">
              <a:xfrm>
                <a:off x="8608219" y="1396614"/>
                <a:ext cx="813213" cy="564912"/>
              </a:xfrm>
              <a:custGeom>
                <a:avLst/>
                <a:gdLst>
                  <a:gd name="T0" fmla="*/ 314 w 317"/>
                  <a:gd name="T1" fmla="*/ 82 h 220"/>
                  <a:gd name="T2" fmla="*/ 309 w 317"/>
                  <a:gd name="T3" fmla="*/ 75 h 220"/>
                  <a:gd name="T4" fmla="*/ 303 w 317"/>
                  <a:gd name="T5" fmla="*/ 71 h 220"/>
                  <a:gd name="T6" fmla="*/ 302 w 317"/>
                  <a:gd name="T7" fmla="*/ 72 h 220"/>
                  <a:gd name="T8" fmla="*/ 306 w 317"/>
                  <a:gd name="T9" fmla="*/ 83 h 220"/>
                  <a:gd name="T10" fmla="*/ 307 w 317"/>
                  <a:gd name="T11" fmla="*/ 87 h 220"/>
                  <a:gd name="T12" fmla="*/ 305 w 317"/>
                  <a:gd name="T13" fmla="*/ 92 h 220"/>
                  <a:gd name="T14" fmla="*/ 303 w 317"/>
                  <a:gd name="T15" fmla="*/ 94 h 220"/>
                  <a:gd name="T16" fmla="*/ 302 w 317"/>
                  <a:gd name="T17" fmla="*/ 94 h 220"/>
                  <a:gd name="T18" fmla="*/ 303 w 317"/>
                  <a:gd name="T19" fmla="*/ 94 h 220"/>
                  <a:gd name="T20" fmla="*/ 303 w 317"/>
                  <a:gd name="T21" fmla="*/ 94 h 220"/>
                  <a:gd name="T22" fmla="*/ 301 w 317"/>
                  <a:gd name="T23" fmla="*/ 95 h 220"/>
                  <a:gd name="T24" fmla="*/ 298 w 317"/>
                  <a:gd name="T25" fmla="*/ 96 h 220"/>
                  <a:gd name="T26" fmla="*/ 159 w 317"/>
                  <a:gd name="T27" fmla="*/ 0 h 220"/>
                  <a:gd name="T28" fmla="*/ 17 w 317"/>
                  <a:gd name="T29" fmla="*/ 11 h 220"/>
                  <a:gd name="T30" fmla="*/ 20 w 317"/>
                  <a:gd name="T31" fmla="*/ 99 h 220"/>
                  <a:gd name="T32" fmla="*/ 9 w 317"/>
                  <a:gd name="T33" fmla="*/ 99 h 220"/>
                  <a:gd name="T34" fmla="*/ 9 w 317"/>
                  <a:gd name="T35" fmla="*/ 146 h 220"/>
                  <a:gd name="T36" fmla="*/ 91 w 317"/>
                  <a:gd name="T37" fmla="*/ 185 h 220"/>
                  <a:gd name="T38" fmla="*/ 113 w 317"/>
                  <a:gd name="T39" fmla="*/ 220 h 220"/>
                  <a:gd name="T40" fmla="*/ 135 w 317"/>
                  <a:gd name="T41" fmla="*/ 196 h 220"/>
                  <a:gd name="T42" fmla="*/ 177 w 317"/>
                  <a:gd name="T43" fmla="*/ 197 h 220"/>
                  <a:gd name="T44" fmla="*/ 196 w 317"/>
                  <a:gd name="T45" fmla="*/ 220 h 220"/>
                  <a:gd name="T46" fmla="*/ 220 w 317"/>
                  <a:gd name="T47" fmla="*/ 187 h 220"/>
                  <a:gd name="T48" fmla="*/ 303 w 317"/>
                  <a:gd name="T49" fmla="*/ 110 h 220"/>
                  <a:gd name="T50" fmla="*/ 309 w 317"/>
                  <a:gd name="T51" fmla="*/ 106 h 220"/>
                  <a:gd name="T52" fmla="*/ 311 w 317"/>
                  <a:gd name="T53" fmla="*/ 104 h 220"/>
                  <a:gd name="T54" fmla="*/ 312 w 317"/>
                  <a:gd name="T55" fmla="*/ 104 h 220"/>
                  <a:gd name="T56" fmla="*/ 312 w 317"/>
                  <a:gd name="T57" fmla="*/ 103 h 220"/>
                  <a:gd name="T58" fmla="*/ 312 w 317"/>
                  <a:gd name="T59" fmla="*/ 103 h 220"/>
                  <a:gd name="T60" fmla="*/ 316 w 317"/>
                  <a:gd name="T61" fmla="*/ 96 h 220"/>
                  <a:gd name="T62" fmla="*/ 316 w 317"/>
                  <a:gd name="T63" fmla="*/ 85 h 220"/>
                  <a:gd name="T64" fmla="*/ 52 w 317"/>
                  <a:gd name="T65" fmla="*/ 99 h 220"/>
                  <a:gd name="T66" fmla="*/ 76 w 317"/>
                  <a:gd name="T67" fmla="*/ 99 h 220"/>
                  <a:gd name="T68" fmla="*/ 201 w 317"/>
                  <a:gd name="T69" fmla="*/ 24 h 220"/>
                  <a:gd name="T70" fmla="*/ 158 w 317"/>
                  <a:gd name="T71" fmla="*/ 31 h 220"/>
                  <a:gd name="T72" fmla="*/ 119 w 317"/>
                  <a:gd name="T73" fmla="*/ 37 h 220"/>
                  <a:gd name="T74" fmla="*/ 113 w 317"/>
                  <a:gd name="T75" fmla="*/ 25 h 220"/>
                  <a:gd name="T76" fmla="*/ 158 w 317"/>
                  <a:gd name="T77" fmla="*/ 12 h 220"/>
                  <a:gd name="T78" fmla="*/ 201 w 317"/>
                  <a:gd name="T79" fmla="*/ 24 h 2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317" h="220">
                    <a:moveTo>
                      <a:pt x="316" y="85"/>
                    </a:moveTo>
                    <a:cubicBezTo>
                      <a:pt x="315" y="84"/>
                      <a:pt x="315" y="83"/>
                      <a:pt x="314" y="82"/>
                    </a:cubicBezTo>
                    <a:cubicBezTo>
                      <a:pt x="314" y="81"/>
                      <a:pt x="313" y="80"/>
                      <a:pt x="313" y="79"/>
                    </a:cubicBezTo>
                    <a:cubicBezTo>
                      <a:pt x="311" y="78"/>
                      <a:pt x="310" y="77"/>
                      <a:pt x="309" y="75"/>
                    </a:cubicBezTo>
                    <a:cubicBezTo>
                      <a:pt x="308" y="74"/>
                      <a:pt x="307" y="74"/>
                      <a:pt x="306" y="73"/>
                    </a:cubicBezTo>
                    <a:cubicBezTo>
                      <a:pt x="305" y="72"/>
                      <a:pt x="304" y="71"/>
                      <a:pt x="303" y="71"/>
                    </a:cubicBezTo>
                    <a:cubicBezTo>
                      <a:pt x="302" y="70"/>
                      <a:pt x="301" y="70"/>
                      <a:pt x="301" y="70"/>
                    </a:cubicBezTo>
                    <a:cubicBezTo>
                      <a:pt x="301" y="70"/>
                      <a:pt x="301" y="71"/>
                      <a:pt x="302" y="72"/>
                    </a:cubicBezTo>
                    <a:cubicBezTo>
                      <a:pt x="303" y="74"/>
                      <a:pt x="304" y="76"/>
                      <a:pt x="305" y="78"/>
                    </a:cubicBezTo>
                    <a:cubicBezTo>
                      <a:pt x="305" y="80"/>
                      <a:pt x="306" y="81"/>
                      <a:pt x="306" y="83"/>
                    </a:cubicBezTo>
                    <a:cubicBezTo>
                      <a:pt x="306" y="83"/>
                      <a:pt x="306" y="84"/>
                      <a:pt x="306" y="85"/>
                    </a:cubicBezTo>
                    <a:cubicBezTo>
                      <a:pt x="307" y="85"/>
                      <a:pt x="307" y="86"/>
                      <a:pt x="307" y="87"/>
                    </a:cubicBezTo>
                    <a:cubicBezTo>
                      <a:pt x="307" y="88"/>
                      <a:pt x="306" y="89"/>
                      <a:pt x="306" y="90"/>
                    </a:cubicBezTo>
                    <a:cubicBezTo>
                      <a:pt x="306" y="91"/>
                      <a:pt x="305" y="91"/>
                      <a:pt x="305" y="92"/>
                    </a:cubicBezTo>
                    <a:cubicBezTo>
                      <a:pt x="305" y="92"/>
                      <a:pt x="305" y="92"/>
                      <a:pt x="305" y="92"/>
                    </a:cubicBezTo>
                    <a:cubicBezTo>
                      <a:pt x="303" y="94"/>
                      <a:pt x="303" y="94"/>
                      <a:pt x="303" y="94"/>
                    </a:cubicBezTo>
                    <a:cubicBezTo>
                      <a:pt x="302" y="94"/>
                      <a:pt x="302" y="94"/>
                      <a:pt x="302" y="94"/>
                    </a:cubicBezTo>
                    <a:cubicBezTo>
                      <a:pt x="302" y="94"/>
                      <a:pt x="302" y="94"/>
                      <a:pt x="302" y="94"/>
                    </a:cubicBezTo>
                    <a:cubicBezTo>
                      <a:pt x="302" y="94"/>
                      <a:pt x="303" y="94"/>
                      <a:pt x="303" y="94"/>
                    </a:cubicBezTo>
                    <a:cubicBezTo>
                      <a:pt x="303" y="94"/>
                      <a:pt x="303" y="94"/>
                      <a:pt x="303" y="94"/>
                    </a:cubicBezTo>
                    <a:cubicBezTo>
                      <a:pt x="303" y="94"/>
                      <a:pt x="303" y="94"/>
                      <a:pt x="303" y="94"/>
                    </a:cubicBezTo>
                    <a:cubicBezTo>
                      <a:pt x="303" y="94"/>
                      <a:pt x="303" y="94"/>
                      <a:pt x="303" y="94"/>
                    </a:cubicBezTo>
                    <a:cubicBezTo>
                      <a:pt x="302" y="94"/>
                      <a:pt x="302" y="94"/>
                      <a:pt x="302" y="94"/>
                    </a:cubicBezTo>
                    <a:cubicBezTo>
                      <a:pt x="301" y="95"/>
                      <a:pt x="301" y="95"/>
                      <a:pt x="301" y="95"/>
                    </a:cubicBezTo>
                    <a:cubicBezTo>
                      <a:pt x="301" y="95"/>
                      <a:pt x="300" y="95"/>
                      <a:pt x="300" y="96"/>
                    </a:cubicBezTo>
                    <a:cubicBezTo>
                      <a:pt x="299" y="96"/>
                      <a:pt x="299" y="96"/>
                      <a:pt x="298" y="96"/>
                    </a:cubicBezTo>
                    <a:cubicBezTo>
                      <a:pt x="298" y="96"/>
                      <a:pt x="297" y="96"/>
                      <a:pt x="297" y="96"/>
                    </a:cubicBezTo>
                    <a:cubicBezTo>
                      <a:pt x="295" y="43"/>
                      <a:pt x="234" y="0"/>
                      <a:pt x="159" y="0"/>
                    </a:cubicBezTo>
                    <a:cubicBezTo>
                      <a:pt x="123" y="0"/>
                      <a:pt x="90" y="10"/>
                      <a:pt x="66" y="26"/>
                    </a:cubicBezTo>
                    <a:cubicBezTo>
                      <a:pt x="56" y="19"/>
                      <a:pt x="39" y="11"/>
                      <a:pt x="17" y="11"/>
                    </a:cubicBezTo>
                    <a:cubicBezTo>
                      <a:pt x="17" y="11"/>
                      <a:pt x="32" y="33"/>
                      <a:pt x="40" y="48"/>
                    </a:cubicBezTo>
                    <a:cubicBezTo>
                      <a:pt x="28" y="63"/>
                      <a:pt x="20" y="80"/>
                      <a:pt x="20" y="99"/>
                    </a:cubicBezTo>
                    <a:cubicBezTo>
                      <a:pt x="20" y="99"/>
                      <a:pt x="20" y="99"/>
                      <a:pt x="20" y="99"/>
                    </a:cubicBezTo>
                    <a:cubicBezTo>
                      <a:pt x="9" y="99"/>
                      <a:pt x="9" y="99"/>
                      <a:pt x="9" y="99"/>
                    </a:cubicBezTo>
                    <a:cubicBezTo>
                      <a:pt x="9" y="99"/>
                      <a:pt x="0" y="108"/>
                      <a:pt x="0" y="123"/>
                    </a:cubicBezTo>
                    <a:cubicBezTo>
                      <a:pt x="0" y="138"/>
                      <a:pt x="9" y="146"/>
                      <a:pt x="9" y="146"/>
                    </a:cubicBezTo>
                    <a:cubicBezTo>
                      <a:pt x="45" y="155"/>
                      <a:pt x="45" y="155"/>
                      <a:pt x="45" y="155"/>
                    </a:cubicBezTo>
                    <a:cubicBezTo>
                      <a:pt x="57" y="167"/>
                      <a:pt x="72" y="177"/>
                      <a:pt x="91" y="185"/>
                    </a:cubicBezTo>
                    <a:cubicBezTo>
                      <a:pt x="99" y="216"/>
                      <a:pt x="99" y="216"/>
                      <a:pt x="99" y="216"/>
                    </a:cubicBezTo>
                    <a:cubicBezTo>
                      <a:pt x="99" y="216"/>
                      <a:pt x="101" y="220"/>
                      <a:pt x="113" y="220"/>
                    </a:cubicBezTo>
                    <a:cubicBezTo>
                      <a:pt x="126" y="220"/>
                      <a:pt x="130" y="216"/>
                      <a:pt x="130" y="216"/>
                    </a:cubicBezTo>
                    <a:cubicBezTo>
                      <a:pt x="135" y="196"/>
                      <a:pt x="135" y="196"/>
                      <a:pt x="135" y="196"/>
                    </a:cubicBezTo>
                    <a:cubicBezTo>
                      <a:pt x="143" y="197"/>
                      <a:pt x="151" y="197"/>
                      <a:pt x="159" y="197"/>
                    </a:cubicBezTo>
                    <a:cubicBezTo>
                      <a:pt x="165" y="197"/>
                      <a:pt x="171" y="197"/>
                      <a:pt x="177" y="197"/>
                    </a:cubicBezTo>
                    <a:cubicBezTo>
                      <a:pt x="182" y="216"/>
                      <a:pt x="182" y="216"/>
                      <a:pt x="182" y="216"/>
                    </a:cubicBezTo>
                    <a:cubicBezTo>
                      <a:pt x="182" y="216"/>
                      <a:pt x="184" y="220"/>
                      <a:pt x="196" y="220"/>
                    </a:cubicBezTo>
                    <a:cubicBezTo>
                      <a:pt x="208" y="220"/>
                      <a:pt x="213" y="216"/>
                      <a:pt x="213" y="216"/>
                    </a:cubicBezTo>
                    <a:cubicBezTo>
                      <a:pt x="220" y="187"/>
                      <a:pt x="220" y="187"/>
                      <a:pt x="220" y="187"/>
                    </a:cubicBezTo>
                    <a:cubicBezTo>
                      <a:pt x="260" y="173"/>
                      <a:pt x="290" y="145"/>
                      <a:pt x="296" y="111"/>
                    </a:cubicBezTo>
                    <a:cubicBezTo>
                      <a:pt x="298" y="111"/>
                      <a:pt x="300" y="111"/>
                      <a:pt x="303" y="110"/>
                    </a:cubicBezTo>
                    <a:cubicBezTo>
                      <a:pt x="304" y="109"/>
                      <a:pt x="305" y="109"/>
                      <a:pt x="306" y="108"/>
                    </a:cubicBezTo>
                    <a:cubicBezTo>
                      <a:pt x="307" y="108"/>
                      <a:pt x="308" y="107"/>
                      <a:pt x="309" y="106"/>
                    </a:cubicBezTo>
                    <a:cubicBezTo>
                      <a:pt x="311" y="105"/>
                      <a:pt x="311" y="105"/>
                      <a:pt x="311" y="105"/>
                    </a:cubicBezTo>
                    <a:cubicBezTo>
                      <a:pt x="311" y="104"/>
                      <a:pt x="311" y="104"/>
                      <a:pt x="311" y="104"/>
                    </a:cubicBezTo>
                    <a:cubicBezTo>
                      <a:pt x="312" y="104"/>
                      <a:pt x="312" y="104"/>
                      <a:pt x="312" y="104"/>
                    </a:cubicBezTo>
                    <a:cubicBezTo>
                      <a:pt x="312" y="104"/>
                      <a:pt x="312" y="104"/>
                      <a:pt x="312" y="104"/>
                    </a:cubicBezTo>
                    <a:cubicBezTo>
                      <a:pt x="312" y="104"/>
                      <a:pt x="312" y="104"/>
                      <a:pt x="312" y="104"/>
                    </a:cubicBezTo>
                    <a:cubicBezTo>
                      <a:pt x="312" y="103"/>
                      <a:pt x="312" y="103"/>
                      <a:pt x="312" y="103"/>
                    </a:cubicBezTo>
                    <a:cubicBezTo>
                      <a:pt x="312" y="103"/>
                      <a:pt x="312" y="103"/>
                      <a:pt x="312" y="103"/>
                    </a:cubicBezTo>
                    <a:cubicBezTo>
                      <a:pt x="312" y="103"/>
                      <a:pt x="312" y="103"/>
                      <a:pt x="312" y="103"/>
                    </a:cubicBezTo>
                    <a:cubicBezTo>
                      <a:pt x="314" y="101"/>
                      <a:pt x="314" y="101"/>
                      <a:pt x="314" y="101"/>
                    </a:cubicBezTo>
                    <a:cubicBezTo>
                      <a:pt x="315" y="99"/>
                      <a:pt x="316" y="98"/>
                      <a:pt x="316" y="96"/>
                    </a:cubicBezTo>
                    <a:cubicBezTo>
                      <a:pt x="317" y="95"/>
                      <a:pt x="317" y="93"/>
                      <a:pt x="317" y="92"/>
                    </a:cubicBezTo>
                    <a:cubicBezTo>
                      <a:pt x="317" y="89"/>
                      <a:pt x="317" y="87"/>
                      <a:pt x="316" y="85"/>
                    </a:cubicBezTo>
                    <a:close/>
                    <a:moveTo>
                      <a:pt x="64" y="111"/>
                    </a:moveTo>
                    <a:cubicBezTo>
                      <a:pt x="57" y="111"/>
                      <a:pt x="52" y="106"/>
                      <a:pt x="52" y="99"/>
                    </a:cubicBezTo>
                    <a:cubicBezTo>
                      <a:pt x="52" y="93"/>
                      <a:pt x="57" y="87"/>
                      <a:pt x="64" y="87"/>
                    </a:cubicBezTo>
                    <a:cubicBezTo>
                      <a:pt x="70" y="87"/>
                      <a:pt x="76" y="93"/>
                      <a:pt x="76" y="99"/>
                    </a:cubicBezTo>
                    <a:cubicBezTo>
                      <a:pt x="76" y="106"/>
                      <a:pt x="70" y="111"/>
                      <a:pt x="64" y="111"/>
                    </a:cubicBezTo>
                    <a:close/>
                    <a:moveTo>
                      <a:pt x="201" y="24"/>
                    </a:moveTo>
                    <a:cubicBezTo>
                      <a:pt x="200" y="27"/>
                      <a:pt x="197" y="37"/>
                      <a:pt x="195" y="36"/>
                    </a:cubicBezTo>
                    <a:cubicBezTo>
                      <a:pt x="183" y="33"/>
                      <a:pt x="171" y="31"/>
                      <a:pt x="158" y="31"/>
                    </a:cubicBezTo>
                    <a:cubicBezTo>
                      <a:pt x="145" y="31"/>
                      <a:pt x="132" y="33"/>
                      <a:pt x="119" y="37"/>
                    </a:cubicBezTo>
                    <a:cubicBezTo>
                      <a:pt x="119" y="37"/>
                      <a:pt x="119" y="37"/>
                      <a:pt x="119" y="37"/>
                    </a:cubicBezTo>
                    <a:cubicBezTo>
                      <a:pt x="119" y="37"/>
                      <a:pt x="119" y="37"/>
                      <a:pt x="119" y="37"/>
                    </a:cubicBezTo>
                    <a:cubicBezTo>
                      <a:pt x="116" y="36"/>
                      <a:pt x="114" y="27"/>
                      <a:pt x="113" y="25"/>
                    </a:cubicBezTo>
                    <a:cubicBezTo>
                      <a:pt x="112" y="23"/>
                      <a:pt x="114" y="20"/>
                      <a:pt x="116" y="19"/>
                    </a:cubicBezTo>
                    <a:cubicBezTo>
                      <a:pt x="130" y="15"/>
                      <a:pt x="144" y="12"/>
                      <a:pt x="158" y="12"/>
                    </a:cubicBezTo>
                    <a:cubicBezTo>
                      <a:pt x="172" y="12"/>
                      <a:pt x="185" y="14"/>
                      <a:pt x="198" y="18"/>
                    </a:cubicBezTo>
                    <a:cubicBezTo>
                      <a:pt x="200" y="19"/>
                      <a:pt x="202" y="22"/>
                      <a:pt x="201" y="2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30" tIns="45716" rIns="91430" bIns="45716"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0" name="Group 32"/>
            <p:cNvGrpSpPr/>
            <p:nvPr/>
          </p:nvGrpSpPr>
          <p:grpSpPr>
            <a:xfrm>
              <a:off x="9332833" y="3121655"/>
              <a:ext cx="847714" cy="902375"/>
              <a:chOff x="9611182" y="2728115"/>
              <a:chExt cx="1025733" cy="1091874"/>
            </a:xfrm>
          </p:grpSpPr>
          <p:sp>
            <p:nvSpPr>
              <p:cNvPr id="36" name="Freeform 7"/>
              <p:cNvSpPr>
                <a:spLocks/>
              </p:cNvSpPr>
              <p:nvPr/>
            </p:nvSpPr>
            <p:spPr bwMode="auto">
              <a:xfrm>
                <a:off x="9611182" y="2728115"/>
                <a:ext cx="1025733" cy="1091874"/>
              </a:xfrm>
              <a:custGeom>
                <a:avLst/>
                <a:gdLst>
                  <a:gd name="T0" fmla="*/ 327 w 400"/>
                  <a:gd name="T1" fmla="*/ 332 h 426"/>
                  <a:gd name="T2" fmla="*/ 330 w 400"/>
                  <a:gd name="T3" fmla="*/ 75 h 426"/>
                  <a:gd name="T4" fmla="*/ 74 w 400"/>
                  <a:gd name="T5" fmla="*/ 69 h 426"/>
                  <a:gd name="T6" fmla="*/ 70 w 400"/>
                  <a:gd name="T7" fmla="*/ 326 h 426"/>
                  <a:gd name="T8" fmla="*/ 79 w 400"/>
                  <a:gd name="T9" fmla="*/ 334 h 426"/>
                  <a:gd name="T10" fmla="*/ 82 w 400"/>
                  <a:gd name="T11" fmla="*/ 426 h 426"/>
                  <a:gd name="T12" fmla="*/ 149 w 400"/>
                  <a:gd name="T13" fmla="*/ 374 h 426"/>
                  <a:gd name="T14" fmla="*/ 327 w 400"/>
                  <a:gd name="T15" fmla="*/ 332 h 42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00" h="426">
                    <a:moveTo>
                      <a:pt x="327" y="332"/>
                    </a:moveTo>
                    <a:cubicBezTo>
                      <a:pt x="399" y="263"/>
                      <a:pt x="400" y="148"/>
                      <a:pt x="330" y="75"/>
                    </a:cubicBezTo>
                    <a:cubicBezTo>
                      <a:pt x="260" y="3"/>
                      <a:pt x="146" y="0"/>
                      <a:pt x="74" y="69"/>
                    </a:cubicBezTo>
                    <a:cubicBezTo>
                      <a:pt x="2" y="138"/>
                      <a:pt x="0" y="253"/>
                      <a:pt x="70" y="326"/>
                    </a:cubicBezTo>
                    <a:cubicBezTo>
                      <a:pt x="73" y="329"/>
                      <a:pt x="76" y="331"/>
                      <a:pt x="79" y="334"/>
                    </a:cubicBezTo>
                    <a:cubicBezTo>
                      <a:pt x="82" y="426"/>
                      <a:pt x="82" y="426"/>
                      <a:pt x="82" y="426"/>
                    </a:cubicBezTo>
                    <a:cubicBezTo>
                      <a:pt x="149" y="374"/>
                      <a:pt x="149" y="374"/>
                      <a:pt x="149" y="374"/>
                    </a:cubicBezTo>
                    <a:cubicBezTo>
                      <a:pt x="210" y="393"/>
                      <a:pt x="278" y="379"/>
                      <a:pt x="327" y="332"/>
                    </a:cubicBezTo>
                    <a:close/>
                  </a:path>
                </a:pathLst>
              </a:custGeom>
              <a:solidFill>
                <a:srgbClr val="2CA8B5"/>
              </a:solidFill>
              <a:ln>
                <a:noFill/>
              </a:ln>
            </p:spPr>
            <p:txBody>
              <a:bodyPr vert="horz" wrap="square" lIns="91430" tIns="45716" rIns="91430" bIns="45716"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7" name="Freeform 39"/>
              <p:cNvSpPr>
                <a:spLocks/>
              </p:cNvSpPr>
              <p:nvPr/>
            </p:nvSpPr>
            <p:spPr bwMode="auto">
              <a:xfrm>
                <a:off x="9787920" y="3010029"/>
                <a:ext cx="499855" cy="325285"/>
              </a:xfrm>
              <a:custGeom>
                <a:avLst/>
                <a:gdLst>
                  <a:gd name="T0" fmla="*/ 95 w 195"/>
                  <a:gd name="T1" fmla="*/ 122 h 127"/>
                  <a:gd name="T2" fmla="*/ 180 w 195"/>
                  <a:gd name="T3" fmla="*/ 65 h 127"/>
                  <a:gd name="T4" fmla="*/ 195 w 195"/>
                  <a:gd name="T5" fmla="*/ 66 h 127"/>
                  <a:gd name="T6" fmla="*/ 195 w 195"/>
                  <a:gd name="T7" fmla="*/ 63 h 127"/>
                  <a:gd name="T8" fmla="*/ 100 w 195"/>
                  <a:gd name="T9" fmla="*/ 0 h 127"/>
                  <a:gd name="T10" fmla="*/ 5 w 195"/>
                  <a:gd name="T11" fmla="*/ 63 h 127"/>
                  <a:gd name="T12" fmla="*/ 28 w 195"/>
                  <a:gd name="T13" fmla="*/ 105 h 127"/>
                  <a:gd name="T14" fmla="*/ 0 w 195"/>
                  <a:gd name="T15" fmla="*/ 125 h 127"/>
                  <a:gd name="T16" fmla="*/ 13 w 195"/>
                  <a:gd name="T17" fmla="*/ 127 h 127"/>
                  <a:gd name="T18" fmla="*/ 44 w 195"/>
                  <a:gd name="T19" fmla="*/ 115 h 127"/>
                  <a:gd name="T20" fmla="*/ 94 w 195"/>
                  <a:gd name="T21" fmla="*/ 126 h 127"/>
                  <a:gd name="T22" fmla="*/ 95 w 195"/>
                  <a:gd name="T23" fmla="*/ 122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95" h="127">
                    <a:moveTo>
                      <a:pt x="95" y="122"/>
                    </a:moveTo>
                    <a:cubicBezTo>
                      <a:pt x="102" y="89"/>
                      <a:pt x="134" y="65"/>
                      <a:pt x="180" y="65"/>
                    </a:cubicBezTo>
                    <a:cubicBezTo>
                      <a:pt x="185" y="65"/>
                      <a:pt x="190" y="65"/>
                      <a:pt x="195" y="66"/>
                    </a:cubicBezTo>
                    <a:cubicBezTo>
                      <a:pt x="195" y="65"/>
                      <a:pt x="195" y="64"/>
                      <a:pt x="195" y="63"/>
                    </a:cubicBezTo>
                    <a:cubicBezTo>
                      <a:pt x="195" y="28"/>
                      <a:pt x="152" y="0"/>
                      <a:pt x="100" y="0"/>
                    </a:cubicBezTo>
                    <a:cubicBezTo>
                      <a:pt x="47" y="0"/>
                      <a:pt x="5" y="28"/>
                      <a:pt x="5" y="63"/>
                    </a:cubicBezTo>
                    <a:cubicBezTo>
                      <a:pt x="5" y="79"/>
                      <a:pt x="14" y="94"/>
                      <a:pt x="28" y="105"/>
                    </a:cubicBezTo>
                    <a:cubicBezTo>
                      <a:pt x="21" y="114"/>
                      <a:pt x="11" y="121"/>
                      <a:pt x="0" y="125"/>
                    </a:cubicBezTo>
                    <a:cubicBezTo>
                      <a:pt x="4" y="126"/>
                      <a:pt x="8" y="127"/>
                      <a:pt x="13" y="127"/>
                    </a:cubicBezTo>
                    <a:cubicBezTo>
                      <a:pt x="25" y="127"/>
                      <a:pt x="36" y="122"/>
                      <a:pt x="44" y="115"/>
                    </a:cubicBezTo>
                    <a:cubicBezTo>
                      <a:pt x="59" y="122"/>
                      <a:pt x="74" y="126"/>
                      <a:pt x="94" y="126"/>
                    </a:cubicBezTo>
                    <a:cubicBezTo>
                      <a:pt x="93" y="125"/>
                      <a:pt x="94" y="123"/>
                      <a:pt x="95" y="12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30" tIns="45716" rIns="91430" bIns="45716"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8" name="Freeform 40"/>
              <p:cNvSpPr>
                <a:spLocks noEditPoints="1"/>
              </p:cNvSpPr>
              <p:nvPr/>
            </p:nvSpPr>
            <p:spPr bwMode="auto">
              <a:xfrm>
                <a:off x="10073087" y="3220380"/>
                <a:ext cx="387089" cy="251554"/>
              </a:xfrm>
              <a:custGeom>
                <a:avLst/>
                <a:gdLst>
                  <a:gd name="T0" fmla="*/ 129 w 151"/>
                  <a:gd name="T1" fmla="*/ 81 h 98"/>
                  <a:gd name="T2" fmla="*/ 147 w 151"/>
                  <a:gd name="T3" fmla="*/ 49 h 98"/>
                  <a:gd name="T4" fmla="*/ 73 w 151"/>
                  <a:gd name="T5" fmla="*/ 0 h 98"/>
                  <a:gd name="T6" fmla="*/ 0 w 151"/>
                  <a:gd name="T7" fmla="*/ 49 h 98"/>
                  <a:gd name="T8" fmla="*/ 73 w 151"/>
                  <a:gd name="T9" fmla="*/ 98 h 98"/>
                  <a:gd name="T10" fmla="*/ 116 w 151"/>
                  <a:gd name="T11" fmla="*/ 88 h 98"/>
                  <a:gd name="T12" fmla="*/ 140 w 151"/>
                  <a:gd name="T13" fmla="*/ 98 h 98"/>
                  <a:gd name="T14" fmla="*/ 151 w 151"/>
                  <a:gd name="T15" fmla="*/ 96 h 98"/>
                  <a:gd name="T16" fmla="*/ 129 w 151"/>
                  <a:gd name="T17" fmla="*/ 81 h 98"/>
                  <a:gd name="T18" fmla="*/ 46 w 151"/>
                  <a:gd name="T19" fmla="*/ 57 h 98"/>
                  <a:gd name="T20" fmla="*/ 37 w 151"/>
                  <a:gd name="T21" fmla="*/ 49 h 98"/>
                  <a:gd name="T22" fmla="*/ 46 w 151"/>
                  <a:gd name="T23" fmla="*/ 40 h 98"/>
                  <a:gd name="T24" fmla="*/ 54 w 151"/>
                  <a:gd name="T25" fmla="*/ 49 h 98"/>
                  <a:gd name="T26" fmla="*/ 46 w 151"/>
                  <a:gd name="T27" fmla="*/ 57 h 98"/>
                  <a:gd name="T28" fmla="*/ 76 w 151"/>
                  <a:gd name="T29" fmla="*/ 57 h 98"/>
                  <a:gd name="T30" fmla="*/ 67 w 151"/>
                  <a:gd name="T31" fmla="*/ 49 h 98"/>
                  <a:gd name="T32" fmla="*/ 76 w 151"/>
                  <a:gd name="T33" fmla="*/ 40 h 98"/>
                  <a:gd name="T34" fmla="*/ 84 w 151"/>
                  <a:gd name="T35" fmla="*/ 49 h 98"/>
                  <a:gd name="T36" fmla="*/ 76 w 151"/>
                  <a:gd name="T37" fmla="*/ 57 h 98"/>
                  <a:gd name="T38" fmla="*/ 106 w 151"/>
                  <a:gd name="T39" fmla="*/ 57 h 98"/>
                  <a:gd name="T40" fmla="*/ 97 w 151"/>
                  <a:gd name="T41" fmla="*/ 49 h 98"/>
                  <a:gd name="T42" fmla="*/ 106 w 151"/>
                  <a:gd name="T43" fmla="*/ 40 h 98"/>
                  <a:gd name="T44" fmla="*/ 114 w 151"/>
                  <a:gd name="T45" fmla="*/ 49 h 98"/>
                  <a:gd name="T46" fmla="*/ 106 w 151"/>
                  <a:gd name="T47" fmla="*/ 57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51" h="98">
                    <a:moveTo>
                      <a:pt x="129" y="81"/>
                    </a:moveTo>
                    <a:cubicBezTo>
                      <a:pt x="140" y="72"/>
                      <a:pt x="147" y="61"/>
                      <a:pt x="147" y="49"/>
                    </a:cubicBezTo>
                    <a:cubicBezTo>
                      <a:pt x="147" y="22"/>
                      <a:pt x="114" y="0"/>
                      <a:pt x="73" y="0"/>
                    </a:cubicBezTo>
                    <a:cubicBezTo>
                      <a:pt x="33" y="0"/>
                      <a:pt x="0" y="22"/>
                      <a:pt x="0" y="49"/>
                    </a:cubicBezTo>
                    <a:cubicBezTo>
                      <a:pt x="0" y="76"/>
                      <a:pt x="33" y="98"/>
                      <a:pt x="73" y="98"/>
                    </a:cubicBezTo>
                    <a:cubicBezTo>
                      <a:pt x="89" y="98"/>
                      <a:pt x="104" y="94"/>
                      <a:pt x="116" y="88"/>
                    </a:cubicBezTo>
                    <a:cubicBezTo>
                      <a:pt x="123" y="94"/>
                      <a:pt x="131" y="98"/>
                      <a:pt x="140" y="98"/>
                    </a:cubicBezTo>
                    <a:cubicBezTo>
                      <a:pt x="144" y="98"/>
                      <a:pt x="147" y="97"/>
                      <a:pt x="151" y="96"/>
                    </a:cubicBezTo>
                    <a:cubicBezTo>
                      <a:pt x="142" y="93"/>
                      <a:pt x="134" y="88"/>
                      <a:pt x="129" y="81"/>
                    </a:cubicBezTo>
                    <a:close/>
                    <a:moveTo>
                      <a:pt x="46" y="57"/>
                    </a:moveTo>
                    <a:cubicBezTo>
                      <a:pt x="41" y="57"/>
                      <a:pt x="37" y="54"/>
                      <a:pt x="37" y="49"/>
                    </a:cubicBezTo>
                    <a:cubicBezTo>
                      <a:pt x="37" y="44"/>
                      <a:pt x="41" y="40"/>
                      <a:pt x="46" y="40"/>
                    </a:cubicBezTo>
                    <a:cubicBezTo>
                      <a:pt x="50" y="40"/>
                      <a:pt x="54" y="44"/>
                      <a:pt x="54" y="49"/>
                    </a:cubicBezTo>
                    <a:cubicBezTo>
                      <a:pt x="54" y="54"/>
                      <a:pt x="50" y="57"/>
                      <a:pt x="46" y="57"/>
                    </a:cubicBezTo>
                    <a:close/>
                    <a:moveTo>
                      <a:pt x="76" y="57"/>
                    </a:moveTo>
                    <a:cubicBezTo>
                      <a:pt x="71" y="57"/>
                      <a:pt x="67" y="54"/>
                      <a:pt x="67" y="49"/>
                    </a:cubicBezTo>
                    <a:cubicBezTo>
                      <a:pt x="67" y="44"/>
                      <a:pt x="71" y="40"/>
                      <a:pt x="76" y="40"/>
                    </a:cubicBezTo>
                    <a:cubicBezTo>
                      <a:pt x="80" y="40"/>
                      <a:pt x="84" y="44"/>
                      <a:pt x="84" y="49"/>
                    </a:cubicBezTo>
                    <a:cubicBezTo>
                      <a:pt x="84" y="54"/>
                      <a:pt x="80" y="57"/>
                      <a:pt x="76" y="57"/>
                    </a:cubicBezTo>
                    <a:close/>
                    <a:moveTo>
                      <a:pt x="106" y="57"/>
                    </a:moveTo>
                    <a:cubicBezTo>
                      <a:pt x="101" y="57"/>
                      <a:pt x="97" y="54"/>
                      <a:pt x="97" y="49"/>
                    </a:cubicBezTo>
                    <a:cubicBezTo>
                      <a:pt x="97" y="44"/>
                      <a:pt x="101" y="40"/>
                      <a:pt x="106" y="40"/>
                    </a:cubicBezTo>
                    <a:cubicBezTo>
                      <a:pt x="110" y="40"/>
                      <a:pt x="114" y="44"/>
                      <a:pt x="114" y="49"/>
                    </a:cubicBezTo>
                    <a:cubicBezTo>
                      <a:pt x="114" y="54"/>
                      <a:pt x="110" y="57"/>
                      <a:pt x="106" y="5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30" tIns="45716" rIns="91430" bIns="45716"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1" name="Group 36"/>
            <p:cNvGrpSpPr/>
            <p:nvPr/>
          </p:nvGrpSpPr>
          <p:grpSpPr>
            <a:xfrm>
              <a:off x="10146494" y="3213057"/>
              <a:ext cx="1055608" cy="1012596"/>
              <a:chOff x="10595712" y="2838712"/>
              <a:chExt cx="1277286" cy="1225241"/>
            </a:xfrm>
          </p:grpSpPr>
          <p:sp>
            <p:nvSpPr>
              <p:cNvPr id="34" name="Freeform 12"/>
              <p:cNvSpPr>
                <a:spLocks/>
              </p:cNvSpPr>
              <p:nvPr/>
            </p:nvSpPr>
            <p:spPr bwMode="auto">
              <a:xfrm>
                <a:off x="10595712" y="2838712"/>
                <a:ext cx="1277286" cy="1225241"/>
              </a:xfrm>
              <a:custGeom>
                <a:avLst/>
                <a:gdLst>
                  <a:gd name="T0" fmla="*/ 314 w 498"/>
                  <a:gd name="T1" fmla="*/ 456 h 478"/>
                  <a:gd name="T2" fmla="*/ 465 w 498"/>
                  <a:gd name="T3" fmla="*/ 187 h 478"/>
                  <a:gd name="T4" fmla="*/ 197 w 498"/>
                  <a:gd name="T5" fmla="*/ 32 h 478"/>
                  <a:gd name="T6" fmla="*/ 46 w 498"/>
                  <a:gd name="T7" fmla="*/ 302 h 478"/>
                  <a:gd name="T8" fmla="*/ 50 w 498"/>
                  <a:gd name="T9" fmla="*/ 316 h 478"/>
                  <a:gd name="T10" fmla="*/ 0 w 498"/>
                  <a:gd name="T11" fmla="*/ 415 h 478"/>
                  <a:gd name="T12" fmla="*/ 101 w 498"/>
                  <a:gd name="T13" fmla="*/ 398 h 478"/>
                  <a:gd name="T14" fmla="*/ 314 w 498"/>
                  <a:gd name="T15" fmla="*/ 456 h 47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98" h="478">
                    <a:moveTo>
                      <a:pt x="314" y="456"/>
                    </a:moveTo>
                    <a:cubicBezTo>
                      <a:pt x="430" y="425"/>
                      <a:pt x="498" y="304"/>
                      <a:pt x="465" y="187"/>
                    </a:cubicBezTo>
                    <a:cubicBezTo>
                      <a:pt x="433" y="69"/>
                      <a:pt x="313" y="0"/>
                      <a:pt x="197" y="32"/>
                    </a:cubicBezTo>
                    <a:cubicBezTo>
                      <a:pt x="81" y="64"/>
                      <a:pt x="14" y="185"/>
                      <a:pt x="46" y="302"/>
                    </a:cubicBezTo>
                    <a:cubicBezTo>
                      <a:pt x="47" y="307"/>
                      <a:pt x="49" y="312"/>
                      <a:pt x="50" y="316"/>
                    </a:cubicBezTo>
                    <a:cubicBezTo>
                      <a:pt x="0" y="415"/>
                      <a:pt x="0" y="415"/>
                      <a:pt x="0" y="415"/>
                    </a:cubicBezTo>
                    <a:cubicBezTo>
                      <a:pt x="101" y="398"/>
                      <a:pt x="101" y="398"/>
                      <a:pt x="101" y="398"/>
                    </a:cubicBezTo>
                    <a:cubicBezTo>
                      <a:pt x="155" y="453"/>
                      <a:pt x="235" y="478"/>
                      <a:pt x="314" y="456"/>
                    </a:cubicBezTo>
                    <a:close/>
                  </a:path>
                </a:pathLst>
              </a:custGeom>
              <a:solidFill>
                <a:srgbClr val="E33A58"/>
              </a:solidFill>
              <a:ln>
                <a:noFill/>
              </a:ln>
            </p:spPr>
            <p:txBody>
              <a:bodyPr vert="horz" wrap="square" lIns="91430" tIns="45716" rIns="91430" bIns="45716"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5" name="Freeform 41"/>
              <p:cNvSpPr>
                <a:spLocks noEditPoints="1"/>
              </p:cNvSpPr>
              <p:nvPr/>
            </p:nvSpPr>
            <p:spPr bwMode="auto">
              <a:xfrm>
                <a:off x="10931840" y="3214959"/>
                <a:ext cx="651655" cy="477085"/>
              </a:xfrm>
              <a:custGeom>
                <a:avLst/>
                <a:gdLst>
                  <a:gd name="T0" fmla="*/ 223 w 254"/>
                  <a:gd name="T1" fmla="*/ 0 h 186"/>
                  <a:gd name="T2" fmla="*/ 31 w 254"/>
                  <a:gd name="T3" fmla="*/ 0 h 186"/>
                  <a:gd name="T4" fmla="*/ 0 w 254"/>
                  <a:gd name="T5" fmla="*/ 31 h 186"/>
                  <a:gd name="T6" fmla="*/ 0 w 254"/>
                  <a:gd name="T7" fmla="*/ 155 h 186"/>
                  <a:gd name="T8" fmla="*/ 31 w 254"/>
                  <a:gd name="T9" fmla="*/ 186 h 186"/>
                  <a:gd name="T10" fmla="*/ 223 w 254"/>
                  <a:gd name="T11" fmla="*/ 186 h 186"/>
                  <a:gd name="T12" fmla="*/ 254 w 254"/>
                  <a:gd name="T13" fmla="*/ 155 h 186"/>
                  <a:gd name="T14" fmla="*/ 254 w 254"/>
                  <a:gd name="T15" fmla="*/ 31 h 186"/>
                  <a:gd name="T16" fmla="*/ 223 w 254"/>
                  <a:gd name="T17" fmla="*/ 0 h 186"/>
                  <a:gd name="T18" fmla="*/ 216 w 254"/>
                  <a:gd name="T19" fmla="*/ 24 h 186"/>
                  <a:gd name="T20" fmla="*/ 129 w 254"/>
                  <a:gd name="T21" fmla="*/ 86 h 186"/>
                  <a:gd name="T22" fmla="*/ 47 w 254"/>
                  <a:gd name="T23" fmla="*/ 24 h 186"/>
                  <a:gd name="T24" fmla="*/ 216 w 254"/>
                  <a:gd name="T25" fmla="*/ 24 h 186"/>
                  <a:gd name="T26" fmla="*/ 223 w 254"/>
                  <a:gd name="T27" fmla="*/ 162 h 186"/>
                  <a:gd name="T28" fmla="*/ 31 w 254"/>
                  <a:gd name="T29" fmla="*/ 162 h 186"/>
                  <a:gd name="T30" fmla="*/ 24 w 254"/>
                  <a:gd name="T31" fmla="*/ 155 h 186"/>
                  <a:gd name="T32" fmla="*/ 24 w 254"/>
                  <a:gd name="T33" fmla="*/ 36 h 186"/>
                  <a:gd name="T34" fmla="*/ 128 w 254"/>
                  <a:gd name="T35" fmla="*/ 115 h 186"/>
                  <a:gd name="T36" fmla="*/ 230 w 254"/>
                  <a:gd name="T37" fmla="*/ 43 h 186"/>
                  <a:gd name="T38" fmla="*/ 230 w 254"/>
                  <a:gd name="T39" fmla="*/ 155 h 186"/>
                  <a:gd name="T40" fmla="*/ 223 w 254"/>
                  <a:gd name="T41" fmla="*/ 162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54" h="186">
                    <a:moveTo>
                      <a:pt x="223" y="0"/>
                    </a:moveTo>
                    <a:cubicBezTo>
                      <a:pt x="31" y="0"/>
                      <a:pt x="31" y="0"/>
                      <a:pt x="31" y="0"/>
                    </a:cubicBezTo>
                    <a:cubicBezTo>
                      <a:pt x="14" y="0"/>
                      <a:pt x="0" y="14"/>
                      <a:pt x="0" y="31"/>
                    </a:cubicBezTo>
                    <a:cubicBezTo>
                      <a:pt x="0" y="155"/>
                      <a:pt x="0" y="155"/>
                      <a:pt x="0" y="155"/>
                    </a:cubicBezTo>
                    <a:cubicBezTo>
                      <a:pt x="0" y="172"/>
                      <a:pt x="14" y="186"/>
                      <a:pt x="31" y="186"/>
                    </a:cubicBezTo>
                    <a:cubicBezTo>
                      <a:pt x="223" y="186"/>
                      <a:pt x="223" y="186"/>
                      <a:pt x="223" y="186"/>
                    </a:cubicBezTo>
                    <a:cubicBezTo>
                      <a:pt x="240" y="186"/>
                      <a:pt x="254" y="172"/>
                      <a:pt x="254" y="155"/>
                    </a:cubicBezTo>
                    <a:cubicBezTo>
                      <a:pt x="254" y="31"/>
                      <a:pt x="254" y="31"/>
                      <a:pt x="254" y="31"/>
                    </a:cubicBezTo>
                    <a:cubicBezTo>
                      <a:pt x="254" y="14"/>
                      <a:pt x="240" y="0"/>
                      <a:pt x="223" y="0"/>
                    </a:cubicBezTo>
                    <a:close/>
                    <a:moveTo>
                      <a:pt x="216" y="24"/>
                    </a:moveTo>
                    <a:cubicBezTo>
                      <a:pt x="129" y="86"/>
                      <a:pt x="129" y="86"/>
                      <a:pt x="129" y="86"/>
                    </a:cubicBezTo>
                    <a:cubicBezTo>
                      <a:pt x="47" y="24"/>
                      <a:pt x="47" y="24"/>
                      <a:pt x="47" y="24"/>
                    </a:cubicBezTo>
                    <a:lnTo>
                      <a:pt x="216" y="24"/>
                    </a:lnTo>
                    <a:close/>
                    <a:moveTo>
                      <a:pt x="223" y="162"/>
                    </a:moveTo>
                    <a:cubicBezTo>
                      <a:pt x="31" y="162"/>
                      <a:pt x="31" y="162"/>
                      <a:pt x="31" y="162"/>
                    </a:cubicBezTo>
                    <a:cubicBezTo>
                      <a:pt x="27" y="162"/>
                      <a:pt x="24" y="159"/>
                      <a:pt x="24" y="155"/>
                    </a:cubicBezTo>
                    <a:cubicBezTo>
                      <a:pt x="24" y="36"/>
                      <a:pt x="24" y="36"/>
                      <a:pt x="24" y="36"/>
                    </a:cubicBezTo>
                    <a:cubicBezTo>
                      <a:pt x="128" y="115"/>
                      <a:pt x="128" y="115"/>
                      <a:pt x="128" y="115"/>
                    </a:cubicBezTo>
                    <a:cubicBezTo>
                      <a:pt x="230" y="43"/>
                      <a:pt x="230" y="43"/>
                      <a:pt x="230" y="43"/>
                    </a:cubicBezTo>
                    <a:cubicBezTo>
                      <a:pt x="230" y="155"/>
                      <a:pt x="230" y="155"/>
                      <a:pt x="230" y="155"/>
                    </a:cubicBezTo>
                    <a:cubicBezTo>
                      <a:pt x="230" y="159"/>
                      <a:pt x="227" y="162"/>
                      <a:pt x="223" y="16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30" tIns="45716" rIns="91430" bIns="45716"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2" name="Group 39"/>
            <p:cNvGrpSpPr/>
            <p:nvPr/>
          </p:nvGrpSpPr>
          <p:grpSpPr>
            <a:xfrm>
              <a:off x="7855160" y="2471085"/>
              <a:ext cx="805596" cy="898791"/>
              <a:chOff x="7823198" y="1940925"/>
              <a:chExt cx="974771" cy="1087537"/>
            </a:xfrm>
          </p:grpSpPr>
          <p:sp>
            <p:nvSpPr>
              <p:cNvPr id="32" name="Freeform 9"/>
              <p:cNvSpPr>
                <a:spLocks/>
              </p:cNvSpPr>
              <p:nvPr/>
            </p:nvSpPr>
            <p:spPr bwMode="auto">
              <a:xfrm>
                <a:off x="7823198" y="1940925"/>
                <a:ext cx="974771" cy="1087537"/>
              </a:xfrm>
              <a:custGeom>
                <a:avLst/>
                <a:gdLst>
                  <a:gd name="T0" fmla="*/ 347 w 380"/>
                  <a:gd name="T1" fmla="*/ 249 h 424"/>
                  <a:gd name="T2" fmla="*/ 250 w 380"/>
                  <a:gd name="T3" fmla="*/ 33 h 424"/>
                  <a:gd name="T4" fmla="*/ 33 w 380"/>
                  <a:gd name="T5" fmla="*/ 129 h 424"/>
                  <a:gd name="T6" fmla="*/ 131 w 380"/>
                  <a:gd name="T7" fmla="*/ 344 h 424"/>
                  <a:gd name="T8" fmla="*/ 141 w 380"/>
                  <a:gd name="T9" fmla="*/ 348 h 424"/>
                  <a:gd name="T10" fmla="*/ 179 w 380"/>
                  <a:gd name="T11" fmla="*/ 424 h 424"/>
                  <a:gd name="T12" fmla="*/ 215 w 380"/>
                  <a:gd name="T13" fmla="*/ 354 h 424"/>
                  <a:gd name="T14" fmla="*/ 347 w 380"/>
                  <a:gd name="T15" fmla="*/ 249 h 42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80" h="424">
                    <a:moveTo>
                      <a:pt x="347" y="249"/>
                    </a:moveTo>
                    <a:cubicBezTo>
                      <a:pt x="380" y="163"/>
                      <a:pt x="337" y="67"/>
                      <a:pt x="250" y="33"/>
                    </a:cubicBezTo>
                    <a:cubicBezTo>
                      <a:pt x="163" y="0"/>
                      <a:pt x="66" y="43"/>
                      <a:pt x="33" y="129"/>
                    </a:cubicBezTo>
                    <a:cubicBezTo>
                      <a:pt x="0" y="215"/>
                      <a:pt x="44" y="311"/>
                      <a:pt x="131" y="344"/>
                    </a:cubicBezTo>
                    <a:cubicBezTo>
                      <a:pt x="134" y="346"/>
                      <a:pt x="138" y="347"/>
                      <a:pt x="141" y="348"/>
                    </a:cubicBezTo>
                    <a:cubicBezTo>
                      <a:pt x="179" y="424"/>
                      <a:pt x="179" y="424"/>
                      <a:pt x="179" y="424"/>
                    </a:cubicBezTo>
                    <a:cubicBezTo>
                      <a:pt x="215" y="354"/>
                      <a:pt x="215" y="354"/>
                      <a:pt x="215" y="354"/>
                    </a:cubicBezTo>
                    <a:cubicBezTo>
                      <a:pt x="273" y="346"/>
                      <a:pt x="325" y="307"/>
                      <a:pt x="347" y="249"/>
                    </a:cubicBezTo>
                    <a:close/>
                  </a:path>
                </a:pathLst>
              </a:custGeom>
              <a:solidFill>
                <a:srgbClr val="E33A58"/>
              </a:solidFill>
              <a:ln>
                <a:noFill/>
              </a:ln>
            </p:spPr>
            <p:txBody>
              <a:bodyPr vert="horz" wrap="square" lIns="91430" tIns="45716" rIns="91430" bIns="45716"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3" name="Freeform 42"/>
              <p:cNvSpPr>
                <a:spLocks noEditPoints="1"/>
              </p:cNvSpPr>
              <p:nvPr/>
            </p:nvSpPr>
            <p:spPr bwMode="auto">
              <a:xfrm>
                <a:off x="8051982" y="2176215"/>
                <a:ext cx="497686" cy="510698"/>
              </a:xfrm>
              <a:custGeom>
                <a:avLst/>
                <a:gdLst>
                  <a:gd name="T0" fmla="*/ 142 w 194"/>
                  <a:gd name="T1" fmla="*/ 189 h 199"/>
                  <a:gd name="T2" fmla="*/ 89 w 194"/>
                  <a:gd name="T3" fmla="*/ 199 h 199"/>
                  <a:gd name="T4" fmla="*/ 0 w 194"/>
                  <a:gd name="T5" fmla="*/ 109 h 199"/>
                  <a:gd name="T6" fmla="*/ 107 w 194"/>
                  <a:gd name="T7" fmla="*/ 0 h 199"/>
                  <a:gd name="T8" fmla="*/ 194 w 194"/>
                  <a:gd name="T9" fmla="*/ 83 h 199"/>
                  <a:gd name="T10" fmla="*/ 139 w 194"/>
                  <a:gd name="T11" fmla="*/ 151 h 199"/>
                  <a:gd name="T12" fmla="*/ 115 w 194"/>
                  <a:gd name="T13" fmla="*/ 129 h 199"/>
                  <a:gd name="T14" fmla="*/ 114 w 194"/>
                  <a:gd name="T15" fmla="*/ 129 h 199"/>
                  <a:gd name="T16" fmla="*/ 77 w 194"/>
                  <a:gd name="T17" fmla="*/ 151 h 199"/>
                  <a:gd name="T18" fmla="*/ 45 w 194"/>
                  <a:gd name="T19" fmla="*/ 114 h 199"/>
                  <a:gd name="T20" fmla="*/ 112 w 194"/>
                  <a:gd name="T21" fmla="*/ 47 h 199"/>
                  <a:gd name="T22" fmla="*/ 146 w 194"/>
                  <a:gd name="T23" fmla="*/ 54 h 199"/>
                  <a:gd name="T24" fmla="*/ 138 w 194"/>
                  <a:gd name="T25" fmla="*/ 107 h 199"/>
                  <a:gd name="T26" fmla="*/ 145 w 194"/>
                  <a:gd name="T27" fmla="*/ 132 h 199"/>
                  <a:gd name="T28" fmla="*/ 173 w 194"/>
                  <a:gd name="T29" fmla="*/ 84 h 199"/>
                  <a:gd name="T30" fmla="*/ 104 w 194"/>
                  <a:gd name="T31" fmla="*/ 17 h 199"/>
                  <a:gd name="T32" fmla="*/ 22 w 194"/>
                  <a:gd name="T33" fmla="*/ 106 h 199"/>
                  <a:gd name="T34" fmla="*/ 95 w 194"/>
                  <a:gd name="T35" fmla="*/ 181 h 199"/>
                  <a:gd name="T36" fmla="*/ 137 w 194"/>
                  <a:gd name="T37" fmla="*/ 173 h 199"/>
                  <a:gd name="T38" fmla="*/ 142 w 194"/>
                  <a:gd name="T39" fmla="*/ 189 h 199"/>
                  <a:gd name="T40" fmla="*/ 117 w 194"/>
                  <a:gd name="T41" fmla="*/ 71 h 199"/>
                  <a:gd name="T42" fmla="*/ 108 w 194"/>
                  <a:gd name="T43" fmla="*/ 70 h 199"/>
                  <a:gd name="T44" fmla="*/ 74 w 194"/>
                  <a:gd name="T45" fmla="*/ 110 h 199"/>
                  <a:gd name="T46" fmla="*/ 88 w 194"/>
                  <a:gd name="T47" fmla="*/ 128 h 199"/>
                  <a:gd name="T48" fmla="*/ 113 w 194"/>
                  <a:gd name="T49" fmla="*/ 98 h 199"/>
                  <a:gd name="T50" fmla="*/ 117 w 194"/>
                  <a:gd name="T51" fmla="*/ 71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94" h="199">
                    <a:moveTo>
                      <a:pt x="142" y="189"/>
                    </a:moveTo>
                    <a:cubicBezTo>
                      <a:pt x="125" y="197"/>
                      <a:pt x="110" y="199"/>
                      <a:pt x="89" y="199"/>
                    </a:cubicBezTo>
                    <a:cubicBezTo>
                      <a:pt x="42" y="199"/>
                      <a:pt x="0" y="165"/>
                      <a:pt x="0" y="109"/>
                    </a:cubicBezTo>
                    <a:cubicBezTo>
                      <a:pt x="0" y="51"/>
                      <a:pt x="43" y="0"/>
                      <a:pt x="107" y="0"/>
                    </a:cubicBezTo>
                    <a:cubicBezTo>
                      <a:pt x="158" y="0"/>
                      <a:pt x="194" y="35"/>
                      <a:pt x="194" y="83"/>
                    </a:cubicBezTo>
                    <a:cubicBezTo>
                      <a:pt x="194" y="125"/>
                      <a:pt x="170" y="151"/>
                      <a:pt x="139" y="151"/>
                    </a:cubicBezTo>
                    <a:cubicBezTo>
                      <a:pt x="126" y="151"/>
                      <a:pt x="116" y="144"/>
                      <a:pt x="115" y="129"/>
                    </a:cubicBezTo>
                    <a:cubicBezTo>
                      <a:pt x="114" y="129"/>
                      <a:pt x="114" y="129"/>
                      <a:pt x="114" y="129"/>
                    </a:cubicBezTo>
                    <a:cubicBezTo>
                      <a:pt x="105" y="143"/>
                      <a:pt x="92" y="151"/>
                      <a:pt x="77" y="151"/>
                    </a:cubicBezTo>
                    <a:cubicBezTo>
                      <a:pt x="59" y="151"/>
                      <a:pt x="45" y="137"/>
                      <a:pt x="45" y="114"/>
                    </a:cubicBezTo>
                    <a:cubicBezTo>
                      <a:pt x="45" y="78"/>
                      <a:pt x="71" y="47"/>
                      <a:pt x="112" y="47"/>
                    </a:cubicBezTo>
                    <a:cubicBezTo>
                      <a:pt x="125" y="47"/>
                      <a:pt x="139" y="50"/>
                      <a:pt x="146" y="54"/>
                    </a:cubicBezTo>
                    <a:cubicBezTo>
                      <a:pt x="138" y="107"/>
                      <a:pt x="138" y="107"/>
                      <a:pt x="138" y="107"/>
                    </a:cubicBezTo>
                    <a:cubicBezTo>
                      <a:pt x="135" y="124"/>
                      <a:pt x="137" y="132"/>
                      <a:pt x="145" y="132"/>
                    </a:cubicBezTo>
                    <a:cubicBezTo>
                      <a:pt x="157" y="132"/>
                      <a:pt x="173" y="117"/>
                      <a:pt x="173" y="84"/>
                    </a:cubicBezTo>
                    <a:cubicBezTo>
                      <a:pt x="173" y="46"/>
                      <a:pt x="149" y="17"/>
                      <a:pt x="104" y="17"/>
                    </a:cubicBezTo>
                    <a:cubicBezTo>
                      <a:pt x="60" y="17"/>
                      <a:pt x="22" y="51"/>
                      <a:pt x="22" y="106"/>
                    </a:cubicBezTo>
                    <a:cubicBezTo>
                      <a:pt x="22" y="154"/>
                      <a:pt x="52" y="181"/>
                      <a:pt x="95" y="181"/>
                    </a:cubicBezTo>
                    <a:cubicBezTo>
                      <a:pt x="110" y="181"/>
                      <a:pt x="125" y="178"/>
                      <a:pt x="137" y="173"/>
                    </a:cubicBezTo>
                    <a:lnTo>
                      <a:pt x="142" y="189"/>
                    </a:lnTo>
                    <a:close/>
                    <a:moveTo>
                      <a:pt x="117" y="71"/>
                    </a:moveTo>
                    <a:cubicBezTo>
                      <a:pt x="114" y="70"/>
                      <a:pt x="111" y="70"/>
                      <a:pt x="108" y="70"/>
                    </a:cubicBezTo>
                    <a:cubicBezTo>
                      <a:pt x="89" y="70"/>
                      <a:pt x="74" y="88"/>
                      <a:pt x="74" y="110"/>
                    </a:cubicBezTo>
                    <a:cubicBezTo>
                      <a:pt x="74" y="121"/>
                      <a:pt x="79" y="128"/>
                      <a:pt x="88" y="128"/>
                    </a:cubicBezTo>
                    <a:cubicBezTo>
                      <a:pt x="99" y="128"/>
                      <a:pt x="110" y="114"/>
                      <a:pt x="113" y="98"/>
                    </a:cubicBezTo>
                    <a:lnTo>
                      <a:pt x="117" y="7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30" tIns="45716" rIns="91430" bIns="45716"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3" name="Group 42"/>
            <p:cNvGrpSpPr/>
            <p:nvPr/>
          </p:nvGrpSpPr>
          <p:grpSpPr>
            <a:xfrm>
              <a:off x="9455598" y="4119913"/>
              <a:ext cx="1051128" cy="1015285"/>
              <a:chOff x="9759729" y="3936007"/>
              <a:chExt cx="1271865" cy="1228494"/>
            </a:xfrm>
          </p:grpSpPr>
          <p:sp>
            <p:nvSpPr>
              <p:cNvPr id="29" name="Freeform 14"/>
              <p:cNvSpPr>
                <a:spLocks/>
              </p:cNvSpPr>
              <p:nvPr/>
            </p:nvSpPr>
            <p:spPr bwMode="auto">
              <a:xfrm>
                <a:off x="9759729" y="3936007"/>
                <a:ext cx="1271865" cy="1228494"/>
              </a:xfrm>
              <a:custGeom>
                <a:avLst/>
                <a:gdLst>
                  <a:gd name="T0" fmla="*/ 315 w 496"/>
                  <a:gd name="T1" fmla="*/ 456 h 479"/>
                  <a:gd name="T2" fmla="*/ 462 w 496"/>
                  <a:gd name="T3" fmla="*/ 184 h 479"/>
                  <a:gd name="T4" fmla="*/ 191 w 496"/>
                  <a:gd name="T5" fmla="*/ 34 h 479"/>
                  <a:gd name="T6" fmla="*/ 44 w 496"/>
                  <a:gd name="T7" fmla="*/ 307 h 479"/>
                  <a:gd name="T8" fmla="*/ 49 w 496"/>
                  <a:gd name="T9" fmla="*/ 321 h 479"/>
                  <a:gd name="T10" fmla="*/ 0 w 496"/>
                  <a:gd name="T11" fmla="*/ 420 h 479"/>
                  <a:gd name="T12" fmla="*/ 101 w 496"/>
                  <a:gd name="T13" fmla="*/ 402 h 479"/>
                  <a:gd name="T14" fmla="*/ 315 w 496"/>
                  <a:gd name="T15" fmla="*/ 456 h 47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96" h="479">
                    <a:moveTo>
                      <a:pt x="315" y="456"/>
                    </a:moveTo>
                    <a:cubicBezTo>
                      <a:pt x="430" y="422"/>
                      <a:pt x="496" y="300"/>
                      <a:pt x="462" y="184"/>
                    </a:cubicBezTo>
                    <a:cubicBezTo>
                      <a:pt x="427" y="67"/>
                      <a:pt x="306" y="0"/>
                      <a:pt x="191" y="34"/>
                    </a:cubicBezTo>
                    <a:cubicBezTo>
                      <a:pt x="75" y="68"/>
                      <a:pt x="10" y="190"/>
                      <a:pt x="44" y="307"/>
                    </a:cubicBezTo>
                    <a:cubicBezTo>
                      <a:pt x="46" y="311"/>
                      <a:pt x="47" y="316"/>
                      <a:pt x="49" y="321"/>
                    </a:cubicBezTo>
                    <a:cubicBezTo>
                      <a:pt x="0" y="420"/>
                      <a:pt x="0" y="420"/>
                      <a:pt x="0" y="420"/>
                    </a:cubicBezTo>
                    <a:cubicBezTo>
                      <a:pt x="101" y="402"/>
                      <a:pt x="101" y="402"/>
                      <a:pt x="101" y="402"/>
                    </a:cubicBezTo>
                    <a:cubicBezTo>
                      <a:pt x="156" y="456"/>
                      <a:pt x="237" y="479"/>
                      <a:pt x="315" y="456"/>
                    </a:cubicBezTo>
                    <a:close/>
                  </a:path>
                </a:pathLst>
              </a:custGeom>
              <a:solidFill>
                <a:srgbClr val="2CA8B5"/>
              </a:solidFill>
              <a:ln>
                <a:noFill/>
              </a:ln>
            </p:spPr>
            <p:txBody>
              <a:bodyPr vert="horz" wrap="square" lIns="91430" tIns="45716" rIns="91430" bIns="45716"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 name="Freeform 43"/>
              <p:cNvSpPr>
                <a:spLocks/>
              </p:cNvSpPr>
              <p:nvPr/>
            </p:nvSpPr>
            <p:spPr bwMode="auto">
              <a:xfrm>
                <a:off x="10011283" y="4235270"/>
                <a:ext cx="535636" cy="518288"/>
              </a:xfrm>
              <a:custGeom>
                <a:avLst/>
                <a:gdLst>
                  <a:gd name="T0" fmla="*/ 11 w 209"/>
                  <a:gd name="T1" fmla="*/ 202 h 202"/>
                  <a:gd name="T2" fmla="*/ 26 w 209"/>
                  <a:gd name="T3" fmla="*/ 166 h 202"/>
                  <a:gd name="T4" fmla="*/ 79 w 209"/>
                  <a:gd name="T5" fmla="*/ 119 h 202"/>
                  <a:gd name="T6" fmla="*/ 52 w 209"/>
                  <a:gd name="T7" fmla="*/ 63 h 202"/>
                  <a:gd name="T8" fmla="*/ 107 w 209"/>
                  <a:gd name="T9" fmla="*/ 0 h 202"/>
                  <a:gd name="T10" fmla="*/ 159 w 209"/>
                  <a:gd name="T11" fmla="*/ 68 h 202"/>
                  <a:gd name="T12" fmla="*/ 134 w 209"/>
                  <a:gd name="T13" fmla="*/ 121 h 202"/>
                  <a:gd name="T14" fmla="*/ 190 w 209"/>
                  <a:gd name="T15" fmla="*/ 163 h 202"/>
                  <a:gd name="T16" fmla="*/ 209 w 209"/>
                  <a:gd name="T17" fmla="*/ 202 h 202"/>
                  <a:gd name="T18" fmla="*/ 11 w 209"/>
                  <a:gd name="T19" fmla="*/ 202 h 2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9" h="202">
                    <a:moveTo>
                      <a:pt x="11" y="202"/>
                    </a:moveTo>
                    <a:cubicBezTo>
                      <a:pt x="11" y="202"/>
                      <a:pt x="0" y="174"/>
                      <a:pt x="26" y="166"/>
                    </a:cubicBezTo>
                    <a:cubicBezTo>
                      <a:pt x="52" y="158"/>
                      <a:pt x="79" y="149"/>
                      <a:pt x="79" y="119"/>
                    </a:cubicBezTo>
                    <a:cubicBezTo>
                      <a:pt x="79" y="119"/>
                      <a:pt x="52" y="108"/>
                      <a:pt x="52" y="63"/>
                    </a:cubicBezTo>
                    <a:cubicBezTo>
                      <a:pt x="52" y="23"/>
                      <a:pt x="73" y="0"/>
                      <a:pt x="107" y="0"/>
                    </a:cubicBezTo>
                    <a:cubicBezTo>
                      <a:pt x="140" y="0"/>
                      <a:pt x="159" y="25"/>
                      <a:pt x="159" y="68"/>
                    </a:cubicBezTo>
                    <a:cubicBezTo>
                      <a:pt x="159" y="68"/>
                      <a:pt x="152" y="111"/>
                      <a:pt x="134" y="121"/>
                    </a:cubicBezTo>
                    <a:cubicBezTo>
                      <a:pt x="135" y="128"/>
                      <a:pt x="130" y="154"/>
                      <a:pt x="190" y="163"/>
                    </a:cubicBezTo>
                    <a:cubicBezTo>
                      <a:pt x="208" y="165"/>
                      <a:pt x="209" y="183"/>
                      <a:pt x="209" y="202"/>
                    </a:cubicBezTo>
                    <a:lnTo>
                      <a:pt x="11" y="20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30" tIns="45716" rIns="91430" bIns="45716"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1" name="Freeform 44"/>
              <p:cNvSpPr>
                <a:spLocks/>
              </p:cNvSpPr>
              <p:nvPr/>
            </p:nvSpPr>
            <p:spPr bwMode="auto">
              <a:xfrm>
                <a:off x="10482946" y="4304664"/>
                <a:ext cx="345887" cy="446725"/>
              </a:xfrm>
              <a:custGeom>
                <a:avLst/>
                <a:gdLst>
                  <a:gd name="T0" fmla="*/ 40 w 135"/>
                  <a:gd name="T1" fmla="*/ 174 h 174"/>
                  <a:gd name="T2" fmla="*/ 135 w 135"/>
                  <a:gd name="T3" fmla="*/ 174 h 174"/>
                  <a:gd name="T4" fmla="*/ 119 w 135"/>
                  <a:gd name="T5" fmla="*/ 141 h 174"/>
                  <a:gd name="T6" fmla="*/ 70 w 135"/>
                  <a:gd name="T7" fmla="*/ 104 h 174"/>
                  <a:gd name="T8" fmla="*/ 92 w 135"/>
                  <a:gd name="T9" fmla="*/ 59 h 174"/>
                  <a:gd name="T10" fmla="*/ 47 w 135"/>
                  <a:gd name="T11" fmla="*/ 0 h 174"/>
                  <a:gd name="T12" fmla="*/ 0 w 135"/>
                  <a:gd name="T13" fmla="*/ 55 h 174"/>
                  <a:gd name="T14" fmla="*/ 23 w 135"/>
                  <a:gd name="T15" fmla="*/ 103 h 174"/>
                  <a:gd name="T16" fmla="*/ 14 w 135"/>
                  <a:gd name="T17" fmla="*/ 124 h 174"/>
                  <a:gd name="T18" fmla="*/ 38 w 135"/>
                  <a:gd name="T19" fmla="*/ 146 h 174"/>
                  <a:gd name="T20" fmla="*/ 40 w 135"/>
                  <a:gd name="T21" fmla="*/ 174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5" h="174">
                    <a:moveTo>
                      <a:pt x="40" y="174"/>
                    </a:moveTo>
                    <a:cubicBezTo>
                      <a:pt x="135" y="174"/>
                      <a:pt x="135" y="174"/>
                      <a:pt x="135" y="174"/>
                    </a:cubicBezTo>
                    <a:cubicBezTo>
                      <a:pt x="135" y="158"/>
                      <a:pt x="134" y="143"/>
                      <a:pt x="119" y="141"/>
                    </a:cubicBezTo>
                    <a:cubicBezTo>
                      <a:pt x="67" y="133"/>
                      <a:pt x="71" y="111"/>
                      <a:pt x="70" y="104"/>
                    </a:cubicBezTo>
                    <a:cubicBezTo>
                      <a:pt x="86" y="96"/>
                      <a:pt x="92" y="59"/>
                      <a:pt x="92" y="59"/>
                    </a:cubicBezTo>
                    <a:cubicBezTo>
                      <a:pt x="92" y="22"/>
                      <a:pt x="76" y="0"/>
                      <a:pt x="47" y="0"/>
                    </a:cubicBezTo>
                    <a:cubicBezTo>
                      <a:pt x="18" y="0"/>
                      <a:pt x="0" y="20"/>
                      <a:pt x="0" y="55"/>
                    </a:cubicBezTo>
                    <a:cubicBezTo>
                      <a:pt x="0" y="93"/>
                      <a:pt x="23" y="103"/>
                      <a:pt x="23" y="103"/>
                    </a:cubicBezTo>
                    <a:cubicBezTo>
                      <a:pt x="23" y="115"/>
                      <a:pt x="18" y="121"/>
                      <a:pt x="14" y="124"/>
                    </a:cubicBezTo>
                    <a:cubicBezTo>
                      <a:pt x="14" y="124"/>
                      <a:pt x="33" y="129"/>
                      <a:pt x="38" y="146"/>
                    </a:cubicBezTo>
                    <a:cubicBezTo>
                      <a:pt x="42" y="158"/>
                      <a:pt x="40" y="174"/>
                      <a:pt x="40" y="17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30" tIns="45716" rIns="91430" bIns="45716"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4" name="Group 46"/>
            <p:cNvGrpSpPr/>
            <p:nvPr/>
          </p:nvGrpSpPr>
          <p:grpSpPr>
            <a:xfrm>
              <a:off x="6300422" y="3401239"/>
              <a:ext cx="887141" cy="826206"/>
              <a:chOff x="5941965" y="3066412"/>
              <a:chExt cx="1073441" cy="999710"/>
            </a:xfrm>
          </p:grpSpPr>
          <p:sp>
            <p:nvSpPr>
              <p:cNvPr id="27" name="Freeform 20"/>
              <p:cNvSpPr>
                <a:spLocks/>
              </p:cNvSpPr>
              <p:nvPr/>
            </p:nvSpPr>
            <p:spPr bwMode="auto">
              <a:xfrm>
                <a:off x="5941965" y="3066412"/>
                <a:ext cx="1073441" cy="999710"/>
              </a:xfrm>
              <a:custGeom>
                <a:avLst/>
                <a:gdLst>
                  <a:gd name="T0" fmla="*/ 311 w 419"/>
                  <a:gd name="T1" fmla="*/ 64 h 390"/>
                  <a:gd name="T2" fmla="*/ 65 w 419"/>
                  <a:gd name="T3" fmla="*/ 79 h 390"/>
                  <a:gd name="T4" fmla="*/ 77 w 419"/>
                  <a:gd name="T5" fmla="*/ 326 h 390"/>
                  <a:gd name="T6" fmla="*/ 323 w 419"/>
                  <a:gd name="T7" fmla="*/ 311 h 390"/>
                  <a:gd name="T8" fmla="*/ 331 w 419"/>
                  <a:gd name="T9" fmla="*/ 302 h 390"/>
                  <a:gd name="T10" fmla="*/ 419 w 419"/>
                  <a:gd name="T11" fmla="*/ 293 h 390"/>
                  <a:gd name="T12" fmla="*/ 364 w 419"/>
                  <a:gd name="T13" fmla="*/ 232 h 390"/>
                  <a:gd name="T14" fmla="*/ 311 w 419"/>
                  <a:gd name="T15" fmla="*/ 64 h 39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19" h="390">
                    <a:moveTo>
                      <a:pt x="311" y="64"/>
                    </a:moveTo>
                    <a:cubicBezTo>
                      <a:pt x="240" y="0"/>
                      <a:pt x="129" y="7"/>
                      <a:pt x="65" y="79"/>
                    </a:cubicBezTo>
                    <a:cubicBezTo>
                      <a:pt x="0" y="151"/>
                      <a:pt x="5" y="262"/>
                      <a:pt x="77" y="326"/>
                    </a:cubicBezTo>
                    <a:cubicBezTo>
                      <a:pt x="148" y="390"/>
                      <a:pt x="259" y="383"/>
                      <a:pt x="323" y="311"/>
                    </a:cubicBezTo>
                    <a:cubicBezTo>
                      <a:pt x="326" y="308"/>
                      <a:pt x="328" y="305"/>
                      <a:pt x="331" y="302"/>
                    </a:cubicBezTo>
                    <a:cubicBezTo>
                      <a:pt x="419" y="293"/>
                      <a:pt x="419" y="293"/>
                      <a:pt x="419" y="293"/>
                    </a:cubicBezTo>
                    <a:cubicBezTo>
                      <a:pt x="364" y="232"/>
                      <a:pt x="364" y="232"/>
                      <a:pt x="364" y="232"/>
                    </a:cubicBezTo>
                    <a:cubicBezTo>
                      <a:pt x="378" y="173"/>
                      <a:pt x="360" y="108"/>
                      <a:pt x="311" y="64"/>
                    </a:cubicBezTo>
                    <a:close/>
                  </a:path>
                </a:pathLst>
              </a:custGeom>
              <a:solidFill>
                <a:srgbClr val="E33A58"/>
              </a:solidFill>
              <a:ln>
                <a:noFill/>
              </a:ln>
            </p:spPr>
            <p:txBody>
              <a:bodyPr vert="horz" wrap="square" lIns="91430" tIns="45716" rIns="91430" bIns="45716"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8" name="Freeform 45"/>
              <p:cNvSpPr>
                <a:spLocks/>
              </p:cNvSpPr>
              <p:nvPr/>
            </p:nvSpPr>
            <p:spPr bwMode="auto">
              <a:xfrm>
                <a:off x="6159906" y="3286521"/>
                <a:ext cx="481422" cy="512866"/>
              </a:xfrm>
              <a:custGeom>
                <a:avLst/>
                <a:gdLst>
                  <a:gd name="T0" fmla="*/ 188 w 188"/>
                  <a:gd name="T1" fmla="*/ 9 h 200"/>
                  <a:gd name="T2" fmla="*/ 179 w 188"/>
                  <a:gd name="T3" fmla="*/ 0 h 200"/>
                  <a:gd name="T4" fmla="*/ 48 w 188"/>
                  <a:gd name="T5" fmla="*/ 42 h 200"/>
                  <a:gd name="T6" fmla="*/ 48 w 188"/>
                  <a:gd name="T7" fmla="*/ 154 h 200"/>
                  <a:gd name="T8" fmla="*/ 34 w 188"/>
                  <a:gd name="T9" fmla="*/ 151 h 200"/>
                  <a:gd name="T10" fmla="*/ 0 w 188"/>
                  <a:gd name="T11" fmla="*/ 176 h 200"/>
                  <a:gd name="T12" fmla="*/ 34 w 188"/>
                  <a:gd name="T13" fmla="*/ 200 h 200"/>
                  <a:gd name="T14" fmla="*/ 68 w 188"/>
                  <a:gd name="T15" fmla="*/ 176 h 200"/>
                  <a:gd name="T16" fmla="*/ 68 w 188"/>
                  <a:gd name="T17" fmla="*/ 172 h 200"/>
                  <a:gd name="T18" fmla="*/ 68 w 188"/>
                  <a:gd name="T19" fmla="*/ 80 h 200"/>
                  <a:gd name="T20" fmla="*/ 159 w 188"/>
                  <a:gd name="T21" fmla="*/ 50 h 200"/>
                  <a:gd name="T22" fmla="*/ 159 w 188"/>
                  <a:gd name="T23" fmla="*/ 120 h 200"/>
                  <a:gd name="T24" fmla="*/ 145 w 188"/>
                  <a:gd name="T25" fmla="*/ 117 h 200"/>
                  <a:gd name="T26" fmla="*/ 111 w 188"/>
                  <a:gd name="T27" fmla="*/ 142 h 200"/>
                  <a:gd name="T28" fmla="*/ 145 w 188"/>
                  <a:gd name="T29" fmla="*/ 166 h 200"/>
                  <a:gd name="T30" fmla="*/ 179 w 188"/>
                  <a:gd name="T31" fmla="*/ 142 h 200"/>
                  <a:gd name="T32" fmla="*/ 178 w 188"/>
                  <a:gd name="T33" fmla="*/ 137 h 200"/>
                  <a:gd name="T34" fmla="*/ 179 w 188"/>
                  <a:gd name="T35" fmla="*/ 137 h 200"/>
                  <a:gd name="T36" fmla="*/ 188 w 188"/>
                  <a:gd name="T37" fmla="*/ 9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88" h="200">
                    <a:moveTo>
                      <a:pt x="188" y="9"/>
                    </a:moveTo>
                    <a:cubicBezTo>
                      <a:pt x="179" y="0"/>
                      <a:pt x="179" y="0"/>
                      <a:pt x="179" y="0"/>
                    </a:cubicBezTo>
                    <a:cubicBezTo>
                      <a:pt x="48" y="42"/>
                      <a:pt x="48" y="42"/>
                      <a:pt x="48" y="42"/>
                    </a:cubicBezTo>
                    <a:cubicBezTo>
                      <a:pt x="48" y="154"/>
                      <a:pt x="48" y="154"/>
                      <a:pt x="48" y="154"/>
                    </a:cubicBezTo>
                    <a:cubicBezTo>
                      <a:pt x="44" y="152"/>
                      <a:pt x="39" y="151"/>
                      <a:pt x="34" y="151"/>
                    </a:cubicBezTo>
                    <a:cubicBezTo>
                      <a:pt x="15" y="151"/>
                      <a:pt x="0" y="162"/>
                      <a:pt x="0" y="176"/>
                    </a:cubicBezTo>
                    <a:cubicBezTo>
                      <a:pt x="0" y="189"/>
                      <a:pt x="15" y="200"/>
                      <a:pt x="34" y="200"/>
                    </a:cubicBezTo>
                    <a:cubicBezTo>
                      <a:pt x="53" y="200"/>
                      <a:pt x="68" y="189"/>
                      <a:pt x="68" y="176"/>
                    </a:cubicBezTo>
                    <a:cubicBezTo>
                      <a:pt x="68" y="174"/>
                      <a:pt x="68" y="173"/>
                      <a:pt x="68" y="172"/>
                    </a:cubicBezTo>
                    <a:cubicBezTo>
                      <a:pt x="68" y="80"/>
                      <a:pt x="68" y="80"/>
                      <a:pt x="68" y="80"/>
                    </a:cubicBezTo>
                    <a:cubicBezTo>
                      <a:pt x="159" y="50"/>
                      <a:pt x="159" y="50"/>
                      <a:pt x="159" y="50"/>
                    </a:cubicBezTo>
                    <a:cubicBezTo>
                      <a:pt x="159" y="120"/>
                      <a:pt x="159" y="120"/>
                      <a:pt x="159" y="120"/>
                    </a:cubicBezTo>
                    <a:cubicBezTo>
                      <a:pt x="155" y="118"/>
                      <a:pt x="150" y="117"/>
                      <a:pt x="145" y="117"/>
                    </a:cubicBezTo>
                    <a:cubicBezTo>
                      <a:pt x="126" y="117"/>
                      <a:pt x="111" y="128"/>
                      <a:pt x="111" y="142"/>
                    </a:cubicBezTo>
                    <a:cubicBezTo>
                      <a:pt x="111" y="155"/>
                      <a:pt x="126" y="166"/>
                      <a:pt x="145" y="166"/>
                    </a:cubicBezTo>
                    <a:cubicBezTo>
                      <a:pt x="164" y="166"/>
                      <a:pt x="179" y="155"/>
                      <a:pt x="179" y="142"/>
                    </a:cubicBezTo>
                    <a:cubicBezTo>
                      <a:pt x="179" y="140"/>
                      <a:pt x="179" y="138"/>
                      <a:pt x="178" y="137"/>
                    </a:cubicBezTo>
                    <a:cubicBezTo>
                      <a:pt x="179" y="137"/>
                      <a:pt x="179" y="137"/>
                      <a:pt x="179" y="137"/>
                    </a:cubicBezTo>
                    <a:lnTo>
                      <a:pt x="188" y="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30" tIns="45716" rIns="91430" bIns="45716"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5" name="Group 49"/>
            <p:cNvGrpSpPr/>
            <p:nvPr/>
          </p:nvGrpSpPr>
          <p:grpSpPr>
            <a:xfrm>
              <a:off x="7202648" y="3165770"/>
              <a:ext cx="964206" cy="1080699"/>
              <a:chOff x="6913484" y="2576315"/>
              <a:chExt cx="1166689" cy="1307646"/>
            </a:xfrm>
          </p:grpSpPr>
          <p:sp>
            <p:nvSpPr>
              <p:cNvPr id="25" name="Freeform 10"/>
              <p:cNvSpPr>
                <a:spLocks/>
              </p:cNvSpPr>
              <p:nvPr/>
            </p:nvSpPr>
            <p:spPr bwMode="auto">
              <a:xfrm>
                <a:off x="6913484" y="2576315"/>
                <a:ext cx="1166689" cy="1307646"/>
              </a:xfrm>
              <a:custGeom>
                <a:avLst/>
                <a:gdLst>
                  <a:gd name="T0" fmla="*/ 449 w 455"/>
                  <a:gd name="T1" fmla="*/ 209 h 510"/>
                  <a:gd name="T2" fmla="*/ 212 w 455"/>
                  <a:gd name="T3" fmla="*/ 10 h 510"/>
                  <a:gd name="T4" fmla="*/ 10 w 455"/>
                  <a:gd name="T5" fmla="*/ 245 h 510"/>
                  <a:gd name="T6" fmla="*/ 247 w 455"/>
                  <a:gd name="T7" fmla="*/ 444 h 510"/>
                  <a:gd name="T8" fmla="*/ 262 w 455"/>
                  <a:gd name="T9" fmla="*/ 442 h 510"/>
                  <a:gd name="T10" fmla="*/ 349 w 455"/>
                  <a:gd name="T11" fmla="*/ 510 h 510"/>
                  <a:gd name="T12" fmla="*/ 352 w 455"/>
                  <a:gd name="T13" fmla="*/ 408 h 510"/>
                  <a:gd name="T14" fmla="*/ 449 w 455"/>
                  <a:gd name="T15" fmla="*/ 209 h 5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55" h="510">
                    <a:moveTo>
                      <a:pt x="449" y="209"/>
                    </a:moveTo>
                    <a:cubicBezTo>
                      <a:pt x="439" y="90"/>
                      <a:pt x="333" y="0"/>
                      <a:pt x="212" y="10"/>
                    </a:cubicBezTo>
                    <a:cubicBezTo>
                      <a:pt x="91" y="20"/>
                      <a:pt x="0" y="125"/>
                      <a:pt x="10" y="245"/>
                    </a:cubicBezTo>
                    <a:cubicBezTo>
                      <a:pt x="20" y="365"/>
                      <a:pt x="126" y="454"/>
                      <a:pt x="247" y="444"/>
                    </a:cubicBezTo>
                    <a:cubicBezTo>
                      <a:pt x="252" y="444"/>
                      <a:pt x="257" y="443"/>
                      <a:pt x="262" y="442"/>
                    </a:cubicBezTo>
                    <a:cubicBezTo>
                      <a:pt x="349" y="510"/>
                      <a:pt x="349" y="510"/>
                      <a:pt x="349" y="510"/>
                    </a:cubicBezTo>
                    <a:cubicBezTo>
                      <a:pt x="352" y="408"/>
                      <a:pt x="352" y="408"/>
                      <a:pt x="352" y="408"/>
                    </a:cubicBezTo>
                    <a:cubicBezTo>
                      <a:pt x="416" y="365"/>
                      <a:pt x="455" y="291"/>
                      <a:pt x="449" y="209"/>
                    </a:cubicBezTo>
                    <a:close/>
                  </a:path>
                </a:pathLst>
              </a:custGeom>
              <a:solidFill>
                <a:srgbClr val="2CA8B5"/>
              </a:solidFill>
              <a:ln>
                <a:noFill/>
              </a:ln>
            </p:spPr>
            <p:txBody>
              <a:bodyPr vert="horz" wrap="square" lIns="91430" tIns="45716" rIns="91430" bIns="45716"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 name="Freeform 46"/>
              <p:cNvSpPr>
                <a:spLocks/>
              </p:cNvSpPr>
              <p:nvPr/>
            </p:nvSpPr>
            <p:spPr bwMode="auto">
              <a:xfrm>
                <a:off x="7118413" y="2850639"/>
                <a:ext cx="669003" cy="628885"/>
              </a:xfrm>
              <a:custGeom>
                <a:avLst/>
                <a:gdLst>
                  <a:gd name="T0" fmla="*/ 245 w 261"/>
                  <a:gd name="T1" fmla="*/ 61 h 245"/>
                  <a:gd name="T2" fmla="*/ 168 w 261"/>
                  <a:gd name="T3" fmla="*/ 18 h 245"/>
                  <a:gd name="T4" fmla="*/ 122 w 261"/>
                  <a:gd name="T5" fmla="*/ 70 h 245"/>
                  <a:gd name="T6" fmla="*/ 55 w 261"/>
                  <a:gd name="T7" fmla="*/ 54 h 245"/>
                  <a:gd name="T8" fmla="*/ 17 w 261"/>
                  <a:gd name="T9" fmla="*/ 134 h 245"/>
                  <a:gd name="T10" fmla="*/ 86 w 261"/>
                  <a:gd name="T11" fmla="*/ 204 h 245"/>
                  <a:gd name="T12" fmla="*/ 179 w 261"/>
                  <a:gd name="T13" fmla="*/ 245 h 245"/>
                  <a:gd name="T14" fmla="*/ 179 w 261"/>
                  <a:gd name="T15" fmla="*/ 245 h 245"/>
                  <a:gd name="T16" fmla="*/ 179 w 261"/>
                  <a:gd name="T17" fmla="*/ 245 h 245"/>
                  <a:gd name="T18" fmla="*/ 179 w 261"/>
                  <a:gd name="T19" fmla="*/ 245 h 245"/>
                  <a:gd name="T20" fmla="*/ 179 w 261"/>
                  <a:gd name="T21" fmla="*/ 245 h 245"/>
                  <a:gd name="T22" fmla="*/ 230 w 261"/>
                  <a:gd name="T23" fmla="*/ 158 h 245"/>
                  <a:gd name="T24" fmla="*/ 245 w 261"/>
                  <a:gd name="T25" fmla="*/ 61 h 2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61" h="245">
                    <a:moveTo>
                      <a:pt x="245" y="61"/>
                    </a:moveTo>
                    <a:cubicBezTo>
                      <a:pt x="222" y="0"/>
                      <a:pt x="168" y="18"/>
                      <a:pt x="168" y="18"/>
                    </a:cubicBezTo>
                    <a:cubicBezTo>
                      <a:pt x="131" y="28"/>
                      <a:pt x="123" y="68"/>
                      <a:pt x="122" y="70"/>
                    </a:cubicBezTo>
                    <a:cubicBezTo>
                      <a:pt x="121" y="68"/>
                      <a:pt x="91" y="41"/>
                      <a:pt x="55" y="54"/>
                    </a:cubicBezTo>
                    <a:cubicBezTo>
                      <a:pt x="55" y="54"/>
                      <a:pt x="0" y="71"/>
                      <a:pt x="17" y="134"/>
                    </a:cubicBezTo>
                    <a:cubicBezTo>
                      <a:pt x="17" y="134"/>
                      <a:pt x="28" y="176"/>
                      <a:pt x="86" y="204"/>
                    </a:cubicBezTo>
                    <a:cubicBezTo>
                      <a:pt x="179" y="245"/>
                      <a:pt x="179" y="245"/>
                      <a:pt x="179" y="245"/>
                    </a:cubicBezTo>
                    <a:cubicBezTo>
                      <a:pt x="179" y="245"/>
                      <a:pt x="179" y="245"/>
                      <a:pt x="179" y="245"/>
                    </a:cubicBezTo>
                    <a:cubicBezTo>
                      <a:pt x="179" y="245"/>
                      <a:pt x="179" y="245"/>
                      <a:pt x="179" y="245"/>
                    </a:cubicBezTo>
                    <a:cubicBezTo>
                      <a:pt x="179" y="245"/>
                      <a:pt x="179" y="245"/>
                      <a:pt x="179" y="245"/>
                    </a:cubicBezTo>
                    <a:cubicBezTo>
                      <a:pt x="179" y="245"/>
                      <a:pt x="179" y="245"/>
                      <a:pt x="179" y="245"/>
                    </a:cubicBezTo>
                    <a:cubicBezTo>
                      <a:pt x="230" y="158"/>
                      <a:pt x="230" y="158"/>
                      <a:pt x="230" y="158"/>
                    </a:cubicBezTo>
                    <a:cubicBezTo>
                      <a:pt x="261" y="101"/>
                      <a:pt x="245" y="61"/>
                      <a:pt x="245" y="6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30" tIns="45716" rIns="91430" bIns="45716"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6" name="Group 52"/>
            <p:cNvGrpSpPr/>
            <p:nvPr/>
          </p:nvGrpSpPr>
          <p:grpSpPr>
            <a:xfrm>
              <a:off x="6232318" y="2301721"/>
              <a:ext cx="983024" cy="1076219"/>
              <a:chOff x="5859560" y="1735995"/>
              <a:chExt cx="1189459" cy="1302225"/>
            </a:xfrm>
          </p:grpSpPr>
          <p:sp>
            <p:nvSpPr>
              <p:cNvPr id="23" name="Freeform 13"/>
              <p:cNvSpPr>
                <a:spLocks/>
              </p:cNvSpPr>
              <p:nvPr/>
            </p:nvSpPr>
            <p:spPr bwMode="auto">
              <a:xfrm>
                <a:off x="5859560" y="1735995"/>
                <a:ext cx="1189459" cy="1302225"/>
              </a:xfrm>
              <a:custGeom>
                <a:avLst/>
                <a:gdLst>
                  <a:gd name="T0" fmla="*/ 453 w 464"/>
                  <a:gd name="T1" fmla="*/ 202 h 508"/>
                  <a:gd name="T2" fmla="*/ 205 w 464"/>
                  <a:gd name="T3" fmla="*/ 17 h 508"/>
                  <a:gd name="T4" fmla="*/ 17 w 464"/>
                  <a:gd name="T5" fmla="*/ 263 h 508"/>
                  <a:gd name="T6" fmla="*/ 265 w 464"/>
                  <a:gd name="T7" fmla="*/ 448 h 508"/>
                  <a:gd name="T8" fmla="*/ 280 w 464"/>
                  <a:gd name="T9" fmla="*/ 445 h 508"/>
                  <a:gd name="T10" fmla="*/ 371 w 464"/>
                  <a:gd name="T11" fmla="*/ 508 h 508"/>
                  <a:gd name="T12" fmla="*/ 368 w 464"/>
                  <a:gd name="T13" fmla="*/ 406 h 508"/>
                  <a:gd name="T14" fmla="*/ 453 w 464"/>
                  <a:gd name="T15" fmla="*/ 202 h 50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64" h="508">
                    <a:moveTo>
                      <a:pt x="453" y="202"/>
                    </a:moveTo>
                    <a:cubicBezTo>
                      <a:pt x="436" y="83"/>
                      <a:pt x="325" y="0"/>
                      <a:pt x="205" y="17"/>
                    </a:cubicBezTo>
                    <a:cubicBezTo>
                      <a:pt x="84" y="34"/>
                      <a:pt x="0" y="144"/>
                      <a:pt x="17" y="263"/>
                    </a:cubicBezTo>
                    <a:cubicBezTo>
                      <a:pt x="34" y="382"/>
                      <a:pt x="145" y="465"/>
                      <a:pt x="265" y="448"/>
                    </a:cubicBezTo>
                    <a:cubicBezTo>
                      <a:pt x="270" y="447"/>
                      <a:pt x="275" y="446"/>
                      <a:pt x="280" y="445"/>
                    </a:cubicBezTo>
                    <a:cubicBezTo>
                      <a:pt x="371" y="508"/>
                      <a:pt x="371" y="508"/>
                      <a:pt x="371" y="508"/>
                    </a:cubicBezTo>
                    <a:cubicBezTo>
                      <a:pt x="368" y="406"/>
                      <a:pt x="368" y="406"/>
                      <a:pt x="368" y="406"/>
                    </a:cubicBezTo>
                    <a:cubicBezTo>
                      <a:pt x="429" y="359"/>
                      <a:pt x="464" y="283"/>
                      <a:pt x="453" y="202"/>
                    </a:cubicBezTo>
                    <a:close/>
                  </a:path>
                </a:pathLst>
              </a:custGeom>
              <a:solidFill>
                <a:srgbClr val="E33A58"/>
              </a:solidFill>
              <a:ln>
                <a:noFill/>
              </a:ln>
            </p:spPr>
            <p:txBody>
              <a:bodyPr vert="horz" wrap="square" lIns="91430" tIns="45716" rIns="91430" bIns="45716"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 name="Freeform 47"/>
              <p:cNvSpPr>
                <a:spLocks noEditPoints="1"/>
              </p:cNvSpPr>
              <p:nvPr/>
            </p:nvSpPr>
            <p:spPr bwMode="auto">
              <a:xfrm>
                <a:off x="6023287" y="2030921"/>
                <a:ext cx="841404" cy="702616"/>
              </a:xfrm>
              <a:custGeom>
                <a:avLst/>
                <a:gdLst>
                  <a:gd name="T0" fmla="*/ 328 w 328"/>
                  <a:gd name="T1" fmla="*/ 42 h 274"/>
                  <a:gd name="T2" fmla="*/ 163 w 328"/>
                  <a:gd name="T3" fmla="*/ 0 h 274"/>
                  <a:gd name="T4" fmla="*/ 0 w 328"/>
                  <a:gd name="T5" fmla="*/ 42 h 274"/>
                  <a:gd name="T6" fmla="*/ 1 w 328"/>
                  <a:gd name="T7" fmla="*/ 53 h 274"/>
                  <a:gd name="T8" fmla="*/ 66 w 328"/>
                  <a:gd name="T9" fmla="*/ 70 h 274"/>
                  <a:gd name="T10" fmla="*/ 66 w 328"/>
                  <a:gd name="T11" fmla="*/ 150 h 274"/>
                  <a:gd name="T12" fmla="*/ 160 w 328"/>
                  <a:gd name="T13" fmla="*/ 197 h 274"/>
                  <a:gd name="T14" fmla="*/ 261 w 328"/>
                  <a:gd name="T15" fmla="*/ 150 h 274"/>
                  <a:gd name="T16" fmla="*/ 262 w 328"/>
                  <a:gd name="T17" fmla="*/ 71 h 274"/>
                  <a:gd name="T18" fmla="*/ 266 w 328"/>
                  <a:gd name="T19" fmla="*/ 70 h 274"/>
                  <a:gd name="T20" fmla="*/ 272 w 328"/>
                  <a:gd name="T21" fmla="*/ 134 h 274"/>
                  <a:gd name="T22" fmla="*/ 269 w 328"/>
                  <a:gd name="T23" fmla="*/ 204 h 274"/>
                  <a:gd name="T24" fmla="*/ 258 w 328"/>
                  <a:gd name="T25" fmla="*/ 216 h 274"/>
                  <a:gd name="T26" fmla="*/ 267 w 328"/>
                  <a:gd name="T27" fmla="*/ 228 h 274"/>
                  <a:gd name="T28" fmla="*/ 252 w 328"/>
                  <a:gd name="T29" fmla="*/ 272 h 274"/>
                  <a:gd name="T30" fmla="*/ 256 w 328"/>
                  <a:gd name="T31" fmla="*/ 273 h 274"/>
                  <a:gd name="T32" fmla="*/ 263 w 328"/>
                  <a:gd name="T33" fmla="*/ 256 h 274"/>
                  <a:gd name="T34" fmla="*/ 259 w 328"/>
                  <a:gd name="T35" fmla="*/ 273 h 274"/>
                  <a:gd name="T36" fmla="*/ 264 w 328"/>
                  <a:gd name="T37" fmla="*/ 274 h 274"/>
                  <a:gd name="T38" fmla="*/ 266 w 328"/>
                  <a:gd name="T39" fmla="*/ 261 h 274"/>
                  <a:gd name="T40" fmla="*/ 267 w 328"/>
                  <a:gd name="T41" fmla="*/ 274 h 274"/>
                  <a:gd name="T42" fmla="*/ 272 w 328"/>
                  <a:gd name="T43" fmla="*/ 274 h 274"/>
                  <a:gd name="T44" fmla="*/ 272 w 328"/>
                  <a:gd name="T45" fmla="*/ 261 h 274"/>
                  <a:gd name="T46" fmla="*/ 274 w 328"/>
                  <a:gd name="T47" fmla="*/ 274 h 274"/>
                  <a:gd name="T48" fmla="*/ 278 w 328"/>
                  <a:gd name="T49" fmla="*/ 274 h 274"/>
                  <a:gd name="T50" fmla="*/ 276 w 328"/>
                  <a:gd name="T51" fmla="*/ 259 h 274"/>
                  <a:gd name="T52" fmla="*/ 281 w 328"/>
                  <a:gd name="T53" fmla="*/ 273 h 274"/>
                  <a:gd name="T54" fmla="*/ 284 w 328"/>
                  <a:gd name="T55" fmla="*/ 272 h 274"/>
                  <a:gd name="T56" fmla="*/ 274 w 328"/>
                  <a:gd name="T57" fmla="*/ 228 h 274"/>
                  <a:gd name="T58" fmla="*/ 283 w 328"/>
                  <a:gd name="T59" fmla="*/ 216 h 274"/>
                  <a:gd name="T60" fmla="*/ 274 w 328"/>
                  <a:gd name="T61" fmla="*/ 204 h 274"/>
                  <a:gd name="T62" fmla="*/ 277 w 328"/>
                  <a:gd name="T63" fmla="*/ 134 h 274"/>
                  <a:gd name="T64" fmla="*/ 271 w 328"/>
                  <a:gd name="T65" fmla="*/ 68 h 274"/>
                  <a:gd name="T66" fmla="*/ 327 w 328"/>
                  <a:gd name="T67" fmla="*/ 54 h 274"/>
                  <a:gd name="T68" fmla="*/ 328 w 328"/>
                  <a:gd name="T69" fmla="*/ 42 h 274"/>
                  <a:gd name="T70" fmla="*/ 162 w 328"/>
                  <a:gd name="T71" fmla="*/ 57 h 274"/>
                  <a:gd name="T72" fmla="*/ 66 w 328"/>
                  <a:gd name="T73" fmla="*/ 40 h 274"/>
                  <a:gd name="T74" fmla="*/ 162 w 328"/>
                  <a:gd name="T75" fmla="*/ 23 h 274"/>
                  <a:gd name="T76" fmla="*/ 258 w 328"/>
                  <a:gd name="T77" fmla="*/ 40 h 274"/>
                  <a:gd name="T78" fmla="*/ 162 w 328"/>
                  <a:gd name="T79" fmla="*/ 57 h 2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328" h="274">
                    <a:moveTo>
                      <a:pt x="328" y="42"/>
                    </a:moveTo>
                    <a:cubicBezTo>
                      <a:pt x="163" y="0"/>
                      <a:pt x="163" y="0"/>
                      <a:pt x="163" y="0"/>
                    </a:cubicBezTo>
                    <a:cubicBezTo>
                      <a:pt x="0" y="42"/>
                      <a:pt x="0" y="42"/>
                      <a:pt x="0" y="42"/>
                    </a:cubicBezTo>
                    <a:cubicBezTo>
                      <a:pt x="1" y="53"/>
                      <a:pt x="1" y="53"/>
                      <a:pt x="1" y="53"/>
                    </a:cubicBezTo>
                    <a:cubicBezTo>
                      <a:pt x="66" y="70"/>
                      <a:pt x="66" y="70"/>
                      <a:pt x="66" y="70"/>
                    </a:cubicBezTo>
                    <a:cubicBezTo>
                      <a:pt x="66" y="150"/>
                      <a:pt x="66" y="150"/>
                      <a:pt x="66" y="150"/>
                    </a:cubicBezTo>
                    <a:cubicBezTo>
                      <a:pt x="80" y="195"/>
                      <a:pt x="160" y="197"/>
                      <a:pt x="160" y="197"/>
                    </a:cubicBezTo>
                    <a:cubicBezTo>
                      <a:pt x="253" y="196"/>
                      <a:pt x="261" y="150"/>
                      <a:pt x="261" y="150"/>
                    </a:cubicBezTo>
                    <a:cubicBezTo>
                      <a:pt x="262" y="71"/>
                      <a:pt x="262" y="71"/>
                      <a:pt x="262" y="71"/>
                    </a:cubicBezTo>
                    <a:cubicBezTo>
                      <a:pt x="266" y="70"/>
                      <a:pt x="266" y="70"/>
                      <a:pt x="266" y="70"/>
                    </a:cubicBezTo>
                    <a:cubicBezTo>
                      <a:pt x="270" y="80"/>
                      <a:pt x="274" y="99"/>
                      <a:pt x="272" y="134"/>
                    </a:cubicBezTo>
                    <a:cubicBezTo>
                      <a:pt x="269" y="182"/>
                      <a:pt x="268" y="196"/>
                      <a:pt x="269" y="204"/>
                    </a:cubicBezTo>
                    <a:cubicBezTo>
                      <a:pt x="263" y="204"/>
                      <a:pt x="258" y="210"/>
                      <a:pt x="258" y="216"/>
                    </a:cubicBezTo>
                    <a:cubicBezTo>
                      <a:pt x="258" y="222"/>
                      <a:pt x="262" y="226"/>
                      <a:pt x="267" y="228"/>
                    </a:cubicBezTo>
                    <a:cubicBezTo>
                      <a:pt x="266" y="234"/>
                      <a:pt x="261" y="251"/>
                      <a:pt x="252" y="272"/>
                    </a:cubicBezTo>
                    <a:cubicBezTo>
                      <a:pt x="256" y="273"/>
                      <a:pt x="256" y="273"/>
                      <a:pt x="256" y="273"/>
                    </a:cubicBezTo>
                    <a:cubicBezTo>
                      <a:pt x="256" y="273"/>
                      <a:pt x="262" y="260"/>
                      <a:pt x="263" y="256"/>
                    </a:cubicBezTo>
                    <a:cubicBezTo>
                      <a:pt x="262" y="259"/>
                      <a:pt x="260" y="272"/>
                      <a:pt x="259" y="273"/>
                    </a:cubicBezTo>
                    <a:cubicBezTo>
                      <a:pt x="264" y="274"/>
                      <a:pt x="264" y="274"/>
                      <a:pt x="264" y="274"/>
                    </a:cubicBezTo>
                    <a:cubicBezTo>
                      <a:pt x="264" y="274"/>
                      <a:pt x="267" y="263"/>
                      <a:pt x="266" y="261"/>
                    </a:cubicBezTo>
                    <a:cubicBezTo>
                      <a:pt x="266" y="261"/>
                      <a:pt x="267" y="273"/>
                      <a:pt x="267" y="274"/>
                    </a:cubicBezTo>
                    <a:cubicBezTo>
                      <a:pt x="272" y="274"/>
                      <a:pt x="272" y="274"/>
                      <a:pt x="272" y="274"/>
                    </a:cubicBezTo>
                    <a:cubicBezTo>
                      <a:pt x="272" y="274"/>
                      <a:pt x="271" y="263"/>
                      <a:pt x="272" y="261"/>
                    </a:cubicBezTo>
                    <a:cubicBezTo>
                      <a:pt x="272" y="261"/>
                      <a:pt x="274" y="268"/>
                      <a:pt x="274" y="274"/>
                    </a:cubicBezTo>
                    <a:cubicBezTo>
                      <a:pt x="278" y="274"/>
                      <a:pt x="278" y="274"/>
                      <a:pt x="278" y="274"/>
                    </a:cubicBezTo>
                    <a:cubicBezTo>
                      <a:pt x="278" y="274"/>
                      <a:pt x="277" y="261"/>
                      <a:pt x="276" y="259"/>
                    </a:cubicBezTo>
                    <a:cubicBezTo>
                      <a:pt x="276" y="259"/>
                      <a:pt x="280" y="266"/>
                      <a:pt x="281" y="273"/>
                    </a:cubicBezTo>
                    <a:cubicBezTo>
                      <a:pt x="284" y="272"/>
                      <a:pt x="284" y="272"/>
                      <a:pt x="284" y="272"/>
                    </a:cubicBezTo>
                    <a:cubicBezTo>
                      <a:pt x="284" y="272"/>
                      <a:pt x="277" y="237"/>
                      <a:pt x="274" y="228"/>
                    </a:cubicBezTo>
                    <a:cubicBezTo>
                      <a:pt x="279" y="226"/>
                      <a:pt x="283" y="221"/>
                      <a:pt x="283" y="216"/>
                    </a:cubicBezTo>
                    <a:cubicBezTo>
                      <a:pt x="283" y="210"/>
                      <a:pt x="279" y="205"/>
                      <a:pt x="274" y="204"/>
                    </a:cubicBezTo>
                    <a:cubicBezTo>
                      <a:pt x="274" y="196"/>
                      <a:pt x="274" y="183"/>
                      <a:pt x="277" y="134"/>
                    </a:cubicBezTo>
                    <a:cubicBezTo>
                      <a:pt x="279" y="105"/>
                      <a:pt x="277" y="83"/>
                      <a:pt x="271" y="68"/>
                    </a:cubicBezTo>
                    <a:cubicBezTo>
                      <a:pt x="327" y="54"/>
                      <a:pt x="327" y="54"/>
                      <a:pt x="327" y="54"/>
                    </a:cubicBezTo>
                    <a:lnTo>
                      <a:pt x="328" y="42"/>
                    </a:lnTo>
                    <a:close/>
                    <a:moveTo>
                      <a:pt x="162" y="57"/>
                    </a:moveTo>
                    <a:cubicBezTo>
                      <a:pt x="109" y="57"/>
                      <a:pt x="66" y="50"/>
                      <a:pt x="66" y="40"/>
                    </a:cubicBezTo>
                    <a:cubicBezTo>
                      <a:pt x="66" y="30"/>
                      <a:pt x="109" y="23"/>
                      <a:pt x="162" y="23"/>
                    </a:cubicBezTo>
                    <a:cubicBezTo>
                      <a:pt x="215" y="23"/>
                      <a:pt x="258" y="30"/>
                      <a:pt x="258" y="40"/>
                    </a:cubicBezTo>
                    <a:cubicBezTo>
                      <a:pt x="258" y="50"/>
                      <a:pt x="215" y="57"/>
                      <a:pt x="162" y="5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30" tIns="45716" rIns="91430" bIns="45716"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7" name="Group 55"/>
            <p:cNvGrpSpPr/>
            <p:nvPr/>
          </p:nvGrpSpPr>
          <p:grpSpPr>
            <a:xfrm>
              <a:off x="9020988" y="2621630"/>
              <a:ext cx="612934" cy="675661"/>
              <a:chOff x="9233851" y="2123085"/>
              <a:chExt cx="741650" cy="817550"/>
            </a:xfrm>
          </p:grpSpPr>
          <p:sp>
            <p:nvSpPr>
              <p:cNvPr id="21" name="Freeform 16"/>
              <p:cNvSpPr>
                <a:spLocks/>
              </p:cNvSpPr>
              <p:nvPr/>
            </p:nvSpPr>
            <p:spPr bwMode="auto">
              <a:xfrm>
                <a:off x="9233851" y="2123085"/>
                <a:ext cx="741650" cy="817550"/>
              </a:xfrm>
              <a:custGeom>
                <a:avLst/>
                <a:gdLst>
                  <a:gd name="T0" fmla="*/ 258 w 289"/>
                  <a:gd name="T1" fmla="*/ 200 h 319"/>
                  <a:gd name="T2" fmla="*/ 201 w 289"/>
                  <a:gd name="T3" fmla="*/ 31 h 319"/>
                  <a:gd name="T4" fmla="*/ 31 w 289"/>
                  <a:gd name="T5" fmla="*/ 87 h 319"/>
                  <a:gd name="T6" fmla="*/ 89 w 289"/>
                  <a:gd name="T7" fmla="*/ 256 h 319"/>
                  <a:gd name="T8" fmla="*/ 96 w 289"/>
                  <a:gd name="T9" fmla="*/ 259 h 319"/>
                  <a:gd name="T10" fmla="*/ 119 w 289"/>
                  <a:gd name="T11" fmla="*/ 319 h 319"/>
                  <a:gd name="T12" fmla="*/ 151 w 289"/>
                  <a:gd name="T13" fmla="*/ 269 h 319"/>
                  <a:gd name="T14" fmla="*/ 258 w 289"/>
                  <a:gd name="T15" fmla="*/ 200 h 31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89" h="319">
                    <a:moveTo>
                      <a:pt x="258" y="200"/>
                    </a:moveTo>
                    <a:cubicBezTo>
                      <a:pt x="289" y="138"/>
                      <a:pt x="264" y="62"/>
                      <a:pt x="201" y="31"/>
                    </a:cubicBezTo>
                    <a:cubicBezTo>
                      <a:pt x="138" y="0"/>
                      <a:pt x="62" y="25"/>
                      <a:pt x="31" y="87"/>
                    </a:cubicBezTo>
                    <a:cubicBezTo>
                      <a:pt x="0" y="149"/>
                      <a:pt x="26" y="224"/>
                      <a:pt x="89" y="256"/>
                    </a:cubicBezTo>
                    <a:cubicBezTo>
                      <a:pt x="91" y="257"/>
                      <a:pt x="94" y="258"/>
                      <a:pt x="96" y="259"/>
                    </a:cubicBezTo>
                    <a:cubicBezTo>
                      <a:pt x="119" y="319"/>
                      <a:pt x="119" y="319"/>
                      <a:pt x="119" y="319"/>
                    </a:cubicBezTo>
                    <a:cubicBezTo>
                      <a:pt x="151" y="269"/>
                      <a:pt x="151" y="269"/>
                      <a:pt x="151" y="269"/>
                    </a:cubicBezTo>
                    <a:cubicBezTo>
                      <a:pt x="196" y="267"/>
                      <a:pt x="237" y="242"/>
                      <a:pt x="258" y="200"/>
                    </a:cubicBezTo>
                    <a:close/>
                  </a:path>
                </a:pathLst>
              </a:custGeom>
              <a:solidFill>
                <a:srgbClr val="2CA8B5"/>
              </a:solidFill>
              <a:ln>
                <a:noFill/>
              </a:ln>
            </p:spPr>
            <p:txBody>
              <a:bodyPr vert="horz" wrap="square" lIns="91430" tIns="45716" rIns="91430" bIns="45716"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2" name="Freeform 48"/>
              <p:cNvSpPr>
                <a:spLocks noEditPoints="1"/>
              </p:cNvSpPr>
              <p:nvPr/>
            </p:nvSpPr>
            <p:spPr bwMode="auto">
              <a:xfrm>
                <a:off x="9419264" y="2251030"/>
                <a:ext cx="368657" cy="492265"/>
              </a:xfrm>
              <a:custGeom>
                <a:avLst/>
                <a:gdLst>
                  <a:gd name="T0" fmla="*/ 87 w 144"/>
                  <a:gd name="T1" fmla="*/ 86 h 192"/>
                  <a:gd name="T2" fmla="*/ 126 w 144"/>
                  <a:gd name="T3" fmla="*/ 119 h 192"/>
                  <a:gd name="T4" fmla="*/ 128 w 144"/>
                  <a:gd name="T5" fmla="*/ 143 h 192"/>
                  <a:gd name="T6" fmla="*/ 127 w 144"/>
                  <a:gd name="T7" fmla="*/ 145 h 192"/>
                  <a:gd name="T8" fmla="*/ 104 w 144"/>
                  <a:gd name="T9" fmla="*/ 169 h 192"/>
                  <a:gd name="T10" fmla="*/ 65 w 144"/>
                  <a:gd name="T11" fmla="*/ 171 h 192"/>
                  <a:gd name="T12" fmla="*/ 61 w 144"/>
                  <a:gd name="T13" fmla="*/ 186 h 192"/>
                  <a:gd name="T14" fmla="*/ 51 w 144"/>
                  <a:gd name="T15" fmla="*/ 191 h 192"/>
                  <a:gd name="T16" fmla="*/ 45 w 144"/>
                  <a:gd name="T17" fmla="*/ 182 h 192"/>
                  <a:gd name="T18" fmla="*/ 48 w 144"/>
                  <a:gd name="T19" fmla="*/ 167 h 192"/>
                  <a:gd name="T20" fmla="*/ 12 w 144"/>
                  <a:gd name="T21" fmla="*/ 143 h 192"/>
                  <a:gd name="T22" fmla="*/ 2 w 144"/>
                  <a:gd name="T23" fmla="*/ 113 h 192"/>
                  <a:gd name="T24" fmla="*/ 17 w 144"/>
                  <a:gd name="T25" fmla="*/ 106 h 192"/>
                  <a:gd name="T26" fmla="*/ 27 w 144"/>
                  <a:gd name="T27" fmla="*/ 118 h 192"/>
                  <a:gd name="T28" fmla="*/ 53 w 144"/>
                  <a:gd name="T29" fmla="*/ 150 h 192"/>
                  <a:gd name="T30" fmla="*/ 66 w 144"/>
                  <a:gd name="T31" fmla="*/ 99 h 192"/>
                  <a:gd name="T32" fmla="*/ 28 w 144"/>
                  <a:gd name="T33" fmla="*/ 47 h 192"/>
                  <a:gd name="T34" fmla="*/ 86 w 144"/>
                  <a:gd name="T35" fmla="*/ 20 h 192"/>
                  <a:gd name="T36" fmla="*/ 90 w 144"/>
                  <a:gd name="T37" fmla="*/ 6 h 192"/>
                  <a:gd name="T38" fmla="*/ 100 w 144"/>
                  <a:gd name="T39" fmla="*/ 1 h 192"/>
                  <a:gd name="T40" fmla="*/ 106 w 144"/>
                  <a:gd name="T41" fmla="*/ 10 h 192"/>
                  <a:gd name="T42" fmla="*/ 102 w 144"/>
                  <a:gd name="T43" fmla="*/ 25 h 192"/>
                  <a:gd name="T44" fmla="*/ 143 w 144"/>
                  <a:gd name="T45" fmla="*/ 71 h 192"/>
                  <a:gd name="T46" fmla="*/ 129 w 144"/>
                  <a:gd name="T47" fmla="*/ 77 h 192"/>
                  <a:gd name="T48" fmla="*/ 120 w 144"/>
                  <a:gd name="T49" fmla="*/ 68 h 192"/>
                  <a:gd name="T50" fmla="*/ 98 w 144"/>
                  <a:gd name="T51" fmla="*/ 41 h 192"/>
                  <a:gd name="T52" fmla="*/ 87 w 144"/>
                  <a:gd name="T53" fmla="*/ 86 h 192"/>
                  <a:gd name="T54" fmla="*/ 82 w 144"/>
                  <a:gd name="T55" fmla="*/ 37 h 192"/>
                  <a:gd name="T56" fmla="*/ 53 w 144"/>
                  <a:gd name="T57" fmla="*/ 51 h 192"/>
                  <a:gd name="T58" fmla="*/ 72 w 144"/>
                  <a:gd name="T59" fmla="*/ 78 h 192"/>
                  <a:gd name="T60" fmla="*/ 82 w 144"/>
                  <a:gd name="T61" fmla="*/ 37 h 192"/>
                  <a:gd name="T62" fmla="*/ 69 w 144"/>
                  <a:gd name="T63" fmla="*/ 154 h 192"/>
                  <a:gd name="T64" fmla="*/ 103 w 144"/>
                  <a:gd name="T65" fmla="*/ 139 h 192"/>
                  <a:gd name="T66" fmla="*/ 81 w 144"/>
                  <a:gd name="T67" fmla="*/ 108 h 192"/>
                  <a:gd name="T68" fmla="*/ 69 w 144"/>
                  <a:gd name="T69" fmla="*/ 154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44" h="192">
                    <a:moveTo>
                      <a:pt x="87" y="86"/>
                    </a:moveTo>
                    <a:cubicBezTo>
                      <a:pt x="109" y="99"/>
                      <a:pt x="120" y="107"/>
                      <a:pt x="126" y="119"/>
                    </a:cubicBezTo>
                    <a:cubicBezTo>
                      <a:pt x="129" y="126"/>
                      <a:pt x="130" y="135"/>
                      <a:pt x="128" y="143"/>
                    </a:cubicBezTo>
                    <a:cubicBezTo>
                      <a:pt x="127" y="145"/>
                      <a:pt x="127" y="145"/>
                      <a:pt x="127" y="145"/>
                    </a:cubicBezTo>
                    <a:cubicBezTo>
                      <a:pt x="125" y="154"/>
                      <a:pt x="119" y="164"/>
                      <a:pt x="104" y="169"/>
                    </a:cubicBezTo>
                    <a:cubicBezTo>
                      <a:pt x="88" y="175"/>
                      <a:pt x="73" y="173"/>
                      <a:pt x="65" y="171"/>
                    </a:cubicBezTo>
                    <a:cubicBezTo>
                      <a:pt x="61" y="186"/>
                      <a:pt x="61" y="186"/>
                      <a:pt x="61" y="186"/>
                    </a:cubicBezTo>
                    <a:cubicBezTo>
                      <a:pt x="60" y="188"/>
                      <a:pt x="59" y="192"/>
                      <a:pt x="51" y="191"/>
                    </a:cubicBezTo>
                    <a:cubicBezTo>
                      <a:pt x="44" y="189"/>
                      <a:pt x="44" y="184"/>
                      <a:pt x="45" y="182"/>
                    </a:cubicBezTo>
                    <a:cubicBezTo>
                      <a:pt x="48" y="167"/>
                      <a:pt x="48" y="167"/>
                      <a:pt x="48" y="167"/>
                    </a:cubicBezTo>
                    <a:cubicBezTo>
                      <a:pt x="41" y="165"/>
                      <a:pt x="24" y="159"/>
                      <a:pt x="12" y="143"/>
                    </a:cubicBezTo>
                    <a:cubicBezTo>
                      <a:pt x="4" y="132"/>
                      <a:pt x="0" y="119"/>
                      <a:pt x="2" y="113"/>
                    </a:cubicBezTo>
                    <a:cubicBezTo>
                      <a:pt x="4" y="107"/>
                      <a:pt x="11" y="105"/>
                      <a:pt x="17" y="106"/>
                    </a:cubicBezTo>
                    <a:cubicBezTo>
                      <a:pt x="25" y="108"/>
                      <a:pt x="26" y="114"/>
                      <a:pt x="27" y="118"/>
                    </a:cubicBezTo>
                    <a:cubicBezTo>
                      <a:pt x="28" y="127"/>
                      <a:pt x="31" y="142"/>
                      <a:pt x="53" y="150"/>
                    </a:cubicBezTo>
                    <a:cubicBezTo>
                      <a:pt x="66" y="99"/>
                      <a:pt x="66" y="99"/>
                      <a:pt x="66" y="99"/>
                    </a:cubicBezTo>
                    <a:cubicBezTo>
                      <a:pt x="46" y="88"/>
                      <a:pt x="21" y="73"/>
                      <a:pt x="28" y="47"/>
                    </a:cubicBezTo>
                    <a:cubicBezTo>
                      <a:pt x="33" y="24"/>
                      <a:pt x="57" y="15"/>
                      <a:pt x="86" y="20"/>
                    </a:cubicBezTo>
                    <a:cubicBezTo>
                      <a:pt x="90" y="6"/>
                      <a:pt x="90" y="6"/>
                      <a:pt x="90" y="6"/>
                    </a:cubicBezTo>
                    <a:cubicBezTo>
                      <a:pt x="91" y="4"/>
                      <a:pt x="93" y="0"/>
                      <a:pt x="100" y="1"/>
                    </a:cubicBezTo>
                    <a:cubicBezTo>
                      <a:pt x="107" y="3"/>
                      <a:pt x="106" y="8"/>
                      <a:pt x="106" y="10"/>
                    </a:cubicBezTo>
                    <a:cubicBezTo>
                      <a:pt x="102" y="25"/>
                      <a:pt x="102" y="25"/>
                      <a:pt x="102" y="25"/>
                    </a:cubicBezTo>
                    <a:cubicBezTo>
                      <a:pt x="142" y="37"/>
                      <a:pt x="144" y="67"/>
                      <a:pt x="143" y="71"/>
                    </a:cubicBezTo>
                    <a:cubicBezTo>
                      <a:pt x="141" y="77"/>
                      <a:pt x="135" y="79"/>
                      <a:pt x="129" y="77"/>
                    </a:cubicBezTo>
                    <a:cubicBezTo>
                      <a:pt x="122" y="75"/>
                      <a:pt x="120" y="71"/>
                      <a:pt x="120" y="68"/>
                    </a:cubicBezTo>
                    <a:cubicBezTo>
                      <a:pt x="118" y="60"/>
                      <a:pt x="116" y="49"/>
                      <a:pt x="98" y="41"/>
                    </a:cubicBezTo>
                    <a:lnTo>
                      <a:pt x="87" y="86"/>
                    </a:lnTo>
                    <a:close/>
                    <a:moveTo>
                      <a:pt x="82" y="37"/>
                    </a:moveTo>
                    <a:cubicBezTo>
                      <a:pt x="63" y="34"/>
                      <a:pt x="55" y="44"/>
                      <a:pt x="53" y="51"/>
                    </a:cubicBezTo>
                    <a:cubicBezTo>
                      <a:pt x="50" y="64"/>
                      <a:pt x="60" y="70"/>
                      <a:pt x="72" y="78"/>
                    </a:cubicBezTo>
                    <a:lnTo>
                      <a:pt x="82" y="37"/>
                    </a:lnTo>
                    <a:close/>
                    <a:moveTo>
                      <a:pt x="69" y="154"/>
                    </a:moveTo>
                    <a:cubicBezTo>
                      <a:pt x="75" y="155"/>
                      <a:pt x="98" y="157"/>
                      <a:pt x="103" y="139"/>
                    </a:cubicBezTo>
                    <a:cubicBezTo>
                      <a:pt x="106" y="125"/>
                      <a:pt x="95" y="116"/>
                      <a:pt x="81" y="108"/>
                    </a:cubicBezTo>
                    <a:lnTo>
                      <a:pt x="69" y="15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30" tIns="45716" rIns="91430" bIns="45716"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8" name="Group 59"/>
            <p:cNvGrpSpPr/>
            <p:nvPr/>
          </p:nvGrpSpPr>
          <p:grpSpPr>
            <a:xfrm>
              <a:off x="8020490" y="4111471"/>
              <a:ext cx="612934" cy="675661"/>
              <a:chOff x="9233851" y="2123085"/>
              <a:chExt cx="741650" cy="817550"/>
            </a:xfrm>
          </p:grpSpPr>
          <p:sp>
            <p:nvSpPr>
              <p:cNvPr id="19" name="Freeform 16"/>
              <p:cNvSpPr>
                <a:spLocks/>
              </p:cNvSpPr>
              <p:nvPr/>
            </p:nvSpPr>
            <p:spPr bwMode="auto">
              <a:xfrm>
                <a:off x="9233851" y="2123085"/>
                <a:ext cx="741650" cy="817550"/>
              </a:xfrm>
              <a:custGeom>
                <a:avLst/>
                <a:gdLst>
                  <a:gd name="T0" fmla="*/ 258 w 289"/>
                  <a:gd name="T1" fmla="*/ 200 h 319"/>
                  <a:gd name="T2" fmla="*/ 201 w 289"/>
                  <a:gd name="T3" fmla="*/ 31 h 319"/>
                  <a:gd name="T4" fmla="*/ 31 w 289"/>
                  <a:gd name="T5" fmla="*/ 87 h 319"/>
                  <a:gd name="T6" fmla="*/ 89 w 289"/>
                  <a:gd name="T7" fmla="*/ 256 h 319"/>
                  <a:gd name="T8" fmla="*/ 96 w 289"/>
                  <a:gd name="T9" fmla="*/ 259 h 319"/>
                  <a:gd name="T10" fmla="*/ 119 w 289"/>
                  <a:gd name="T11" fmla="*/ 319 h 319"/>
                  <a:gd name="T12" fmla="*/ 151 w 289"/>
                  <a:gd name="T13" fmla="*/ 269 h 319"/>
                  <a:gd name="T14" fmla="*/ 258 w 289"/>
                  <a:gd name="T15" fmla="*/ 200 h 31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89" h="319">
                    <a:moveTo>
                      <a:pt x="258" y="200"/>
                    </a:moveTo>
                    <a:cubicBezTo>
                      <a:pt x="289" y="138"/>
                      <a:pt x="264" y="62"/>
                      <a:pt x="201" y="31"/>
                    </a:cubicBezTo>
                    <a:cubicBezTo>
                      <a:pt x="138" y="0"/>
                      <a:pt x="62" y="25"/>
                      <a:pt x="31" y="87"/>
                    </a:cubicBezTo>
                    <a:cubicBezTo>
                      <a:pt x="0" y="149"/>
                      <a:pt x="26" y="224"/>
                      <a:pt x="89" y="256"/>
                    </a:cubicBezTo>
                    <a:cubicBezTo>
                      <a:pt x="91" y="257"/>
                      <a:pt x="94" y="258"/>
                      <a:pt x="96" y="259"/>
                    </a:cubicBezTo>
                    <a:cubicBezTo>
                      <a:pt x="119" y="319"/>
                      <a:pt x="119" y="319"/>
                      <a:pt x="119" y="319"/>
                    </a:cubicBezTo>
                    <a:cubicBezTo>
                      <a:pt x="151" y="269"/>
                      <a:pt x="151" y="269"/>
                      <a:pt x="151" y="269"/>
                    </a:cubicBezTo>
                    <a:cubicBezTo>
                      <a:pt x="196" y="267"/>
                      <a:pt x="237" y="242"/>
                      <a:pt x="258" y="200"/>
                    </a:cubicBezTo>
                    <a:close/>
                  </a:path>
                </a:pathLst>
              </a:custGeom>
              <a:solidFill>
                <a:srgbClr val="2CA8B5"/>
              </a:solidFill>
              <a:ln>
                <a:noFill/>
              </a:ln>
            </p:spPr>
            <p:txBody>
              <a:bodyPr vert="horz" wrap="square" lIns="91430" tIns="45716" rIns="91430" bIns="45716"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Freeform 48"/>
              <p:cNvSpPr>
                <a:spLocks noEditPoints="1"/>
              </p:cNvSpPr>
              <p:nvPr/>
            </p:nvSpPr>
            <p:spPr bwMode="auto">
              <a:xfrm>
                <a:off x="9419264" y="2251030"/>
                <a:ext cx="368657" cy="492265"/>
              </a:xfrm>
              <a:custGeom>
                <a:avLst/>
                <a:gdLst>
                  <a:gd name="T0" fmla="*/ 87 w 144"/>
                  <a:gd name="T1" fmla="*/ 86 h 192"/>
                  <a:gd name="T2" fmla="*/ 126 w 144"/>
                  <a:gd name="T3" fmla="*/ 119 h 192"/>
                  <a:gd name="T4" fmla="*/ 128 w 144"/>
                  <a:gd name="T5" fmla="*/ 143 h 192"/>
                  <a:gd name="T6" fmla="*/ 127 w 144"/>
                  <a:gd name="T7" fmla="*/ 145 h 192"/>
                  <a:gd name="T8" fmla="*/ 104 w 144"/>
                  <a:gd name="T9" fmla="*/ 169 h 192"/>
                  <a:gd name="T10" fmla="*/ 65 w 144"/>
                  <a:gd name="T11" fmla="*/ 171 h 192"/>
                  <a:gd name="T12" fmla="*/ 61 w 144"/>
                  <a:gd name="T13" fmla="*/ 186 h 192"/>
                  <a:gd name="T14" fmla="*/ 51 w 144"/>
                  <a:gd name="T15" fmla="*/ 191 h 192"/>
                  <a:gd name="T16" fmla="*/ 45 w 144"/>
                  <a:gd name="T17" fmla="*/ 182 h 192"/>
                  <a:gd name="T18" fmla="*/ 48 w 144"/>
                  <a:gd name="T19" fmla="*/ 167 h 192"/>
                  <a:gd name="T20" fmla="*/ 12 w 144"/>
                  <a:gd name="T21" fmla="*/ 143 h 192"/>
                  <a:gd name="T22" fmla="*/ 2 w 144"/>
                  <a:gd name="T23" fmla="*/ 113 h 192"/>
                  <a:gd name="T24" fmla="*/ 17 w 144"/>
                  <a:gd name="T25" fmla="*/ 106 h 192"/>
                  <a:gd name="T26" fmla="*/ 27 w 144"/>
                  <a:gd name="T27" fmla="*/ 118 h 192"/>
                  <a:gd name="T28" fmla="*/ 53 w 144"/>
                  <a:gd name="T29" fmla="*/ 150 h 192"/>
                  <a:gd name="T30" fmla="*/ 66 w 144"/>
                  <a:gd name="T31" fmla="*/ 99 h 192"/>
                  <a:gd name="T32" fmla="*/ 28 w 144"/>
                  <a:gd name="T33" fmla="*/ 47 h 192"/>
                  <a:gd name="T34" fmla="*/ 86 w 144"/>
                  <a:gd name="T35" fmla="*/ 20 h 192"/>
                  <a:gd name="T36" fmla="*/ 90 w 144"/>
                  <a:gd name="T37" fmla="*/ 6 h 192"/>
                  <a:gd name="T38" fmla="*/ 100 w 144"/>
                  <a:gd name="T39" fmla="*/ 1 h 192"/>
                  <a:gd name="T40" fmla="*/ 106 w 144"/>
                  <a:gd name="T41" fmla="*/ 10 h 192"/>
                  <a:gd name="T42" fmla="*/ 102 w 144"/>
                  <a:gd name="T43" fmla="*/ 25 h 192"/>
                  <a:gd name="T44" fmla="*/ 143 w 144"/>
                  <a:gd name="T45" fmla="*/ 71 h 192"/>
                  <a:gd name="T46" fmla="*/ 129 w 144"/>
                  <a:gd name="T47" fmla="*/ 77 h 192"/>
                  <a:gd name="T48" fmla="*/ 120 w 144"/>
                  <a:gd name="T49" fmla="*/ 68 h 192"/>
                  <a:gd name="T50" fmla="*/ 98 w 144"/>
                  <a:gd name="T51" fmla="*/ 41 h 192"/>
                  <a:gd name="T52" fmla="*/ 87 w 144"/>
                  <a:gd name="T53" fmla="*/ 86 h 192"/>
                  <a:gd name="T54" fmla="*/ 82 w 144"/>
                  <a:gd name="T55" fmla="*/ 37 h 192"/>
                  <a:gd name="T56" fmla="*/ 53 w 144"/>
                  <a:gd name="T57" fmla="*/ 51 h 192"/>
                  <a:gd name="T58" fmla="*/ 72 w 144"/>
                  <a:gd name="T59" fmla="*/ 78 h 192"/>
                  <a:gd name="T60" fmla="*/ 82 w 144"/>
                  <a:gd name="T61" fmla="*/ 37 h 192"/>
                  <a:gd name="T62" fmla="*/ 69 w 144"/>
                  <a:gd name="T63" fmla="*/ 154 h 192"/>
                  <a:gd name="T64" fmla="*/ 103 w 144"/>
                  <a:gd name="T65" fmla="*/ 139 h 192"/>
                  <a:gd name="T66" fmla="*/ 81 w 144"/>
                  <a:gd name="T67" fmla="*/ 108 h 192"/>
                  <a:gd name="T68" fmla="*/ 69 w 144"/>
                  <a:gd name="T69" fmla="*/ 154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44" h="192">
                    <a:moveTo>
                      <a:pt x="87" y="86"/>
                    </a:moveTo>
                    <a:cubicBezTo>
                      <a:pt x="109" y="99"/>
                      <a:pt x="120" y="107"/>
                      <a:pt x="126" y="119"/>
                    </a:cubicBezTo>
                    <a:cubicBezTo>
                      <a:pt x="129" y="126"/>
                      <a:pt x="130" y="135"/>
                      <a:pt x="128" y="143"/>
                    </a:cubicBezTo>
                    <a:cubicBezTo>
                      <a:pt x="127" y="145"/>
                      <a:pt x="127" y="145"/>
                      <a:pt x="127" y="145"/>
                    </a:cubicBezTo>
                    <a:cubicBezTo>
                      <a:pt x="125" y="154"/>
                      <a:pt x="119" y="164"/>
                      <a:pt x="104" y="169"/>
                    </a:cubicBezTo>
                    <a:cubicBezTo>
                      <a:pt x="88" y="175"/>
                      <a:pt x="73" y="173"/>
                      <a:pt x="65" y="171"/>
                    </a:cubicBezTo>
                    <a:cubicBezTo>
                      <a:pt x="61" y="186"/>
                      <a:pt x="61" y="186"/>
                      <a:pt x="61" y="186"/>
                    </a:cubicBezTo>
                    <a:cubicBezTo>
                      <a:pt x="60" y="188"/>
                      <a:pt x="59" y="192"/>
                      <a:pt x="51" y="191"/>
                    </a:cubicBezTo>
                    <a:cubicBezTo>
                      <a:pt x="44" y="189"/>
                      <a:pt x="44" y="184"/>
                      <a:pt x="45" y="182"/>
                    </a:cubicBezTo>
                    <a:cubicBezTo>
                      <a:pt x="48" y="167"/>
                      <a:pt x="48" y="167"/>
                      <a:pt x="48" y="167"/>
                    </a:cubicBezTo>
                    <a:cubicBezTo>
                      <a:pt x="41" y="165"/>
                      <a:pt x="24" y="159"/>
                      <a:pt x="12" y="143"/>
                    </a:cubicBezTo>
                    <a:cubicBezTo>
                      <a:pt x="4" y="132"/>
                      <a:pt x="0" y="119"/>
                      <a:pt x="2" y="113"/>
                    </a:cubicBezTo>
                    <a:cubicBezTo>
                      <a:pt x="4" y="107"/>
                      <a:pt x="11" y="105"/>
                      <a:pt x="17" y="106"/>
                    </a:cubicBezTo>
                    <a:cubicBezTo>
                      <a:pt x="25" y="108"/>
                      <a:pt x="26" y="114"/>
                      <a:pt x="27" y="118"/>
                    </a:cubicBezTo>
                    <a:cubicBezTo>
                      <a:pt x="28" y="127"/>
                      <a:pt x="31" y="142"/>
                      <a:pt x="53" y="150"/>
                    </a:cubicBezTo>
                    <a:cubicBezTo>
                      <a:pt x="66" y="99"/>
                      <a:pt x="66" y="99"/>
                      <a:pt x="66" y="99"/>
                    </a:cubicBezTo>
                    <a:cubicBezTo>
                      <a:pt x="46" y="88"/>
                      <a:pt x="21" y="73"/>
                      <a:pt x="28" y="47"/>
                    </a:cubicBezTo>
                    <a:cubicBezTo>
                      <a:pt x="33" y="24"/>
                      <a:pt x="57" y="15"/>
                      <a:pt x="86" y="20"/>
                    </a:cubicBezTo>
                    <a:cubicBezTo>
                      <a:pt x="90" y="6"/>
                      <a:pt x="90" y="6"/>
                      <a:pt x="90" y="6"/>
                    </a:cubicBezTo>
                    <a:cubicBezTo>
                      <a:pt x="91" y="4"/>
                      <a:pt x="93" y="0"/>
                      <a:pt x="100" y="1"/>
                    </a:cubicBezTo>
                    <a:cubicBezTo>
                      <a:pt x="107" y="3"/>
                      <a:pt x="106" y="8"/>
                      <a:pt x="106" y="10"/>
                    </a:cubicBezTo>
                    <a:cubicBezTo>
                      <a:pt x="102" y="25"/>
                      <a:pt x="102" y="25"/>
                      <a:pt x="102" y="25"/>
                    </a:cubicBezTo>
                    <a:cubicBezTo>
                      <a:pt x="142" y="37"/>
                      <a:pt x="144" y="67"/>
                      <a:pt x="143" y="71"/>
                    </a:cubicBezTo>
                    <a:cubicBezTo>
                      <a:pt x="141" y="77"/>
                      <a:pt x="135" y="79"/>
                      <a:pt x="129" y="77"/>
                    </a:cubicBezTo>
                    <a:cubicBezTo>
                      <a:pt x="122" y="75"/>
                      <a:pt x="120" y="71"/>
                      <a:pt x="120" y="68"/>
                    </a:cubicBezTo>
                    <a:cubicBezTo>
                      <a:pt x="118" y="60"/>
                      <a:pt x="116" y="49"/>
                      <a:pt x="98" y="41"/>
                    </a:cubicBezTo>
                    <a:lnTo>
                      <a:pt x="87" y="86"/>
                    </a:lnTo>
                    <a:close/>
                    <a:moveTo>
                      <a:pt x="82" y="37"/>
                    </a:moveTo>
                    <a:cubicBezTo>
                      <a:pt x="63" y="34"/>
                      <a:pt x="55" y="44"/>
                      <a:pt x="53" y="51"/>
                    </a:cubicBezTo>
                    <a:cubicBezTo>
                      <a:pt x="50" y="64"/>
                      <a:pt x="60" y="70"/>
                      <a:pt x="72" y="78"/>
                    </a:cubicBezTo>
                    <a:lnTo>
                      <a:pt x="82" y="37"/>
                    </a:lnTo>
                    <a:close/>
                    <a:moveTo>
                      <a:pt x="69" y="154"/>
                    </a:moveTo>
                    <a:cubicBezTo>
                      <a:pt x="75" y="155"/>
                      <a:pt x="98" y="157"/>
                      <a:pt x="103" y="139"/>
                    </a:cubicBezTo>
                    <a:cubicBezTo>
                      <a:pt x="106" y="125"/>
                      <a:pt x="95" y="116"/>
                      <a:pt x="81" y="108"/>
                    </a:cubicBezTo>
                    <a:lnTo>
                      <a:pt x="69" y="15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30" tIns="45716" rIns="91430" bIns="45716"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grpSp>
      </p:grpSp>
      <p:sp>
        <p:nvSpPr>
          <p:cNvPr id="63" name="Donut 65"/>
          <p:cNvSpPr/>
          <p:nvPr/>
        </p:nvSpPr>
        <p:spPr>
          <a:xfrm>
            <a:off x="964937" y="2255418"/>
            <a:ext cx="686928" cy="686928"/>
          </a:xfrm>
          <a:prstGeom prst="donut">
            <a:avLst>
              <a:gd name="adj" fmla="val 6804"/>
            </a:avLst>
          </a:prstGeom>
          <a:solidFill>
            <a:srgbClr val="E33A5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a:solidFill>
                <a:schemeClr val="tx1">
                  <a:lumMod val="75000"/>
                  <a:lumOff val="25000"/>
                </a:schemeClr>
              </a:solidFill>
              <a:latin typeface="+mn-ea"/>
              <a:sym typeface="Arial" panose="020B0604020202020204" pitchFamily="34" charset="0"/>
            </a:endParaRPr>
          </a:p>
        </p:txBody>
      </p:sp>
      <p:sp>
        <p:nvSpPr>
          <p:cNvPr id="64" name="Freeform 66"/>
          <p:cNvSpPr>
            <a:spLocks noEditPoints="1"/>
          </p:cNvSpPr>
          <p:nvPr/>
        </p:nvSpPr>
        <p:spPr bwMode="auto">
          <a:xfrm>
            <a:off x="1160024" y="2442622"/>
            <a:ext cx="296750" cy="312520"/>
          </a:xfrm>
          <a:custGeom>
            <a:avLst/>
            <a:gdLst>
              <a:gd name="T0" fmla="*/ 20 w 96"/>
              <a:gd name="T1" fmla="*/ 86 h 101"/>
              <a:gd name="T2" fmla="*/ 7 w 96"/>
              <a:gd name="T3" fmla="*/ 58 h 101"/>
              <a:gd name="T4" fmla="*/ 18 w 96"/>
              <a:gd name="T5" fmla="*/ 29 h 101"/>
              <a:gd name="T6" fmla="*/ 42 w 96"/>
              <a:gd name="T7" fmla="*/ 17 h 101"/>
              <a:gd name="T8" fmla="*/ 41 w 96"/>
              <a:gd name="T9" fmla="*/ 9 h 101"/>
              <a:gd name="T10" fmla="*/ 36 w 96"/>
              <a:gd name="T11" fmla="*/ 10 h 101"/>
              <a:gd name="T12" fmla="*/ 35 w 96"/>
              <a:gd name="T13" fmla="*/ 5 h 101"/>
              <a:gd name="T14" fmla="*/ 48 w 96"/>
              <a:gd name="T15" fmla="*/ 3 h 101"/>
              <a:gd name="T16" fmla="*/ 49 w 96"/>
              <a:gd name="T17" fmla="*/ 8 h 101"/>
              <a:gd name="T18" fmla="*/ 44 w 96"/>
              <a:gd name="T19" fmla="*/ 9 h 101"/>
              <a:gd name="T20" fmla="*/ 46 w 96"/>
              <a:gd name="T21" fmla="*/ 16 h 101"/>
              <a:gd name="T22" fmla="*/ 74 w 96"/>
              <a:gd name="T23" fmla="*/ 27 h 101"/>
              <a:gd name="T24" fmla="*/ 87 w 96"/>
              <a:gd name="T25" fmla="*/ 54 h 101"/>
              <a:gd name="T26" fmla="*/ 77 w 96"/>
              <a:gd name="T27" fmla="*/ 83 h 101"/>
              <a:gd name="T28" fmla="*/ 75 w 96"/>
              <a:gd name="T29" fmla="*/ 85 h 101"/>
              <a:gd name="T30" fmla="*/ 79 w 96"/>
              <a:gd name="T31" fmla="*/ 101 h 101"/>
              <a:gd name="T32" fmla="*/ 74 w 96"/>
              <a:gd name="T33" fmla="*/ 101 h 101"/>
              <a:gd name="T34" fmla="*/ 63 w 96"/>
              <a:gd name="T35" fmla="*/ 93 h 101"/>
              <a:gd name="T36" fmla="*/ 49 w 96"/>
              <a:gd name="T37" fmla="*/ 96 h 101"/>
              <a:gd name="T38" fmla="*/ 32 w 96"/>
              <a:gd name="T39" fmla="*/ 93 h 101"/>
              <a:gd name="T40" fmla="*/ 22 w 96"/>
              <a:gd name="T41" fmla="*/ 101 h 101"/>
              <a:gd name="T42" fmla="*/ 17 w 96"/>
              <a:gd name="T43" fmla="*/ 101 h 101"/>
              <a:gd name="T44" fmla="*/ 21 w 96"/>
              <a:gd name="T45" fmla="*/ 86 h 101"/>
              <a:gd name="T46" fmla="*/ 20 w 96"/>
              <a:gd name="T47" fmla="*/ 86 h 101"/>
              <a:gd name="T48" fmla="*/ 82 w 96"/>
              <a:gd name="T49" fmla="*/ 6 h 101"/>
              <a:gd name="T50" fmla="*/ 60 w 96"/>
              <a:gd name="T51" fmla="*/ 11 h 101"/>
              <a:gd name="T52" fmla="*/ 92 w 96"/>
              <a:gd name="T53" fmla="*/ 31 h 101"/>
              <a:gd name="T54" fmla="*/ 88 w 96"/>
              <a:gd name="T55" fmla="*/ 9 h 101"/>
              <a:gd name="T56" fmla="*/ 92 w 96"/>
              <a:gd name="T57" fmla="*/ 3 h 101"/>
              <a:gd name="T58" fmla="*/ 86 w 96"/>
              <a:gd name="T59" fmla="*/ 0 h 101"/>
              <a:gd name="T60" fmla="*/ 82 w 96"/>
              <a:gd name="T61" fmla="*/ 6 h 101"/>
              <a:gd name="T62" fmla="*/ 14 w 96"/>
              <a:gd name="T63" fmla="*/ 6 h 101"/>
              <a:gd name="T64" fmla="*/ 10 w 96"/>
              <a:gd name="T65" fmla="*/ 0 h 101"/>
              <a:gd name="T66" fmla="*/ 4 w 96"/>
              <a:gd name="T67" fmla="*/ 3 h 101"/>
              <a:gd name="T68" fmla="*/ 8 w 96"/>
              <a:gd name="T69" fmla="*/ 9 h 101"/>
              <a:gd name="T70" fmla="*/ 4 w 96"/>
              <a:gd name="T71" fmla="*/ 31 h 101"/>
              <a:gd name="T72" fmla="*/ 36 w 96"/>
              <a:gd name="T73" fmla="*/ 11 h 101"/>
              <a:gd name="T74" fmla="*/ 14 w 96"/>
              <a:gd name="T75" fmla="*/ 6 h 101"/>
              <a:gd name="T76" fmla="*/ 43 w 96"/>
              <a:gd name="T77" fmla="*/ 54 h 101"/>
              <a:gd name="T78" fmla="*/ 42 w 96"/>
              <a:gd name="T79" fmla="*/ 56 h 101"/>
              <a:gd name="T80" fmla="*/ 22 w 96"/>
              <a:gd name="T81" fmla="*/ 61 h 101"/>
              <a:gd name="T82" fmla="*/ 22 w 96"/>
              <a:gd name="T83" fmla="*/ 64 h 101"/>
              <a:gd name="T84" fmla="*/ 43 w 96"/>
              <a:gd name="T85" fmla="*/ 59 h 101"/>
              <a:gd name="T86" fmla="*/ 46 w 96"/>
              <a:gd name="T87" fmla="*/ 61 h 101"/>
              <a:gd name="T88" fmla="*/ 54 w 96"/>
              <a:gd name="T89" fmla="*/ 58 h 101"/>
              <a:gd name="T90" fmla="*/ 50 w 96"/>
              <a:gd name="T91" fmla="*/ 50 h 101"/>
              <a:gd name="T92" fmla="*/ 49 w 96"/>
              <a:gd name="T93" fmla="*/ 50 h 101"/>
              <a:gd name="T94" fmla="*/ 41 w 96"/>
              <a:gd name="T95" fmla="*/ 37 h 101"/>
              <a:gd name="T96" fmla="*/ 38 w 96"/>
              <a:gd name="T97" fmla="*/ 39 h 101"/>
              <a:gd name="T98" fmla="*/ 44 w 96"/>
              <a:gd name="T99" fmla="*/ 52 h 101"/>
              <a:gd name="T100" fmla="*/ 43 w 96"/>
              <a:gd name="T101" fmla="*/ 54 h 101"/>
              <a:gd name="T102" fmla="*/ 18 w 96"/>
              <a:gd name="T103" fmla="*/ 58 h 101"/>
              <a:gd name="T104" fmla="*/ 28 w 96"/>
              <a:gd name="T105" fmla="*/ 78 h 101"/>
              <a:gd name="T106" fmla="*/ 49 w 96"/>
              <a:gd name="T107" fmla="*/ 85 h 101"/>
              <a:gd name="T108" fmla="*/ 69 w 96"/>
              <a:gd name="T109" fmla="*/ 76 h 101"/>
              <a:gd name="T110" fmla="*/ 76 w 96"/>
              <a:gd name="T111" fmla="*/ 55 h 101"/>
              <a:gd name="T112" fmla="*/ 67 w 96"/>
              <a:gd name="T113" fmla="*/ 35 h 101"/>
              <a:gd name="T114" fmla="*/ 46 w 96"/>
              <a:gd name="T115" fmla="*/ 27 h 101"/>
              <a:gd name="T116" fmla="*/ 26 w 96"/>
              <a:gd name="T117" fmla="*/ 37 h 101"/>
              <a:gd name="T118" fmla="*/ 18 w 96"/>
              <a:gd name="T119" fmla="*/ 58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96" h="101">
                <a:moveTo>
                  <a:pt x="20" y="86"/>
                </a:moveTo>
                <a:cubicBezTo>
                  <a:pt x="12" y="78"/>
                  <a:pt x="8" y="68"/>
                  <a:pt x="7" y="58"/>
                </a:cubicBezTo>
                <a:cubicBezTo>
                  <a:pt x="7" y="48"/>
                  <a:pt x="10" y="38"/>
                  <a:pt x="18" y="29"/>
                </a:cubicBezTo>
                <a:cubicBezTo>
                  <a:pt x="24" y="22"/>
                  <a:pt x="33" y="18"/>
                  <a:pt x="42" y="17"/>
                </a:cubicBezTo>
                <a:cubicBezTo>
                  <a:pt x="41" y="9"/>
                  <a:pt x="41" y="9"/>
                  <a:pt x="41" y="9"/>
                </a:cubicBezTo>
                <a:cubicBezTo>
                  <a:pt x="36" y="10"/>
                  <a:pt x="36" y="10"/>
                  <a:pt x="36" y="10"/>
                </a:cubicBezTo>
                <a:cubicBezTo>
                  <a:pt x="35" y="5"/>
                  <a:pt x="35" y="5"/>
                  <a:pt x="35" y="5"/>
                </a:cubicBezTo>
                <a:cubicBezTo>
                  <a:pt x="48" y="3"/>
                  <a:pt x="48" y="3"/>
                  <a:pt x="48" y="3"/>
                </a:cubicBezTo>
                <a:cubicBezTo>
                  <a:pt x="49" y="8"/>
                  <a:pt x="49" y="8"/>
                  <a:pt x="49" y="8"/>
                </a:cubicBezTo>
                <a:cubicBezTo>
                  <a:pt x="44" y="9"/>
                  <a:pt x="44" y="9"/>
                  <a:pt x="44" y="9"/>
                </a:cubicBezTo>
                <a:cubicBezTo>
                  <a:pt x="46" y="16"/>
                  <a:pt x="46" y="16"/>
                  <a:pt x="46" y="16"/>
                </a:cubicBezTo>
                <a:cubicBezTo>
                  <a:pt x="56" y="16"/>
                  <a:pt x="66" y="19"/>
                  <a:pt x="74" y="27"/>
                </a:cubicBezTo>
                <a:cubicBezTo>
                  <a:pt x="82" y="34"/>
                  <a:pt x="87" y="44"/>
                  <a:pt x="87" y="54"/>
                </a:cubicBezTo>
                <a:cubicBezTo>
                  <a:pt x="88" y="65"/>
                  <a:pt x="84" y="75"/>
                  <a:pt x="77" y="83"/>
                </a:cubicBezTo>
                <a:cubicBezTo>
                  <a:pt x="76" y="84"/>
                  <a:pt x="76" y="84"/>
                  <a:pt x="75" y="85"/>
                </a:cubicBezTo>
                <a:cubicBezTo>
                  <a:pt x="79" y="101"/>
                  <a:pt x="79" y="101"/>
                  <a:pt x="79" y="101"/>
                </a:cubicBezTo>
                <a:cubicBezTo>
                  <a:pt x="74" y="101"/>
                  <a:pt x="74" y="101"/>
                  <a:pt x="74" y="101"/>
                </a:cubicBezTo>
                <a:cubicBezTo>
                  <a:pt x="63" y="93"/>
                  <a:pt x="63" y="93"/>
                  <a:pt x="63" y="93"/>
                </a:cubicBezTo>
                <a:cubicBezTo>
                  <a:pt x="59" y="95"/>
                  <a:pt x="54" y="96"/>
                  <a:pt x="49" y="96"/>
                </a:cubicBezTo>
                <a:cubicBezTo>
                  <a:pt x="44" y="96"/>
                  <a:pt x="38" y="95"/>
                  <a:pt x="32" y="93"/>
                </a:cubicBezTo>
                <a:cubicBezTo>
                  <a:pt x="22" y="101"/>
                  <a:pt x="22" y="101"/>
                  <a:pt x="22" y="101"/>
                </a:cubicBezTo>
                <a:cubicBezTo>
                  <a:pt x="17" y="101"/>
                  <a:pt x="17" y="101"/>
                  <a:pt x="17" y="101"/>
                </a:cubicBezTo>
                <a:cubicBezTo>
                  <a:pt x="21" y="86"/>
                  <a:pt x="21" y="86"/>
                  <a:pt x="21" y="86"/>
                </a:cubicBezTo>
                <a:cubicBezTo>
                  <a:pt x="20" y="86"/>
                  <a:pt x="20" y="86"/>
                  <a:pt x="20" y="86"/>
                </a:cubicBezTo>
                <a:close/>
                <a:moveTo>
                  <a:pt x="82" y="6"/>
                </a:moveTo>
                <a:cubicBezTo>
                  <a:pt x="74" y="3"/>
                  <a:pt x="66" y="5"/>
                  <a:pt x="60" y="11"/>
                </a:cubicBezTo>
                <a:cubicBezTo>
                  <a:pt x="92" y="31"/>
                  <a:pt x="92" y="31"/>
                  <a:pt x="92" y="31"/>
                </a:cubicBezTo>
                <a:cubicBezTo>
                  <a:pt x="96" y="24"/>
                  <a:pt x="94" y="15"/>
                  <a:pt x="88" y="9"/>
                </a:cubicBezTo>
                <a:cubicBezTo>
                  <a:pt x="92" y="3"/>
                  <a:pt x="92" y="3"/>
                  <a:pt x="92" y="3"/>
                </a:cubicBezTo>
                <a:cubicBezTo>
                  <a:pt x="86" y="0"/>
                  <a:pt x="86" y="0"/>
                  <a:pt x="86" y="0"/>
                </a:cubicBezTo>
                <a:cubicBezTo>
                  <a:pt x="82" y="6"/>
                  <a:pt x="82" y="6"/>
                  <a:pt x="82" y="6"/>
                </a:cubicBezTo>
                <a:close/>
                <a:moveTo>
                  <a:pt x="14" y="6"/>
                </a:moveTo>
                <a:cubicBezTo>
                  <a:pt x="10" y="0"/>
                  <a:pt x="10" y="0"/>
                  <a:pt x="10" y="0"/>
                </a:cubicBezTo>
                <a:cubicBezTo>
                  <a:pt x="4" y="3"/>
                  <a:pt x="4" y="3"/>
                  <a:pt x="4" y="3"/>
                </a:cubicBezTo>
                <a:cubicBezTo>
                  <a:pt x="8" y="9"/>
                  <a:pt x="8" y="9"/>
                  <a:pt x="8" y="9"/>
                </a:cubicBezTo>
                <a:cubicBezTo>
                  <a:pt x="2" y="15"/>
                  <a:pt x="0" y="24"/>
                  <a:pt x="4" y="31"/>
                </a:cubicBezTo>
                <a:cubicBezTo>
                  <a:pt x="36" y="11"/>
                  <a:pt x="36" y="11"/>
                  <a:pt x="36" y="11"/>
                </a:cubicBezTo>
                <a:cubicBezTo>
                  <a:pt x="30" y="5"/>
                  <a:pt x="21" y="3"/>
                  <a:pt x="14" y="6"/>
                </a:cubicBezTo>
                <a:close/>
                <a:moveTo>
                  <a:pt x="43" y="54"/>
                </a:moveTo>
                <a:cubicBezTo>
                  <a:pt x="42" y="55"/>
                  <a:pt x="42" y="55"/>
                  <a:pt x="42" y="56"/>
                </a:cubicBezTo>
                <a:cubicBezTo>
                  <a:pt x="35" y="57"/>
                  <a:pt x="28" y="58"/>
                  <a:pt x="22" y="61"/>
                </a:cubicBezTo>
                <a:cubicBezTo>
                  <a:pt x="22" y="62"/>
                  <a:pt x="22" y="63"/>
                  <a:pt x="22" y="64"/>
                </a:cubicBezTo>
                <a:cubicBezTo>
                  <a:pt x="29" y="63"/>
                  <a:pt x="37" y="62"/>
                  <a:pt x="43" y="59"/>
                </a:cubicBezTo>
                <a:cubicBezTo>
                  <a:pt x="44" y="60"/>
                  <a:pt x="45" y="61"/>
                  <a:pt x="46" y="61"/>
                </a:cubicBezTo>
                <a:cubicBezTo>
                  <a:pt x="49" y="62"/>
                  <a:pt x="53" y="61"/>
                  <a:pt x="54" y="58"/>
                </a:cubicBezTo>
                <a:cubicBezTo>
                  <a:pt x="55" y="55"/>
                  <a:pt x="53" y="51"/>
                  <a:pt x="50" y="50"/>
                </a:cubicBezTo>
                <a:cubicBezTo>
                  <a:pt x="50" y="50"/>
                  <a:pt x="49" y="50"/>
                  <a:pt x="49" y="50"/>
                </a:cubicBezTo>
                <a:cubicBezTo>
                  <a:pt x="47" y="46"/>
                  <a:pt x="44" y="41"/>
                  <a:pt x="41" y="37"/>
                </a:cubicBezTo>
                <a:cubicBezTo>
                  <a:pt x="40" y="38"/>
                  <a:pt x="39" y="39"/>
                  <a:pt x="38" y="39"/>
                </a:cubicBezTo>
                <a:cubicBezTo>
                  <a:pt x="39" y="44"/>
                  <a:pt x="41" y="48"/>
                  <a:pt x="44" y="52"/>
                </a:cubicBezTo>
                <a:cubicBezTo>
                  <a:pt x="43" y="52"/>
                  <a:pt x="43" y="53"/>
                  <a:pt x="43" y="54"/>
                </a:cubicBezTo>
                <a:close/>
                <a:moveTo>
                  <a:pt x="18" y="58"/>
                </a:moveTo>
                <a:cubicBezTo>
                  <a:pt x="19" y="65"/>
                  <a:pt x="22" y="72"/>
                  <a:pt x="28" y="78"/>
                </a:cubicBezTo>
                <a:cubicBezTo>
                  <a:pt x="34" y="83"/>
                  <a:pt x="41" y="86"/>
                  <a:pt x="49" y="85"/>
                </a:cubicBezTo>
                <a:cubicBezTo>
                  <a:pt x="56" y="85"/>
                  <a:pt x="63" y="82"/>
                  <a:pt x="69" y="76"/>
                </a:cubicBezTo>
                <a:cubicBezTo>
                  <a:pt x="74" y="70"/>
                  <a:pt x="77" y="62"/>
                  <a:pt x="76" y="55"/>
                </a:cubicBezTo>
                <a:cubicBezTo>
                  <a:pt x="76" y="47"/>
                  <a:pt x="73" y="40"/>
                  <a:pt x="67" y="35"/>
                </a:cubicBezTo>
                <a:cubicBezTo>
                  <a:pt x="61" y="29"/>
                  <a:pt x="53" y="27"/>
                  <a:pt x="46" y="27"/>
                </a:cubicBezTo>
                <a:cubicBezTo>
                  <a:pt x="38" y="28"/>
                  <a:pt x="31" y="31"/>
                  <a:pt x="26" y="37"/>
                </a:cubicBezTo>
                <a:cubicBezTo>
                  <a:pt x="20" y="43"/>
                  <a:pt x="18" y="50"/>
                  <a:pt x="18" y="58"/>
                </a:cubicBezTo>
                <a:close/>
              </a:path>
            </a:pathLst>
          </a:custGeom>
          <a:solidFill>
            <a:srgbClr val="E33A58"/>
          </a:solidFill>
          <a:ln>
            <a:noFill/>
          </a:ln>
        </p:spPr>
        <p:txBody>
          <a:bodyPr vert="horz" wrap="square" lIns="91430" tIns="45716" rIns="91430" bIns="45716"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a:solidFill>
                <a:schemeClr val="tx1">
                  <a:lumMod val="75000"/>
                  <a:lumOff val="25000"/>
                </a:schemeClr>
              </a:solidFill>
              <a:latin typeface="+mn-ea"/>
              <a:sym typeface="Arial" panose="020B0604020202020204" pitchFamily="34" charset="0"/>
            </a:endParaRPr>
          </a:p>
        </p:txBody>
      </p:sp>
      <p:sp>
        <p:nvSpPr>
          <p:cNvPr id="65" name="Freeform 67"/>
          <p:cNvSpPr>
            <a:spLocks noEditPoints="1"/>
          </p:cNvSpPr>
          <p:nvPr/>
        </p:nvSpPr>
        <p:spPr bwMode="auto">
          <a:xfrm>
            <a:off x="1136821" y="4672824"/>
            <a:ext cx="336888" cy="272379"/>
          </a:xfrm>
          <a:custGeom>
            <a:avLst/>
            <a:gdLst>
              <a:gd name="T0" fmla="*/ 86 w 109"/>
              <a:gd name="T1" fmla="*/ 88 h 88"/>
              <a:gd name="T2" fmla="*/ 84 w 109"/>
              <a:gd name="T3" fmla="*/ 44 h 88"/>
              <a:gd name="T4" fmla="*/ 80 w 109"/>
              <a:gd name="T5" fmla="*/ 71 h 88"/>
              <a:gd name="T6" fmla="*/ 109 w 109"/>
              <a:gd name="T7" fmla="*/ 0 h 88"/>
              <a:gd name="T8" fmla="*/ 92 w 109"/>
              <a:gd name="T9" fmla="*/ 33 h 88"/>
              <a:gd name="T10" fmla="*/ 80 w 109"/>
              <a:gd name="T11" fmla="*/ 25 h 88"/>
              <a:gd name="T12" fmla="*/ 67 w 109"/>
              <a:gd name="T13" fmla="*/ 68 h 88"/>
              <a:gd name="T14" fmla="*/ 37 w 109"/>
              <a:gd name="T15" fmla="*/ 73 h 88"/>
              <a:gd name="T16" fmla="*/ 19 w 109"/>
              <a:gd name="T17" fmla="*/ 63 h 88"/>
              <a:gd name="T18" fmla="*/ 0 w 109"/>
              <a:gd name="T19" fmla="*/ 56 h 88"/>
              <a:gd name="T20" fmla="*/ 25 w 109"/>
              <a:gd name="T21" fmla="*/ 48 h 88"/>
              <a:gd name="T22" fmla="*/ 30 w 109"/>
              <a:gd name="T23" fmla="*/ 57 h 88"/>
              <a:gd name="T24" fmla="*/ 44 w 109"/>
              <a:gd name="T25" fmla="*/ 29 h 88"/>
              <a:gd name="T26" fmla="*/ 66 w 109"/>
              <a:gd name="T27" fmla="*/ 50 h 88"/>
              <a:gd name="T28" fmla="*/ 68 w 109"/>
              <a:gd name="T29" fmla="*/ 18 h 88"/>
              <a:gd name="T30" fmla="*/ 78 w 109"/>
              <a:gd name="T31" fmla="*/ 12 h 88"/>
              <a:gd name="T32" fmla="*/ 90 w 109"/>
              <a:gd name="T33" fmla="*/ 1 h 88"/>
              <a:gd name="T34" fmla="*/ 22 w 109"/>
              <a:gd name="T35" fmla="*/ 88 h 88"/>
              <a:gd name="T36" fmla="*/ 29 w 109"/>
              <a:gd name="T37" fmla="*/ 80 h 88"/>
              <a:gd name="T38" fmla="*/ 22 w 109"/>
              <a:gd name="T39" fmla="*/ 79 h 88"/>
              <a:gd name="T40" fmla="*/ 11 w 109"/>
              <a:gd name="T41" fmla="*/ 88 h 88"/>
              <a:gd name="T42" fmla="*/ 17 w 109"/>
              <a:gd name="T43" fmla="*/ 71 h 88"/>
              <a:gd name="T44" fmla="*/ 11 w 109"/>
              <a:gd name="T45" fmla="*/ 73 h 88"/>
              <a:gd name="T46" fmla="*/ 34 w 109"/>
              <a:gd name="T47" fmla="*/ 88 h 88"/>
              <a:gd name="T48" fmla="*/ 40 w 109"/>
              <a:gd name="T49" fmla="*/ 79 h 88"/>
              <a:gd name="T50" fmla="*/ 34 w 109"/>
              <a:gd name="T51" fmla="*/ 80 h 88"/>
              <a:gd name="T52" fmla="*/ 45 w 109"/>
              <a:gd name="T53" fmla="*/ 88 h 88"/>
              <a:gd name="T54" fmla="*/ 52 w 109"/>
              <a:gd name="T55" fmla="*/ 63 h 88"/>
              <a:gd name="T56" fmla="*/ 45 w 109"/>
              <a:gd name="T57" fmla="*/ 69 h 88"/>
              <a:gd name="T58" fmla="*/ 57 w 109"/>
              <a:gd name="T59" fmla="*/ 88 h 88"/>
              <a:gd name="T60" fmla="*/ 63 w 109"/>
              <a:gd name="T61" fmla="*/ 73 h 88"/>
              <a:gd name="T62" fmla="*/ 57 w 109"/>
              <a:gd name="T63" fmla="*/ 88 h 88"/>
              <a:gd name="T64" fmla="*/ 75 w 109"/>
              <a:gd name="T65" fmla="*/ 88 h 88"/>
              <a:gd name="T66" fmla="*/ 68 w 109"/>
              <a:gd name="T67" fmla="*/ 75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09" h="88">
                <a:moveTo>
                  <a:pt x="80" y="88"/>
                </a:moveTo>
                <a:cubicBezTo>
                  <a:pt x="86" y="88"/>
                  <a:pt x="86" y="88"/>
                  <a:pt x="86" y="88"/>
                </a:cubicBezTo>
                <a:cubicBezTo>
                  <a:pt x="86" y="44"/>
                  <a:pt x="86" y="44"/>
                  <a:pt x="86" y="44"/>
                </a:cubicBezTo>
                <a:cubicBezTo>
                  <a:pt x="84" y="44"/>
                  <a:pt x="84" y="44"/>
                  <a:pt x="84" y="44"/>
                </a:cubicBezTo>
                <a:cubicBezTo>
                  <a:pt x="82" y="70"/>
                  <a:pt x="82" y="70"/>
                  <a:pt x="82" y="70"/>
                </a:cubicBezTo>
                <a:cubicBezTo>
                  <a:pt x="80" y="71"/>
                  <a:pt x="80" y="71"/>
                  <a:pt x="80" y="71"/>
                </a:cubicBezTo>
                <a:cubicBezTo>
                  <a:pt x="80" y="88"/>
                  <a:pt x="80" y="88"/>
                  <a:pt x="80" y="88"/>
                </a:cubicBezTo>
                <a:close/>
                <a:moveTo>
                  <a:pt x="109" y="0"/>
                </a:moveTo>
                <a:cubicBezTo>
                  <a:pt x="100" y="17"/>
                  <a:pt x="100" y="17"/>
                  <a:pt x="100" y="17"/>
                </a:cubicBezTo>
                <a:cubicBezTo>
                  <a:pt x="92" y="33"/>
                  <a:pt x="92" y="33"/>
                  <a:pt x="92" y="33"/>
                </a:cubicBezTo>
                <a:cubicBezTo>
                  <a:pt x="84" y="22"/>
                  <a:pt x="84" y="22"/>
                  <a:pt x="84" y="22"/>
                </a:cubicBezTo>
                <a:cubicBezTo>
                  <a:pt x="80" y="25"/>
                  <a:pt x="80" y="25"/>
                  <a:pt x="80" y="25"/>
                </a:cubicBezTo>
                <a:cubicBezTo>
                  <a:pt x="77" y="64"/>
                  <a:pt x="77" y="64"/>
                  <a:pt x="77" y="64"/>
                </a:cubicBezTo>
                <a:cubicBezTo>
                  <a:pt x="67" y="68"/>
                  <a:pt x="67" y="68"/>
                  <a:pt x="67" y="68"/>
                </a:cubicBezTo>
                <a:cubicBezTo>
                  <a:pt x="48" y="50"/>
                  <a:pt x="48" y="50"/>
                  <a:pt x="48" y="50"/>
                </a:cubicBezTo>
                <a:cubicBezTo>
                  <a:pt x="37" y="73"/>
                  <a:pt x="37" y="73"/>
                  <a:pt x="37" y="73"/>
                </a:cubicBezTo>
                <a:cubicBezTo>
                  <a:pt x="26" y="73"/>
                  <a:pt x="26" y="73"/>
                  <a:pt x="26" y="73"/>
                </a:cubicBezTo>
                <a:cubicBezTo>
                  <a:pt x="19" y="63"/>
                  <a:pt x="19" y="63"/>
                  <a:pt x="19" y="63"/>
                </a:cubicBezTo>
                <a:cubicBezTo>
                  <a:pt x="4" y="67"/>
                  <a:pt x="4" y="67"/>
                  <a:pt x="4" y="67"/>
                </a:cubicBezTo>
                <a:cubicBezTo>
                  <a:pt x="0" y="56"/>
                  <a:pt x="0" y="56"/>
                  <a:pt x="0" y="56"/>
                </a:cubicBezTo>
                <a:cubicBezTo>
                  <a:pt x="20" y="50"/>
                  <a:pt x="20" y="50"/>
                  <a:pt x="20" y="50"/>
                </a:cubicBezTo>
                <a:cubicBezTo>
                  <a:pt x="25" y="48"/>
                  <a:pt x="25" y="48"/>
                  <a:pt x="25" y="48"/>
                </a:cubicBezTo>
                <a:cubicBezTo>
                  <a:pt x="27" y="52"/>
                  <a:pt x="27" y="52"/>
                  <a:pt x="27" y="52"/>
                </a:cubicBezTo>
                <a:cubicBezTo>
                  <a:pt x="30" y="57"/>
                  <a:pt x="30" y="57"/>
                  <a:pt x="30" y="57"/>
                </a:cubicBezTo>
                <a:cubicBezTo>
                  <a:pt x="40" y="37"/>
                  <a:pt x="40" y="37"/>
                  <a:pt x="40" y="37"/>
                </a:cubicBezTo>
                <a:cubicBezTo>
                  <a:pt x="44" y="29"/>
                  <a:pt x="44" y="29"/>
                  <a:pt x="44" y="29"/>
                </a:cubicBezTo>
                <a:cubicBezTo>
                  <a:pt x="50" y="35"/>
                  <a:pt x="50" y="35"/>
                  <a:pt x="50" y="35"/>
                </a:cubicBezTo>
                <a:cubicBezTo>
                  <a:pt x="66" y="50"/>
                  <a:pt x="66" y="50"/>
                  <a:pt x="66" y="50"/>
                </a:cubicBezTo>
                <a:cubicBezTo>
                  <a:pt x="68" y="21"/>
                  <a:pt x="68" y="21"/>
                  <a:pt x="68" y="21"/>
                </a:cubicBezTo>
                <a:cubicBezTo>
                  <a:pt x="68" y="18"/>
                  <a:pt x="68" y="18"/>
                  <a:pt x="68" y="18"/>
                </a:cubicBezTo>
                <a:cubicBezTo>
                  <a:pt x="71" y="16"/>
                  <a:pt x="71" y="16"/>
                  <a:pt x="71" y="16"/>
                </a:cubicBezTo>
                <a:cubicBezTo>
                  <a:pt x="78" y="12"/>
                  <a:pt x="78" y="12"/>
                  <a:pt x="78" y="12"/>
                </a:cubicBezTo>
                <a:cubicBezTo>
                  <a:pt x="72" y="2"/>
                  <a:pt x="72" y="2"/>
                  <a:pt x="72" y="2"/>
                </a:cubicBezTo>
                <a:cubicBezTo>
                  <a:pt x="90" y="1"/>
                  <a:pt x="90" y="1"/>
                  <a:pt x="90" y="1"/>
                </a:cubicBezTo>
                <a:cubicBezTo>
                  <a:pt x="109" y="0"/>
                  <a:pt x="109" y="0"/>
                  <a:pt x="109" y="0"/>
                </a:cubicBezTo>
                <a:close/>
                <a:moveTo>
                  <a:pt x="22" y="88"/>
                </a:moveTo>
                <a:cubicBezTo>
                  <a:pt x="24" y="88"/>
                  <a:pt x="27" y="88"/>
                  <a:pt x="29" y="88"/>
                </a:cubicBezTo>
                <a:cubicBezTo>
                  <a:pt x="29" y="80"/>
                  <a:pt x="29" y="80"/>
                  <a:pt x="29" y="80"/>
                </a:cubicBezTo>
                <a:cubicBezTo>
                  <a:pt x="23" y="81"/>
                  <a:pt x="23" y="81"/>
                  <a:pt x="23" y="81"/>
                </a:cubicBezTo>
                <a:cubicBezTo>
                  <a:pt x="22" y="79"/>
                  <a:pt x="22" y="79"/>
                  <a:pt x="22" y="79"/>
                </a:cubicBezTo>
                <a:cubicBezTo>
                  <a:pt x="22" y="88"/>
                  <a:pt x="22" y="88"/>
                  <a:pt x="22" y="88"/>
                </a:cubicBezTo>
                <a:close/>
                <a:moveTo>
                  <a:pt x="11" y="88"/>
                </a:moveTo>
                <a:cubicBezTo>
                  <a:pt x="17" y="88"/>
                  <a:pt x="17" y="88"/>
                  <a:pt x="17" y="88"/>
                </a:cubicBezTo>
                <a:cubicBezTo>
                  <a:pt x="17" y="71"/>
                  <a:pt x="17" y="71"/>
                  <a:pt x="17" y="71"/>
                </a:cubicBezTo>
                <a:cubicBezTo>
                  <a:pt x="17" y="71"/>
                  <a:pt x="17" y="71"/>
                  <a:pt x="17" y="71"/>
                </a:cubicBezTo>
                <a:cubicBezTo>
                  <a:pt x="11" y="73"/>
                  <a:pt x="11" y="73"/>
                  <a:pt x="11" y="73"/>
                </a:cubicBezTo>
                <a:cubicBezTo>
                  <a:pt x="11" y="88"/>
                  <a:pt x="11" y="88"/>
                  <a:pt x="11" y="88"/>
                </a:cubicBezTo>
                <a:close/>
                <a:moveTo>
                  <a:pt x="34" y="88"/>
                </a:moveTo>
                <a:cubicBezTo>
                  <a:pt x="36" y="88"/>
                  <a:pt x="38" y="88"/>
                  <a:pt x="40" y="88"/>
                </a:cubicBezTo>
                <a:cubicBezTo>
                  <a:pt x="40" y="79"/>
                  <a:pt x="40" y="79"/>
                  <a:pt x="40" y="79"/>
                </a:cubicBezTo>
                <a:cubicBezTo>
                  <a:pt x="40" y="80"/>
                  <a:pt x="40" y="80"/>
                  <a:pt x="40" y="80"/>
                </a:cubicBezTo>
                <a:cubicBezTo>
                  <a:pt x="34" y="80"/>
                  <a:pt x="34" y="80"/>
                  <a:pt x="34" y="80"/>
                </a:cubicBezTo>
                <a:cubicBezTo>
                  <a:pt x="34" y="88"/>
                  <a:pt x="34" y="88"/>
                  <a:pt x="34" y="88"/>
                </a:cubicBezTo>
                <a:close/>
                <a:moveTo>
                  <a:pt x="45" y="88"/>
                </a:moveTo>
                <a:cubicBezTo>
                  <a:pt x="47" y="88"/>
                  <a:pt x="50" y="88"/>
                  <a:pt x="52" y="88"/>
                </a:cubicBezTo>
                <a:cubicBezTo>
                  <a:pt x="52" y="63"/>
                  <a:pt x="52" y="63"/>
                  <a:pt x="52" y="63"/>
                </a:cubicBezTo>
                <a:cubicBezTo>
                  <a:pt x="49" y="60"/>
                  <a:pt x="49" y="60"/>
                  <a:pt x="49" y="60"/>
                </a:cubicBezTo>
                <a:cubicBezTo>
                  <a:pt x="45" y="69"/>
                  <a:pt x="45" y="69"/>
                  <a:pt x="45" y="69"/>
                </a:cubicBezTo>
                <a:cubicBezTo>
                  <a:pt x="45" y="88"/>
                  <a:pt x="45" y="88"/>
                  <a:pt x="45" y="88"/>
                </a:cubicBezTo>
                <a:close/>
                <a:moveTo>
                  <a:pt x="57" y="88"/>
                </a:moveTo>
                <a:cubicBezTo>
                  <a:pt x="59" y="88"/>
                  <a:pt x="61" y="88"/>
                  <a:pt x="63" y="88"/>
                </a:cubicBezTo>
                <a:cubicBezTo>
                  <a:pt x="63" y="73"/>
                  <a:pt x="63" y="73"/>
                  <a:pt x="63" y="73"/>
                </a:cubicBezTo>
                <a:cubicBezTo>
                  <a:pt x="57" y="67"/>
                  <a:pt x="57" y="67"/>
                  <a:pt x="57" y="67"/>
                </a:cubicBezTo>
                <a:cubicBezTo>
                  <a:pt x="57" y="88"/>
                  <a:pt x="57" y="88"/>
                  <a:pt x="57" y="88"/>
                </a:cubicBezTo>
                <a:close/>
                <a:moveTo>
                  <a:pt x="68" y="88"/>
                </a:moveTo>
                <a:cubicBezTo>
                  <a:pt x="70" y="88"/>
                  <a:pt x="73" y="88"/>
                  <a:pt x="75" y="88"/>
                </a:cubicBezTo>
                <a:cubicBezTo>
                  <a:pt x="75" y="72"/>
                  <a:pt x="75" y="72"/>
                  <a:pt x="75" y="72"/>
                </a:cubicBezTo>
                <a:cubicBezTo>
                  <a:pt x="68" y="75"/>
                  <a:pt x="68" y="75"/>
                  <a:pt x="68" y="75"/>
                </a:cubicBezTo>
                <a:lnTo>
                  <a:pt x="68" y="88"/>
                </a:lnTo>
                <a:close/>
              </a:path>
            </a:pathLst>
          </a:custGeom>
          <a:solidFill>
            <a:srgbClr val="E33A58"/>
          </a:solidFill>
          <a:ln>
            <a:noFill/>
          </a:ln>
        </p:spPr>
        <p:txBody>
          <a:bodyPr vert="horz" wrap="square" lIns="91430" tIns="45716" rIns="91430" bIns="45716"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a:solidFill>
                <a:schemeClr val="tx1">
                  <a:lumMod val="75000"/>
                  <a:lumOff val="25000"/>
                </a:schemeClr>
              </a:solidFill>
              <a:latin typeface="+mn-ea"/>
              <a:sym typeface="Arial" panose="020B0604020202020204" pitchFamily="34" charset="0"/>
            </a:endParaRPr>
          </a:p>
        </p:txBody>
      </p:sp>
      <p:sp>
        <p:nvSpPr>
          <p:cNvPr id="66" name="Freeform 68"/>
          <p:cNvSpPr>
            <a:spLocks noEditPoints="1"/>
          </p:cNvSpPr>
          <p:nvPr/>
        </p:nvSpPr>
        <p:spPr bwMode="auto">
          <a:xfrm>
            <a:off x="4257061" y="4678521"/>
            <a:ext cx="225071" cy="329722"/>
          </a:xfrm>
          <a:custGeom>
            <a:avLst/>
            <a:gdLst>
              <a:gd name="T0" fmla="*/ 16 w 73"/>
              <a:gd name="T1" fmla="*/ 77 h 107"/>
              <a:gd name="T2" fmla="*/ 57 w 73"/>
              <a:gd name="T3" fmla="*/ 77 h 107"/>
              <a:gd name="T4" fmla="*/ 52 w 73"/>
              <a:gd name="T5" fmla="*/ 101 h 107"/>
              <a:gd name="T6" fmla="*/ 45 w 73"/>
              <a:gd name="T7" fmla="*/ 101 h 107"/>
              <a:gd name="T8" fmla="*/ 37 w 73"/>
              <a:gd name="T9" fmla="*/ 107 h 107"/>
              <a:gd name="T10" fmla="*/ 29 w 73"/>
              <a:gd name="T11" fmla="*/ 101 h 107"/>
              <a:gd name="T12" fmla="*/ 21 w 73"/>
              <a:gd name="T13" fmla="*/ 101 h 107"/>
              <a:gd name="T14" fmla="*/ 16 w 73"/>
              <a:gd name="T15" fmla="*/ 77 h 107"/>
              <a:gd name="T16" fmla="*/ 51 w 73"/>
              <a:gd name="T17" fmla="*/ 29 h 107"/>
              <a:gd name="T18" fmla="*/ 52 w 73"/>
              <a:gd name="T19" fmla="*/ 35 h 107"/>
              <a:gd name="T20" fmla="*/ 51 w 73"/>
              <a:gd name="T21" fmla="*/ 37 h 107"/>
              <a:gd name="T22" fmla="*/ 53 w 73"/>
              <a:gd name="T23" fmla="*/ 38 h 107"/>
              <a:gd name="T24" fmla="*/ 52 w 73"/>
              <a:gd name="T25" fmla="*/ 42 h 107"/>
              <a:gd name="T26" fmla="*/ 50 w 73"/>
              <a:gd name="T27" fmla="*/ 42 h 107"/>
              <a:gd name="T28" fmla="*/ 52 w 73"/>
              <a:gd name="T29" fmla="*/ 44 h 107"/>
              <a:gd name="T30" fmla="*/ 51 w 73"/>
              <a:gd name="T31" fmla="*/ 47 h 107"/>
              <a:gd name="T32" fmla="*/ 50 w 73"/>
              <a:gd name="T33" fmla="*/ 48 h 107"/>
              <a:gd name="T34" fmla="*/ 51 w 73"/>
              <a:gd name="T35" fmla="*/ 49 h 107"/>
              <a:gd name="T36" fmla="*/ 50 w 73"/>
              <a:gd name="T37" fmla="*/ 53 h 107"/>
              <a:gd name="T38" fmla="*/ 47 w 73"/>
              <a:gd name="T39" fmla="*/ 54 h 107"/>
              <a:gd name="T40" fmla="*/ 29 w 73"/>
              <a:gd name="T41" fmla="*/ 49 h 107"/>
              <a:gd name="T42" fmla="*/ 21 w 73"/>
              <a:gd name="T43" fmla="*/ 49 h 107"/>
              <a:gd name="T44" fmla="*/ 21 w 73"/>
              <a:gd name="T45" fmla="*/ 32 h 107"/>
              <a:gd name="T46" fmla="*/ 28 w 73"/>
              <a:gd name="T47" fmla="*/ 31 h 107"/>
              <a:gd name="T48" fmla="*/ 42 w 73"/>
              <a:gd name="T49" fmla="*/ 16 h 107"/>
              <a:gd name="T50" fmla="*/ 38 w 73"/>
              <a:gd name="T51" fmla="*/ 30 h 107"/>
              <a:gd name="T52" fmla="*/ 51 w 73"/>
              <a:gd name="T53" fmla="*/ 29 h 107"/>
              <a:gd name="T54" fmla="*/ 15 w 73"/>
              <a:gd name="T55" fmla="*/ 71 h 107"/>
              <a:gd name="T56" fmla="*/ 25 w 73"/>
              <a:gd name="T57" fmla="*/ 71 h 107"/>
              <a:gd name="T58" fmla="*/ 17 w 73"/>
              <a:gd name="T59" fmla="*/ 48 h 107"/>
              <a:gd name="T60" fmla="*/ 11 w 73"/>
              <a:gd name="T61" fmla="*/ 29 h 107"/>
              <a:gd name="T62" fmla="*/ 23 w 73"/>
              <a:gd name="T63" fmla="*/ 13 h 107"/>
              <a:gd name="T64" fmla="*/ 37 w 73"/>
              <a:gd name="T65" fmla="*/ 11 h 107"/>
              <a:gd name="T66" fmla="*/ 50 w 73"/>
              <a:gd name="T67" fmla="*/ 14 h 107"/>
              <a:gd name="T68" fmla="*/ 62 w 73"/>
              <a:gd name="T69" fmla="*/ 29 h 107"/>
              <a:gd name="T70" fmla="*/ 56 w 73"/>
              <a:gd name="T71" fmla="*/ 48 h 107"/>
              <a:gd name="T72" fmla="*/ 48 w 73"/>
              <a:gd name="T73" fmla="*/ 71 h 107"/>
              <a:gd name="T74" fmla="*/ 58 w 73"/>
              <a:gd name="T75" fmla="*/ 71 h 107"/>
              <a:gd name="T76" fmla="*/ 65 w 73"/>
              <a:gd name="T77" fmla="*/ 52 h 107"/>
              <a:gd name="T78" fmla="*/ 71 w 73"/>
              <a:gd name="T79" fmla="*/ 27 h 107"/>
              <a:gd name="T80" fmla="*/ 55 w 73"/>
              <a:gd name="T81" fmla="*/ 5 h 107"/>
              <a:gd name="T82" fmla="*/ 37 w 73"/>
              <a:gd name="T83" fmla="*/ 1 h 107"/>
              <a:gd name="T84" fmla="*/ 19 w 73"/>
              <a:gd name="T85" fmla="*/ 5 h 107"/>
              <a:gd name="T86" fmla="*/ 2 w 73"/>
              <a:gd name="T87" fmla="*/ 27 h 107"/>
              <a:gd name="T88" fmla="*/ 8 w 73"/>
              <a:gd name="T89" fmla="*/ 53 h 107"/>
              <a:gd name="T90" fmla="*/ 15 w 73"/>
              <a:gd name="T91" fmla="*/ 71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3" h="107">
                <a:moveTo>
                  <a:pt x="16" y="77"/>
                </a:moveTo>
                <a:cubicBezTo>
                  <a:pt x="57" y="77"/>
                  <a:pt x="57" y="77"/>
                  <a:pt x="57" y="77"/>
                </a:cubicBezTo>
                <a:cubicBezTo>
                  <a:pt x="52" y="101"/>
                  <a:pt x="52" y="101"/>
                  <a:pt x="52" y="101"/>
                </a:cubicBezTo>
                <a:cubicBezTo>
                  <a:pt x="45" y="101"/>
                  <a:pt x="45" y="101"/>
                  <a:pt x="45" y="101"/>
                </a:cubicBezTo>
                <a:cubicBezTo>
                  <a:pt x="44" y="104"/>
                  <a:pt x="41" y="107"/>
                  <a:pt x="37" y="107"/>
                </a:cubicBezTo>
                <a:cubicBezTo>
                  <a:pt x="33" y="107"/>
                  <a:pt x="30" y="104"/>
                  <a:pt x="29" y="101"/>
                </a:cubicBezTo>
                <a:cubicBezTo>
                  <a:pt x="21" y="101"/>
                  <a:pt x="21" y="101"/>
                  <a:pt x="21" y="101"/>
                </a:cubicBezTo>
                <a:cubicBezTo>
                  <a:pt x="16" y="77"/>
                  <a:pt x="16" y="77"/>
                  <a:pt x="16" y="77"/>
                </a:cubicBezTo>
                <a:close/>
                <a:moveTo>
                  <a:pt x="51" y="29"/>
                </a:moveTo>
                <a:cubicBezTo>
                  <a:pt x="52" y="35"/>
                  <a:pt x="52" y="35"/>
                  <a:pt x="52" y="35"/>
                </a:cubicBezTo>
                <a:cubicBezTo>
                  <a:pt x="51" y="37"/>
                  <a:pt x="51" y="37"/>
                  <a:pt x="51" y="37"/>
                </a:cubicBezTo>
                <a:cubicBezTo>
                  <a:pt x="53" y="38"/>
                  <a:pt x="53" y="38"/>
                  <a:pt x="53" y="38"/>
                </a:cubicBezTo>
                <a:cubicBezTo>
                  <a:pt x="52" y="42"/>
                  <a:pt x="52" y="42"/>
                  <a:pt x="52" y="42"/>
                </a:cubicBezTo>
                <a:cubicBezTo>
                  <a:pt x="50" y="42"/>
                  <a:pt x="50" y="42"/>
                  <a:pt x="50" y="42"/>
                </a:cubicBezTo>
                <a:cubicBezTo>
                  <a:pt x="52" y="44"/>
                  <a:pt x="52" y="44"/>
                  <a:pt x="52" y="44"/>
                </a:cubicBezTo>
                <a:cubicBezTo>
                  <a:pt x="51" y="47"/>
                  <a:pt x="51" y="47"/>
                  <a:pt x="51" y="47"/>
                </a:cubicBezTo>
                <a:cubicBezTo>
                  <a:pt x="50" y="48"/>
                  <a:pt x="50" y="48"/>
                  <a:pt x="50" y="48"/>
                </a:cubicBezTo>
                <a:cubicBezTo>
                  <a:pt x="51" y="49"/>
                  <a:pt x="51" y="49"/>
                  <a:pt x="51" y="49"/>
                </a:cubicBezTo>
                <a:cubicBezTo>
                  <a:pt x="50" y="53"/>
                  <a:pt x="50" y="53"/>
                  <a:pt x="50" y="53"/>
                </a:cubicBezTo>
                <a:cubicBezTo>
                  <a:pt x="47" y="54"/>
                  <a:pt x="47" y="54"/>
                  <a:pt x="47" y="54"/>
                </a:cubicBezTo>
                <a:cubicBezTo>
                  <a:pt x="29" y="49"/>
                  <a:pt x="29" y="49"/>
                  <a:pt x="29" y="49"/>
                </a:cubicBezTo>
                <a:cubicBezTo>
                  <a:pt x="21" y="49"/>
                  <a:pt x="21" y="49"/>
                  <a:pt x="21" y="49"/>
                </a:cubicBezTo>
                <a:cubicBezTo>
                  <a:pt x="21" y="32"/>
                  <a:pt x="21" y="32"/>
                  <a:pt x="21" y="32"/>
                </a:cubicBezTo>
                <a:cubicBezTo>
                  <a:pt x="28" y="31"/>
                  <a:pt x="28" y="31"/>
                  <a:pt x="28" y="31"/>
                </a:cubicBezTo>
                <a:cubicBezTo>
                  <a:pt x="42" y="16"/>
                  <a:pt x="42" y="16"/>
                  <a:pt x="42" y="16"/>
                </a:cubicBezTo>
                <a:cubicBezTo>
                  <a:pt x="50" y="21"/>
                  <a:pt x="43" y="27"/>
                  <a:pt x="38" y="30"/>
                </a:cubicBezTo>
                <a:cubicBezTo>
                  <a:pt x="51" y="29"/>
                  <a:pt x="51" y="29"/>
                  <a:pt x="51" y="29"/>
                </a:cubicBezTo>
                <a:close/>
                <a:moveTo>
                  <a:pt x="15" y="71"/>
                </a:moveTo>
                <a:cubicBezTo>
                  <a:pt x="25" y="71"/>
                  <a:pt x="25" y="71"/>
                  <a:pt x="25" y="71"/>
                </a:cubicBezTo>
                <a:cubicBezTo>
                  <a:pt x="24" y="62"/>
                  <a:pt x="20" y="55"/>
                  <a:pt x="17" y="48"/>
                </a:cubicBezTo>
                <a:cubicBezTo>
                  <a:pt x="13" y="41"/>
                  <a:pt x="10" y="34"/>
                  <a:pt x="11" y="29"/>
                </a:cubicBezTo>
                <a:cubicBezTo>
                  <a:pt x="13" y="21"/>
                  <a:pt x="17" y="16"/>
                  <a:pt x="23" y="13"/>
                </a:cubicBezTo>
                <a:cubicBezTo>
                  <a:pt x="27" y="11"/>
                  <a:pt x="32" y="10"/>
                  <a:pt x="37" y="11"/>
                </a:cubicBezTo>
                <a:cubicBezTo>
                  <a:pt x="42" y="11"/>
                  <a:pt x="46" y="12"/>
                  <a:pt x="50" y="14"/>
                </a:cubicBezTo>
                <a:cubicBezTo>
                  <a:pt x="56" y="17"/>
                  <a:pt x="60" y="22"/>
                  <a:pt x="62" y="29"/>
                </a:cubicBezTo>
                <a:cubicBezTo>
                  <a:pt x="63" y="34"/>
                  <a:pt x="59" y="41"/>
                  <a:pt x="56" y="48"/>
                </a:cubicBezTo>
                <a:cubicBezTo>
                  <a:pt x="53" y="55"/>
                  <a:pt x="49" y="62"/>
                  <a:pt x="48" y="71"/>
                </a:cubicBezTo>
                <a:cubicBezTo>
                  <a:pt x="58" y="71"/>
                  <a:pt x="58" y="71"/>
                  <a:pt x="58" y="71"/>
                </a:cubicBezTo>
                <a:cubicBezTo>
                  <a:pt x="59" y="64"/>
                  <a:pt x="62" y="58"/>
                  <a:pt x="65" y="52"/>
                </a:cubicBezTo>
                <a:cubicBezTo>
                  <a:pt x="69" y="44"/>
                  <a:pt x="73" y="36"/>
                  <a:pt x="71" y="27"/>
                </a:cubicBezTo>
                <a:cubicBezTo>
                  <a:pt x="70" y="17"/>
                  <a:pt x="63" y="9"/>
                  <a:pt x="55" y="5"/>
                </a:cubicBezTo>
                <a:cubicBezTo>
                  <a:pt x="49" y="2"/>
                  <a:pt x="43" y="1"/>
                  <a:pt x="37" y="1"/>
                </a:cubicBezTo>
                <a:cubicBezTo>
                  <a:pt x="31" y="0"/>
                  <a:pt x="24" y="2"/>
                  <a:pt x="19" y="5"/>
                </a:cubicBezTo>
                <a:cubicBezTo>
                  <a:pt x="10" y="9"/>
                  <a:pt x="4" y="16"/>
                  <a:pt x="2" y="27"/>
                </a:cubicBezTo>
                <a:cubicBezTo>
                  <a:pt x="0" y="36"/>
                  <a:pt x="4" y="44"/>
                  <a:pt x="8" y="53"/>
                </a:cubicBezTo>
                <a:cubicBezTo>
                  <a:pt x="11" y="58"/>
                  <a:pt x="13" y="64"/>
                  <a:pt x="15" y="71"/>
                </a:cubicBezTo>
                <a:close/>
              </a:path>
            </a:pathLst>
          </a:custGeom>
          <a:solidFill>
            <a:srgbClr val="2CA8B5"/>
          </a:solidFill>
          <a:ln>
            <a:noFill/>
          </a:ln>
          <a:extLst/>
        </p:spPr>
        <p:txBody>
          <a:bodyPr vert="horz" wrap="square" lIns="91430" tIns="45716" rIns="91430" bIns="45716"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a:solidFill>
                <a:schemeClr val="tx1">
                  <a:lumMod val="75000"/>
                  <a:lumOff val="25000"/>
                </a:schemeClr>
              </a:solidFill>
              <a:latin typeface="+mn-ea"/>
              <a:sym typeface="Arial" panose="020B0604020202020204" pitchFamily="34" charset="0"/>
            </a:endParaRPr>
          </a:p>
        </p:txBody>
      </p:sp>
      <p:sp>
        <p:nvSpPr>
          <p:cNvPr id="67" name="Freeform 69"/>
          <p:cNvSpPr>
            <a:spLocks noEditPoints="1"/>
          </p:cNvSpPr>
          <p:nvPr/>
        </p:nvSpPr>
        <p:spPr bwMode="auto">
          <a:xfrm>
            <a:off x="4167516" y="2430919"/>
            <a:ext cx="237973" cy="288148"/>
          </a:xfrm>
          <a:custGeom>
            <a:avLst/>
            <a:gdLst>
              <a:gd name="T0" fmla="*/ 0 w 77"/>
              <a:gd name="T1" fmla="*/ 85 h 93"/>
              <a:gd name="T2" fmla="*/ 30 w 77"/>
              <a:gd name="T3" fmla="*/ 20 h 93"/>
              <a:gd name="T4" fmla="*/ 38 w 77"/>
              <a:gd name="T5" fmla="*/ 26 h 93"/>
              <a:gd name="T6" fmla="*/ 39 w 77"/>
              <a:gd name="T7" fmla="*/ 27 h 93"/>
              <a:gd name="T8" fmla="*/ 39 w 77"/>
              <a:gd name="T9" fmla="*/ 27 h 93"/>
              <a:gd name="T10" fmla="*/ 40 w 77"/>
              <a:gd name="T11" fmla="*/ 27 h 93"/>
              <a:gd name="T12" fmla="*/ 40 w 77"/>
              <a:gd name="T13" fmla="*/ 28 h 93"/>
              <a:gd name="T14" fmla="*/ 40 w 77"/>
              <a:gd name="T15" fmla="*/ 28 h 93"/>
              <a:gd name="T16" fmla="*/ 41 w 77"/>
              <a:gd name="T17" fmla="*/ 28 h 93"/>
              <a:gd name="T18" fmla="*/ 41 w 77"/>
              <a:gd name="T19" fmla="*/ 29 h 93"/>
              <a:gd name="T20" fmla="*/ 42 w 77"/>
              <a:gd name="T21" fmla="*/ 29 h 93"/>
              <a:gd name="T22" fmla="*/ 42 w 77"/>
              <a:gd name="T23" fmla="*/ 29 h 93"/>
              <a:gd name="T24" fmla="*/ 43 w 77"/>
              <a:gd name="T25" fmla="*/ 29 h 93"/>
              <a:gd name="T26" fmla="*/ 43 w 77"/>
              <a:gd name="T27" fmla="*/ 30 h 93"/>
              <a:gd name="T28" fmla="*/ 43 w 77"/>
              <a:gd name="T29" fmla="*/ 30 h 93"/>
              <a:gd name="T30" fmla="*/ 48 w 77"/>
              <a:gd name="T31" fmla="*/ 33 h 93"/>
              <a:gd name="T32" fmla="*/ 48 w 77"/>
              <a:gd name="T33" fmla="*/ 33 h 93"/>
              <a:gd name="T34" fmla="*/ 49 w 77"/>
              <a:gd name="T35" fmla="*/ 34 h 93"/>
              <a:gd name="T36" fmla="*/ 49 w 77"/>
              <a:gd name="T37" fmla="*/ 34 h 93"/>
              <a:gd name="T38" fmla="*/ 50 w 77"/>
              <a:gd name="T39" fmla="*/ 34 h 93"/>
              <a:gd name="T40" fmla="*/ 50 w 77"/>
              <a:gd name="T41" fmla="*/ 35 h 93"/>
              <a:gd name="T42" fmla="*/ 50 w 77"/>
              <a:gd name="T43" fmla="*/ 35 h 93"/>
              <a:gd name="T44" fmla="*/ 51 w 77"/>
              <a:gd name="T45" fmla="*/ 35 h 93"/>
              <a:gd name="T46" fmla="*/ 51 w 77"/>
              <a:gd name="T47" fmla="*/ 36 h 93"/>
              <a:gd name="T48" fmla="*/ 52 w 77"/>
              <a:gd name="T49" fmla="*/ 36 h 93"/>
              <a:gd name="T50" fmla="*/ 52 w 77"/>
              <a:gd name="T51" fmla="*/ 36 h 93"/>
              <a:gd name="T52" fmla="*/ 53 w 77"/>
              <a:gd name="T53" fmla="*/ 37 h 93"/>
              <a:gd name="T54" fmla="*/ 53 w 77"/>
              <a:gd name="T55" fmla="*/ 37 h 93"/>
              <a:gd name="T56" fmla="*/ 48 w 77"/>
              <a:gd name="T57" fmla="*/ 79 h 93"/>
              <a:gd name="T58" fmla="*/ 7 w 77"/>
              <a:gd name="T59" fmla="*/ 91 h 93"/>
              <a:gd name="T60" fmla="*/ 35 w 77"/>
              <a:gd name="T61" fmla="*/ 64 h 93"/>
              <a:gd name="T62" fmla="*/ 19 w 77"/>
              <a:gd name="T63" fmla="*/ 53 h 93"/>
              <a:gd name="T64" fmla="*/ 3 w 77"/>
              <a:gd name="T65" fmla="*/ 88 h 93"/>
              <a:gd name="T66" fmla="*/ 73 w 77"/>
              <a:gd name="T67" fmla="*/ 93 h 93"/>
              <a:gd name="T68" fmla="*/ 54 w 77"/>
              <a:gd name="T69" fmla="*/ 83 h 93"/>
              <a:gd name="T70" fmla="*/ 69 w 77"/>
              <a:gd name="T71" fmla="*/ 42 h 93"/>
              <a:gd name="T72" fmla="*/ 34 w 77"/>
              <a:gd name="T73" fmla="*/ 0 h 93"/>
              <a:gd name="T74" fmla="*/ 69 w 77"/>
              <a:gd name="T75" fmla="*/ 42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7" h="93">
                <a:moveTo>
                  <a:pt x="3" y="88"/>
                </a:moveTo>
                <a:cubicBezTo>
                  <a:pt x="2" y="87"/>
                  <a:pt x="1" y="86"/>
                  <a:pt x="0" y="85"/>
                </a:cubicBezTo>
                <a:cubicBezTo>
                  <a:pt x="0" y="72"/>
                  <a:pt x="0" y="58"/>
                  <a:pt x="0" y="45"/>
                </a:cubicBezTo>
                <a:cubicBezTo>
                  <a:pt x="12" y="40"/>
                  <a:pt x="21" y="32"/>
                  <a:pt x="30" y="20"/>
                </a:cubicBezTo>
                <a:cubicBezTo>
                  <a:pt x="38" y="26"/>
                  <a:pt x="38" y="26"/>
                  <a:pt x="38" y="26"/>
                </a:cubicBezTo>
                <a:cubicBezTo>
                  <a:pt x="38" y="26"/>
                  <a:pt x="38" y="26"/>
                  <a:pt x="38" y="26"/>
                </a:cubicBezTo>
                <a:cubicBezTo>
                  <a:pt x="38" y="27"/>
                  <a:pt x="38" y="27"/>
                  <a:pt x="38" y="27"/>
                </a:cubicBezTo>
                <a:cubicBezTo>
                  <a:pt x="39" y="27"/>
                  <a:pt x="39" y="27"/>
                  <a:pt x="39" y="27"/>
                </a:cubicBezTo>
                <a:cubicBezTo>
                  <a:pt x="39" y="27"/>
                  <a:pt x="39" y="27"/>
                  <a:pt x="39" y="27"/>
                </a:cubicBezTo>
                <a:cubicBezTo>
                  <a:pt x="39" y="27"/>
                  <a:pt x="39" y="27"/>
                  <a:pt x="39" y="27"/>
                </a:cubicBezTo>
                <a:cubicBezTo>
                  <a:pt x="39" y="27"/>
                  <a:pt x="39" y="27"/>
                  <a:pt x="39" y="27"/>
                </a:cubicBezTo>
                <a:cubicBezTo>
                  <a:pt x="40" y="27"/>
                  <a:pt x="40" y="27"/>
                  <a:pt x="40" y="27"/>
                </a:cubicBezTo>
                <a:cubicBezTo>
                  <a:pt x="40" y="27"/>
                  <a:pt x="40" y="27"/>
                  <a:pt x="40" y="27"/>
                </a:cubicBezTo>
                <a:cubicBezTo>
                  <a:pt x="40" y="28"/>
                  <a:pt x="40" y="28"/>
                  <a:pt x="40" y="28"/>
                </a:cubicBezTo>
                <a:cubicBezTo>
                  <a:pt x="40" y="28"/>
                  <a:pt x="40" y="28"/>
                  <a:pt x="40" y="28"/>
                </a:cubicBezTo>
                <a:cubicBezTo>
                  <a:pt x="40" y="28"/>
                  <a:pt x="40" y="28"/>
                  <a:pt x="40" y="28"/>
                </a:cubicBezTo>
                <a:cubicBezTo>
                  <a:pt x="41" y="28"/>
                  <a:pt x="41" y="28"/>
                  <a:pt x="41" y="28"/>
                </a:cubicBezTo>
                <a:cubicBezTo>
                  <a:pt x="41" y="28"/>
                  <a:pt x="41" y="28"/>
                  <a:pt x="41" y="28"/>
                </a:cubicBezTo>
                <a:cubicBezTo>
                  <a:pt x="41" y="28"/>
                  <a:pt x="41" y="28"/>
                  <a:pt x="41" y="28"/>
                </a:cubicBezTo>
                <a:cubicBezTo>
                  <a:pt x="41" y="29"/>
                  <a:pt x="41" y="29"/>
                  <a:pt x="41" y="29"/>
                </a:cubicBezTo>
                <a:cubicBezTo>
                  <a:pt x="42" y="29"/>
                  <a:pt x="42" y="29"/>
                  <a:pt x="42" y="29"/>
                </a:cubicBezTo>
                <a:cubicBezTo>
                  <a:pt x="42" y="29"/>
                  <a:pt x="42" y="29"/>
                  <a:pt x="42" y="29"/>
                </a:cubicBezTo>
                <a:cubicBezTo>
                  <a:pt x="42" y="29"/>
                  <a:pt x="42" y="29"/>
                  <a:pt x="42" y="29"/>
                </a:cubicBezTo>
                <a:cubicBezTo>
                  <a:pt x="42" y="29"/>
                  <a:pt x="42" y="29"/>
                  <a:pt x="42" y="29"/>
                </a:cubicBezTo>
                <a:cubicBezTo>
                  <a:pt x="42" y="29"/>
                  <a:pt x="42" y="29"/>
                  <a:pt x="42" y="29"/>
                </a:cubicBezTo>
                <a:cubicBezTo>
                  <a:pt x="43" y="29"/>
                  <a:pt x="43" y="29"/>
                  <a:pt x="43" y="29"/>
                </a:cubicBezTo>
                <a:cubicBezTo>
                  <a:pt x="43" y="30"/>
                  <a:pt x="43" y="30"/>
                  <a:pt x="43" y="30"/>
                </a:cubicBezTo>
                <a:cubicBezTo>
                  <a:pt x="43" y="30"/>
                  <a:pt x="43" y="30"/>
                  <a:pt x="43" y="30"/>
                </a:cubicBezTo>
                <a:cubicBezTo>
                  <a:pt x="43" y="30"/>
                  <a:pt x="43" y="30"/>
                  <a:pt x="43" y="30"/>
                </a:cubicBezTo>
                <a:cubicBezTo>
                  <a:pt x="43" y="30"/>
                  <a:pt x="43" y="30"/>
                  <a:pt x="43" y="30"/>
                </a:cubicBezTo>
                <a:cubicBezTo>
                  <a:pt x="44" y="30"/>
                  <a:pt x="44" y="30"/>
                  <a:pt x="44" y="30"/>
                </a:cubicBezTo>
                <a:cubicBezTo>
                  <a:pt x="48" y="33"/>
                  <a:pt x="48" y="33"/>
                  <a:pt x="48" y="33"/>
                </a:cubicBezTo>
                <a:cubicBezTo>
                  <a:pt x="48" y="33"/>
                  <a:pt x="48" y="33"/>
                  <a:pt x="48" y="33"/>
                </a:cubicBezTo>
                <a:cubicBezTo>
                  <a:pt x="48" y="33"/>
                  <a:pt x="48" y="33"/>
                  <a:pt x="48" y="33"/>
                </a:cubicBezTo>
                <a:cubicBezTo>
                  <a:pt x="48" y="34"/>
                  <a:pt x="48" y="34"/>
                  <a:pt x="48" y="34"/>
                </a:cubicBezTo>
                <a:cubicBezTo>
                  <a:pt x="49" y="34"/>
                  <a:pt x="49" y="34"/>
                  <a:pt x="49" y="34"/>
                </a:cubicBezTo>
                <a:cubicBezTo>
                  <a:pt x="49" y="34"/>
                  <a:pt x="49" y="34"/>
                  <a:pt x="49" y="34"/>
                </a:cubicBezTo>
                <a:cubicBezTo>
                  <a:pt x="49" y="34"/>
                  <a:pt x="49" y="34"/>
                  <a:pt x="49" y="34"/>
                </a:cubicBezTo>
                <a:cubicBezTo>
                  <a:pt x="49" y="34"/>
                  <a:pt x="49" y="34"/>
                  <a:pt x="49" y="34"/>
                </a:cubicBezTo>
                <a:cubicBezTo>
                  <a:pt x="50" y="34"/>
                  <a:pt x="50" y="34"/>
                  <a:pt x="50" y="34"/>
                </a:cubicBezTo>
                <a:cubicBezTo>
                  <a:pt x="50" y="35"/>
                  <a:pt x="50" y="35"/>
                  <a:pt x="50" y="35"/>
                </a:cubicBezTo>
                <a:cubicBezTo>
                  <a:pt x="50" y="35"/>
                  <a:pt x="50" y="35"/>
                  <a:pt x="50" y="35"/>
                </a:cubicBezTo>
                <a:cubicBezTo>
                  <a:pt x="50" y="35"/>
                  <a:pt x="50" y="35"/>
                  <a:pt x="50" y="35"/>
                </a:cubicBezTo>
                <a:cubicBezTo>
                  <a:pt x="50" y="35"/>
                  <a:pt x="50" y="35"/>
                  <a:pt x="50" y="35"/>
                </a:cubicBezTo>
                <a:cubicBezTo>
                  <a:pt x="51" y="35"/>
                  <a:pt x="51" y="35"/>
                  <a:pt x="51" y="35"/>
                </a:cubicBezTo>
                <a:cubicBezTo>
                  <a:pt x="51" y="35"/>
                  <a:pt x="51" y="35"/>
                  <a:pt x="51" y="35"/>
                </a:cubicBezTo>
                <a:cubicBezTo>
                  <a:pt x="51" y="35"/>
                  <a:pt x="51" y="35"/>
                  <a:pt x="51" y="35"/>
                </a:cubicBezTo>
                <a:cubicBezTo>
                  <a:pt x="51" y="36"/>
                  <a:pt x="51" y="36"/>
                  <a:pt x="51" y="36"/>
                </a:cubicBezTo>
                <a:cubicBezTo>
                  <a:pt x="52" y="36"/>
                  <a:pt x="52" y="36"/>
                  <a:pt x="52" y="36"/>
                </a:cubicBezTo>
                <a:cubicBezTo>
                  <a:pt x="52" y="36"/>
                  <a:pt x="52" y="36"/>
                  <a:pt x="52" y="36"/>
                </a:cubicBezTo>
                <a:cubicBezTo>
                  <a:pt x="52" y="36"/>
                  <a:pt x="52" y="36"/>
                  <a:pt x="52" y="36"/>
                </a:cubicBezTo>
                <a:cubicBezTo>
                  <a:pt x="52" y="36"/>
                  <a:pt x="52" y="36"/>
                  <a:pt x="52" y="36"/>
                </a:cubicBezTo>
                <a:cubicBezTo>
                  <a:pt x="52" y="36"/>
                  <a:pt x="52" y="36"/>
                  <a:pt x="52" y="36"/>
                </a:cubicBezTo>
                <a:cubicBezTo>
                  <a:pt x="53" y="37"/>
                  <a:pt x="53" y="37"/>
                  <a:pt x="53" y="37"/>
                </a:cubicBezTo>
                <a:cubicBezTo>
                  <a:pt x="53" y="37"/>
                  <a:pt x="53" y="37"/>
                  <a:pt x="53" y="37"/>
                </a:cubicBezTo>
                <a:cubicBezTo>
                  <a:pt x="53" y="37"/>
                  <a:pt x="53" y="37"/>
                  <a:pt x="53" y="37"/>
                </a:cubicBezTo>
                <a:cubicBezTo>
                  <a:pt x="62" y="43"/>
                  <a:pt x="62" y="43"/>
                  <a:pt x="62" y="43"/>
                </a:cubicBezTo>
                <a:cubicBezTo>
                  <a:pt x="53" y="55"/>
                  <a:pt x="49" y="67"/>
                  <a:pt x="48" y="79"/>
                </a:cubicBezTo>
                <a:cubicBezTo>
                  <a:pt x="36" y="84"/>
                  <a:pt x="23" y="88"/>
                  <a:pt x="11" y="93"/>
                </a:cubicBezTo>
                <a:cubicBezTo>
                  <a:pt x="9" y="92"/>
                  <a:pt x="8" y="91"/>
                  <a:pt x="7" y="91"/>
                </a:cubicBezTo>
                <a:cubicBezTo>
                  <a:pt x="23" y="68"/>
                  <a:pt x="23" y="68"/>
                  <a:pt x="23" y="68"/>
                </a:cubicBezTo>
                <a:cubicBezTo>
                  <a:pt x="27" y="69"/>
                  <a:pt x="32" y="68"/>
                  <a:pt x="35" y="64"/>
                </a:cubicBezTo>
                <a:cubicBezTo>
                  <a:pt x="38" y="60"/>
                  <a:pt x="37" y="54"/>
                  <a:pt x="32" y="51"/>
                </a:cubicBezTo>
                <a:cubicBezTo>
                  <a:pt x="28" y="47"/>
                  <a:pt x="22" y="49"/>
                  <a:pt x="19" y="53"/>
                </a:cubicBezTo>
                <a:cubicBezTo>
                  <a:pt x="16" y="57"/>
                  <a:pt x="16" y="62"/>
                  <a:pt x="19" y="65"/>
                </a:cubicBezTo>
                <a:cubicBezTo>
                  <a:pt x="3" y="88"/>
                  <a:pt x="3" y="88"/>
                  <a:pt x="3" y="88"/>
                </a:cubicBezTo>
                <a:close/>
                <a:moveTo>
                  <a:pt x="27" y="93"/>
                </a:moveTo>
                <a:cubicBezTo>
                  <a:pt x="73" y="93"/>
                  <a:pt x="73" y="93"/>
                  <a:pt x="73" y="93"/>
                </a:cubicBezTo>
                <a:cubicBezTo>
                  <a:pt x="73" y="83"/>
                  <a:pt x="73" y="83"/>
                  <a:pt x="73" y="83"/>
                </a:cubicBezTo>
                <a:cubicBezTo>
                  <a:pt x="54" y="83"/>
                  <a:pt x="54" y="83"/>
                  <a:pt x="54" y="83"/>
                </a:cubicBezTo>
                <a:cubicBezTo>
                  <a:pt x="27" y="93"/>
                  <a:pt x="27" y="93"/>
                  <a:pt x="27" y="93"/>
                </a:cubicBezTo>
                <a:close/>
                <a:moveTo>
                  <a:pt x="69" y="42"/>
                </a:moveTo>
                <a:cubicBezTo>
                  <a:pt x="77" y="31"/>
                  <a:pt x="77" y="31"/>
                  <a:pt x="77" y="31"/>
                </a:cubicBezTo>
                <a:cubicBezTo>
                  <a:pt x="34" y="0"/>
                  <a:pt x="34" y="0"/>
                  <a:pt x="34" y="0"/>
                </a:cubicBezTo>
                <a:cubicBezTo>
                  <a:pt x="26" y="12"/>
                  <a:pt x="26" y="12"/>
                  <a:pt x="26" y="12"/>
                </a:cubicBezTo>
                <a:lnTo>
                  <a:pt x="69" y="42"/>
                </a:lnTo>
                <a:close/>
              </a:path>
            </a:pathLst>
          </a:custGeom>
          <a:solidFill>
            <a:srgbClr val="2CA8B5"/>
          </a:solidFill>
          <a:ln>
            <a:noFill/>
          </a:ln>
          <a:extLst/>
        </p:spPr>
        <p:txBody>
          <a:bodyPr vert="horz" wrap="square" lIns="91430" tIns="45716" rIns="91430" bIns="45716"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a:solidFill>
                <a:schemeClr val="tx1">
                  <a:lumMod val="75000"/>
                  <a:lumOff val="25000"/>
                </a:schemeClr>
              </a:solidFill>
              <a:latin typeface="+mn-ea"/>
              <a:sym typeface="Arial" panose="020B0604020202020204" pitchFamily="34" charset="0"/>
            </a:endParaRPr>
          </a:p>
        </p:txBody>
      </p:sp>
      <p:sp>
        <p:nvSpPr>
          <p:cNvPr id="68" name="Donut 70"/>
          <p:cNvSpPr/>
          <p:nvPr/>
        </p:nvSpPr>
        <p:spPr>
          <a:xfrm>
            <a:off x="4026134" y="4486024"/>
            <a:ext cx="686928" cy="686928"/>
          </a:xfrm>
          <a:prstGeom prst="donut">
            <a:avLst>
              <a:gd name="adj" fmla="val 6804"/>
            </a:avLst>
          </a:prstGeom>
          <a:solidFill>
            <a:srgbClr val="2CA8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a:solidFill>
                <a:schemeClr val="tx1">
                  <a:lumMod val="75000"/>
                  <a:lumOff val="25000"/>
                </a:schemeClr>
              </a:solidFill>
              <a:latin typeface="+mn-ea"/>
              <a:sym typeface="Arial" panose="020B0604020202020204" pitchFamily="34" charset="0"/>
            </a:endParaRPr>
          </a:p>
        </p:txBody>
      </p:sp>
      <p:sp>
        <p:nvSpPr>
          <p:cNvPr id="69" name="Donut 71"/>
          <p:cNvSpPr/>
          <p:nvPr/>
        </p:nvSpPr>
        <p:spPr>
          <a:xfrm>
            <a:off x="963475" y="4478079"/>
            <a:ext cx="686928" cy="686928"/>
          </a:xfrm>
          <a:prstGeom prst="donut">
            <a:avLst>
              <a:gd name="adj" fmla="val 6804"/>
            </a:avLst>
          </a:prstGeom>
          <a:solidFill>
            <a:srgbClr val="E33A5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a:solidFill>
                <a:schemeClr val="tx1">
                  <a:lumMod val="75000"/>
                  <a:lumOff val="25000"/>
                </a:schemeClr>
              </a:solidFill>
              <a:latin typeface="+mn-ea"/>
              <a:sym typeface="Arial" panose="020B0604020202020204" pitchFamily="34" charset="0"/>
            </a:endParaRPr>
          </a:p>
        </p:txBody>
      </p:sp>
      <p:sp>
        <p:nvSpPr>
          <p:cNvPr id="70" name="Donut 72"/>
          <p:cNvSpPr/>
          <p:nvPr/>
        </p:nvSpPr>
        <p:spPr>
          <a:xfrm>
            <a:off x="3940785" y="2231529"/>
            <a:ext cx="686928" cy="686928"/>
          </a:xfrm>
          <a:prstGeom prst="donut">
            <a:avLst>
              <a:gd name="adj" fmla="val 6804"/>
            </a:avLst>
          </a:prstGeom>
          <a:solidFill>
            <a:srgbClr val="2CA8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a:solidFill>
                <a:schemeClr val="tx1">
                  <a:lumMod val="75000"/>
                  <a:lumOff val="25000"/>
                </a:schemeClr>
              </a:solidFill>
              <a:latin typeface="+mn-ea"/>
              <a:sym typeface="Arial" panose="020B0604020202020204" pitchFamily="34" charset="0"/>
            </a:endParaRPr>
          </a:p>
        </p:txBody>
      </p:sp>
      <p:sp>
        <p:nvSpPr>
          <p:cNvPr id="71" name="TextBox 73"/>
          <p:cNvSpPr txBox="1"/>
          <p:nvPr/>
        </p:nvSpPr>
        <p:spPr>
          <a:xfrm>
            <a:off x="1669083" y="2547450"/>
            <a:ext cx="1005403" cy="387798"/>
          </a:xfrm>
          <a:prstGeom prst="rect">
            <a:avLst/>
          </a:prstGeom>
          <a:noFill/>
        </p:spPr>
        <p:txBody>
          <a:bodyPr wrap="none" rtlCol="0">
            <a:spAutoFit/>
          </a:bodyPr>
          <a:lstStyle/>
          <a:p>
            <a:pPr>
              <a:lnSpc>
                <a:spcPct val="120000"/>
              </a:lnSpc>
            </a:pPr>
            <a:r>
              <a:rPr lang="zh-CN" altLang="en-US" sz="1600" b="1" dirty="0">
                <a:solidFill>
                  <a:schemeClr val="tx1">
                    <a:lumMod val="75000"/>
                    <a:lumOff val="25000"/>
                  </a:schemeClr>
                </a:solidFill>
                <a:latin typeface="+mn-ea"/>
                <a:cs typeface="+mn-ea"/>
                <a:sym typeface="Arial" panose="020B0604020202020204" pitchFamily="34" charset="0"/>
              </a:rPr>
              <a:t>文字内容</a:t>
            </a:r>
            <a:endParaRPr lang="en-GB" altLang="zh-CN" sz="1600" b="1" dirty="0">
              <a:solidFill>
                <a:schemeClr val="tx1">
                  <a:lumMod val="75000"/>
                  <a:lumOff val="25000"/>
                </a:schemeClr>
              </a:solidFill>
              <a:latin typeface="+mn-ea"/>
              <a:cs typeface="+mn-ea"/>
              <a:sym typeface="Arial" panose="020B0604020202020204" pitchFamily="34" charset="0"/>
            </a:endParaRPr>
          </a:p>
        </p:txBody>
      </p:sp>
      <p:sp>
        <p:nvSpPr>
          <p:cNvPr id="72" name="TextBox 74"/>
          <p:cNvSpPr txBox="1"/>
          <p:nvPr/>
        </p:nvSpPr>
        <p:spPr>
          <a:xfrm>
            <a:off x="1695874" y="2201206"/>
            <a:ext cx="684803" cy="424732"/>
          </a:xfrm>
          <a:prstGeom prst="rect">
            <a:avLst/>
          </a:prstGeom>
          <a:noFill/>
        </p:spPr>
        <p:txBody>
          <a:bodyPr wrap="none" rtlCol="0">
            <a:spAutoFit/>
          </a:bodyPr>
          <a:lstStyle/>
          <a:p>
            <a:pPr>
              <a:lnSpc>
                <a:spcPct val="120000"/>
              </a:lnSpc>
            </a:pPr>
            <a:r>
              <a:rPr lang="en-US" b="1">
                <a:solidFill>
                  <a:schemeClr val="tx1">
                    <a:lumMod val="75000"/>
                    <a:lumOff val="25000"/>
                  </a:schemeClr>
                </a:solidFill>
                <a:latin typeface="+mn-ea"/>
                <a:cs typeface="+mn-ea"/>
                <a:sym typeface="Arial" panose="020B0604020202020204" pitchFamily="34" charset="0"/>
              </a:rPr>
              <a:t>80%</a:t>
            </a:r>
            <a:endParaRPr lang="en-GB" b="1">
              <a:solidFill>
                <a:schemeClr val="tx1">
                  <a:lumMod val="75000"/>
                  <a:lumOff val="25000"/>
                </a:schemeClr>
              </a:solidFill>
              <a:latin typeface="+mn-ea"/>
              <a:cs typeface="+mn-ea"/>
              <a:sym typeface="Arial" panose="020B0604020202020204" pitchFamily="34" charset="0"/>
            </a:endParaRPr>
          </a:p>
        </p:txBody>
      </p:sp>
      <p:sp>
        <p:nvSpPr>
          <p:cNvPr id="73" name="TextBox 75"/>
          <p:cNvSpPr txBox="1"/>
          <p:nvPr/>
        </p:nvSpPr>
        <p:spPr>
          <a:xfrm>
            <a:off x="4673666" y="2523562"/>
            <a:ext cx="1005403" cy="387798"/>
          </a:xfrm>
          <a:prstGeom prst="rect">
            <a:avLst/>
          </a:prstGeom>
          <a:noFill/>
        </p:spPr>
        <p:txBody>
          <a:bodyPr wrap="none" rtlCol="0">
            <a:spAutoFit/>
          </a:bodyPr>
          <a:lstStyle/>
          <a:p>
            <a:pPr>
              <a:lnSpc>
                <a:spcPct val="120000"/>
              </a:lnSpc>
            </a:pPr>
            <a:r>
              <a:rPr lang="zh-CN" altLang="en-US" sz="1600" b="1" dirty="0">
                <a:solidFill>
                  <a:schemeClr val="tx1">
                    <a:lumMod val="75000"/>
                    <a:lumOff val="25000"/>
                  </a:schemeClr>
                </a:solidFill>
                <a:latin typeface="+mn-ea"/>
                <a:cs typeface="+mn-ea"/>
                <a:sym typeface="Arial" panose="020B0604020202020204" pitchFamily="34" charset="0"/>
              </a:rPr>
              <a:t>文字内容</a:t>
            </a:r>
            <a:endParaRPr lang="en-GB" sz="1600" b="1" dirty="0">
              <a:solidFill>
                <a:schemeClr val="tx1">
                  <a:lumMod val="75000"/>
                  <a:lumOff val="25000"/>
                </a:schemeClr>
              </a:solidFill>
              <a:latin typeface="+mn-ea"/>
              <a:cs typeface="+mn-ea"/>
              <a:sym typeface="Arial" panose="020B0604020202020204" pitchFamily="34" charset="0"/>
            </a:endParaRPr>
          </a:p>
        </p:txBody>
      </p:sp>
      <p:sp>
        <p:nvSpPr>
          <p:cNvPr id="74" name="TextBox 76"/>
          <p:cNvSpPr txBox="1"/>
          <p:nvPr/>
        </p:nvSpPr>
        <p:spPr>
          <a:xfrm>
            <a:off x="4700456" y="2177317"/>
            <a:ext cx="684803" cy="424732"/>
          </a:xfrm>
          <a:prstGeom prst="rect">
            <a:avLst/>
          </a:prstGeom>
          <a:noFill/>
        </p:spPr>
        <p:txBody>
          <a:bodyPr wrap="none" rtlCol="0">
            <a:spAutoFit/>
          </a:bodyPr>
          <a:lstStyle/>
          <a:p>
            <a:pPr>
              <a:lnSpc>
                <a:spcPct val="120000"/>
              </a:lnSpc>
            </a:pPr>
            <a:r>
              <a:rPr lang="en-US" b="1" dirty="0">
                <a:solidFill>
                  <a:schemeClr val="tx1">
                    <a:lumMod val="75000"/>
                    <a:lumOff val="25000"/>
                  </a:schemeClr>
                </a:solidFill>
                <a:latin typeface="+mn-ea"/>
                <a:cs typeface="+mn-ea"/>
                <a:sym typeface="Arial" panose="020B0604020202020204" pitchFamily="34" charset="0"/>
              </a:rPr>
              <a:t>60%</a:t>
            </a:r>
            <a:endParaRPr lang="en-GB" b="1" dirty="0">
              <a:solidFill>
                <a:schemeClr val="tx1">
                  <a:lumMod val="75000"/>
                  <a:lumOff val="25000"/>
                </a:schemeClr>
              </a:solidFill>
              <a:latin typeface="+mn-ea"/>
              <a:cs typeface="+mn-ea"/>
              <a:sym typeface="Arial" panose="020B0604020202020204" pitchFamily="34" charset="0"/>
            </a:endParaRPr>
          </a:p>
        </p:txBody>
      </p:sp>
      <p:sp>
        <p:nvSpPr>
          <p:cNvPr id="75" name="TextBox 77"/>
          <p:cNvSpPr txBox="1"/>
          <p:nvPr/>
        </p:nvSpPr>
        <p:spPr>
          <a:xfrm>
            <a:off x="1672760" y="4778415"/>
            <a:ext cx="1005403" cy="387798"/>
          </a:xfrm>
          <a:prstGeom prst="rect">
            <a:avLst/>
          </a:prstGeom>
          <a:noFill/>
        </p:spPr>
        <p:txBody>
          <a:bodyPr wrap="none" rtlCol="0">
            <a:spAutoFit/>
          </a:bodyPr>
          <a:lstStyle/>
          <a:p>
            <a:pPr>
              <a:lnSpc>
                <a:spcPct val="120000"/>
              </a:lnSpc>
            </a:pPr>
            <a:r>
              <a:rPr lang="zh-CN" altLang="en-US" sz="1600" b="1" dirty="0">
                <a:solidFill>
                  <a:schemeClr val="tx1">
                    <a:lumMod val="75000"/>
                    <a:lumOff val="25000"/>
                  </a:schemeClr>
                </a:solidFill>
                <a:latin typeface="+mn-ea"/>
                <a:cs typeface="+mn-ea"/>
                <a:sym typeface="Arial" panose="020B0604020202020204" pitchFamily="34" charset="0"/>
              </a:rPr>
              <a:t>文字内容</a:t>
            </a:r>
            <a:endParaRPr lang="en-GB" altLang="zh-CN" sz="1600" b="1" dirty="0">
              <a:solidFill>
                <a:schemeClr val="tx1">
                  <a:lumMod val="75000"/>
                  <a:lumOff val="25000"/>
                </a:schemeClr>
              </a:solidFill>
              <a:latin typeface="+mn-ea"/>
              <a:cs typeface="+mn-ea"/>
              <a:sym typeface="Arial" panose="020B0604020202020204" pitchFamily="34" charset="0"/>
            </a:endParaRPr>
          </a:p>
        </p:txBody>
      </p:sp>
      <p:sp>
        <p:nvSpPr>
          <p:cNvPr id="76" name="TextBox 78"/>
          <p:cNvSpPr txBox="1"/>
          <p:nvPr/>
        </p:nvSpPr>
        <p:spPr>
          <a:xfrm>
            <a:off x="1699551" y="4416453"/>
            <a:ext cx="684803" cy="424732"/>
          </a:xfrm>
          <a:prstGeom prst="rect">
            <a:avLst/>
          </a:prstGeom>
          <a:noFill/>
        </p:spPr>
        <p:txBody>
          <a:bodyPr wrap="none" rtlCol="0">
            <a:spAutoFit/>
          </a:bodyPr>
          <a:lstStyle/>
          <a:p>
            <a:pPr>
              <a:lnSpc>
                <a:spcPct val="120000"/>
              </a:lnSpc>
            </a:pPr>
            <a:r>
              <a:rPr lang="en-US" b="1">
                <a:solidFill>
                  <a:schemeClr val="tx1">
                    <a:lumMod val="75000"/>
                    <a:lumOff val="25000"/>
                  </a:schemeClr>
                </a:solidFill>
                <a:latin typeface="+mn-ea"/>
                <a:cs typeface="+mn-ea"/>
                <a:sym typeface="Arial" panose="020B0604020202020204" pitchFamily="34" charset="0"/>
              </a:rPr>
              <a:t>93%</a:t>
            </a:r>
            <a:endParaRPr lang="en-GB" b="1">
              <a:solidFill>
                <a:schemeClr val="tx1">
                  <a:lumMod val="75000"/>
                  <a:lumOff val="25000"/>
                </a:schemeClr>
              </a:solidFill>
              <a:latin typeface="+mn-ea"/>
              <a:cs typeface="+mn-ea"/>
              <a:sym typeface="Arial" panose="020B0604020202020204" pitchFamily="34" charset="0"/>
            </a:endParaRPr>
          </a:p>
        </p:txBody>
      </p:sp>
      <p:sp>
        <p:nvSpPr>
          <p:cNvPr id="77" name="TextBox 79"/>
          <p:cNvSpPr txBox="1"/>
          <p:nvPr/>
        </p:nvSpPr>
        <p:spPr>
          <a:xfrm>
            <a:off x="4753605" y="4786503"/>
            <a:ext cx="1005403" cy="387798"/>
          </a:xfrm>
          <a:prstGeom prst="rect">
            <a:avLst/>
          </a:prstGeom>
          <a:noFill/>
        </p:spPr>
        <p:txBody>
          <a:bodyPr wrap="none" rtlCol="0">
            <a:spAutoFit/>
          </a:bodyPr>
          <a:lstStyle/>
          <a:p>
            <a:pPr>
              <a:lnSpc>
                <a:spcPct val="120000"/>
              </a:lnSpc>
            </a:pPr>
            <a:r>
              <a:rPr lang="zh-CN" altLang="en-US" sz="1600" b="1" dirty="0">
                <a:solidFill>
                  <a:schemeClr val="tx1">
                    <a:lumMod val="75000"/>
                    <a:lumOff val="25000"/>
                  </a:schemeClr>
                </a:solidFill>
                <a:latin typeface="+mn-ea"/>
                <a:cs typeface="+mn-ea"/>
                <a:sym typeface="Arial" panose="020B0604020202020204" pitchFamily="34" charset="0"/>
              </a:rPr>
              <a:t>文字内容</a:t>
            </a:r>
            <a:endParaRPr lang="en-GB" altLang="zh-CN" sz="1600" b="1" dirty="0">
              <a:solidFill>
                <a:schemeClr val="tx1">
                  <a:lumMod val="75000"/>
                  <a:lumOff val="25000"/>
                </a:schemeClr>
              </a:solidFill>
              <a:latin typeface="+mn-ea"/>
              <a:cs typeface="+mn-ea"/>
              <a:sym typeface="Arial" panose="020B0604020202020204" pitchFamily="34" charset="0"/>
            </a:endParaRPr>
          </a:p>
        </p:txBody>
      </p:sp>
      <p:sp>
        <p:nvSpPr>
          <p:cNvPr id="78" name="TextBox 80"/>
          <p:cNvSpPr txBox="1"/>
          <p:nvPr/>
        </p:nvSpPr>
        <p:spPr>
          <a:xfrm>
            <a:off x="4780395" y="4424541"/>
            <a:ext cx="684803" cy="424732"/>
          </a:xfrm>
          <a:prstGeom prst="rect">
            <a:avLst/>
          </a:prstGeom>
          <a:noFill/>
        </p:spPr>
        <p:txBody>
          <a:bodyPr wrap="none" rtlCol="0">
            <a:spAutoFit/>
          </a:bodyPr>
          <a:lstStyle/>
          <a:p>
            <a:pPr>
              <a:lnSpc>
                <a:spcPct val="120000"/>
              </a:lnSpc>
            </a:pPr>
            <a:r>
              <a:rPr lang="en-US" b="1">
                <a:solidFill>
                  <a:schemeClr val="tx1">
                    <a:lumMod val="75000"/>
                    <a:lumOff val="25000"/>
                  </a:schemeClr>
                </a:solidFill>
                <a:latin typeface="+mn-ea"/>
                <a:cs typeface="+mn-ea"/>
                <a:sym typeface="Arial" panose="020B0604020202020204" pitchFamily="34" charset="0"/>
              </a:rPr>
              <a:t>55%</a:t>
            </a:r>
            <a:endParaRPr lang="en-GB" b="1">
              <a:solidFill>
                <a:schemeClr val="tx1">
                  <a:lumMod val="75000"/>
                  <a:lumOff val="25000"/>
                </a:schemeClr>
              </a:solidFill>
              <a:latin typeface="+mn-ea"/>
              <a:cs typeface="+mn-ea"/>
              <a:sym typeface="Arial" panose="020B0604020202020204" pitchFamily="34" charset="0"/>
            </a:endParaRPr>
          </a:p>
        </p:txBody>
      </p:sp>
      <p:sp>
        <p:nvSpPr>
          <p:cNvPr id="79" name="Rectangle 81"/>
          <p:cNvSpPr/>
          <p:nvPr/>
        </p:nvSpPr>
        <p:spPr>
          <a:xfrm>
            <a:off x="914572" y="2952120"/>
            <a:ext cx="2471077" cy="757130"/>
          </a:xfrm>
          <a:prstGeom prst="rect">
            <a:avLst/>
          </a:prstGeom>
        </p:spPr>
        <p:txBody>
          <a:bodyPr wrap="square">
            <a:spAutoFit/>
          </a:bodyPr>
          <a:lstStyle/>
          <a:p>
            <a:pPr>
              <a:lnSpc>
                <a:spcPct val="120000"/>
              </a:lnSpc>
            </a:pPr>
            <a:r>
              <a:rPr lang="zh-CN" altLang="en-US" sz="1200" dirty="0">
                <a:solidFill>
                  <a:schemeClr val="tx1">
                    <a:lumMod val="75000"/>
                    <a:lumOff val="25000"/>
                  </a:schemeClr>
                </a:solidFill>
                <a:latin typeface="+mn-ea"/>
                <a:cs typeface="+mn-ea"/>
                <a:sym typeface="Arial" panose="020B0604020202020204" pitchFamily="34" charset="0"/>
              </a:rPr>
              <a:t>点击添加相关标题文字，点击添加相关标题文字，点击添加相关标题文字，点击添加相关标题文字。</a:t>
            </a:r>
            <a:endParaRPr lang="en-GB" sz="1200" dirty="0">
              <a:solidFill>
                <a:schemeClr val="tx1">
                  <a:lumMod val="75000"/>
                  <a:lumOff val="25000"/>
                </a:schemeClr>
              </a:solidFill>
              <a:latin typeface="+mn-ea"/>
              <a:cs typeface="+mn-ea"/>
              <a:sym typeface="Arial" panose="020B0604020202020204" pitchFamily="34" charset="0"/>
            </a:endParaRPr>
          </a:p>
        </p:txBody>
      </p:sp>
      <p:sp>
        <p:nvSpPr>
          <p:cNvPr id="80" name="Rectangle 82"/>
          <p:cNvSpPr/>
          <p:nvPr/>
        </p:nvSpPr>
        <p:spPr>
          <a:xfrm>
            <a:off x="918249" y="5180807"/>
            <a:ext cx="2471077" cy="757130"/>
          </a:xfrm>
          <a:prstGeom prst="rect">
            <a:avLst/>
          </a:prstGeom>
        </p:spPr>
        <p:txBody>
          <a:bodyPr wrap="square">
            <a:spAutoFit/>
          </a:bodyPr>
          <a:lstStyle/>
          <a:p>
            <a:pPr>
              <a:lnSpc>
                <a:spcPct val="120000"/>
              </a:lnSpc>
            </a:pPr>
            <a:r>
              <a:rPr lang="zh-CN" altLang="en-US" sz="1200" dirty="0">
                <a:solidFill>
                  <a:schemeClr val="tx1">
                    <a:lumMod val="75000"/>
                    <a:lumOff val="25000"/>
                  </a:schemeClr>
                </a:solidFill>
                <a:latin typeface="+mn-ea"/>
                <a:cs typeface="+mn-ea"/>
                <a:sym typeface="Arial" panose="020B0604020202020204" pitchFamily="34" charset="0"/>
              </a:rPr>
              <a:t>点击添加相关标题文字，点击添加相关标题文字，点击添加相关标题文字，点击添加相关标题文字。</a:t>
            </a:r>
            <a:endParaRPr lang="en-GB" sz="1200" dirty="0">
              <a:solidFill>
                <a:schemeClr val="tx1">
                  <a:lumMod val="75000"/>
                  <a:lumOff val="25000"/>
                </a:schemeClr>
              </a:solidFill>
              <a:latin typeface="+mn-ea"/>
              <a:cs typeface="+mn-ea"/>
              <a:sym typeface="Arial" panose="020B0604020202020204" pitchFamily="34" charset="0"/>
            </a:endParaRPr>
          </a:p>
        </p:txBody>
      </p:sp>
      <p:sp>
        <p:nvSpPr>
          <p:cNvPr id="81" name="Rectangle 83"/>
          <p:cNvSpPr/>
          <p:nvPr/>
        </p:nvSpPr>
        <p:spPr>
          <a:xfrm>
            <a:off x="3887209" y="2928231"/>
            <a:ext cx="2471077" cy="757130"/>
          </a:xfrm>
          <a:prstGeom prst="rect">
            <a:avLst/>
          </a:prstGeom>
        </p:spPr>
        <p:txBody>
          <a:bodyPr wrap="square">
            <a:spAutoFit/>
          </a:bodyPr>
          <a:lstStyle/>
          <a:p>
            <a:pPr>
              <a:lnSpc>
                <a:spcPct val="120000"/>
              </a:lnSpc>
            </a:pPr>
            <a:r>
              <a:rPr lang="zh-CN" altLang="en-US" sz="1200" dirty="0">
                <a:solidFill>
                  <a:schemeClr val="tx1">
                    <a:lumMod val="75000"/>
                    <a:lumOff val="25000"/>
                  </a:schemeClr>
                </a:solidFill>
                <a:latin typeface="+mn-ea"/>
                <a:cs typeface="+mn-ea"/>
                <a:sym typeface="Arial" panose="020B0604020202020204" pitchFamily="34" charset="0"/>
              </a:rPr>
              <a:t>点击添加相关标题文字，点击添加相关标题文字，点击添加相关标题文字，点击添加相关标题文字。</a:t>
            </a:r>
            <a:endParaRPr lang="en-GB" sz="1200" dirty="0">
              <a:solidFill>
                <a:schemeClr val="tx1">
                  <a:lumMod val="75000"/>
                  <a:lumOff val="25000"/>
                </a:schemeClr>
              </a:solidFill>
              <a:latin typeface="+mn-ea"/>
              <a:cs typeface="+mn-ea"/>
              <a:sym typeface="Arial" panose="020B0604020202020204" pitchFamily="34" charset="0"/>
            </a:endParaRPr>
          </a:p>
        </p:txBody>
      </p:sp>
      <p:sp>
        <p:nvSpPr>
          <p:cNvPr id="82" name="Rectangle 84"/>
          <p:cNvSpPr/>
          <p:nvPr/>
        </p:nvSpPr>
        <p:spPr>
          <a:xfrm>
            <a:off x="3961337" y="5188895"/>
            <a:ext cx="2471077" cy="757130"/>
          </a:xfrm>
          <a:prstGeom prst="rect">
            <a:avLst/>
          </a:prstGeom>
        </p:spPr>
        <p:txBody>
          <a:bodyPr wrap="square">
            <a:spAutoFit/>
          </a:bodyPr>
          <a:lstStyle/>
          <a:p>
            <a:pPr>
              <a:lnSpc>
                <a:spcPct val="120000"/>
              </a:lnSpc>
            </a:pPr>
            <a:r>
              <a:rPr lang="zh-CN" altLang="en-US" sz="1200" dirty="0">
                <a:solidFill>
                  <a:schemeClr val="tx1">
                    <a:lumMod val="75000"/>
                    <a:lumOff val="25000"/>
                  </a:schemeClr>
                </a:solidFill>
                <a:latin typeface="+mn-ea"/>
                <a:cs typeface="+mn-ea"/>
                <a:sym typeface="Arial" panose="020B0604020202020204" pitchFamily="34" charset="0"/>
              </a:rPr>
              <a:t>点击添加相关标题文字，点击添加相关标题文字，点击添加相关标题文字，点击添加相关标题文字。</a:t>
            </a:r>
            <a:endParaRPr lang="en-GB" sz="1200" dirty="0">
              <a:solidFill>
                <a:schemeClr val="tx1">
                  <a:lumMod val="75000"/>
                  <a:lumOff val="25000"/>
                </a:schemeClr>
              </a:solidFill>
              <a:latin typeface="+mn-ea"/>
              <a:cs typeface="+mn-ea"/>
              <a:sym typeface="Arial" panose="020B0604020202020204" pitchFamily="34" charset="0"/>
            </a:endParaRPr>
          </a:p>
        </p:txBody>
      </p:sp>
      <p:sp>
        <p:nvSpPr>
          <p:cNvPr id="83" name="文本占位符 82"/>
          <p:cNvSpPr>
            <a:spLocks noGrp="1"/>
          </p:cNvSpPr>
          <p:nvPr>
            <p:ph type="body" sz="quarter" idx="10"/>
          </p:nvPr>
        </p:nvSpPr>
        <p:spPr/>
        <p:txBody>
          <a:bodyPr/>
          <a:lstStyle/>
          <a:p>
            <a:r>
              <a:rPr lang="zh-CN" altLang="en-US" dirty="0" smtClean="0"/>
              <a:t>点击输入章节标题</a:t>
            </a:r>
            <a:endParaRPr lang="zh-CN" altLang="en-US" dirty="0"/>
          </a:p>
        </p:txBody>
      </p:sp>
    </p:spTree>
    <p:extLst>
      <p:ext uri="{BB962C8B-B14F-4D97-AF65-F5344CB8AC3E}">
        <p14:creationId xmlns:p14="http://schemas.microsoft.com/office/powerpoint/2010/main" val="1043325476"/>
      </p:ext>
    </p:extLst>
  </p:cSld>
  <p:clrMapOvr>
    <a:masterClrMapping/>
  </p:clrMapOvr>
  <mc:AlternateContent xmlns:mc="http://schemas.openxmlformats.org/markup-compatibility/2006" xmlns:p14="http://schemas.microsoft.com/office/powerpoint/2010/main">
    <mc:Choice Requires="p14">
      <p:transition spd="slow" p14:dur="900" advClick="0" advTm="0">
        <p14:warp dir="in"/>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9" presetClass="entr" presetSubtype="0" decel="100000" fill="hold" grpId="0" nodeType="afterEffect">
                                  <p:stCondLst>
                                    <p:cond delay="0"/>
                                  </p:stCondLst>
                                  <p:childTnLst>
                                    <p:set>
                                      <p:cBhvr>
                                        <p:cTn id="12" dur="1" fill="hold">
                                          <p:stCondLst>
                                            <p:cond delay="0"/>
                                          </p:stCondLst>
                                        </p:cTn>
                                        <p:tgtEl>
                                          <p:spTgt spid="63"/>
                                        </p:tgtEl>
                                        <p:attrNameLst>
                                          <p:attrName>style.visibility</p:attrName>
                                        </p:attrNameLst>
                                      </p:cBhvr>
                                      <p:to>
                                        <p:strVal val="visible"/>
                                      </p:to>
                                    </p:set>
                                    <p:anim calcmode="lin" valueType="num">
                                      <p:cBhvr>
                                        <p:cTn id="13" dur="500" fill="hold"/>
                                        <p:tgtEl>
                                          <p:spTgt spid="63"/>
                                        </p:tgtEl>
                                        <p:attrNameLst>
                                          <p:attrName>ppt_w</p:attrName>
                                        </p:attrNameLst>
                                      </p:cBhvr>
                                      <p:tavLst>
                                        <p:tav tm="0">
                                          <p:val>
                                            <p:fltVal val="0"/>
                                          </p:val>
                                        </p:tav>
                                        <p:tav tm="100000">
                                          <p:val>
                                            <p:strVal val="#ppt_w"/>
                                          </p:val>
                                        </p:tav>
                                      </p:tavLst>
                                    </p:anim>
                                    <p:anim calcmode="lin" valueType="num">
                                      <p:cBhvr>
                                        <p:cTn id="14" dur="500" fill="hold"/>
                                        <p:tgtEl>
                                          <p:spTgt spid="63"/>
                                        </p:tgtEl>
                                        <p:attrNameLst>
                                          <p:attrName>ppt_h</p:attrName>
                                        </p:attrNameLst>
                                      </p:cBhvr>
                                      <p:tavLst>
                                        <p:tav tm="0">
                                          <p:val>
                                            <p:fltVal val="0"/>
                                          </p:val>
                                        </p:tav>
                                        <p:tav tm="100000">
                                          <p:val>
                                            <p:strVal val="#ppt_h"/>
                                          </p:val>
                                        </p:tav>
                                      </p:tavLst>
                                    </p:anim>
                                    <p:anim calcmode="lin" valueType="num">
                                      <p:cBhvr>
                                        <p:cTn id="15" dur="500" fill="hold"/>
                                        <p:tgtEl>
                                          <p:spTgt spid="63"/>
                                        </p:tgtEl>
                                        <p:attrNameLst>
                                          <p:attrName>style.rotation</p:attrName>
                                        </p:attrNameLst>
                                      </p:cBhvr>
                                      <p:tavLst>
                                        <p:tav tm="0">
                                          <p:val>
                                            <p:fltVal val="360"/>
                                          </p:val>
                                        </p:tav>
                                        <p:tav tm="100000">
                                          <p:val>
                                            <p:fltVal val="0"/>
                                          </p:val>
                                        </p:tav>
                                      </p:tavLst>
                                    </p:anim>
                                    <p:animEffect transition="in" filter="fade">
                                      <p:cBhvr>
                                        <p:cTn id="16" dur="500"/>
                                        <p:tgtEl>
                                          <p:spTgt spid="63"/>
                                        </p:tgtEl>
                                      </p:cBhvr>
                                    </p:animEffect>
                                  </p:childTnLst>
                                </p:cTn>
                              </p:par>
                            </p:childTnLst>
                          </p:cTn>
                        </p:par>
                        <p:par>
                          <p:cTn id="17" fill="hold">
                            <p:stCondLst>
                              <p:cond delay="1500"/>
                            </p:stCondLst>
                            <p:childTnLst>
                              <p:par>
                                <p:cTn id="18" presetID="49" presetClass="entr" presetSubtype="0" decel="100000" fill="hold" grpId="0" nodeType="afterEffect">
                                  <p:stCondLst>
                                    <p:cond delay="0"/>
                                  </p:stCondLst>
                                  <p:childTnLst>
                                    <p:set>
                                      <p:cBhvr>
                                        <p:cTn id="19" dur="1" fill="hold">
                                          <p:stCondLst>
                                            <p:cond delay="0"/>
                                          </p:stCondLst>
                                        </p:cTn>
                                        <p:tgtEl>
                                          <p:spTgt spid="64"/>
                                        </p:tgtEl>
                                        <p:attrNameLst>
                                          <p:attrName>style.visibility</p:attrName>
                                        </p:attrNameLst>
                                      </p:cBhvr>
                                      <p:to>
                                        <p:strVal val="visible"/>
                                      </p:to>
                                    </p:set>
                                    <p:anim calcmode="lin" valueType="num">
                                      <p:cBhvr>
                                        <p:cTn id="20" dur="500" fill="hold"/>
                                        <p:tgtEl>
                                          <p:spTgt spid="64"/>
                                        </p:tgtEl>
                                        <p:attrNameLst>
                                          <p:attrName>ppt_w</p:attrName>
                                        </p:attrNameLst>
                                      </p:cBhvr>
                                      <p:tavLst>
                                        <p:tav tm="0">
                                          <p:val>
                                            <p:fltVal val="0"/>
                                          </p:val>
                                        </p:tav>
                                        <p:tav tm="100000">
                                          <p:val>
                                            <p:strVal val="#ppt_w"/>
                                          </p:val>
                                        </p:tav>
                                      </p:tavLst>
                                    </p:anim>
                                    <p:anim calcmode="lin" valueType="num">
                                      <p:cBhvr>
                                        <p:cTn id="21" dur="500" fill="hold"/>
                                        <p:tgtEl>
                                          <p:spTgt spid="64"/>
                                        </p:tgtEl>
                                        <p:attrNameLst>
                                          <p:attrName>ppt_h</p:attrName>
                                        </p:attrNameLst>
                                      </p:cBhvr>
                                      <p:tavLst>
                                        <p:tav tm="0">
                                          <p:val>
                                            <p:fltVal val="0"/>
                                          </p:val>
                                        </p:tav>
                                        <p:tav tm="100000">
                                          <p:val>
                                            <p:strVal val="#ppt_h"/>
                                          </p:val>
                                        </p:tav>
                                      </p:tavLst>
                                    </p:anim>
                                    <p:anim calcmode="lin" valueType="num">
                                      <p:cBhvr>
                                        <p:cTn id="22" dur="500" fill="hold"/>
                                        <p:tgtEl>
                                          <p:spTgt spid="64"/>
                                        </p:tgtEl>
                                        <p:attrNameLst>
                                          <p:attrName>style.rotation</p:attrName>
                                        </p:attrNameLst>
                                      </p:cBhvr>
                                      <p:tavLst>
                                        <p:tav tm="0">
                                          <p:val>
                                            <p:fltVal val="360"/>
                                          </p:val>
                                        </p:tav>
                                        <p:tav tm="100000">
                                          <p:val>
                                            <p:fltVal val="0"/>
                                          </p:val>
                                        </p:tav>
                                      </p:tavLst>
                                    </p:anim>
                                    <p:animEffect transition="in" filter="fade">
                                      <p:cBhvr>
                                        <p:cTn id="23" dur="500"/>
                                        <p:tgtEl>
                                          <p:spTgt spid="64"/>
                                        </p:tgtEl>
                                      </p:cBhvr>
                                    </p:animEffect>
                                  </p:childTnLst>
                                </p:cTn>
                              </p:par>
                            </p:childTnLst>
                          </p:cTn>
                        </p:par>
                        <p:par>
                          <p:cTn id="24" fill="hold">
                            <p:stCondLst>
                              <p:cond delay="2000"/>
                            </p:stCondLst>
                            <p:childTnLst>
                              <p:par>
                                <p:cTn id="25" presetID="10" presetClass="entr" presetSubtype="0" fill="hold" grpId="0" nodeType="afterEffect">
                                  <p:stCondLst>
                                    <p:cond delay="0"/>
                                  </p:stCondLst>
                                  <p:childTnLst>
                                    <p:set>
                                      <p:cBhvr>
                                        <p:cTn id="26" dur="1" fill="hold">
                                          <p:stCondLst>
                                            <p:cond delay="0"/>
                                          </p:stCondLst>
                                        </p:cTn>
                                        <p:tgtEl>
                                          <p:spTgt spid="72"/>
                                        </p:tgtEl>
                                        <p:attrNameLst>
                                          <p:attrName>style.visibility</p:attrName>
                                        </p:attrNameLst>
                                      </p:cBhvr>
                                      <p:to>
                                        <p:strVal val="visible"/>
                                      </p:to>
                                    </p:set>
                                    <p:animEffect transition="in" filter="fade">
                                      <p:cBhvr>
                                        <p:cTn id="27" dur="500"/>
                                        <p:tgtEl>
                                          <p:spTgt spid="72"/>
                                        </p:tgtEl>
                                      </p:cBhvr>
                                    </p:animEffect>
                                  </p:childTnLst>
                                </p:cTn>
                              </p:par>
                            </p:childTnLst>
                          </p:cTn>
                        </p:par>
                        <p:par>
                          <p:cTn id="28" fill="hold">
                            <p:stCondLst>
                              <p:cond delay="2500"/>
                            </p:stCondLst>
                            <p:childTnLst>
                              <p:par>
                                <p:cTn id="29" presetID="10" presetClass="entr" presetSubtype="0" fill="hold" grpId="0" nodeType="afterEffect">
                                  <p:stCondLst>
                                    <p:cond delay="0"/>
                                  </p:stCondLst>
                                  <p:childTnLst>
                                    <p:set>
                                      <p:cBhvr>
                                        <p:cTn id="30" dur="1" fill="hold">
                                          <p:stCondLst>
                                            <p:cond delay="0"/>
                                          </p:stCondLst>
                                        </p:cTn>
                                        <p:tgtEl>
                                          <p:spTgt spid="71"/>
                                        </p:tgtEl>
                                        <p:attrNameLst>
                                          <p:attrName>style.visibility</p:attrName>
                                        </p:attrNameLst>
                                      </p:cBhvr>
                                      <p:to>
                                        <p:strVal val="visible"/>
                                      </p:to>
                                    </p:set>
                                    <p:animEffect transition="in" filter="fade">
                                      <p:cBhvr>
                                        <p:cTn id="31" dur="500"/>
                                        <p:tgtEl>
                                          <p:spTgt spid="71"/>
                                        </p:tgtEl>
                                      </p:cBhvr>
                                    </p:animEffect>
                                  </p:childTnLst>
                                </p:cTn>
                              </p:par>
                            </p:childTnLst>
                          </p:cTn>
                        </p:par>
                        <p:par>
                          <p:cTn id="32" fill="hold">
                            <p:stCondLst>
                              <p:cond delay="3000"/>
                            </p:stCondLst>
                            <p:childTnLst>
                              <p:par>
                                <p:cTn id="33" presetID="53" presetClass="entr" presetSubtype="16" fill="hold" grpId="0" nodeType="afterEffect">
                                  <p:stCondLst>
                                    <p:cond delay="0"/>
                                  </p:stCondLst>
                                  <p:childTnLst>
                                    <p:set>
                                      <p:cBhvr>
                                        <p:cTn id="34" dur="1" fill="hold">
                                          <p:stCondLst>
                                            <p:cond delay="0"/>
                                          </p:stCondLst>
                                        </p:cTn>
                                        <p:tgtEl>
                                          <p:spTgt spid="79"/>
                                        </p:tgtEl>
                                        <p:attrNameLst>
                                          <p:attrName>style.visibility</p:attrName>
                                        </p:attrNameLst>
                                      </p:cBhvr>
                                      <p:to>
                                        <p:strVal val="visible"/>
                                      </p:to>
                                    </p:set>
                                    <p:anim calcmode="lin" valueType="num">
                                      <p:cBhvr>
                                        <p:cTn id="35" dur="500" fill="hold"/>
                                        <p:tgtEl>
                                          <p:spTgt spid="79"/>
                                        </p:tgtEl>
                                        <p:attrNameLst>
                                          <p:attrName>ppt_w</p:attrName>
                                        </p:attrNameLst>
                                      </p:cBhvr>
                                      <p:tavLst>
                                        <p:tav tm="0">
                                          <p:val>
                                            <p:fltVal val="0"/>
                                          </p:val>
                                        </p:tav>
                                        <p:tav tm="100000">
                                          <p:val>
                                            <p:strVal val="#ppt_w"/>
                                          </p:val>
                                        </p:tav>
                                      </p:tavLst>
                                    </p:anim>
                                    <p:anim calcmode="lin" valueType="num">
                                      <p:cBhvr>
                                        <p:cTn id="36" dur="500" fill="hold"/>
                                        <p:tgtEl>
                                          <p:spTgt spid="79"/>
                                        </p:tgtEl>
                                        <p:attrNameLst>
                                          <p:attrName>ppt_h</p:attrName>
                                        </p:attrNameLst>
                                      </p:cBhvr>
                                      <p:tavLst>
                                        <p:tav tm="0">
                                          <p:val>
                                            <p:fltVal val="0"/>
                                          </p:val>
                                        </p:tav>
                                        <p:tav tm="100000">
                                          <p:val>
                                            <p:strVal val="#ppt_h"/>
                                          </p:val>
                                        </p:tav>
                                      </p:tavLst>
                                    </p:anim>
                                    <p:animEffect transition="in" filter="fade">
                                      <p:cBhvr>
                                        <p:cTn id="37" dur="500"/>
                                        <p:tgtEl>
                                          <p:spTgt spid="79"/>
                                        </p:tgtEl>
                                      </p:cBhvr>
                                    </p:animEffect>
                                  </p:childTnLst>
                                </p:cTn>
                              </p:par>
                            </p:childTnLst>
                          </p:cTn>
                        </p:par>
                        <p:par>
                          <p:cTn id="38" fill="hold">
                            <p:stCondLst>
                              <p:cond delay="3500"/>
                            </p:stCondLst>
                            <p:childTnLst>
                              <p:par>
                                <p:cTn id="39" presetID="49" presetClass="entr" presetSubtype="0" decel="100000" fill="hold" grpId="0" nodeType="afterEffect">
                                  <p:stCondLst>
                                    <p:cond delay="0"/>
                                  </p:stCondLst>
                                  <p:childTnLst>
                                    <p:set>
                                      <p:cBhvr>
                                        <p:cTn id="40" dur="1" fill="hold">
                                          <p:stCondLst>
                                            <p:cond delay="0"/>
                                          </p:stCondLst>
                                        </p:cTn>
                                        <p:tgtEl>
                                          <p:spTgt spid="70"/>
                                        </p:tgtEl>
                                        <p:attrNameLst>
                                          <p:attrName>style.visibility</p:attrName>
                                        </p:attrNameLst>
                                      </p:cBhvr>
                                      <p:to>
                                        <p:strVal val="visible"/>
                                      </p:to>
                                    </p:set>
                                    <p:anim calcmode="lin" valueType="num">
                                      <p:cBhvr>
                                        <p:cTn id="41" dur="500" fill="hold"/>
                                        <p:tgtEl>
                                          <p:spTgt spid="70"/>
                                        </p:tgtEl>
                                        <p:attrNameLst>
                                          <p:attrName>ppt_w</p:attrName>
                                        </p:attrNameLst>
                                      </p:cBhvr>
                                      <p:tavLst>
                                        <p:tav tm="0">
                                          <p:val>
                                            <p:fltVal val="0"/>
                                          </p:val>
                                        </p:tav>
                                        <p:tav tm="100000">
                                          <p:val>
                                            <p:strVal val="#ppt_w"/>
                                          </p:val>
                                        </p:tav>
                                      </p:tavLst>
                                    </p:anim>
                                    <p:anim calcmode="lin" valueType="num">
                                      <p:cBhvr>
                                        <p:cTn id="42" dur="500" fill="hold"/>
                                        <p:tgtEl>
                                          <p:spTgt spid="70"/>
                                        </p:tgtEl>
                                        <p:attrNameLst>
                                          <p:attrName>ppt_h</p:attrName>
                                        </p:attrNameLst>
                                      </p:cBhvr>
                                      <p:tavLst>
                                        <p:tav tm="0">
                                          <p:val>
                                            <p:fltVal val="0"/>
                                          </p:val>
                                        </p:tav>
                                        <p:tav tm="100000">
                                          <p:val>
                                            <p:strVal val="#ppt_h"/>
                                          </p:val>
                                        </p:tav>
                                      </p:tavLst>
                                    </p:anim>
                                    <p:anim calcmode="lin" valueType="num">
                                      <p:cBhvr>
                                        <p:cTn id="43" dur="500" fill="hold"/>
                                        <p:tgtEl>
                                          <p:spTgt spid="70"/>
                                        </p:tgtEl>
                                        <p:attrNameLst>
                                          <p:attrName>style.rotation</p:attrName>
                                        </p:attrNameLst>
                                      </p:cBhvr>
                                      <p:tavLst>
                                        <p:tav tm="0">
                                          <p:val>
                                            <p:fltVal val="360"/>
                                          </p:val>
                                        </p:tav>
                                        <p:tav tm="100000">
                                          <p:val>
                                            <p:fltVal val="0"/>
                                          </p:val>
                                        </p:tav>
                                      </p:tavLst>
                                    </p:anim>
                                    <p:animEffect transition="in" filter="fade">
                                      <p:cBhvr>
                                        <p:cTn id="44" dur="500"/>
                                        <p:tgtEl>
                                          <p:spTgt spid="70"/>
                                        </p:tgtEl>
                                      </p:cBhvr>
                                    </p:animEffect>
                                  </p:childTnLst>
                                </p:cTn>
                              </p:par>
                            </p:childTnLst>
                          </p:cTn>
                        </p:par>
                        <p:par>
                          <p:cTn id="45" fill="hold">
                            <p:stCondLst>
                              <p:cond delay="4000"/>
                            </p:stCondLst>
                            <p:childTnLst>
                              <p:par>
                                <p:cTn id="46" presetID="49" presetClass="entr" presetSubtype="0" decel="100000" fill="hold" grpId="0" nodeType="afterEffect">
                                  <p:stCondLst>
                                    <p:cond delay="0"/>
                                  </p:stCondLst>
                                  <p:childTnLst>
                                    <p:set>
                                      <p:cBhvr>
                                        <p:cTn id="47" dur="1" fill="hold">
                                          <p:stCondLst>
                                            <p:cond delay="0"/>
                                          </p:stCondLst>
                                        </p:cTn>
                                        <p:tgtEl>
                                          <p:spTgt spid="67"/>
                                        </p:tgtEl>
                                        <p:attrNameLst>
                                          <p:attrName>style.visibility</p:attrName>
                                        </p:attrNameLst>
                                      </p:cBhvr>
                                      <p:to>
                                        <p:strVal val="visible"/>
                                      </p:to>
                                    </p:set>
                                    <p:anim calcmode="lin" valueType="num">
                                      <p:cBhvr>
                                        <p:cTn id="48" dur="500" fill="hold"/>
                                        <p:tgtEl>
                                          <p:spTgt spid="67"/>
                                        </p:tgtEl>
                                        <p:attrNameLst>
                                          <p:attrName>ppt_w</p:attrName>
                                        </p:attrNameLst>
                                      </p:cBhvr>
                                      <p:tavLst>
                                        <p:tav tm="0">
                                          <p:val>
                                            <p:fltVal val="0"/>
                                          </p:val>
                                        </p:tav>
                                        <p:tav tm="100000">
                                          <p:val>
                                            <p:strVal val="#ppt_w"/>
                                          </p:val>
                                        </p:tav>
                                      </p:tavLst>
                                    </p:anim>
                                    <p:anim calcmode="lin" valueType="num">
                                      <p:cBhvr>
                                        <p:cTn id="49" dur="500" fill="hold"/>
                                        <p:tgtEl>
                                          <p:spTgt spid="67"/>
                                        </p:tgtEl>
                                        <p:attrNameLst>
                                          <p:attrName>ppt_h</p:attrName>
                                        </p:attrNameLst>
                                      </p:cBhvr>
                                      <p:tavLst>
                                        <p:tav tm="0">
                                          <p:val>
                                            <p:fltVal val="0"/>
                                          </p:val>
                                        </p:tav>
                                        <p:tav tm="100000">
                                          <p:val>
                                            <p:strVal val="#ppt_h"/>
                                          </p:val>
                                        </p:tav>
                                      </p:tavLst>
                                    </p:anim>
                                    <p:anim calcmode="lin" valueType="num">
                                      <p:cBhvr>
                                        <p:cTn id="50" dur="500" fill="hold"/>
                                        <p:tgtEl>
                                          <p:spTgt spid="67"/>
                                        </p:tgtEl>
                                        <p:attrNameLst>
                                          <p:attrName>style.rotation</p:attrName>
                                        </p:attrNameLst>
                                      </p:cBhvr>
                                      <p:tavLst>
                                        <p:tav tm="0">
                                          <p:val>
                                            <p:fltVal val="360"/>
                                          </p:val>
                                        </p:tav>
                                        <p:tav tm="100000">
                                          <p:val>
                                            <p:fltVal val="0"/>
                                          </p:val>
                                        </p:tav>
                                      </p:tavLst>
                                    </p:anim>
                                    <p:animEffect transition="in" filter="fade">
                                      <p:cBhvr>
                                        <p:cTn id="51" dur="500"/>
                                        <p:tgtEl>
                                          <p:spTgt spid="67"/>
                                        </p:tgtEl>
                                      </p:cBhvr>
                                    </p:animEffect>
                                  </p:childTnLst>
                                </p:cTn>
                              </p:par>
                            </p:childTnLst>
                          </p:cTn>
                        </p:par>
                        <p:par>
                          <p:cTn id="52" fill="hold">
                            <p:stCondLst>
                              <p:cond delay="4500"/>
                            </p:stCondLst>
                            <p:childTnLst>
                              <p:par>
                                <p:cTn id="53" presetID="10" presetClass="entr" presetSubtype="0" fill="hold" grpId="0" nodeType="afterEffect">
                                  <p:stCondLst>
                                    <p:cond delay="0"/>
                                  </p:stCondLst>
                                  <p:childTnLst>
                                    <p:set>
                                      <p:cBhvr>
                                        <p:cTn id="54" dur="1" fill="hold">
                                          <p:stCondLst>
                                            <p:cond delay="0"/>
                                          </p:stCondLst>
                                        </p:cTn>
                                        <p:tgtEl>
                                          <p:spTgt spid="74"/>
                                        </p:tgtEl>
                                        <p:attrNameLst>
                                          <p:attrName>style.visibility</p:attrName>
                                        </p:attrNameLst>
                                      </p:cBhvr>
                                      <p:to>
                                        <p:strVal val="visible"/>
                                      </p:to>
                                    </p:set>
                                    <p:animEffect transition="in" filter="fade">
                                      <p:cBhvr>
                                        <p:cTn id="55" dur="500"/>
                                        <p:tgtEl>
                                          <p:spTgt spid="74"/>
                                        </p:tgtEl>
                                      </p:cBhvr>
                                    </p:animEffect>
                                  </p:childTnLst>
                                </p:cTn>
                              </p:par>
                            </p:childTnLst>
                          </p:cTn>
                        </p:par>
                        <p:par>
                          <p:cTn id="56" fill="hold">
                            <p:stCondLst>
                              <p:cond delay="5000"/>
                            </p:stCondLst>
                            <p:childTnLst>
                              <p:par>
                                <p:cTn id="57" presetID="10" presetClass="entr" presetSubtype="0" fill="hold" grpId="0" nodeType="afterEffect">
                                  <p:stCondLst>
                                    <p:cond delay="0"/>
                                  </p:stCondLst>
                                  <p:childTnLst>
                                    <p:set>
                                      <p:cBhvr>
                                        <p:cTn id="58" dur="1" fill="hold">
                                          <p:stCondLst>
                                            <p:cond delay="0"/>
                                          </p:stCondLst>
                                        </p:cTn>
                                        <p:tgtEl>
                                          <p:spTgt spid="73"/>
                                        </p:tgtEl>
                                        <p:attrNameLst>
                                          <p:attrName>style.visibility</p:attrName>
                                        </p:attrNameLst>
                                      </p:cBhvr>
                                      <p:to>
                                        <p:strVal val="visible"/>
                                      </p:to>
                                    </p:set>
                                    <p:animEffect transition="in" filter="fade">
                                      <p:cBhvr>
                                        <p:cTn id="59" dur="500"/>
                                        <p:tgtEl>
                                          <p:spTgt spid="73"/>
                                        </p:tgtEl>
                                      </p:cBhvr>
                                    </p:animEffect>
                                  </p:childTnLst>
                                </p:cTn>
                              </p:par>
                            </p:childTnLst>
                          </p:cTn>
                        </p:par>
                        <p:par>
                          <p:cTn id="60" fill="hold">
                            <p:stCondLst>
                              <p:cond delay="5500"/>
                            </p:stCondLst>
                            <p:childTnLst>
                              <p:par>
                                <p:cTn id="61" presetID="53" presetClass="entr" presetSubtype="16" fill="hold" grpId="0" nodeType="afterEffect">
                                  <p:stCondLst>
                                    <p:cond delay="0"/>
                                  </p:stCondLst>
                                  <p:childTnLst>
                                    <p:set>
                                      <p:cBhvr>
                                        <p:cTn id="62" dur="1" fill="hold">
                                          <p:stCondLst>
                                            <p:cond delay="0"/>
                                          </p:stCondLst>
                                        </p:cTn>
                                        <p:tgtEl>
                                          <p:spTgt spid="81"/>
                                        </p:tgtEl>
                                        <p:attrNameLst>
                                          <p:attrName>style.visibility</p:attrName>
                                        </p:attrNameLst>
                                      </p:cBhvr>
                                      <p:to>
                                        <p:strVal val="visible"/>
                                      </p:to>
                                    </p:set>
                                    <p:anim calcmode="lin" valueType="num">
                                      <p:cBhvr>
                                        <p:cTn id="63" dur="500" fill="hold"/>
                                        <p:tgtEl>
                                          <p:spTgt spid="81"/>
                                        </p:tgtEl>
                                        <p:attrNameLst>
                                          <p:attrName>ppt_w</p:attrName>
                                        </p:attrNameLst>
                                      </p:cBhvr>
                                      <p:tavLst>
                                        <p:tav tm="0">
                                          <p:val>
                                            <p:fltVal val="0"/>
                                          </p:val>
                                        </p:tav>
                                        <p:tav tm="100000">
                                          <p:val>
                                            <p:strVal val="#ppt_w"/>
                                          </p:val>
                                        </p:tav>
                                      </p:tavLst>
                                    </p:anim>
                                    <p:anim calcmode="lin" valueType="num">
                                      <p:cBhvr>
                                        <p:cTn id="64" dur="500" fill="hold"/>
                                        <p:tgtEl>
                                          <p:spTgt spid="81"/>
                                        </p:tgtEl>
                                        <p:attrNameLst>
                                          <p:attrName>ppt_h</p:attrName>
                                        </p:attrNameLst>
                                      </p:cBhvr>
                                      <p:tavLst>
                                        <p:tav tm="0">
                                          <p:val>
                                            <p:fltVal val="0"/>
                                          </p:val>
                                        </p:tav>
                                        <p:tav tm="100000">
                                          <p:val>
                                            <p:strVal val="#ppt_h"/>
                                          </p:val>
                                        </p:tav>
                                      </p:tavLst>
                                    </p:anim>
                                    <p:animEffect transition="in" filter="fade">
                                      <p:cBhvr>
                                        <p:cTn id="65" dur="500"/>
                                        <p:tgtEl>
                                          <p:spTgt spid="81"/>
                                        </p:tgtEl>
                                      </p:cBhvr>
                                    </p:animEffect>
                                  </p:childTnLst>
                                </p:cTn>
                              </p:par>
                            </p:childTnLst>
                          </p:cTn>
                        </p:par>
                        <p:par>
                          <p:cTn id="66" fill="hold">
                            <p:stCondLst>
                              <p:cond delay="6000"/>
                            </p:stCondLst>
                            <p:childTnLst>
                              <p:par>
                                <p:cTn id="67" presetID="49" presetClass="entr" presetSubtype="0" decel="100000" fill="hold" grpId="0" nodeType="afterEffect">
                                  <p:stCondLst>
                                    <p:cond delay="0"/>
                                  </p:stCondLst>
                                  <p:childTnLst>
                                    <p:set>
                                      <p:cBhvr>
                                        <p:cTn id="68" dur="1" fill="hold">
                                          <p:stCondLst>
                                            <p:cond delay="0"/>
                                          </p:stCondLst>
                                        </p:cTn>
                                        <p:tgtEl>
                                          <p:spTgt spid="69"/>
                                        </p:tgtEl>
                                        <p:attrNameLst>
                                          <p:attrName>style.visibility</p:attrName>
                                        </p:attrNameLst>
                                      </p:cBhvr>
                                      <p:to>
                                        <p:strVal val="visible"/>
                                      </p:to>
                                    </p:set>
                                    <p:anim calcmode="lin" valueType="num">
                                      <p:cBhvr>
                                        <p:cTn id="69" dur="500" fill="hold"/>
                                        <p:tgtEl>
                                          <p:spTgt spid="69"/>
                                        </p:tgtEl>
                                        <p:attrNameLst>
                                          <p:attrName>ppt_w</p:attrName>
                                        </p:attrNameLst>
                                      </p:cBhvr>
                                      <p:tavLst>
                                        <p:tav tm="0">
                                          <p:val>
                                            <p:fltVal val="0"/>
                                          </p:val>
                                        </p:tav>
                                        <p:tav tm="100000">
                                          <p:val>
                                            <p:strVal val="#ppt_w"/>
                                          </p:val>
                                        </p:tav>
                                      </p:tavLst>
                                    </p:anim>
                                    <p:anim calcmode="lin" valueType="num">
                                      <p:cBhvr>
                                        <p:cTn id="70" dur="500" fill="hold"/>
                                        <p:tgtEl>
                                          <p:spTgt spid="69"/>
                                        </p:tgtEl>
                                        <p:attrNameLst>
                                          <p:attrName>ppt_h</p:attrName>
                                        </p:attrNameLst>
                                      </p:cBhvr>
                                      <p:tavLst>
                                        <p:tav tm="0">
                                          <p:val>
                                            <p:fltVal val="0"/>
                                          </p:val>
                                        </p:tav>
                                        <p:tav tm="100000">
                                          <p:val>
                                            <p:strVal val="#ppt_h"/>
                                          </p:val>
                                        </p:tav>
                                      </p:tavLst>
                                    </p:anim>
                                    <p:anim calcmode="lin" valueType="num">
                                      <p:cBhvr>
                                        <p:cTn id="71" dur="500" fill="hold"/>
                                        <p:tgtEl>
                                          <p:spTgt spid="69"/>
                                        </p:tgtEl>
                                        <p:attrNameLst>
                                          <p:attrName>style.rotation</p:attrName>
                                        </p:attrNameLst>
                                      </p:cBhvr>
                                      <p:tavLst>
                                        <p:tav tm="0">
                                          <p:val>
                                            <p:fltVal val="360"/>
                                          </p:val>
                                        </p:tav>
                                        <p:tav tm="100000">
                                          <p:val>
                                            <p:fltVal val="0"/>
                                          </p:val>
                                        </p:tav>
                                      </p:tavLst>
                                    </p:anim>
                                    <p:animEffect transition="in" filter="fade">
                                      <p:cBhvr>
                                        <p:cTn id="72" dur="500"/>
                                        <p:tgtEl>
                                          <p:spTgt spid="69"/>
                                        </p:tgtEl>
                                      </p:cBhvr>
                                    </p:animEffect>
                                  </p:childTnLst>
                                </p:cTn>
                              </p:par>
                            </p:childTnLst>
                          </p:cTn>
                        </p:par>
                        <p:par>
                          <p:cTn id="73" fill="hold">
                            <p:stCondLst>
                              <p:cond delay="6500"/>
                            </p:stCondLst>
                            <p:childTnLst>
                              <p:par>
                                <p:cTn id="74" presetID="49" presetClass="entr" presetSubtype="0" decel="100000" fill="hold" grpId="0" nodeType="afterEffect">
                                  <p:stCondLst>
                                    <p:cond delay="0"/>
                                  </p:stCondLst>
                                  <p:childTnLst>
                                    <p:set>
                                      <p:cBhvr>
                                        <p:cTn id="75" dur="1" fill="hold">
                                          <p:stCondLst>
                                            <p:cond delay="0"/>
                                          </p:stCondLst>
                                        </p:cTn>
                                        <p:tgtEl>
                                          <p:spTgt spid="65"/>
                                        </p:tgtEl>
                                        <p:attrNameLst>
                                          <p:attrName>style.visibility</p:attrName>
                                        </p:attrNameLst>
                                      </p:cBhvr>
                                      <p:to>
                                        <p:strVal val="visible"/>
                                      </p:to>
                                    </p:set>
                                    <p:anim calcmode="lin" valueType="num">
                                      <p:cBhvr>
                                        <p:cTn id="76" dur="500" fill="hold"/>
                                        <p:tgtEl>
                                          <p:spTgt spid="65"/>
                                        </p:tgtEl>
                                        <p:attrNameLst>
                                          <p:attrName>ppt_w</p:attrName>
                                        </p:attrNameLst>
                                      </p:cBhvr>
                                      <p:tavLst>
                                        <p:tav tm="0">
                                          <p:val>
                                            <p:fltVal val="0"/>
                                          </p:val>
                                        </p:tav>
                                        <p:tav tm="100000">
                                          <p:val>
                                            <p:strVal val="#ppt_w"/>
                                          </p:val>
                                        </p:tav>
                                      </p:tavLst>
                                    </p:anim>
                                    <p:anim calcmode="lin" valueType="num">
                                      <p:cBhvr>
                                        <p:cTn id="77" dur="500" fill="hold"/>
                                        <p:tgtEl>
                                          <p:spTgt spid="65"/>
                                        </p:tgtEl>
                                        <p:attrNameLst>
                                          <p:attrName>ppt_h</p:attrName>
                                        </p:attrNameLst>
                                      </p:cBhvr>
                                      <p:tavLst>
                                        <p:tav tm="0">
                                          <p:val>
                                            <p:fltVal val="0"/>
                                          </p:val>
                                        </p:tav>
                                        <p:tav tm="100000">
                                          <p:val>
                                            <p:strVal val="#ppt_h"/>
                                          </p:val>
                                        </p:tav>
                                      </p:tavLst>
                                    </p:anim>
                                    <p:anim calcmode="lin" valueType="num">
                                      <p:cBhvr>
                                        <p:cTn id="78" dur="500" fill="hold"/>
                                        <p:tgtEl>
                                          <p:spTgt spid="65"/>
                                        </p:tgtEl>
                                        <p:attrNameLst>
                                          <p:attrName>style.rotation</p:attrName>
                                        </p:attrNameLst>
                                      </p:cBhvr>
                                      <p:tavLst>
                                        <p:tav tm="0">
                                          <p:val>
                                            <p:fltVal val="360"/>
                                          </p:val>
                                        </p:tav>
                                        <p:tav tm="100000">
                                          <p:val>
                                            <p:fltVal val="0"/>
                                          </p:val>
                                        </p:tav>
                                      </p:tavLst>
                                    </p:anim>
                                    <p:animEffect transition="in" filter="fade">
                                      <p:cBhvr>
                                        <p:cTn id="79" dur="500"/>
                                        <p:tgtEl>
                                          <p:spTgt spid="65"/>
                                        </p:tgtEl>
                                      </p:cBhvr>
                                    </p:animEffect>
                                  </p:childTnLst>
                                </p:cTn>
                              </p:par>
                            </p:childTnLst>
                          </p:cTn>
                        </p:par>
                        <p:par>
                          <p:cTn id="80" fill="hold">
                            <p:stCondLst>
                              <p:cond delay="7000"/>
                            </p:stCondLst>
                            <p:childTnLst>
                              <p:par>
                                <p:cTn id="81" presetID="10" presetClass="entr" presetSubtype="0" fill="hold" grpId="0" nodeType="afterEffect">
                                  <p:stCondLst>
                                    <p:cond delay="0"/>
                                  </p:stCondLst>
                                  <p:childTnLst>
                                    <p:set>
                                      <p:cBhvr>
                                        <p:cTn id="82" dur="1" fill="hold">
                                          <p:stCondLst>
                                            <p:cond delay="0"/>
                                          </p:stCondLst>
                                        </p:cTn>
                                        <p:tgtEl>
                                          <p:spTgt spid="76"/>
                                        </p:tgtEl>
                                        <p:attrNameLst>
                                          <p:attrName>style.visibility</p:attrName>
                                        </p:attrNameLst>
                                      </p:cBhvr>
                                      <p:to>
                                        <p:strVal val="visible"/>
                                      </p:to>
                                    </p:set>
                                    <p:animEffect transition="in" filter="fade">
                                      <p:cBhvr>
                                        <p:cTn id="83" dur="500"/>
                                        <p:tgtEl>
                                          <p:spTgt spid="76"/>
                                        </p:tgtEl>
                                      </p:cBhvr>
                                    </p:animEffect>
                                  </p:childTnLst>
                                </p:cTn>
                              </p:par>
                            </p:childTnLst>
                          </p:cTn>
                        </p:par>
                        <p:par>
                          <p:cTn id="84" fill="hold">
                            <p:stCondLst>
                              <p:cond delay="7500"/>
                            </p:stCondLst>
                            <p:childTnLst>
                              <p:par>
                                <p:cTn id="85" presetID="10" presetClass="entr" presetSubtype="0" fill="hold" grpId="0" nodeType="afterEffect">
                                  <p:stCondLst>
                                    <p:cond delay="0"/>
                                  </p:stCondLst>
                                  <p:childTnLst>
                                    <p:set>
                                      <p:cBhvr>
                                        <p:cTn id="86" dur="1" fill="hold">
                                          <p:stCondLst>
                                            <p:cond delay="0"/>
                                          </p:stCondLst>
                                        </p:cTn>
                                        <p:tgtEl>
                                          <p:spTgt spid="75"/>
                                        </p:tgtEl>
                                        <p:attrNameLst>
                                          <p:attrName>style.visibility</p:attrName>
                                        </p:attrNameLst>
                                      </p:cBhvr>
                                      <p:to>
                                        <p:strVal val="visible"/>
                                      </p:to>
                                    </p:set>
                                    <p:animEffect transition="in" filter="fade">
                                      <p:cBhvr>
                                        <p:cTn id="87" dur="500"/>
                                        <p:tgtEl>
                                          <p:spTgt spid="75"/>
                                        </p:tgtEl>
                                      </p:cBhvr>
                                    </p:animEffect>
                                  </p:childTnLst>
                                </p:cTn>
                              </p:par>
                            </p:childTnLst>
                          </p:cTn>
                        </p:par>
                        <p:par>
                          <p:cTn id="88" fill="hold">
                            <p:stCondLst>
                              <p:cond delay="8000"/>
                            </p:stCondLst>
                            <p:childTnLst>
                              <p:par>
                                <p:cTn id="89" presetID="53" presetClass="entr" presetSubtype="16" fill="hold" grpId="0" nodeType="afterEffect">
                                  <p:stCondLst>
                                    <p:cond delay="0"/>
                                  </p:stCondLst>
                                  <p:childTnLst>
                                    <p:set>
                                      <p:cBhvr>
                                        <p:cTn id="90" dur="1" fill="hold">
                                          <p:stCondLst>
                                            <p:cond delay="0"/>
                                          </p:stCondLst>
                                        </p:cTn>
                                        <p:tgtEl>
                                          <p:spTgt spid="80"/>
                                        </p:tgtEl>
                                        <p:attrNameLst>
                                          <p:attrName>style.visibility</p:attrName>
                                        </p:attrNameLst>
                                      </p:cBhvr>
                                      <p:to>
                                        <p:strVal val="visible"/>
                                      </p:to>
                                    </p:set>
                                    <p:anim calcmode="lin" valueType="num">
                                      <p:cBhvr>
                                        <p:cTn id="91" dur="500" fill="hold"/>
                                        <p:tgtEl>
                                          <p:spTgt spid="80"/>
                                        </p:tgtEl>
                                        <p:attrNameLst>
                                          <p:attrName>ppt_w</p:attrName>
                                        </p:attrNameLst>
                                      </p:cBhvr>
                                      <p:tavLst>
                                        <p:tav tm="0">
                                          <p:val>
                                            <p:fltVal val="0"/>
                                          </p:val>
                                        </p:tav>
                                        <p:tav tm="100000">
                                          <p:val>
                                            <p:strVal val="#ppt_w"/>
                                          </p:val>
                                        </p:tav>
                                      </p:tavLst>
                                    </p:anim>
                                    <p:anim calcmode="lin" valueType="num">
                                      <p:cBhvr>
                                        <p:cTn id="92" dur="500" fill="hold"/>
                                        <p:tgtEl>
                                          <p:spTgt spid="80"/>
                                        </p:tgtEl>
                                        <p:attrNameLst>
                                          <p:attrName>ppt_h</p:attrName>
                                        </p:attrNameLst>
                                      </p:cBhvr>
                                      <p:tavLst>
                                        <p:tav tm="0">
                                          <p:val>
                                            <p:fltVal val="0"/>
                                          </p:val>
                                        </p:tav>
                                        <p:tav tm="100000">
                                          <p:val>
                                            <p:strVal val="#ppt_h"/>
                                          </p:val>
                                        </p:tav>
                                      </p:tavLst>
                                    </p:anim>
                                    <p:animEffect transition="in" filter="fade">
                                      <p:cBhvr>
                                        <p:cTn id="93" dur="500"/>
                                        <p:tgtEl>
                                          <p:spTgt spid="80"/>
                                        </p:tgtEl>
                                      </p:cBhvr>
                                    </p:animEffect>
                                  </p:childTnLst>
                                </p:cTn>
                              </p:par>
                            </p:childTnLst>
                          </p:cTn>
                        </p:par>
                        <p:par>
                          <p:cTn id="94" fill="hold">
                            <p:stCondLst>
                              <p:cond delay="8500"/>
                            </p:stCondLst>
                            <p:childTnLst>
                              <p:par>
                                <p:cTn id="95" presetID="49" presetClass="entr" presetSubtype="0" decel="100000" fill="hold" grpId="0" nodeType="afterEffect">
                                  <p:stCondLst>
                                    <p:cond delay="0"/>
                                  </p:stCondLst>
                                  <p:childTnLst>
                                    <p:set>
                                      <p:cBhvr>
                                        <p:cTn id="96" dur="1" fill="hold">
                                          <p:stCondLst>
                                            <p:cond delay="0"/>
                                          </p:stCondLst>
                                        </p:cTn>
                                        <p:tgtEl>
                                          <p:spTgt spid="68"/>
                                        </p:tgtEl>
                                        <p:attrNameLst>
                                          <p:attrName>style.visibility</p:attrName>
                                        </p:attrNameLst>
                                      </p:cBhvr>
                                      <p:to>
                                        <p:strVal val="visible"/>
                                      </p:to>
                                    </p:set>
                                    <p:anim calcmode="lin" valueType="num">
                                      <p:cBhvr>
                                        <p:cTn id="97" dur="500" fill="hold"/>
                                        <p:tgtEl>
                                          <p:spTgt spid="68"/>
                                        </p:tgtEl>
                                        <p:attrNameLst>
                                          <p:attrName>ppt_w</p:attrName>
                                        </p:attrNameLst>
                                      </p:cBhvr>
                                      <p:tavLst>
                                        <p:tav tm="0">
                                          <p:val>
                                            <p:fltVal val="0"/>
                                          </p:val>
                                        </p:tav>
                                        <p:tav tm="100000">
                                          <p:val>
                                            <p:strVal val="#ppt_w"/>
                                          </p:val>
                                        </p:tav>
                                      </p:tavLst>
                                    </p:anim>
                                    <p:anim calcmode="lin" valueType="num">
                                      <p:cBhvr>
                                        <p:cTn id="98" dur="500" fill="hold"/>
                                        <p:tgtEl>
                                          <p:spTgt spid="68"/>
                                        </p:tgtEl>
                                        <p:attrNameLst>
                                          <p:attrName>ppt_h</p:attrName>
                                        </p:attrNameLst>
                                      </p:cBhvr>
                                      <p:tavLst>
                                        <p:tav tm="0">
                                          <p:val>
                                            <p:fltVal val="0"/>
                                          </p:val>
                                        </p:tav>
                                        <p:tav tm="100000">
                                          <p:val>
                                            <p:strVal val="#ppt_h"/>
                                          </p:val>
                                        </p:tav>
                                      </p:tavLst>
                                    </p:anim>
                                    <p:anim calcmode="lin" valueType="num">
                                      <p:cBhvr>
                                        <p:cTn id="99" dur="500" fill="hold"/>
                                        <p:tgtEl>
                                          <p:spTgt spid="68"/>
                                        </p:tgtEl>
                                        <p:attrNameLst>
                                          <p:attrName>style.rotation</p:attrName>
                                        </p:attrNameLst>
                                      </p:cBhvr>
                                      <p:tavLst>
                                        <p:tav tm="0">
                                          <p:val>
                                            <p:fltVal val="360"/>
                                          </p:val>
                                        </p:tav>
                                        <p:tav tm="100000">
                                          <p:val>
                                            <p:fltVal val="0"/>
                                          </p:val>
                                        </p:tav>
                                      </p:tavLst>
                                    </p:anim>
                                    <p:animEffect transition="in" filter="fade">
                                      <p:cBhvr>
                                        <p:cTn id="100" dur="500"/>
                                        <p:tgtEl>
                                          <p:spTgt spid="68"/>
                                        </p:tgtEl>
                                      </p:cBhvr>
                                    </p:animEffect>
                                  </p:childTnLst>
                                </p:cTn>
                              </p:par>
                            </p:childTnLst>
                          </p:cTn>
                        </p:par>
                        <p:par>
                          <p:cTn id="101" fill="hold">
                            <p:stCondLst>
                              <p:cond delay="9000"/>
                            </p:stCondLst>
                            <p:childTnLst>
                              <p:par>
                                <p:cTn id="102" presetID="49" presetClass="entr" presetSubtype="0" decel="100000" fill="hold" grpId="0" nodeType="afterEffect">
                                  <p:stCondLst>
                                    <p:cond delay="0"/>
                                  </p:stCondLst>
                                  <p:childTnLst>
                                    <p:set>
                                      <p:cBhvr>
                                        <p:cTn id="103" dur="1" fill="hold">
                                          <p:stCondLst>
                                            <p:cond delay="0"/>
                                          </p:stCondLst>
                                        </p:cTn>
                                        <p:tgtEl>
                                          <p:spTgt spid="66"/>
                                        </p:tgtEl>
                                        <p:attrNameLst>
                                          <p:attrName>style.visibility</p:attrName>
                                        </p:attrNameLst>
                                      </p:cBhvr>
                                      <p:to>
                                        <p:strVal val="visible"/>
                                      </p:to>
                                    </p:set>
                                    <p:anim calcmode="lin" valueType="num">
                                      <p:cBhvr>
                                        <p:cTn id="104" dur="500" fill="hold"/>
                                        <p:tgtEl>
                                          <p:spTgt spid="66"/>
                                        </p:tgtEl>
                                        <p:attrNameLst>
                                          <p:attrName>ppt_w</p:attrName>
                                        </p:attrNameLst>
                                      </p:cBhvr>
                                      <p:tavLst>
                                        <p:tav tm="0">
                                          <p:val>
                                            <p:fltVal val="0"/>
                                          </p:val>
                                        </p:tav>
                                        <p:tav tm="100000">
                                          <p:val>
                                            <p:strVal val="#ppt_w"/>
                                          </p:val>
                                        </p:tav>
                                      </p:tavLst>
                                    </p:anim>
                                    <p:anim calcmode="lin" valueType="num">
                                      <p:cBhvr>
                                        <p:cTn id="105" dur="500" fill="hold"/>
                                        <p:tgtEl>
                                          <p:spTgt spid="66"/>
                                        </p:tgtEl>
                                        <p:attrNameLst>
                                          <p:attrName>ppt_h</p:attrName>
                                        </p:attrNameLst>
                                      </p:cBhvr>
                                      <p:tavLst>
                                        <p:tav tm="0">
                                          <p:val>
                                            <p:fltVal val="0"/>
                                          </p:val>
                                        </p:tav>
                                        <p:tav tm="100000">
                                          <p:val>
                                            <p:strVal val="#ppt_h"/>
                                          </p:val>
                                        </p:tav>
                                      </p:tavLst>
                                    </p:anim>
                                    <p:anim calcmode="lin" valueType="num">
                                      <p:cBhvr>
                                        <p:cTn id="106" dur="500" fill="hold"/>
                                        <p:tgtEl>
                                          <p:spTgt spid="66"/>
                                        </p:tgtEl>
                                        <p:attrNameLst>
                                          <p:attrName>style.rotation</p:attrName>
                                        </p:attrNameLst>
                                      </p:cBhvr>
                                      <p:tavLst>
                                        <p:tav tm="0">
                                          <p:val>
                                            <p:fltVal val="360"/>
                                          </p:val>
                                        </p:tav>
                                        <p:tav tm="100000">
                                          <p:val>
                                            <p:fltVal val="0"/>
                                          </p:val>
                                        </p:tav>
                                      </p:tavLst>
                                    </p:anim>
                                    <p:animEffect transition="in" filter="fade">
                                      <p:cBhvr>
                                        <p:cTn id="107" dur="500"/>
                                        <p:tgtEl>
                                          <p:spTgt spid="66"/>
                                        </p:tgtEl>
                                      </p:cBhvr>
                                    </p:animEffect>
                                  </p:childTnLst>
                                </p:cTn>
                              </p:par>
                            </p:childTnLst>
                          </p:cTn>
                        </p:par>
                        <p:par>
                          <p:cTn id="108" fill="hold">
                            <p:stCondLst>
                              <p:cond delay="9500"/>
                            </p:stCondLst>
                            <p:childTnLst>
                              <p:par>
                                <p:cTn id="109" presetID="10" presetClass="entr" presetSubtype="0" fill="hold" grpId="0" nodeType="afterEffect">
                                  <p:stCondLst>
                                    <p:cond delay="0"/>
                                  </p:stCondLst>
                                  <p:childTnLst>
                                    <p:set>
                                      <p:cBhvr>
                                        <p:cTn id="110" dur="1" fill="hold">
                                          <p:stCondLst>
                                            <p:cond delay="0"/>
                                          </p:stCondLst>
                                        </p:cTn>
                                        <p:tgtEl>
                                          <p:spTgt spid="78"/>
                                        </p:tgtEl>
                                        <p:attrNameLst>
                                          <p:attrName>style.visibility</p:attrName>
                                        </p:attrNameLst>
                                      </p:cBhvr>
                                      <p:to>
                                        <p:strVal val="visible"/>
                                      </p:to>
                                    </p:set>
                                    <p:animEffect transition="in" filter="fade">
                                      <p:cBhvr>
                                        <p:cTn id="111" dur="500"/>
                                        <p:tgtEl>
                                          <p:spTgt spid="78"/>
                                        </p:tgtEl>
                                      </p:cBhvr>
                                    </p:animEffect>
                                  </p:childTnLst>
                                </p:cTn>
                              </p:par>
                            </p:childTnLst>
                          </p:cTn>
                        </p:par>
                        <p:par>
                          <p:cTn id="112" fill="hold">
                            <p:stCondLst>
                              <p:cond delay="10000"/>
                            </p:stCondLst>
                            <p:childTnLst>
                              <p:par>
                                <p:cTn id="113" presetID="10" presetClass="entr" presetSubtype="0" fill="hold" grpId="0" nodeType="afterEffect">
                                  <p:stCondLst>
                                    <p:cond delay="0"/>
                                  </p:stCondLst>
                                  <p:childTnLst>
                                    <p:set>
                                      <p:cBhvr>
                                        <p:cTn id="114" dur="1" fill="hold">
                                          <p:stCondLst>
                                            <p:cond delay="0"/>
                                          </p:stCondLst>
                                        </p:cTn>
                                        <p:tgtEl>
                                          <p:spTgt spid="77"/>
                                        </p:tgtEl>
                                        <p:attrNameLst>
                                          <p:attrName>style.visibility</p:attrName>
                                        </p:attrNameLst>
                                      </p:cBhvr>
                                      <p:to>
                                        <p:strVal val="visible"/>
                                      </p:to>
                                    </p:set>
                                    <p:animEffect transition="in" filter="fade">
                                      <p:cBhvr>
                                        <p:cTn id="115" dur="500"/>
                                        <p:tgtEl>
                                          <p:spTgt spid="77"/>
                                        </p:tgtEl>
                                      </p:cBhvr>
                                    </p:animEffect>
                                  </p:childTnLst>
                                </p:cTn>
                              </p:par>
                            </p:childTnLst>
                          </p:cTn>
                        </p:par>
                        <p:par>
                          <p:cTn id="116" fill="hold">
                            <p:stCondLst>
                              <p:cond delay="10500"/>
                            </p:stCondLst>
                            <p:childTnLst>
                              <p:par>
                                <p:cTn id="117" presetID="53" presetClass="entr" presetSubtype="16" fill="hold" grpId="0" nodeType="afterEffect">
                                  <p:stCondLst>
                                    <p:cond delay="0"/>
                                  </p:stCondLst>
                                  <p:childTnLst>
                                    <p:set>
                                      <p:cBhvr>
                                        <p:cTn id="118" dur="1" fill="hold">
                                          <p:stCondLst>
                                            <p:cond delay="0"/>
                                          </p:stCondLst>
                                        </p:cTn>
                                        <p:tgtEl>
                                          <p:spTgt spid="82"/>
                                        </p:tgtEl>
                                        <p:attrNameLst>
                                          <p:attrName>style.visibility</p:attrName>
                                        </p:attrNameLst>
                                      </p:cBhvr>
                                      <p:to>
                                        <p:strVal val="visible"/>
                                      </p:to>
                                    </p:set>
                                    <p:anim calcmode="lin" valueType="num">
                                      <p:cBhvr>
                                        <p:cTn id="119" dur="500" fill="hold"/>
                                        <p:tgtEl>
                                          <p:spTgt spid="82"/>
                                        </p:tgtEl>
                                        <p:attrNameLst>
                                          <p:attrName>ppt_w</p:attrName>
                                        </p:attrNameLst>
                                      </p:cBhvr>
                                      <p:tavLst>
                                        <p:tav tm="0">
                                          <p:val>
                                            <p:fltVal val="0"/>
                                          </p:val>
                                        </p:tav>
                                        <p:tav tm="100000">
                                          <p:val>
                                            <p:strVal val="#ppt_w"/>
                                          </p:val>
                                        </p:tav>
                                      </p:tavLst>
                                    </p:anim>
                                    <p:anim calcmode="lin" valueType="num">
                                      <p:cBhvr>
                                        <p:cTn id="120" dur="500" fill="hold"/>
                                        <p:tgtEl>
                                          <p:spTgt spid="82"/>
                                        </p:tgtEl>
                                        <p:attrNameLst>
                                          <p:attrName>ppt_h</p:attrName>
                                        </p:attrNameLst>
                                      </p:cBhvr>
                                      <p:tavLst>
                                        <p:tav tm="0">
                                          <p:val>
                                            <p:fltVal val="0"/>
                                          </p:val>
                                        </p:tav>
                                        <p:tav tm="100000">
                                          <p:val>
                                            <p:strVal val="#ppt_h"/>
                                          </p:val>
                                        </p:tav>
                                      </p:tavLst>
                                    </p:anim>
                                    <p:animEffect transition="in" filter="fade">
                                      <p:cBhvr>
                                        <p:cTn id="121" dur="500"/>
                                        <p:tgtEl>
                                          <p:spTgt spid="8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 grpId="0" animBg="1"/>
      <p:bldP spid="64" grpId="0" animBg="1"/>
      <p:bldP spid="65" grpId="0" animBg="1"/>
      <p:bldP spid="66" grpId="0" animBg="1"/>
      <p:bldP spid="67" grpId="0" animBg="1"/>
      <p:bldP spid="68" grpId="0" animBg="1"/>
      <p:bldP spid="69" grpId="0" animBg="1"/>
      <p:bldP spid="70" grpId="0" animBg="1"/>
      <p:bldP spid="71" grpId="0"/>
      <p:bldP spid="72" grpId="0"/>
      <p:bldP spid="73" grpId="0"/>
      <p:bldP spid="74" grpId="0"/>
      <p:bldP spid="75" grpId="0"/>
      <p:bldP spid="76" grpId="0"/>
      <p:bldP spid="77" grpId="0"/>
      <p:bldP spid="78" grpId="0"/>
      <p:bldP spid="79" grpId="0"/>
      <p:bldP spid="80" grpId="0"/>
      <p:bldP spid="81" grpId="0"/>
      <p:bldP spid="82"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5001862" y="1812178"/>
            <a:ext cx="1727199" cy="3879900"/>
            <a:chOff x="5232401" y="1869328"/>
            <a:chExt cx="1727199" cy="3879900"/>
          </a:xfrm>
          <a:solidFill>
            <a:schemeClr val="accent1"/>
          </a:solidFill>
        </p:grpSpPr>
        <p:grpSp>
          <p:nvGrpSpPr>
            <p:cNvPr id="3" name="组合 2"/>
            <p:cNvGrpSpPr/>
            <p:nvPr/>
          </p:nvGrpSpPr>
          <p:grpSpPr>
            <a:xfrm>
              <a:off x="5232401" y="1869328"/>
              <a:ext cx="823913" cy="1900985"/>
              <a:chOff x="5232401" y="1488328"/>
              <a:chExt cx="823913" cy="1900985"/>
            </a:xfrm>
            <a:grpFill/>
          </p:grpSpPr>
          <p:sp>
            <p:nvSpPr>
              <p:cNvPr id="26" name="任意多边形 28"/>
              <p:cNvSpPr/>
              <p:nvPr/>
            </p:nvSpPr>
            <p:spPr>
              <a:xfrm>
                <a:off x="5703953" y="2044931"/>
                <a:ext cx="352360" cy="92568"/>
              </a:xfrm>
              <a:custGeom>
                <a:avLst/>
                <a:gdLst>
                  <a:gd name="connsiteX0" fmla="*/ 352360 w 352360"/>
                  <a:gd name="connsiteY0" fmla="*/ 0 h 92568"/>
                  <a:gd name="connsiteX1" fmla="*/ 352360 w 352360"/>
                  <a:gd name="connsiteY1" fmla="*/ 47795 h 92568"/>
                  <a:gd name="connsiteX2" fmla="*/ 320620 w 352360"/>
                  <a:gd name="connsiteY2" fmla="*/ 53016 h 92568"/>
                  <a:gd name="connsiteX3" fmla="*/ 257152 w 352360"/>
                  <a:gd name="connsiteY3" fmla="*/ 63453 h 92568"/>
                  <a:gd name="connsiteX4" fmla="*/ 193138 w 352360"/>
                  <a:gd name="connsiteY4" fmla="*/ 72243 h 92568"/>
                  <a:gd name="connsiteX5" fmla="*/ 128576 w 352360"/>
                  <a:gd name="connsiteY5" fmla="*/ 80483 h 92568"/>
                  <a:gd name="connsiteX6" fmla="*/ 96843 w 352360"/>
                  <a:gd name="connsiteY6" fmla="*/ 84328 h 92568"/>
                  <a:gd name="connsiteX7" fmla="*/ 64562 w 352360"/>
                  <a:gd name="connsiteY7" fmla="*/ 87625 h 92568"/>
                  <a:gd name="connsiteX8" fmla="*/ 32828 w 352360"/>
                  <a:gd name="connsiteY8" fmla="*/ 90372 h 92568"/>
                  <a:gd name="connsiteX9" fmla="*/ 0 w 352360"/>
                  <a:gd name="connsiteY9" fmla="*/ 92568 h 92568"/>
                  <a:gd name="connsiteX10" fmla="*/ 31186 w 352360"/>
                  <a:gd name="connsiteY10" fmla="*/ 83230 h 92568"/>
                  <a:gd name="connsiteX11" fmla="*/ 61826 w 352360"/>
                  <a:gd name="connsiteY11" fmla="*/ 73342 h 92568"/>
                  <a:gd name="connsiteX12" fmla="*/ 93012 w 352360"/>
                  <a:gd name="connsiteY12" fmla="*/ 64553 h 92568"/>
                  <a:gd name="connsiteX13" fmla="*/ 124200 w 352360"/>
                  <a:gd name="connsiteY13" fmla="*/ 55761 h 92568"/>
                  <a:gd name="connsiteX14" fmla="*/ 186572 w 352360"/>
                  <a:gd name="connsiteY14" fmla="*/ 39282 h 92568"/>
                  <a:gd name="connsiteX15" fmla="*/ 248945 w 352360"/>
                  <a:gd name="connsiteY15" fmla="*/ 23900 h 92568"/>
                  <a:gd name="connsiteX16" fmla="*/ 312412 w 352360"/>
                  <a:gd name="connsiteY16" fmla="*/ 9068 h 92568"/>
                  <a:gd name="connsiteX17" fmla="*/ 352360 w 352360"/>
                  <a:gd name="connsiteY17" fmla="*/ 0 h 925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52360" h="92568">
                    <a:moveTo>
                      <a:pt x="352360" y="0"/>
                    </a:moveTo>
                    <a:lnTo>
                      <a:pt x="352360" y="47795"/>
                    </a:lnTo>
                    <a:lnTo>
                      <a:pt x="320620" y="53016"/>
                    </a:lnTo>
                    <a:lnTo>
                      <a:pt x="257152" y="63453"/>
                    </a:lnTo>
                    <a:lnTo>
                      <a:pt x="193138" y="72243"/>
                    </a:lnTo>
                    <a:lnTo>
                      <a:pt x="128576" y="80483"/>
                    </a:lnTo>
                    <a:lnTo>
                      <a:pt x="96843" y="84328"/>
                    </a:lnTo>
                    <a:lnTo>
                      <a:pt x="64562" y="87625"/>
                    </a:lnTo>
                    <a:lnTo>
                      <a:pt x="32828" y="90372"/>
                    </a:lnTo>
                    <a:lnTo>
                      <a:pt x="0" y="92568"/>
                    </a:lnTo>
                    <a:lnTo>
                      <a:pt x="31186" y="83230"/>
                    </a:lnTo>
                    <a:lnTo>
                      <a:pt x="61826" y="73342"/>
                    </a:lnTo>
                    <a:lnTo>
                      <a:pt x="93012" y="64553"/>
                    </a:lnTo>
                    <a:lnTo>
                      <a:pt x="124200" y="55761"/>
                    </a:lnTo>
                    <a:lnTo>
                      <a:pt x="186572" y="39282"/>
                    </a:lnTo>
                    <a:lnTo>
                      <a:pt x="248945" y="23900"/>
                    </a:lnTo>
                    <a:lnTo>
                      <a:pt x="312412" y="9068"/>
                    </a:lnTo>
                    <a:lnTo>
                      <a:pt x="352360" y="0"/>
                    </a:lnTo>
                    <a:close/>
                  </a:path>
                </a:pathLst>
              </a:custGeom>
              <a:solidFill>
                <a:srgbClr val="2CA8B5"/>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tx1">
                      <a:lumMod val="75000"/>
                      <a:lumOff val="25000"/>
                    </a:schemeClr>
                  </a:solidFill>
                  <a:latin typeface="+mn-ea"/>
                </a:endParaRPr>
              </a:p>
            </p:txBody>
          </p:sp>
          <p:sp>
            <p:nvSpPr>
              <p:cNvPr id="27" name="任意多边形 29"/>
              <p:cNvSpPr/>
              <p:nvPr/>
            </p:nvSpPr>
            <p:spPr>
              <a:xfrm>
                <a:off x="5703953" y="2567904"/>
                <a:ext cx="352360" cy="92770"/>
              </a:xfrm>
              <a:custGeom>
                <a:avLst/>
                <a:gdLst>
                  <a:gd name="connsiteX0" fmla="*/ 352360 w 352360"/>
                  <a:gd name="connsiteY0" fmla="*/ 0 h 92770"/>
                  <a:gd name="connsiteX1" fmla="*/ 352360 w 352360"/>
                  <a:gd name="connsiteY1" fmla="*/ 47722 h 92770"/>
                  <a:gd name="connsiteX2" fmla="*/ 320620 w 352360"/>
                  <a:gd name="connsiteY2" fmla="*/ 53217 h 92770"/>
                  <a:gd name="connsiteX3" fmla="*/ 257152 w 352360"/>
                  <a:gd name="connsiteY3" fmla="*/ 62556 h 92770"/>
                  <a:gd name="connsiteX4" fmla="*/ 193138 w 352360"/>
                  <a:gd name="connsiteY4" fmla="*/ 71895 h 92770"/>
                  <a:gd name="connsiteX5" fmla="*/ 128576 w 352360"/>
                  <a:gd name="connsiteY5" fmla="*/ 80134 h 92770"/>
                  <a:gd name="connsiteX6" fmla="*/ 96843 w 352360"/>
                  <a:gd name="connsiteY6" fmla="*/ 83432 h 92770"/>
                  <a:gd name="connsiteX7" fmla="*/ 64562 w 352360"/>
                  <a:gd name="connsiteY7" fmla="*/ 87276 h 92770"/>
                  <a:gd name="connsiteX8" fmla="*/ 32828 w 352360"/>
                  <a:gd name="connsiteY8" fmla="*/ 90023 h 92770"/>
                  <a:gd name="connsiteX9" fmla="*/ 0 w 352360"/>
                  <a:gd name="connsiteY9" fmla="*/ 92770 h 92770"/>
                  <a:gd name="connsiteX10" fmla="*/ 31186 w 352360"/>
                  <a:gd name="connsiteY10" fmla="*/ 82332 h 92770"/>
                  <a:gd name="connsiteX11" fmla="*/ 61826 w 352360"/>
                  <a:gd name="connsiteY11" fmla="*/ 72993 h 92770"/>
                  <a:gd name="connsiteX12" fmla="*/ 93012 w 352360"/>
                  <a:gd name="connsiteY12" fmla="*/ 64203 h 92770"/>
                  <a:gd name="connsiteX13" fmla="*/ 124200 w 352360"/>
                  <a:gd name="connsiteY13" fmla="*/ 55414 h 92770"/>
                  <a:gd name="connsiteX14" fmla="*/ 186572 w 352360"/>
                  <a:gd name="connsiteY14" fmla="*/ 38934 h 92770"/>
                  <a:gd name="connsiteX15" fmla="*/ 248945 w 352360"/>
                  <a:gd name="connsiteY15" fmla="*/ 24101 h 92770"/>
                  <a:gd name="connsiteX16" fmla="*/ 312412 w 352360"/>
                  <a:gd name="connsiteY16" fmla="*/ 8719 h 92770"/>
                  <a:gd name="connsiteX17" fmla="*/ 352360 w 352360"/>
                  <a:gd name="connsiteY17" fmla="*/ 0 h 927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52360" h="92770">
                    <a:moveTo>
                      <a:pt x="352360" y="0"/>
                    </a:moveTo>
                    <a:lnTo>
                      <a:pt x="352360" y="47722"/>
                    </a:lnTo>
                    <a:lnTo>
                      <a:pt x="320620" y="53217"/>
                    </a:lnTo>
                    <a:lnTo>
                      <a:pt x="257152" y="62556"/>
                    </a:lnTo>
                    <a:lnTo>
                      <a:pt x="193138" y="71895"/>
                    </a:lnTo>
                    <a:lnTo>
                      <a:pt x="128576" y="80134"/>
                    </a:lnTo>
                    <a:lnTo>
                      <a:pt x="96843" y="83432"/>
                    </a:lnTo>
                    <a:lnTo>
                      <a:pt x="64562" y="87276"/>
                    </a:lnTo>
                    <a:lnTo>
                      <a:pt x="32828" y="90023"/>
                    </a:lnTo>
                    <a:lnTo>
                      <a:pt x="0" y="92770"/>
                    </a:lnTo>
                    <a:lnTo>
                      <a:pt x="31186" y="82332"/>
                    </a:lnTo>
                    <a:lnTo>
                      <a:pt x="61826" y="72993"/>
                    </a:lnTo>
                    <a:lnTo>
                      <a:pt x="93012" y="64203"/>
                    </a:lnTo>
                    <a:lnTo>
                      <a:pt x="124200" y="55414"/>
                    </a:lnTo>
                    <a:lnTo>
                      <a:pt x="186572" y="38934"/>
                    </a:lnTo>
                    <a:lnTo>
                      <a:pt x="248945" y="24101"/>
                    </a:lnTo>
                    <a:lnTo>
                      <a:pt x="312412" y="8719"/>
                    </a:lnTo>
                    <a:lnTo>
                      <a:pt x="352360" y="0"/>
                    </a:lnTo>
                    <a:close/>
                  </a:path>
                </a:pathLst>
              </a:custGeom>
              <a:solidFill>
                <a:srgbClr val="2CA8B5"/>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tx1">
                      <a:lumMod val="75000"/>
                      <a:lumOff val="25000"/>
                    </a:schemeClr>
                  </a:solidFill>
                  <a:latin typeface="+mn-ea"/>
                </a:endParaRPr>
              </a:p>
            </p:txBody>
          </p:sp>
          <p:sp>
            <p:nvSpPr>
              <p:cNvPr id="28" name="任意多边形 30"/>
              <p:cNvSpPr/>
              <p:nvPr/>
            </p:nvSpPr>
            <p:spPr>
              <a:xfrm>
                <a:off x="5703953" y="3089824"/>
                <a:ext cx="352360" cy="91284"/>
              </a:xfrm>
              <a:custGeom>
                <a:avLst/>
                <a:gdLst>
                  <a:gd name="connsiteX0" fmla="*/ 352360 w 352360"/>
                  <a:gd name="connsiteY0" fmla="*/ 0 h 91284"/>
                  <a:gd name="connsiteX1" fmla="*/ 352360 w 352360"/>
                  <a:gd name="connsiteY1" fmla="*/ 46862 h 91284"/>
                  <a:gd name="connsiteX2" fmla="*/ 320620 w 352360"/>
                  <a:gd name="connsiteY2" fmla="*/ 52280 h 91284"/>
                  <a:gd name="connsiteX3" fmla="*/ 257152 w 352360"/>
                  <a:gd name="connsiteY3" fmla="*/ 62031 h 91284"/>
                  <a:gd name="connsiteX4" fmla="*/ 193138 w 352360"/>
                  <a:gd name="connsiteY4" fmla="*/ 71241 h 91284"/>
                  <a:gd name="connsiteX5" fmla="*/ 128576 w 352360"/>
                  <a:gd name="connsiteY5" fmla="*/ 78824 h 91284"/>
                  <a:gd name="connsiteX6" fmla="*/ 96843 w 352360"/>
                  <a:gd name="connsiteY6" fmla="*/ 82617 h 91284"/>
                  <a:gd name="connsiteX7" fmla="*/ 64562 w 352360"/>
                  <a:gd name="connsiteY7" fmla="*/ 85868 h 91284"/>
                  <a:gd name="connsiteX8" fmla="*/ 32828 w 352360"/>
                  <a:gd name="connsiteY8" fmla="*/ 89117 h 91284"/>
                  <a:gd name="connsiteX9" fmla="*/ 0 w 352360"/>
                  <a:gd name="connsiteY9" fmla="*/ 91284 h 91284"/>
                  <a:gd name="connsiteX10" fmla="*/ 31186 w 352360"/>
                  <a:gd name="connsiteY10" fmla="*/ 81533 h 91284"/>
                  <a:gd name="connsiteX11" fmla="*/ 61826 w 352360"/>
                  <a:gd name="connsiteY11" fmla="*/ 72325 h 91284"/>
                  <a:gd name="connsiteX12" fmla="*/ 93012 w 352360"/>
                  <a:gd name="connsiteY12" fmla="*/ 63114 h 91284"/>
                  <a:gd name="connsiteX13" fmla="*/ 124200 w 352360"/>
                  <a:gd name="connsiteY13" fmla="*/ 54989 h 91284"/>
                  <a:gd name="connsiteX14" fmla="*/ 186572 w 352360"/>
                  <a:gd name="connsiteY14" fmla="*/ 38737 h 91284"/>
                  <a:gd name="connsiteX15" fmla="*/ 248945 w 352360"/>
                  <a:gd name="connsiteY15" fmla="*/ 23027 h 91284"/>
                  <a:gd name="connsiteX16" fmla="*/ 312412 w 352360"/>
                  <a:gd name="connsiteY16" fmla="*/ 8943 h 91284"/>
                  <a:gd name="connsiteX17" fmla="*/ 352360 w 352360"/>
                  <a:gd name="connsiteY17" fmla="*/ 0 h 912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52360" h="91284">
                    <a:moveTo>
                      <a:pt x="352360" y="0"/>
                    </a:moveTo>
                    <a:lnTo>
                      <a:pt x="352360" y="46862"/>
                    </a:lnTo>
                    <a:lnTo>
                      <a:pt x="320620" y="52280"/>
                    </a:lnTo>
                    <a:lnTo>
                      <a:pt x="257152" y="62031"/>
                    </a:lnTo>
                    <a:lnTo>
                      <a:pt x="193138" y="71241"/>
                    </a:lnTo>
                    <a:lnTo>
                      <a:pt x="128576" y="78824"/>
                    </a:lnTo>
                    <a:lnTo>
                      <a:pt x="96843" y="82617"/>
                    </a:lnTo>
                    <a:lnTo>
                      <a:pt x="64562" y="85868"/>
                    </a:lnTo>
                    <a:lnTo>
                      <a:pt x="32828" y="89117"/>
                    </a:lnTo>
                    <a:lnTo>
                      <a:pt x="0" y="91284"/>
                    </a:lnTo>
                    <a:lnTo>
                      <a:pt x="31186" y="81533"/>
                    </a:lnTo>
                    <a:lnTo>
                      <a:pt x="61826" y="72325"/>
                    </a:lnTo>
                    <a:lnTo>
                      <a:pt x="93012" y="63114"/>
                    </a:lnTo>
                    <a:lnTo>
                      <a:pt x="124200" y="54989"/>
                    </a:lnTo>
                    <a:lnTo>
                      <a:pt x="186572" y="38737"/>
                    </a:lnTo>
                    <a:lnTo>
                      <a:pt x="248945" y="23027"/>
                    </a:lnTo>
                    <a:lnTo>
                      <a:pt x="312412" y="8943"/>
                    </a:lnTo>
                    <a:lnTo>
                      <a:pt x="352360" y="0"/>
                    </a:lnTo>
                    <a:close/>
                  </a:path>
                </a:pathLst>
              </a:custGeom>
              <a:solidFill>
                <a:srgbClr val="2CA8B5"/>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tx1">
                      <a:lumMod val="75000"/>
                      <a:lumOff val="25000"/>
                    </a:schemeClr>
                  </a:solidFill>
                  <a:latin typeface="+mn-ea"/>
                </a:endParaRPr>
              </a:p>
            </p:txBody>
          </p:sp>
          <p:sp>
            <p:nvSpPr>
              <p:cNvPr id="29" name="任意多边形 31"/>
              <p:cNvSpPr/>
              <p:nvPr/>
            </p:nvSpPr>
            <p:spPr>
              <a:xfrm>
                <a:off x="5232401" y="1488328"/>
                <a:ext cx="823913" cy="495783"/>
              </a:xfrm>
              <a:custGeom>
                <a:avLst/>
                <a:gdLst>
                  <a:gd name="connsiteX0" fmla="*/ 797908 w 823913"/>
                  <a:gd name="connsiteY0" fmla="*/ 0 h 495783"/>
                  <a:gd name="connsiteX1" fmla="*/ 807225 w 823913"/>
                  <a:gd name="connsiteY1" fmla="*/ 0 h 495783"/>
                  <a:gd name="connsiteX2" fmla="*/ 815993 w 823913"/>
                  <a:gd name="connsiteY2" fmla="*/ 0 h 495783"/>
                  <a:gd name="connsiteX3" fmla="*/ 823913 w 823913"/>
                  <a:gd name="connsiteY3" fmla="*/ 467 h 495783"/>
                  <a:gd name="connsiteX4" fmla="*/ 823913 w 823913"/>
                  <a:gd name="connsiteY4" fmla="*/ 363796 h 495783"/>
                  <a:gd name="connsiteX5" fmla="*/ 219206 w 823913"/>
                  <a:gd name="connsiteY5" fmla="*/ 491395 h 495783"/>
                  <a:gd name="connsiteX6" fmla="*/ 209342 w 823913"/>
                  <a:gd name="connsiteY6" fmla="*/ 493041 h 495783"/>
                  <a:gd name="connsiteX7" fmla="*/ 200025 w 823913"/>
                  <a:gd name="connsiteY7" fmla="*/ 494686 h 495783"/>
                  <a:gd name="connsiteX8" fmla="*/ 190709 w 823913"/>
                  <a:gd name="connsiteY8" fmla="*/ 495234 h 495783"/>
                  <a:gd name="connsiteX9" fmla="*/ 181392 w 823913"/>
                  <a:gd name="connsiteY9" fmla="*/ 495783 h 495783"/>
                  <a:gd name="connsiteX10" fmla="*/ 173174 w 823913"/>
                  <a:gd name="connsiteY10" fmla="*/ 495234 h 495783"/>
                  <a:gd name="connsiteX11" fmla="*/ 165501 w 823913"/>
                  <a:gd name="connsiteY11" fmla="*/ 494686 h 495783"/>
                  <a:gd name="connsiteX12" fmla="*/ 150156 w 823913"/>
                  <a:gd name="connsiteY12" fmla="*/ 492493 h 495783"/>
                  <a:gd name="connsiteX13" fmla="*/ 135360 w 823913"/>
                  <a:gd name="connsiteY13" fmla="*/ 489202 h 495783"/>
                  <a:gd name="connsiteX14" fmla="*/ 121112 w 823913"/>
                  <a:gd name="connsiteY14" fmla="*/ 484814 h 495783"/>
                  <a:gd name="connsiteX15" fmla="*/ 106315 w 823913"/>
                  <a:gd name="connsiteY15" fmla="*/ 479329 h 495783"/>
                  <a:gd name="connsiteX16" fmla="*/ 92615 w 823913"/>
                  <a:gd name="connsiteY16" fmla="*/ 472200 h 495783"/>
                  <a:gd name="connsiteX17" fmla="*/ 80010 w 823913"/>
                  <a:gd name="connsiteY17" fmla="*/ 463973 h 495783"/>
                  <a:gd name="connsiteX18" fmla="*/ 67954 w 823913"/>
                  <a:gd name="connsiteY18" fmla="*/ 455748 h 495783"/>
                  <a:gd name="connsiteX19" fmla="*/ 56445 w 823913"/>
                  <a:gd name="connsiteY19" fmla="*/ 445326 h 495783"/>
                  <a:gd name="connsiteX20" fmla="*/ 46033 w 823913"/>
                  <a:gd name="connsiteY20" fmla="*/ 434357 h 495783"/>
                  <a:gd name="connsiteX21" fmla="*/ 36168 w 823913"/>
                  <a:gd name="connsiteY21" fmla="*/ 422293 h 495783"/>
                  <a:gd name="connsiteX22" fmla="*/ 27401 w 823913"/>
                  <a:gd name="connsiteY22" fmla="*/ 409679 h 495783"/>
                  <a:gd name="connsiteX23" fmla="*/ 19729 w 823913"/>
                  <a:gd name="connsiteY23" fmla="*/ 396517 h 495783"/>
                  <a:gd name="connsiteX24" fmla="*/ 16441 w 823913"/>
                  <a:gd name="connsiteY24" fmla="*/ 388839 h 495783"/>
                  <a:gd name="connsiteX25" fmla="*/ 13700 w 823913"/>
                  <a:gd name="connsiteY25" fmla="*/ 381709 h 495783"/>
                  <a:gd name="connsiteX26" fmla="*/ 10412 w 823913"/>
                  <a:gd name="connsiteY26" fmla="*/ 374580 h 495783"/>
                  <a:gd name="connsiteX27" fmla="*/ 7673 w 823913"/>
                  <a:gd name="connsiteY27" fmla="*/ 366902 h 495783"/>
                  <a:gd name="connsiteX28" fmla="*/ 6029 w 823913"/>
                  <a:gd name="connsiteY28" fmla="*/ 359223 h 495783"/>
                  <a:gd name="connsiteX29" fmla="*/ 3836 w 823913"/>
                  <a:gd name="connsiteY29" fmla="*/ 350997 h 495783"/>
                  <a:gd name="connsiteX30" fmla="*/ 2192 w 823913"/>
                  <a:gd name="connsiteY30" fmla="*/ 341672 h 495783"/>
                  <a:gd name="connsiteX31" fmla="*/ 1097 w 823913"/>
                  <a:gd name="connsiteY31" fmla="*/ 332898 h 495783"/>
                  <a:gd name="connsiteX32" fmla="*/ 548 w 823913"/>
                  <a:gd name="connsiteY32" fmla="*/ 323574 h 495783"/>
                  <a:gd name="connsiteX33" fmla="*/ 0 w 823913"/>
                  <a:gd name="connsiteY33" fmla="*/ 314800 h 495783"/>
                  <a:gd name="connsiteX34" fmla="*/ 548 w 823913"/>
                  <a:gd name="connsiteY34" fmla="*/ 305476 h 495783"/>
                  <a:gd name="connsiteX35" fmla="*/ 1097 w 823913"/>
                  <a:gd name="connsiteY35" fmla="*/ 296702 h 495783"/>
                  <a:gd name="connsiteX36" fmla="*/ 2192 w 823913"/>
                  <a:gd name="connsiteY36" fmla="*/ 287378 h 495783"/>
                  <a:gd name="connsiteX37" fmla="*/ 3288 w 823913"/>
                  <a:gd name="connsiteY37" fmla="*/ 279151 h 495783"/>
                  <a:gd name="connsiteX38" fmla="*/ 5480 w 823913"/>
                  <a:gd name="connsiteY38" fmla="*/ 270926 h 495783"/>
                  <a:gd name="connsiteX39" fmla="*/ 7673 w 823913"/>
                  <a:gd name="connsiteY39" fmla="*/ 261602 h 495783"/>
                  <a:gd name="connsiteX40" fmla="*/ 9865 w 823913"/>
                  <a:gd name="connsiteY40" fmla="*/ 253924 h 495783"/>
                  <a:gd name="connsiteX41" fmla="*/ 13700 w 823913"/>
                  <a:gd name="connsiteY41" fmla="*/ 245148 h 495783"/>
                  <a:gd name="connsiteX42" fmla="*/ 16989 w 823913"/>
                  <a:gd name="connsiteY42" fmla="*/ 237472 h 495783"/>
                  <a:gd name="connsiteX43" fmla="*/ 20824 w 823913"/>
                  <a:gd name="connsiteY43" fmla="*/ 229245 h 495783"/>
                  <a:gd name="connsiteX44" fmla="*/ 24662 w 823913"/>
                  <a:gd name="connsiteY44" fmla="*/ 222115 h 495783"/>
                  <a:gd name="connsiteX45" fmla="*/ 29594 w 823913"/>
                  <a:gd name="connsiteY45" fmla="*/ 214437 h 495783"/>
                  <a:gd name="connsiteX46" fmla="*/ 34524 w 823913"/>
                  <a:gd name="connsiteY46" fmla="*/ 207308 h 495783"/>
                  <a:gd name="connsiteX47" fmla="*/ 40006 w 823913"/>
                  <a:gd name="connsiteY47" fmla="*/ 200178 h 495783"/>
                  <a:gd name="connsiteX48" fmla="*/ 45486 w 823913"/>
                  <a:gd name="connsiteY48" fmla="*/ 193596 h 495783"/>
                  <a:gd name="connsiteX49" fmla="*/ 50965 w 823913"/>
                  <a:gd name="connsiteY49" fmla="*/ 187015 h 495783"/>
                  <a:gd name="connsiteX50" fmla="*/ 57542 w 823913"/>
                  <a:gd name="connsiteY50" fmla="*/ 180983 h 495783"/>
                  <a:gd name="connsiteX51" fmla="*/ 64118 w 823913"/>
                  <a:gd name="connsiteY51" fmla="*/ 175497 h 495783"/>
                  <a:gd name="connsiteX52" fmla="*/ 70694 w 823913"/>
                  <a:gd name="connsiteY52" fmla="*/ 170014 h 495783"/>
                  <a:gd name="connsiteX53" fmla="*/ 78366 w 823913"/>
                  <a:gd name="connsiteY53" fmla="*/ 164529 h 495783"/>
                  <a:gd name="connsiteX54" fmla="*/ 85491 w 823913"/>
                  <a:gd name="connsiteY54" fmla="*/ 159594 h 495783"/>
                  <a:gd name="connsiteX55" fmla="*/ 92615 w 823913"/>
                  <a:gd name="connsiteY55" fmla="*/ 155206 h 495783"/>
                  <a:gd name="connsiteX56" fmla="*/ 100835 w 823913"/>
                  <a:gd name="connsiteY56" fmla="*/ 151367 h 495783"/>
                  <a:gd name="connsiteX57" fmla="*/ 109056 w 823913"/>
                  <a:gd name="connsiteY57" fmla="*/ 146979 h 495783"/>
                  <a:gd name="connsiteX58" fmla="*/ 117824 w 823913"/>
                  <a:gd name="connsiteY58" fmla="*/ 143689 h 495783"/>
                  <a:gd name="connsiteX59" fmla="*/ 126044 w 823913"/>
                  <a:gd name="connsiteY59" fmla="*/ 140399 h 495783"/>
                  <a:gd name="connsiteX60" fmla="*/ 135360 w 823913"/>
                  <a:gd name="connsiteY60" fmla="*/ 138204 h 495783"/>
                  <a:gd name="connsiteX61" fmla="*/ 144127 w 823913"/>
                  <a:gd name="connsiteY61" fmla="*/ 136011 h 495783"/>
                  <a:gd name="connsiteX62" fmla="*/ 770508 w 823913"/>
                  <a:gd name="connsiteY62" fmla="*/ 3839 h 495783"/>
                  <a:gd name="connsiteX63" fmla="*/ 779276 w 823913"/>
                  <a:gd name="connsiteY63" fmla="*/ 2193 h 495783"/>
                  <a:gd name="connsiteX64" fmla="*/ 788593 w 823913"/>
                  <a:gd name="connsiteY64" fmla="*/ 1097 h 495783"/>
                  <a:gd name="connsiteX65" fmla="*/ 797908 w 823913"/>
                  <a:gd name="connsiteY65" fmla="*/ 0 h 4957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823913" h="495783">
                    <a:moveTo>
                      <a:pt x="797908" y="0"/>
                    </a:moveTo>
                    <a:lnTo>
                      <a:pt x="807225" y="0"/>
                    </a:lnTo>
                    <a:lnTo>
                      <a:pt x="815993" y="0"/>
                    </a:lnTo>
                    <a:lnTo>
                      <a:pt x="823913" y="467"/>
                    </a:lnTo>
                    <a:lnTo>
                      <a:pt x="823913" y="363796"/>
                    </a:lnTo>
                    <a:lnTo>
                      <a:pt x="219206" y="491395"/>
                    </a:lnTo>
                    <a:lnTo>
                      <a:pt x="209342" y="493041"/>
                    </a:lnTo>
                    <a:lnTo>
                      <a:pt x="200025" y="494686"/>
                    </a:lnTo>
                    <a:lnTo>
                      <a:pt x="190709" y="495234"/>
                    </a:lnTo>
                    <a:lnTo>
                      <a:pt x="181392" y="495783"/>
                    </a:lnTo>
                    <a:lnTo>
                      <a:pt x="173174" y="495234"/>
                    </a:lnTo>
                    <a:lnTo>
                      <a:pt x="165501" y="494686"/>
                    </a:lnTo>
                    <a:lnTo>
                      <a:pt x="150156" y="492493"/>
                    </a:lnTo>
                    <a:lnTo>
                      <a:pt x="135360" y="489202"/>
                    </a:lnTo>
                    <a:lnTo>
                      <a:pt x="121112" y="484814"/>
                    </a:lnTo>
                    <a:lnTo>
                      <a:pt x="106315" y="479329"/>
                    </a:lnTo>
                    <a:lnTo>
                      <a:pt x="92615" y="472200"/>
                    </a:lnTo>
                    <a:lnTo>
                      <a:pt x="80010" y="463973"/>
                    </a:lnTo>
                    <a:lnTo>
                      <a:pt x="67954" y="455748"/>
                    </a:lnTo>
                    <a:lnTo>
                      <a:pt x="56445" y="445326"/>
                    </a:lnTo>
                    <a:lnTo>
                      <a:pt x="46033" y="434357"/>
                    </a:lnTo>
                    <a:lnTo>
                      <a:pt x="36168" y="422293"/>
                    </a:lnTo>
                    <a:lnTo>
                      <a:pt x="27401" y="409679"/>
                    </a:lnTo>
                    <a:lnTo>
                      <a:pt x="19729" y="396517"/>
                    </a:lnTo>
                    <a:lnTo>
                      <a:pt x="16441" y="388839"/>
                    </a:lnTo>
                    <a:lnTo>
                      <a:pt x="13700" y="381709"/>
                    </a:lnTo>
                    <a:lnTo>
                      <a:pt x="10412" y="374580"/>
                    </a:lnTo>
                    <a:lnTo>
                      <a:pt x="7673" y="366902"/>
                    </a:lnTo>
                    <a:lnTo>
                      <a:pt x="6029" y="359223"/>
                    </a:lnTo>
                    <a:lnTo>
                      <a:pt x="3836" y="350997"/>
                    </a:lnTo>
                    <a:lnTo>
                      <a:pt x="2192" y="341672"/>
                    </a:lnTo>
                    <a:lnTo>
                      <a:pt x="1097" y="332898"/>
                    </a:lnTo>
                    <a:lnTo>
                      <a:pt x="548" y="323574"/>
                    </a:lnTo>
                    <a:lnTo>
                      <a:pt x="0" y="314800"/>
                    </a:lnTo>
                    <a:lnTo>
                      <a:pt x="548" y="305476"/>
                    </a:lnTo>
                    <a:lnTo>
                      <a:pt x="1097" y="296702"/>
                    </a:lnTo>
                    <a:lnTo>
                      <a:pt x="2192" y="287378"/>
                    </a:lnTo>
                    <a:lnTo>
                      <a:pt x="3288" y="279151"/>
                    </a:lnTo>
                    <a:lnTo>
                      <a:pt x="5480" y="270926"/>
                    </a:lnTo>
                    <a:lnTo>
                      <a:pt x="7673" y="261602"/>
                    </a:lnTo>
                    <a:lnTo>
                      <a:pt x="9865" y="253924"/>
                    </a:lnTo>
                    <a:lnTo>
                      <a:pt x="13700" y="245148"/>
                    </a:lnTo>
                    <a:lnTo>
                      <a:pt x="16989" y="237472"/>
                    </a:lnTo>
                    <a:lnTo>
                      <a:pt x="20824" y="229245"/>
                    </a:lnTo>
                    <a:lnTo>
                      <a:pt x="24662" y="222115"/>
                    </a:lnTo>
                    <a:lnTo>
                      <a:pt x="29594" y="214437"/>
                    </a:lnTo>
                    <a:lnTo>
                      <a:pt x="34524" y="207308"/>
                    </a:lnTo>
                    <a:lnTo>
                      <a:pt x="40006" y="200178"/>
                    </a:lnTo>
                    <a:lnTo>
                      <a:pt x="45486" y="193596"/>
                    </a:lnTo>
                    <a:lnTo>
                      <a:pt x="50965" y="187015"/>
                    </a:lnTo>
                    <a:lnTo>
                      <a:pt x="57542" y="180983"/>
                    </a:lnTo>
                    <a:lnTo>
                      <a:pt x="64118" y="175497"/>
                    </a:lnTo>
                    <a:lnTo>
                      <a:pt x="70694" y="170014"/>
                    </a:lnTo>
                    <a:lnTo>
                      <a:pt x="78366" y="164529"/>
                    </a:lnTo>
                    <a:lnTo>
                      <a:pt x="85491" y="159594"/>
                    </a:lnTo>
                    <a:lnTo>
                      <a:pt x="92615" y="155206"/>
                    </a:lnTo>
                    <a:lnTo>
                      <a:pt x="100835" y="151367"/>
                    </a:lnTo>
                    <a:lnTo>
                      <a:pt x="109056" y="146979"/>
                    </a:lnTo>
                    <a:lnTo>
                      <a:pt x="117824" y="143689"/>
                    </a:lnTo>
                    <a:lnTo>
                      <a:pt x="126044" y="140399"/>
                    </a:lnTo>
                    <a:lnTo>
                      <a:pt x="135360" y="138204"/>
                    </a:lnTo>
                    <a:lnTo>
                      <a:pt x="144127" y="136011"/>
                    </a:lnTo>
                    <a:lnTo>
                      <a:pt x="770508" y="3839"/>
                    </a:lnTo>
                    <a:lnTo>
                      <a:pt x="779276" y="2193"/>
                    </a:lnTo>
                    <a:lnTo>
                      <a:pt x="788593" y="1097"/>
                    </a:lnTo>
                    <a:lnTo>
                      <a:pt x="797908" y="0"/>
                    </a:lnTo>
                    <a:close/>
                  </a:path>
                </a:pathLst>
              </a:custGeom>
              <a:solidFill>
                <a:srgbClr val="E33A58"/>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tx1">
                      <a:lumMod val="75000"/>
                      <a:lumOff val="25000"/>
                    </a:schemeClr>
                  </a:solidFill>
                  <a:latin typeface="+mn-ea"/>
                </a:endParaRPr>
              </a:p>
            </p:txBody>
          </p:sp>
          <p:sp>
            <p:nvSpPr>
              <p:cNvPr id="30" name="任意多边形 32"/>
              <p:cNvSpPr/>
              <p:nvPr/>
            </p:nvSpPr>
            <p:spPr>
              <a:xfrm>
                <a:off x="5232401" y="1984934"/>
                <a:ext cx="823913" cy="503174"/>
              </a:xfrm>
              <a:custGeom>
                <a:avLst/>
                <a:gdLst>
                  <a:gd name="connsiteX0" fmla="*/ 823913 w 823913"/>
                  <a:gd name="connsiteY0" fmla="*/ 0 h 503174"/>
                  <a:gd name="connsiteX1" fmla="*/ 823913 w 823913"/>
                  <a:gd name="connsiteY1" fmla="*/ 59997 h 503174"/>
                  <a:gd name="connsiteX2" fmla="*/ 783965 w 823913"/>
                  <a:gd name="connsiteY2" fmla="*/ 69065 h 503174"/>
                  <a:gd name="connsiteX3" fmla="*/ 720498 w 823913"/>
                  <a:gd name="connsiteY3" fmla="*/ 83897 h 503174"/>
                  <a:gd name="connsiteX4" fmla="*/ 658125 w 823913"/>
                  <a:gd name="connsiteY4" fmla="*/ 99279 h 503174"/>
                  <a:gd name="connsiteX5" fmla="*/ 595753 w 823913"/>
                  <a:gd name="connsiteY5" fmla="*/ 115758 h 503174"/>
                  <a:gd name="connsiteX6" fmla="*/ 564565 w 823913"/>
                  <a:gd name="connsiteY6" fmla="*/ 124550 h 503174"/>
                  <a:gd name="connsiteX7" fmla="*/ 533379 w 823913"/>
                  <a:gd name="connsiteY7" fmla="*/ 133339 h 503174"/>
                  <a:gd name="connsiteX8" fmla="*/ 502739 w 823913"/>
                  <a:gd name="connsiteY8" fmla="*/ 143227 h 503174"/>
                  <a:gd name="connsiteX9" fmla="*/ 471553 w 823913"/>
                  <a:gd name="connsiteY9" fmla="*/ 152565 h 503174"/>
                  <a:gd name="connsiteX10" fmla="*/ 504381 w 823913"/>
                  <a:gd name="connsiteY10" fmla="*/ 150369 h 503174"/>
                  <a:gd name="connsiteX11" fmla="*/ 536115 w 823913"/>
                  <a:gd name="connsiteY11" fmla="*/ 147622 h 503174"/>
                  <a:gd name="connsiteX12" fmla="*/ 568396 w 823913"/>
                  <a:gd name="connsiteY12" fmla="*/ 144325 h 503174"/>
                  <a:gd name="connsiteX13" fmla="*/ 600129 w 823913"/>
                  <a:gd name="connsiteY13" fmla="*/ 140480 h 503174"/>
                  <a:gd name="connsiteX14" fmla="*/ 664691 w 823913"/>
                  <a:gd name="connsiteY14" fmla="*/ 132240 h 503174"/>
                  <a:gd name="connsiteX15" fmla="*/ 728705 w 823913"/>
                  <a:gd name="connsiteY15" fmla="*/ 123450 h 503174"/>
                  <a:gd name="connsiteX16" fmla="*/ 792173 w 823913"/>
                  <a:gd name="connsiteY16" fmla="*/ 113013 h 503174"/>
                  <a:gd name="connsiteX17" fmla="*/ 823913 w 823913"/>
                  <a:gd name="connsiteY17" fmla="*/ 107792 h 503174"/>
                  <a:gd name="connsiteX18" fmla="*/ 823913 w 823913"/>
                  <a:gd name="connsiteY18" fmla="*/ 371735 h 503174"/>
                  <a:gd name="connsiteX19" fmla="*/ 219258 w 823913"/>
                  <a:gd name="connsiteY19" fmla="*/ 499329 h 503174"/>
                  <a:gd name="connsiteX20" fmla="*/ 209392 w 823913"/>
                  <a:gd name="connsiteY20" fmla="*/ 500977 h 503174"/>
                  <a:gd name="connsiteX21" fmla="*/ 200073 w 823913"/>
                  <a:gd name="connsiteY21" fmla="*/ 502076 h 503174"/>
                  <a:gd name="connsiteX22" fmla="*/ 190754 w 823913"/>
                  <a:gd name="connsiteY22" fmla="*/ 502625 h 503174"/>
                  <a:gd name="connsiteX23" fmla="*/ 181435 w 823913"/>
                  <a:gd name="connsiteY23" fmla="*/ 503174 h 503174"/>
                  <a:gd name="connsiteX24" fmla="*/ 173213 w 823913"/>
                  <a:gd name="connsiteY24" fmla="*/ 502625 h 503174"/>
                  <a:gd name="connsiteX25" fmla="*/ 165540 w 823913"/>
                  <a:gd name="connsiteY25" fmla="*/ 502076 h 503174"/>
                  <a:gd name="connsiteX26" fmla="*/ 150191 w 823913"/>
                  <a:gd name="connsiteY26" fmla="*/ 500429 h 503174"/>
                  <a:gd name="connsiteX27" fmla="*/ 135392 w 823913"/>
                  <a:gd name="connsiteY27" fmla="*/ 497133 h 503174"/>
                  <a:gd name="connsiteX28" fmla="*/ 121140 w 823913"/>
                  <a:gd name="connsiteY28" fmla="*/ 492738 h 503174"/>
                  <a:gd name="connsiteX29" fmla="*/ 106339 w 823913"/>
                  <a:gd name="connsiteY29" fmla="*/ 487246 h 503174"/>
                  <a:gd name="connsiteX30" fmla="*/ 92636 w 823913"/>
                  <a:gd name="connsiteY30" fmla="*/ 480108 h 503174"/>
                  <a:gd name="connsiteX31" fmla="*/ 80029 w 823913"/>
                  <a:gd name="connsiteY31" fmla="*/ 472418 h 503174"/>
                  <a:gd name="connsiteX32" fmla="*/ 67971 w 823913"/>
                  <a:gd name="connsiteY32" fmla="*/ 463082 h 503174"/>
                  <a:gd name="connsiteX33" fmla="*/ 56459 w 823913"/>
                  <a:gd name="connsiteY33" fmla="*/ 453196 h 503174"/>
                  <a:gd name="connsiteX34" fmla="*/ 46045 w 823913"/>
                  <a:gd name="connsiteY34" fmla="*/ 441662 h 503174"/>
                  <a:gd name="connsiteX35" fmla="*/ 36177 w 823913"/>
                  <a:gd name="connsiteY35" fmla="*/ 430129 h 503174"/>
                  <a:gd name="connsiteX36" fmla="*/ 27407 w 823913"/>
                  <a:gd name="connsiteY36" fmla="*/ 417497 h 503174"/>
                  <a:gd name="connsiteX37" fmla="*/ 19733 w 823913"/>
                  <a:gd name="connsiteY37" fmla="*/ 404317 h 503174"/>
                  <a:gd name="connsiteX38" fmla="*/ 16445 w 823913"/>
                  <a:gd name="connsiteY38" fmla="*/ 396628 h 503174"/>
                  <a:gd name="connsiteX39" fmla="*/ 13704 w 823913"/>
                  <a:gd name="connsiteY39" fmla="*/ 389488 h 503174"/>
                  <a:gd name="connsiteX40" fmla="*/ 10416 w 823913"/>
                  <a:gd name="connsiteY40" fmla="*/ 381798 h 503174"/>
                  <a:gd name="connsiteX41" fmla="*/ 7675 w 823913"/>
                  <a:gd name="connsiteY41" fmla="*/ 374658 h 503174"/>
                  <a:gd name="connsiteX42" fmla="*/ 6029 w 823913"/>
                  <a:gd name="connsiteY42" fmla="*/ 366970 h 503174"/>
                  <a:gd name="connsiteX43" fmla="*/ 3838 w 823913"/>
                  <a:gd name="connsiteY43" fmla="*/ 358732 h 503174"/>
                  <a:gd name="connsiteX44" fmla="*/ 2194 w 823913"/>
                  <a:gd name="connsiteY44" fmla="*/ 349945 h 503174"/>
                  <a:gd name="connsiteX45" fmla="*/ 1097 w 823913"/>
                  <a:gd name="connsiteY45" fmla="*/ 340058 h 503174"/>
                  <a:gd name="connsiteX46" fmla="*/ 548 w 823913"/>
                  <a:gd name="connsiteY46" fmla="*/ 331272 h 503174"/>
                  <a:gd name="connsiteX47" fmla="*/ 0 w 823913"/>
                  <a:gd name="connsiteY47" fmla="*/ 321934 h 503174"/>
                  <a:gd name="connsiteX48" fmla="*/ 548 w 823913"/>
                  <a:gd name="connsiteY48" fmla="*/ 313148 h 503174"/>
                  <a:gd name="connsiteX49" fmla="*/ 1097 w 823913"/>
                  <a:gd name="connsiteY49" fmla="*/ 304361 h 503174"/>
                  <a:gd name="connsiteX50" fmla="*/ 2194 w 823913"/>
                  <a:gd name="connsiteY50" fmla="*/ 295024 h 503174"/>
                  <a:gd name="connsiteX51" fmla="*/ 3288 w 823913"/>
                  <a:gd name="connsiteY51" fmla="*/ 286785 h 503174"/>
                  <a:gd name="connsiteX52" fmla="*/ 5482 w 823913"/>
                  <a:gd name="connsiteY52" fmla="*/ 277998 h 503174"/>
                  <a:gd name="connsiteX53" fmla="*/ 7675 w 823913"/>
                  <a:gd name="connsiteY53" fmla="*/ 269760 h 503174"/>
                  <a:gd name="connsiteX54" fmla="*/ 9867 w 823913"/>
                  <a:gd name="connsiteY54" fmla="*/ 260973 h 503174"/>
                  <a:gd name="connsiteX55" fmla="*/ 13704 w 823913"/>
                  <a:gd name="connsiteY55" fmla="*/ 252734 h 503174"/>
                  <a:gd name="connsiteX56" fmla="*/ 16992 w 823913"/>
                  <a:gd name="connsiteY56" fmla="*/ 245045 h 503174"/>
                  <a:gd name="connsiteX57" fmla="*/ 20829 w 823913"/>
                  <a:gd name="connsiteY57" fmla="*/ 236808 h 503174"/>
                  <a:gd name="connsiteX58" fmla="*/ 24667 w 823913"/>
                  <a:gd name="connsiteY58" fmla="*/ 229668 h 503174"/>
                  <a:gd name="connsiteX59" fmla="*/ 29601 w 823913"/>
                  <a:gd name="connsiteY59" fmla="*/ 221978 h 503174"/>
                  <a:gd name="connsiteX60" fmla="*/ 34533 w 823913"/>
                  <a:gd name="connsiteY60" fmla="*/ 214838 h 503174"/>
                  <a:gd name="connsiteX61" fmla="*/ 40014 w 823913"/>
                  <a:gd name="connsiteY61" fmla="*/ 207700 h 503174"/>
                  <a:gd name="connsiteX62" fmla="*/ 45496 w 823913"/>
                  <a:gd name="connsiteY62" fmla="*/ 201657 h 503174"/>
                  <a:gd name="connsiteX63" fmla="*/ 50977 w 823913"/>
                  <a:gd name="connsiteY63" fmla="*/ 194518 h 503174"/>
                  <a:gd name="connsiteX64" fmla="*/ 57555 w 823913"/>
                  <a:gd name="connsiteY64" fmla="*/ 188477 h 503174"/>
                  <a:gd name="connsiteX65" fmla="*/ 64134 w 823913"/>
                  <a:gd name="connsiteY65" fmla="*/ 182985 h 503174"/>
                  <a:gd name="connsiteX66" fmla="*/ 70712 w 823913"/>
                  <a:gd name="connsiteY66" fmla="*/ 176944 h 503174"/>
                  <a:gd name="connsiteX67" fmla="*/ 78385 w 823913"/>
                  <a:gd name="connsiteY67" fmla="*/ 172001 h 503174"/>
                  <a:gd name="connsiteX68" fmla="*/ 85510 w 823913"/>
                  <a:gd name="connsiteY68" fmla="*/ 167057 h 503174"/>
                  <a:gd name="connsiteX69" fmla="*/ 92636 w 823913"/>
                  <a:gd name="connsiteY69" fmla="*/ 162664 h 503174"/>
                  <a:gd name="connsiteX70" fmla="*/ 100858 w 823913"/>
                  <a:gd name="connsiteY70" fmla="*/ 158270 h 503174"/>
                  <a:gd name="connsiteX71" fmla="*/ 109080 w 823913"/>
                  <a:gd name="connsiteY71" fmla="*/ 154425 h 503174"/>
                  <a:gd name="connsiteX72" fmla="*/ 117851 w 823913"/>
                  <a:gd name="connsiteY72" fmla="*/ 151130 h 503174"/>
                  <a:gd name="connsiteX73" fmla="*/ 126074 w 823913"/>
                  <a:gd name="connsiteY73" fmla="*/ 148385 h 503174"/>
                  <a:gd name="connsiteX74" fmla="*/ 135392 w 823913"/>
                  <a:gd name="connsiteY74" fmla="*/ 145638 h 503174"/>
                  <a:gd name="connsiteX75" fmla="*/ 144162 w 823913"/>
                  <a:gd name="connsiteY75" fmla="*/ 143441 h 503174"/>
                  <a:gd name="connsiteX76" fmla="*/ 823913 w 823913"/>
                  <a:gd name="connsiteY76" fmla="*/ 0 h 503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Lst>
                <a:rect l="l" t="t" r="r" b="b"/>
                <a:pathLst>
                  <a:path w="823913" h="503174">
                    <a:moveTo>
                      <a:pt x="823913" y="0"/>
                    </a:moveTo>
                    <a:lnTo>
                      <a:pt x="823913" y="59997"/>
                    </a:lnTo>
                    <a:lnTo>
                      <a:pt x="783965" y="69065"/>
                    </a:lnTo>
                    <a:lnTo>
                      <a:pt x="720498" y="83897"/>
                    </a:lnTo>
                    <a:lnTo>
                      <a:pt x="658125" y="99279"/>
                    </a:lnTo>
                    <a:lnTo>
                      <a:pt x="595753" y="115758"/>
                    </a:lnTo>
                    <a:lnTo>
                      <a:pt x="564565" y="124550"/>
                    </a:lnTo>
                    <a:lnTo>
                      <a:pt x="533379" y="133339"/>
                    </a:lnTo>
                    <a:lnTo>
                      <a:pt x="502739" y="143227"/>
                    </a:lnTo>
                    <a:lnTo>
                      <a:pt x="471553" y="152565"/>
                    </a:lnTo>
                    <a:lnTo>
                      <a:pt x="504381" y="150369"/>
                    </a:lnTo>
                    <a:lnTo>
                      <a:pt x="536115" y="147622"/>
                    </a:lnTo>
                    <a:lnTo>
                      <a:pt x="568396" y="144325"/>
                    </a:lnTo>
                    <a:lnTo>
                      <a:pt x="600129" y="140480"/>
                    </a:lnTo>
                    <a:lnTo>
                      <a:pt x="664691" y="132240"/>
                    </a:lnTo>
                    <a:lnTo>
                      <a:pt x="728705" y="123450"/>
                    </a:lnTo>
                    <a:lnTo>
                      <a:pt x="792173" y="113013"/>
                    </a:lnTo>
                    <a:lnTo>
                      <a:pt x="823913" y="107792"/>
                    </a:lnTo>
                    <a:lnTo>
                      <a:pt x="823913" y="371735"/>
                    </a:lnTo>
                    <a:lnTo>
                      <a:pt x="219258" y="499329"/>
                    </a:lnTo>
                    <a:lnTo>
                      <a:pt x="209392" y="500977"/>
                    </a:lnTo>
                    <a:lnTo>
                      <a:pt x="200073" y="502076"/>
                    </a:lnTo>
                    <a:lnTo>
                      <a:pt x="190754" y="502625"/>
                    </a:lnTo>
                    <a:lnTo>
                      <a:pt x="181435" y="503174"/>
                    </a:lnTo>
                    <a:lnTo>
                      <a:pt x="173213" y="502625"/>
                    </a:lnTo>
                    <a:lnTo>
                      <a:pt x="165540" y="502076"/>
                    </a:lnTo>
                    <a:lnTo>
                      <a:pt x="150191" y="500429"/>
                    </a:lnTo>
                    <a:lnTo>
                      <a:pt x="135392" y="497133"/>
                    </a:lnTo>
                    <a:lnTo>
                      <a:pt x="121140" y="492738"/>
                    </a:lnTo>
                    <a:lnTo>
                      <a:pt x="106339" y="487246"/>
                    </a:lnTo>
                    <a:lnTo>
                      <a:pt x="92636" y="480108"/>
                    </a:lnTo>
                    <a:lnTo>
                      <a:pt x="80029" y="472418"/>
                    </a:lnTo>
                    <a:lnTo>
                      <a:pt x="67971" y="463082"/>
                    </a:lnTo>
                    <a:lnTo>
                      <a:pt x="56459" y="453196"/>
                    </a:lnTo>
                    <a:lnTo>
                      <a:pt x="46045" y="441662"/>
                    </a:lnTo>
                    <a:lnTo>
                      <a:pt x="36177" y="430129"/>
                    </a:lnTo>
                    <a:lnTo>
                      <a:pt x="27407" y="417497"/>
                    </a:lnTo>
                    <a:lnTo>
                      <a:pt x="19733" y="404317"/>
                    </a:lnTo>
                    <a:lnTo>
                      <a:pt x="16445" y="396628"/>
                    </a:lnTo>
                    <a:lnTo>
                      <a:pt x="13704" y="389488"/>
                    </a:lnTo>
                    <a:lnTo>
                      <a:pt x="10416" y="381798"/>
                    </a:lnTo>
                    <a:lnTo>
                      <a:pt x="7675" y="374658"/>
                    </a:lnTo>
                    <a:lnTo>
                      <a:pt x="6029" y="366970"/>
                    </a:lnTo>
                    <a:lnTo>
                      <a:pt x="3838" y="358732"/>
                    </a:lnTo>
                    <a:lnTo>
                      <a:pt x="2194" y="349945"/>
                    </a:lnTo>
                    <a:lnTo>
                      <a:pt x="1097" y="340058"/>
                    </a:lnTo>
                    <a:lnTo>
                      <a:pt x="548" y="331272"/>
                    </a:lnTo>
                    <a:lnTo>
                      <a:pt x="0" y="321934"/>
                    </a:lnTo>
                    <a:lnTo>
                      <a:pt x="548" y="313148"/>
                    </a:lnTo>
                    <a:lnTo>
                      <a:pt x="1097" y="304361"/>
                    </a:lnTo>
                    <a:lnTo>
                      <a:pt x="2194" y="295024"/>
                    </a:lnTo>
                    <a:lnTo>
                      <a:pt x="3288" y="286785"/>
                    </a:lnTo>
                    <a:lnTo>
                      <a:pt x="5482" y="277998"/>
                    </a:lnTo>
                    <a:lnTo>
                      <a:pt x="7675" y="269760"/>
                    </a:lnTo>
                    <a:lnTo>
                      <a:pt x="9867" y="260973"/>
                    </a:lnTo>
                    <a:lnTo>
                      <a:pt x="13704" y="252734"/>
                    </a:lnTo>
                    <a:lnTo>
                      <a:pt x="16992" y="245045"/>
                    </a:lnTo>
                    <a:lnTo>
                      <a:pt x="20829" y="236808"/>
                    </a:lnTo>
                    <a:lnTo>
                      <a:pt x="24667" y="229668"/>
                    </a:lnTo>
                    <a:lnTo>
                      <a:pt x="29601" y="221978"/>
                    </a:lnTo>
                    <a:lnTo>
                      <a:pt x="34533" y="214838"/>
                    </a:lnTo>
                    <a:lnTo>
                      <a:pt x="40014" y="207700"/>
                    </a:lnTo>
                    <a:lnTo>
                      <a:pt x="45496" y="201657"/>
                    </a:lnTo>
                    <a:lnTo>
                      <a:pt x="50977" y="194518"/>
                    </a:lnTo>
                    <a:lnTo>
                      <a:pt x="57555" y="188477"/>
                    </a:lnTo>
                    <a:lnTo>
                      <a:pt x="64134" y="182985"/>
                    </a:lnTo>
                    <a:lnTo>
                      <a:pt x="70712" y="176944"/>
                    </a:lnTo>
                    <a:lnTo>
                      <a:pt x="78385" y="172001"/>
                    </a:lnTo>
                    <a:lnTo>
                      <a:pt x="85510" y="167057"/>
                    </a:lnTo>
                    <a:lnTo>
                      <a:pt x="92636" y="162664"/>
                    </a:lnTo>
                    <a:lnTo>
                      <a:pt x="100858" y="158270"/>
                    </a:lnTo>
                    <a:lnTo>
                      <a:pt x="109080" y="154425"/>
                    </a:lnTo>
                    <a:lnTo>
                      <a:pt x="117851" y="151130"/>
                    </a:lnTo>
                    <a:lnTo>
                      <a:pt x="126074" y="148385"/>
                    </a:lnTo>
                    <a:lnTo>
                      <a:pt x="135392" y="145638"/>
                    </a:lnTo>
                    <a:lnTo>
                      <a:pt x="144162" y="143441"/>
                    </a:lnTo>
                    <a:lnTo>
                      <a:pt x="823913" y="0"/>
                    </a:lnTo>
                    <a:close/>
                  </a:path>
                </a:pathLst>
              </a:custGeom>
              <a:solidFill>
                <a:srgbClr val="E33A58"/>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tx1">
                      <a:lumMod val="75000"/>
                      <a:lumOff val="25000"/>
                    </a:schemeClr>
                  </a:solidFill>
                  <a:latin typeface="+mn-ea"/>
                </a:endParaRPr>
              </a:p>
            </p:txBody>
          </p:sp>
          <p:sp>
            <p:nvSpPr>
              <p:cNvPr id="31" name="任意多边形 33"/>
              <p:cNvSpPr/>
              <p:nvPr/>
            </p:nvSpPr>
            <p:spPr>
              <a:xfrm>
                <a:off x="5232401" y="2509950"/>
                <a:ext cx="823913" cy="501333"/>
              </a:xfrm>
              <a:custGeom>
                <a:avLst/>
                <a:gdLst>
                  <a:gd name="connsiteX0" fmla="*/ 823913 w 823913"/>
                  <a:gd name="connsiteY0" fmla="*/ 0 h 501333"/>
                  <a:gd name="connsiteX1" fmla="*/ 823913 w 823913"/>
                  <a:gd name="connsiteY1" fmla="*/ 57955 h 501333"/>
                  <a:gd name="connsiteX2" fmla="*/ 783965 w 823913"/>
                  <a:gd name="connsiteY2" fmla="*/ 66674 h 501333"/>
                  <a:gd name="connsiteX3" fmla="*/ 720498 w 823913"/>
                  <a:gd name="connsiteY3" fmla="*/ 82056 h 501333"/>
                  <a:gd name="connsiteX4" fmla="*/ 658125 w 823913"/>
                  <a:gd name="connsiteY4" fmla="*/ 96889 h 501333"/>
                  <a:gd name="connsiteX5" fmla="*/ 595753 w 823913"/>
                  <a:gd name="connsiteY5" fmla="*/ 113369 h 501333"/>
                  <a:gd name="connsiteX6" fmla="*/ 564565 w 823913"/>
                  <a:gd name="connsiteY6" fmla="*/ 122158 h 501333"/>
                  <a:gd name="connsiteX7" fmla="*/ 533379 w 823913"/>
                  <a:gd name="connsiteY7" fmla="*/ 130948 h 501333"/>
                  <a:gd name="connsiteX8" fmla="*/ 502739 w 823913"/>
                  <a:gd name="connsiteY8" fmla="*/ 140287 h 501333"/>
                  <a:gd name="connsiteX9" fmla="*/ 471553 w 823913"/>
                  <a:gd name="connsiteY9" fmla="*/ 150725 h 501333"/>
                  <a:gd name="connsiteX10" fmla="*/ 504381 w 823913"/>
                  <a:gd name="connsiteY10" fmla="*/ 147978 h 501333"/>
                  <a:gd name="connsiteX11" fmla="*/ 536115 w 823913"/>
                  <a:gd name="connsiteY11" fmla="*/ 145231 h 501333"/>
                  <a:gd name="connsiteX12" fmla="*/ 568396 w 823913"/>
                  <a:gd name="connsiteY12" fmla="*/ 141387 h 501333"/>
                  <a:gd name="connsiteX13" fmla="*/ 600129 w 823913"/>
                  <a:gd name="connsiteY13" fmla="*/ 138089 h 501333"/>
                  <a:gd name="connsiteX14" fmla="*/ 664691 w 823913"/>
                  <a:gd name="connsiteY14" fmla="*/ 129850 h 501333"/>
                  <a:gd name="connsiteX15" fmla="*/ 728705 w 823913"/>
                  <a:gd name="connsiteY15" fmla="*/ 120511 h 501333"/>
                  <a:gd name="connsiteX16" fmla="*/ 792173 w 823913"/>
                  <a:gd name="connsiteY16" fmla="*/ 111172 h 501333"/>
                  <a:gd name="connsiteX17" fmla="*/ 823913 w 823913"/>
                  <a:gd name="connsiteY17" fmla="*/ 105677 h 501333"/>
                  <a:gd name="connsiteX18" fmla="*/ 823913 w 823913"/>
                  <a:gd name="connsiteY18" fmla="*/ 370446 h 501333"/>
                  <a:gd name="connsiteX19" fmla="*/ 219258 w 823913"/>
                  <a:gd name="connsiteY19" fmla="*/ 497504 h 501333"/>
                  <a:gd name="connsiteX20" fmla="*/ 209392 w 823913"/>
                  <a:gd name="connsiteY20" fmla="*/ 499145 h 501333"/>
                  <a:gd name="connsiteX21" fmla="*/ 200073 w 823913"/>
                  <a:gd name="connsiteY21" fmla="*/ 500239 h 501333"/>
                  <a:gd name="connsiteX22" fmla="*/ 190754 w 823913"/>
                  <a:gd name="connsiteY22" fmla="*/ 500786 h 501333"/>
                  <a:gd name="connsiteX23" fmla="*/ 181435 w 823913"/>
                  <a:gd name="connsiteY23" fmla="*/ 501333 h 501333"/>
                  <a:gd name="connsiteX24" fmla="*/ 173213 w 823913"/>
                  <a:gd name="connsiteY24" fmla="*/ 500786 h 501333"/>
                  <a:gd name="connsiteX25" fmla="*/ 165540 w 823913"/>
                  <a:gd name="connsiteY25" fmla="*/ 500239 h 501333"/>
                  <a:gd name="connsiteX26" fmla="*/ 150191 w 823913"/>
                  <a:gd name="connsiteY26" fmla="*/ 498598 h 501333"/>
                  <a:gd name="connsiteX27" fmla="*/ 135392 w 823913"/>
                  <a:gd name="connsiteY27" fmla="*/ 495318 h 501333"/>
                  <a:gd name="connsiteX28" fmla="*/ 121140 w 823913"/>
                  <a:gd name="connsiteY28" fmla="*/ 490942 h 501333"/>
                  <a:gd name="connsiteX29" fmla="*/ 106339 w 823913"/>
                  <a:gd name="connsiteY29" fmla="*/ 485473 h 501333"/>
                  <a:gd name="connsiteX30" fmla="*/ 92636 w 823913"/>
                  <a:gd name="connsiteY30" fmla="*/ 478364 h 501333"/>
                  <a:gd name="connsiteX31" fmla="*/ 80029 w 823913"/>
                  <a:gd name="connsiteY31" fmla="*/ 470706 h 501333"/>
                  <a:gd name="connsiteX32" fmla="*/ 67971 w 823913"/>
                  <a:gd name="connsiteY32" fmla="*/ 461410 h 501333"/>
                  <a:gd name="connsiteX33" fmla="*/ 56459 w 823913"/>
                  <a:gd name="connsiteY33" fmla="*/ 451564 h 501333"/>
                  <a:gd name="connsiteX34" fmla="*/ 46045 w 823913"/>
                  <a:gd name="connsiteY34" fmla="*/ 440080 h 501333"/>
                  <a:gd name="connsiteX35" fmla="*/ 36177 w 823913"/>
                  <a:gd name="connsiteY35" fmla="*/ 428595 h 501333"/>
                  <a:gd name="connsiteX36" fmla="*/ 27407 w 823913"/>
                  <a:gd name="connsiteY36" fmla="*/ 416017 h 501333"/>
                  <a:gd name="connsiteX37" fmla="*/ 19733 w 823913"/>
                  <a:gd name="connsiteY37" fmla="*/ 402343 h 501333"/>
                  <a:gd name="connsiteX38" fmla="*/ 16445 w 823913"/>
                  <a:gd name="connsiteY38" fmla="*/ 395234 h 501333"/>
                  <a:gd name="connsiteX39" fmla="*/ 13704 w 823913"/>
                  <a:gd name="connsiteY39" fmla="*/ 388124 h 501333"/>
                  <a:gd name="connsiteX40" fmla="*/ 10416 w 823913"/>
                  <a:gd name="connsiteY40" fmla="*/ 380468 h 501333"/>
                  <a:gd name="connsiteX41" fmla="*/ 7675 w 823913"/>
                  <a:gd name="connsiteY41" fmla="*/ 373357 h 501333"/>
                  <a:gd name="connsiteX42" fmla="*/ 6029 w 823913"/>
                  <a:gd name="connsiteY42" fmla="*/ 365702 h 501333"/>
                  <a:gd name="connsiteX43" fmla="*/ 3838 w 823913"/>
                  <a:gd name="connsiteY43" fmla="*/ 357497 h 501333"/>
                  <a:gd name="connsiteX44" fmla="*/ 2194 w 823913"/>
                  <a:gd name="connsiteY44" fmla="*/ 348748 h 501333"/>
                  <a:gd name="connsiteX45" fmla="*/ 1097 w 823913"/>
                  <a:gd name="connsiteY45" fmla="*/ 338902 h 501333"/>
                  <a:gd name="connsiteX46" fmla="*/ 548 w 823913"/>
                  <a:gd name="connsiteY46" fmla="*/ 330153 h 501333"/>
                  <a:gd name="connsiteX47" fmla="*/ 0 w 823913"/>
                  <a:gd name="connsiteY47" fmla="*/ 320856 h 501333"/>
                  <a:gd name="connsiteX48" fmla="*/ 548 w 823913"/>
                  <a:gd name="connsiteY48" fmla="*/ 312104 h 501333"/>
                  <a:gd name="connsiteX49" fmla="*/ 1097 w 823913"/>
                  <a:gd name="connsiteY49" fmla="*/ 303355 h 501333"/>
                  <a:gd name="connsiteX50" fmla="*/ 2194 w 823913"/>
                  <a:gd name="connsiteY50" fmla="*/ 294056 h 501333"/>
                  <a:gd name="connsiteX51" fmla="*/ 3288 w 823913"/>
                  <a:gd name="connsiteY51" fmla="*/ 285854 h 501333"/>
                  <a:gd name="connsiteX52" fmla="*/ 5482 w 823913"/>
                  <a:gd name="connsiteY52" fmla="*/ 277102 h 501333"/>
                  <a:gd name="connsiteX53" fmla="*/ 7675 w 823913"/>
                  <a:gd name="connsiteY53" fmla="*/ 268900 h 501333"/>
                  <a:gd name="connsiteX54" fmla="*/ 9867 w 823913"/>
                  <a:gd name="connsiteY54" fmla="*/ 260148 h 501333"/>
                  <a:gd name="connsiteX55" fmla="*/ 13704 w 823913"/>
                  <a:gd name="connsiteY55" fmla="*/ 251945 h 501333"/>
                  <a:gd name="connsiteX56" fmla="*/ 16992 w 823913"/>
                  <a:gd name="connsiteY56" fmla="*/ 244288 h 501333"/>
                  <a:gd name="connsiteX57" fmla="*/ 20829 w 823913"/>
                  <a:gd name="connsiteY57" fmla="*/ 236085 h 501333"/>
                  <a:gd name="connsiteX58" fmla="*/ 24667 w 823913"/>
                  <a:gd name="connsiteY58" fmla="*/ 228975 h 501333"/>
                  <a:gd name="connsiteX59" fmla="*/ 29601 w 823913"/>
                  <a:gd name="connsiteY59" fmla="*/ 220772 h 501333"/>
                  <a:gd name="connsiteX60" fmla="*/ 34533 w 823913"/>
                  <a:gd name="connsiteY60" fmla="*/ 214209 h 501333"/>
                  <a:gd name="connsiteX61" fmla="*/ 40014 w 823913"/>
                  <a:gd name="connsiteY61" fmla="*/ 207100 h 501333"/>
                  <a:gd name="connsiteX62" fmla="*/ 45496 w 823913"/>
                  <a:gd name="connsiteY62" fmla="*/ 200536 h 501333"/>
                  <a:gd name="connsiteX63" fmla="*/ 50977 w 823913"/>
                  <a:gd name="connsiteY63" fmla="*/ 193974 h 501333"/>
                  <a:gd name="connsiteX64" fmla="*/ 57555 w 823913"/>
                  <a:gd name="connsiteY64" fmla="*/ 187958 h 501333"/>
                  <a:gd name="connsiteX65" fmla="*/ 64134 w 823913"/>
                  <a:gd name="connsiteY65" fmla="*/ 182488 h 501333"/>
                  <a:gd name="connsiteX66" fmla="*/ 70712 w 823913"/>
                  <a:gd name="connsiteY66" fmla="*/ 176473 h 501333"/>
                  <a:gd name="connsiteX67" fmla="*/ 78385 w 823913"/>
                  <a:gd name="connsiteY67" fmla="*/ 171551 h 501333"/>
                  <a:gd name="connsiteX68" fmla="*/ 85510 w 823913"/>
                  <a:gd name="connsiteY68" fmla="*/ 166628 h 501333"/>
                  <a:gd name="connsiteX69" fmla="*/ 92636 w 823913"/>
                  <a:gd name="connsiteY69" fmla="*/ 162254 h 501333"/>
                  <a:gd name="connsiteX70" fmla="*/ 100858 w 823913"/>
                  <a:gd name="connsiteY70" fmla="*/ 157878 h 501333"/>
                  <a:gd name="connsiteX71" fmla="*/ 109080 w 823913"/>
                  <a:gd name="connsiteY71" fmla="*/ 154050 h 501333"/>
                  <a:gd name="connsiteX72" fmla="*/ 117851 w 823913"/>
                  <a:gd name="connsiteY72" fmla="*/ 150768 h 501333"/>
                  <a:gd name="connsiteX73" fmla="*/ 126074 w 823913"/>
                  <a:gd name="connsiteY73" fmla="*/ 148035 h 501333"/>
                  <a:gd name="connsiteX74" fmla="*/ 135392 w 823913"/>
                  <a:gd name="connsiteY74" fmla="*/ 145300 h 501333"/>
                  <a:gd name="connsiteX75" fmla="*/ 144162 w 823913"/>
                  <a:gd name="connsiteY75" fmla="*/ 143112 h 501333"/>
                  <a:gd name="connsiteX76" fmla="*/ 823913 w 823913"/>
                  <a:gd name="connsiteY76" fmla="*/ 0 h 5013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Lst>
                <a:rect l="l" t="t" r="r" b="b"/>
                <a:pathLst>
                  <a:path w="823913" h="501333">
                    <a:moveTo>
                      <a:pt x="823913" y="0"/>
                    </a:moveTo>
                    <a:lnTo>
                      <a:pt x="823913" y="57955"/>
                    </a:lnTo>
                    <a:lnTo>
                      <a:pt x="783965" y="66674"/>
                    </a:lnTo>
                    <a:lnTo>
                      <a:pt x="720498" y="82056"/>
                    </a:lnTo>
                    <a:lnTo>
                      <a:pt x="658125" y="96889"/>
                    </a:lnTo>
                    <a:lnTo>
                      <a:pt x="595753" y="113369"/>
                    </a:lnTo>
                    <a:lnTo>
                      <a:pt x="564565" y="122158"/>
                    </a:lnTo>
                    <a:lnTo>
                      <a:pt x="533379" y="130948"/>
                    </a:lnTo>
                    <a:lnTo>
                      <a:pt x="502739" y="140287"/>
                    </a:lnTo>
                    <a:lnTo>
                      <a:pt x="471553" y="150725"/>
                    </a:lnTo>
                    <a:lnTo>
                      <a:pt x="504381" y="147978"/>
                    </a:lnTo>
                    <a:lnTo>
                      <a:pt x="536115" y="145231"/>
                    </a:lnTo>
                    <a:lnTo>
                      <a:pt x="568396" y="141387"/>
                    </a:lnTo>
                    <a:lnTo>
                      <a:pt x="600129" y="138089"/>
                    </a:lnTo>
                    <a:lnTo>
                      <a:pt x="664691" y="129850"/>
                    </a:lnTo>
                    <a:lnTo>
                      <a:pt x="728705" y="120511"/>
                    </a:lnTo>
                    <a:lnTo>
                      <a:pt x="792173" y="111172"/>
                    </a:lnTo>
                    <a:lnTo>
                      <a:pt x="823913" y="105677"/>
                    </a:lnTo>
                    <a:lnTo>
                      <a:pt x="823913" y="370446"/>
                    </a:lnTo>
                    <a:lnTo>
                      <a:pt x="219258" y="497504"/>
                    </a:lnTo>
                    <a:lnTo>
                      <a:pt x="209392" y="499145"/>
                    </a:lnTo>
                    <a:lnTo>
                      <a:pt x="200073" y="500239"/>
                    </a:lnTo>
                    <a:lnTo>
                      <a:pt x="190754" y="500786"/>
                    </a:lnTo>
                    <a:lnTo>
                      <a:pt x="181435" y="501333"/>
                    </a:lnTo>
                    <a:lnTo>
                      <a:pt x="173213" y="500786"/>
                    </a:lnTo>
                    <a:lnTo>
                      <a:pt x="165540" y="500239"/>
                    </a:lnTo>
                    <a:lnTo>
                      <a:pt x="150191" y="498598"/>
                    </a:lnTo>
                    <a:lnTo>
                      <a:pt x="135392" y="495318"/>
                    </a:lnTo>
                    <a:lnTo>
                      <a:pt x="121140" y="490942"/>
                    </a:lnTo>
                    <a:lnTo>
                      <a:pt x="106339" y="485473"/>
                    </a:lnTo>
                    <a:lnTo>
                      <a:pt x="92636" y="478364"/>
                    </a:lnTo>
                    <a:lnTo>
                      <a:pt x="80029" y="470706"/>
                    </a:lnTo>
                    <a:lnTo>
                      <a:pt x="67971" y="461410"/>
                    </a:lnTo>
                    <a:lnTo>
                      <a:pt x="56459" y="451564"/>
                    </a:lnTo>
                    <a:lnTo>
                      <a:pt x="46045" y="440080"/>
                    </a:lnTo>
                    <a:lnTo>
                      <a:pt x="36177" y="428595"/>
                    </a:lnTo>
                    <a:lnTo>
                      <a:pt x="27407" y="416017"/>
                    </a:lnTo>
                    <a:lnTo>
                      <a:pt x="19733" y="402343"/>
                    </a:lnTo>
                    <a:lnTo>
                      <a:pt x="16445" y="395234"/>
                    </a:lnTo>
                    <a:lnTo>
                      <a:pt x="13704" y="388124"/>
                    </a:lnTo>
                    <a:lnTo>
                      <a:pt x="10416" y="380468"/>
                    </a:lnTo>
                    <a:lnTo>
                      <a:pt x="7675" y="373357"/>
                    </a:lnTo>
                    <a:lnTo>
                      <a:pt x="6029" y="365702"/>
                    </a:lnTo>
                    <a:lnTo>
                      <a:pt x="3838" y="357497"/>
                    </a:lnTo>
                    <a:lnTo>
                      <a:pt x="2194" y="348748"/>
                    </a:lnTo>
                    <a:lnTo>
                      <a:pt x="1097" y="338902"/>
                    </a:lnTo>
                    <a:lnTo>
                      <a:pt x="548" y="330153"/>
                    </a:lnTo>
                    <a:lnTo>
                      <a:pt x="0" y="320856"/>
                    </a:lnTo>
                    <a:lnTo>
                      <a:pt x="548" y="312104"/>
                    </a:lnTo>
                    <a:lnTo>
                      <a:pt x="1097" y="303355"/>
                    </a:lnTo>
                    <a:lnTo>
                      <a:pt x="2194" y="294056"/>
                    </a:lnTo>
                    <a:lnTo>
                      <a:pt x="3288" y="285854"/>
                    </a:lnTo>
                    <a:lnTo>
                      <a:pt x="5482" y="277102"/>
                    </a:lnTo>
                    <a:lnTo>
                      <a:pt x="7675" y="268900"/>
                    </a:lnTo>
                    <a:lnTo>
                      <a:pt x="9867" y="260148"/>
                    </a:lnTo>
                    <a:lnTo>
                      <a:pt x="13704" y="251945"/>
                    </a:lnTo>
                    <a:lnTo>
                      <a:pt x="16992" y="244288"/>
                    </a:lnTo>
                    <a:lnTo>
                      <a:pt x="20829" y="236085"/>
                    </a:lnTo>
                    <a:lnTo>
                      <a:pt x="24667" y="228975"/>
                    </a:lnTo>
                    <a:lnTo>
                      <a:pt x="29601" y="220772"/>
                    </a:lnTo>
                    <a:lnTo>
                      <a:pt x="34533" y="214209"/>
                    </a:lnTo>
                    <a:lnTo>
                      <a:pt x="40014" y="207100"/>
                    </a:lnTo>
                    <a:lnTo>
                      <a:pt x="45496" y="200536"/>
                    </a:lnTo>
                    <a:lnTo>
                      <a:pt x="50977" y="193974"/>
                    </a:lnTo>
                    <a:lnTo>
                      <a:pt x="57555" y="187958"/>
                    </a:lnTo>
                    <a:lnTo>
                      <a:pt x="64134" y="182488"/>
                    </a:lnTo>
                    <a:lnTo>
                      <a:pt x="70712" y="176473"/>
                    </a:lnTo>
                    <a:lnTo>
                      <a:pt x="78385" y="171551"/>
                    </a:lnTo>
                    <a:lnTo>
                      <a:pt x="85510" y="166628"/>
                    </a:lnTo>
                    <a:lnTo>
                      <a:pt x="92636" y="162254"/>
                    </a:lnTo>
                    <a:lnTo>
                      <a:pt x="100858" y="157878"/>
                    </a:lnTo>
                    <a:lnTo>
                      <a:pt x="109080" y="154050"/>
                    </a:lnTo>
                    <a:lnTo>
                      <a:pt x="117851" y="150768"/>
                    </a:lnTo>
                    <a:lnTo>
                      <a:pt x="126074" y="148035"/>
                    </a:lnTo>
                    <a:lnTo>
                      <a:pt x="135392" y="145300"/>
                    </a:lnTo>
                    <a:lnTo>
                      <a:pt x="144162" y="143112"/>
                    </a:lnTo>
                    <a:lnTo>
                      <a:pt x="823913" y="0"/>
                    </a:lnTo>
                    <a:close/>
                  </a:path>
                </a:pathLst>
              </a:custGeom>
              <a:solidFill>
                <a:srgbClr val="E33A58"/>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tx1">
                      <a:lumMod val="75000"/>
                      <a:lumOff val="25000"/>
                    </a:schemeClr>
                  </a:solidFill>
                  <a:latin typeface="+mn-ea"/>
                </a:endParaRPr>
              </a:p>
            </p:txBody>
          </p:sp>
          <p:sp>
            <p:nvSpPr>
              <p:cNvPr id="32" name="任意多边形 34"/>
              <p:cNvSpPr/>
              <p:nvPr/>
            </p:nvSpPr>
            <p:spPr>
              <a:xfrm>
                <a:off x="5232401" y="3033472"/>
                <a:ext cx="823913" cy="355841"/>
              </a:xfrm>
              <a:custGeom>
                <a:avLst/>
                <a:gdLst>
                  <a:gd name="connsiteX0" fmla="*/ 823913 w 823913"/>
                  <a:gd name="connsiteY0" fmla="*/ 0 h 355841"/>
                  <a:gd name="connsiteX1" fmla="*/ 823913 w 823913"/>
                  <a:gd name="connsiteY1" fmla="*/ 56353 h 355841"/>
                  <a:gd name="connsiteX2" fmla="*/ 783965 w 823913"/>
                  <a:gd name="connsiteY2" fmla="*/ 65296 h 355841"/>
                  <a:gd name="connsiteX3" fmla="*/ 720498 w 823913"/>
                  <a:gd name="connsiteY3" fmla="*/ 79380 h 355841"/>
                  <a:gd name="connsiteX4" fmla="*/ 658125 w 823913"/>
                  <a:gd name="connsiteY4" fmla="*/ 95090 h 355841"/>
                  <a:gd name="connsiteX5" fmla="*/ 595753 w 823913"/>
                  <a:gd name="connsiteY5" fmla="*/ 111342 h 355841"/>
                  <a:gd name="connsiteX6" fmla="*/ 564565 w 823913"/>
                  <a:gd name="connsiteY6" fmla="*/ 119467 h 355841"/>
                  <a:gd name="connsiteX7" fmla="*/ 533379 w 823913"/>
                  <a:gd name="connsiteY7" fmla="*/ 128678 h 355841"/>
                  <a:gd name="connsiteX8" fmla="*/ 502739 w 823913"/>
                  <a:gd name="connsiteY8" fmla="*/ 137886 h 355841"/>
                  <a:gd name="connsiteX9" fmla="*/ 471553 w 823913"/>
                  <a:gd name="connsiteY9" fmla="*/ 147637 h 355841"/>
                  <a:gd name="connsiteX10" fmla="*/ 504381 w 823913"/>
                  <a:gd name="connsiteY10" fmla="*/ 145470 h 355841"/>
                  <a:gd name="connsiteX11" fmla="*/ 536115 w 823913"/>
                  <a:gd name="connsiteY11" fmla="*/ 142221 h 355841"/>
                  <a:gd name="connsiteX12" fmla="*/ 568396 w 823913"/>
                  <a:gd name="connsiteY12" fmla="*/ 138970 h 355841"/>
                  <a:gd name="connsiteX13" fmla="*/ 600129 w 823913"/>
                  <a:gd name="connsiteY13" fmla="*/ 135177 h 355841"/>
                  <a:gd name="connsiteX14" fmla="*/ 664691 w 823913"/>
                  <a:gd name="connsiteY14" fmla="*/ 127594 h 355841"/>
                  <a:gd name="connsiteX15" fmla="*/ 728705 w 823913"/>
                  <a:gd name="connsiteY15" fmla="*/ 118384 h 355841"/>
                  <a:gd name="connsiteX16" fmla="*/ 792173 w 823913"/>
                  <a:gd name="connsiteY16" fmla="*/ 108633 h 355841"/>
                  <a:gd name="connsiteX17" fmla="*/ 823913 w 823913"/>
                  <a:gd name="connsiteY17" fmla="*/ 103215 h 355841"/>
                  <a:gd name="connsiteX18" fmla="*/ 823913 w 823913"/>
                  <a:gd name="connsiteY18" fmla="*/ 355841 h 355841"/>
                  <a:gd name="connsiteX19" fmla="*/ 3195 w 823913"/>
                  <a:gd name="connsiteY19" fmla="*/ 355841 h 355841"/>
                  <a:gd name="connsiteX20" fmla="*/ 2194 w 823913"/>
                  <a:gd name="connsiteY20" fmla="*/ 350494 h 355841"/>
                  <a:gd name="connsiteX21" fmla="*/ 1097 w 823913"/>
                  <a:gd name="connsiteY21" fmla="*/ 340608 h 355841"/>
                  <a:gd name="connsiteX22" fmla="*/ 548 w 823913"/>
                  <a:gd name="connsiteY22" fmla="*/ 331822 h 355841"/>
                  <a:gd name="connsiteX23" fmla="*/ 0 w 823913"/>
                  <a:gd name="connsiteY23" fmla="*/ 322484 h 355841"/>
                  <a:gd name="connsiteX24" fmla="*/ 548 w 823913"/>
                  <a:gd name="connsiteY24" fmla="*/ 313698 h 355841"/>
                  <a:gd name="connsiteX25" fmla="*/ 1097 w 823913"/>
                  <a:gd name="connsiteY25" fmla="*/ 304360 h 355841"/>
                  <a:gd name="connsiteX26" fmla="*/ 2194 w 823913"/>
                  <a:gd name="connsiteY26" fmla="*/ 295574 h 355841"/>
                  <a:gd name="connsiteX27" fmla="*/ 3288 w 823913"/>
                  <a:gd name="connsiteY27" fmla="*/ 287335 h 355841"/>
                  <a:gd name="connsiteX28" fmla="*/ 5482 w 823913"/>
                  <a:gd name="connsiteY28" fmla="*/ 278547 h 355841"/>
                  <a:gd name="connsiteX29" fmla="*/ 7675 w 823913"/>
                  <a:gd name="connsiteY29" fmla="*/ 270310 h 355841"/>
                  <a:gd name="connsiteX30" fmla="*/ 9867 w 823913"/>
                  <a:gd name="connsiteY30" fmla="*/ 261522 h 355841"/>
                  <a:gd name="connsiteX31" fmla="*/ 13704 w 823913"/>
                  <a:gd name="connsiteY31" fmla="*/ 253283 h 355841"/>
                  <a:gd name="connsiteX32" fmla="*/ 16992 w 823913"/>
                  <a:gd name="connsiteY32" fmla="*/ 245046 h 355841"/>
                  <a:gd name="connsiteX33" fmla="*/ 20829 w 823913"/>
                  <a:gd name="connsiteY33" fmla="*/ 237358 h 355841"/>
                  <a:gd name="connsiteX34" fmla="*/ 24667 w 823913"/>
                  <a:gd name="connsiteY34" fmla="*/ 230218 h 355841"/>
                  <a:gd name="connsiteX35" fmla="*/ 29601 w 823913"/>
                  <a:gd name="connsiteY35" fmla="*/ 222528 h 355841"/>
                  <a:gd name="connsiteX36" fmla="*/ 34533 w 823913"/>
                  <a:gd name="connsiteY36" fmla="*/ 215388 h 355841"/>
                  <a:gd name="connsiteX37" fmla="*/ 40014 w 823913"/>
                  <a:gd name="connsiteY37" fmla="*/ 208250 h 355841"/>
                  <a:gd name="connsiteX38" fmla="*/ 45496 w 823913"/>
                  <a:gd name="connsiteY38" fmla="*/ 201658 h 355841"/>
                  <a:gd name="connsiteX39" fmla="*/ 50977 w 823913"/>
                  <a:gd name="connsiteY39" fmla="*/ 195067 h 355841"/>
                  <a:gd name="connsiteX40" fmla="*/ 57555 w 823913"/>
                  <a:gd name="connsiteY40" fmla="*/ 189026 h 355841"/>
                  <a:gd name="connsiteX41" fmla="*/ 64134 w 823913"/>
                  <a:gd name="connsiteY41" fmla="*/ 182986 h 355841"/>
                  <a:gd name="connsiteX42" fmla="*/ 70712 w 823913"/>
                  <a:gd name="connsiteY42" fmla="*/ 177494 h 355841"/>
                  <a:gd name="connsiteX43" fmla="*/ 78385 w 823913"/>
                  <a:gd name="connsiteY43" fmla="*/ 172550 h 355841"/>
                  <a:gd name="connsiteX44" fmla="*/ 85510 w 823913"/>
                  <a:gd name="connsiteY44" fmla="*/ 167607 h 355841"/>
                  <a:gd name="connsiteX45" fmla="*/ 92636 w 823913"/>
                  <a:gd name="connsiteY45" fmla="*/ 162664 h 355841"/>
                  <a:gd name="connsiteX46" fmla="*/ 100858 w 823913"/>
                  <a:gd name="connsiteY46" fmla="*/ 158819 h 355841"/>
                  <a:gd name="connsiteX47" fmla="*/ 109080 w 823913"/>
                  <a:gd name="connsiteY47" fmla="*/ 154975 h 355841"/>
                  <a:gd name="connsiteX48" fmla="*/ 117851 w 823913"/>
                  <a:gd name="connsiteY48" fmla="*/ 151679 h 355841"/>
                  <a:gd name="connsiteX49" fmla="*/ 126074 w 823913"/>
                  <a:gd name="connsiteY49" fmla="*/ 148934 h 355841"/>
                  <a:gd name="connsiteX50" fmla="*/ 135392 w 823913"/>
                  <a:gd name="connsiteY50" fmla="*/ 146187 h 355841"/>
                  <a:gd name="connsiteX51" fmla="*/ 144162 w 823913"/>
                  <a:gd name="connsiteY51" fmla="*/ 143442 h 355841"/>
                  <a:gd name="connsiteX52" fmla="*/ 823913 w 823913"/>
                  <a:gd name="connsiteY52" fmla="*/ 0 h 3558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Lst>
                <a:rect l="l" t="t" r="r" b="b"/>
                <a:pathLst>
                  <a:path w="823913" h="355841">
                    <a:moveTo>
                      <a:pt x="823913" y="0"/>
                    </a:moveTo>
                    <a:lnTo>
                      <a:pt x="823913" y="56353"/>
                    </a:lnTo>
                    <a:lnTo>
                      <a:pt x="783965" y="65296"/>
                    </a:lnTo>
                    <a:lnTo>
                      <a:pt x="720498" y="79380"/>
                    </a:lnTo>
                    <a:lnTo>
                      <a:pt x="658125" y="95090"/>
                    </a:lnTo>
                    <a:lnTo>
                      <a:pt x="595753" y="111342"/>
                    </a:lnTo>
                    <a:lnTo>
                      <a:pt x="564565" y="119467"/>
                    </a:lnTo>
                    <a:lnTo>
                      <a:pt x="533379" y="128678"/>
                    </a:lnTo>
                    <a:lnTo>
                      <a:pt x="502739" y="137886"/>
                    </a:lnTo>
                    <a:lnTo>
                      <a:pt x="471553" y="147637"/>
                    </a:lnTo>
                    <a:lnTo>
                      <a:pt x="504381" y="145470"/>
                    </a:lnTo>
                    <a:lnTo>
                      <a:pt x="536115" y="142221"/>
                    </a:lnTo>
                    <a:lnTo>
                      <a:pt x="568396" y="138970"/>
                    </a:lnTo>
                    <a:lnTo>
                      <a:pt x="600129" y="135177"/>
                    </a:lnTo>
                    <a:lnTo>
                      <a:pt x="664691" y="127594"/>
                    </a:lnTo>
                    <a:lnTo>
                      <a:pt x="728705" y="118384"/>
                    </a:lnTo>
                    <a:lnTo>
                      <a:pt x="792173" y="108633"/>
                    </a:lnTo>
                    <a:lnTo>
                      <a:pt x="823913" y="103215"/>
                    </a:lnTo>
                    <a:lnTo>
                      <a:pt x="823913" y="355841"/>
                    </a:lnTo>
                    <a:lnTo>
                      <a:pt x="3195" y="355841"/>
                    </a:lnTo>
                    <a:lnTo>
                      <a:pt x="2194" y="350494"/>
                    </a:lnTo>
                    <a:lnTo>
                      <a:pt x="1097" y="340608"/>
                    </a:lnTo>
                    <a:lnTo>
                      <a:pt x="548" y="331822"/>
                    </a:lnTo>
                    <a:lnTo>
                      <a:pt x="0" y="322484"/>
                    </a:lnTo>
                    <a:lnTo>
                      <a:pt x="548" y="313698"/>
                    </a:lnTo>
                    <a:lnTo>
                      <a:pt x="1097" y="304360"/>
                    </a:lnTo>
                    <a:lnTo>
                      <a:pt x="2194" y="295574"/>
                    </a:lnTo>
                    <a:lnTo>
                      <a:pt x="3288" y="287335"/>
                    </a:lnTo>
                    <a:lnTo>
                      <a:pt x="5482" y="278547"/>
                    </a:lnTo>
                    <a:lnTo>
                      <a:pt x="7675" y="270310"/>
                    </a:lnTo>
                    <a:lnTo>
                      <a:pt x="9867" y="261522"/>
                    </a:lnTo>
                    <a:lnTo>
                      <a:pt x="13704" y="253283"/>
                    </a:lnTo>
                    <a:lnTo>
                      <a:pt x="16992" y="245046"/>
                    </a:lnTo>
                    <a:lnTo>
                      <a:pt x="20829" y="237358"/>
                    </a:lnTo>
                    <a:lnTo>
                      <a:pt x="24667" y="230218"/>
                    </a:lnTo>
                    <a:lnTo>
                      <a:pt x="29601" y="222528"/>
                    </a:lnTo>
                    <a:lnTo>
                      <a:pt x="34533" y="215388"/>
                    </a:lnTo>
                    <a:lnTo>
                      <a:pt x="40014" y="208250"/>
                    </a:lnTo>
                    <a:lnTo>
                      <a:pt x="45496" y="201658"/>
                    </a:lnTo>
                    <a:lnTo>
                      <a:pt x="50977" y="195067"/>
                    </a:lnTo>
                    <a:lnTo>
                      <a:pt x="57555" y="189026"/>
                    </a:lnTo>
                    <a:lnTo>
                      <a:pt x="64134" y="182986"/>
                    </a:lnTo>
                    <a:lnTo>
                      <a:pt x="70712" y="177494"/>
                    </a:lnTo>
                    <a:lnTo>
                      <a:pt x="78385" y="172550"/>
                    </a:lnTo>
                    <a:lnTo>
                      <a:pt x="85510" y="167607"/>
                    </a:lnTo>
                    <a:lnTo>
                      <a:pt x="92636" y="162664"/>
                    </a:lnTo>
                    <a:lnTo>
                      <a:pt x="100858" y="158819"/>
                    </a:lnTo>
                    <a:lnTo>
                      <a:pt x="109080" y="154975"/>
                    </a:lnTo>
                    <a:lnTo>
                      <a:pt x="117851" y="151679"/>
                    </a:lnTo>
                    <a:lnTo>
                      <a:pt x="126074" y="148934"/>
                    </a:lnTo>
                    <a:lnTo>
                      <a:pt x="135392" y="146187"/>
                    </a:lnTo>
                    <a:lnTo>
                      <a:pt x="144162" y="143442"/>
                    </a:lnTo>
                    <a:lnTo>
                      <a:pt x="823913" y="0"/>
                    </a:lnTo>
                    <a:close/>
                  </a:path>
                </a:pathLst>
              </a:custGeom>
              <a:solidFill>
                <a:srgbClr val="E33A58"/>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tx1">
                      <a:lumMod val="75000"/>
                      <a:lumOff val="25000"/>
                    </a:schemeClr>
                  </a:solidFill>
                  <a:latin typeface="+mn-ea"/>
                </a:endParaRPr>
              </a:p>
            </p:txBody>
          </p:sp>
        </p:grpSp>
        <p:grpSp>
          <p:nvGrpSpPr>
            <p:cNvPr id="4" name="组合 3"/>
            <p:cNvGrpSpPr/>
            <p:nvPr/>
          </p:nvGrpSpPr>
          <p:grpSpPr>
            <a:xfrm>
              <a:off x="6134238" y="1896577"/>
              <a:ext cx="825362" cy="1873736"/>
              <a:chOff x="6134238" y="1515577"/>
              <a:chExt cx="825362" cy="1873736"/>
            </a:xfrm>
            <a:grpFill/>
          </p:grpSpPr>
          <p:sp>
            <p:nvSpPr>
              <p:cNvPr id="18" name="任意多边形 20"/>
              <p:cNvSpPr/>
              <p:nvPr/>
            </p:nvSpPr>
            <p:spPr>
              <a:xfrm>
                <a:off x="6135688" y="1940283"/>
                <a:ext cx="579912" cy="138565"/>
              </a:xfrm>
              <a:custGeom>
                <a:avLst/>
                <a:gdLst>
                  <a:gd name="connsiteX0" fmla="*/ 579912 w 579912"/>
                  <a:gd name="connsiteY0" fmla="*/ 0 h 138565"/>
                  <a:gd name="connsiteX1" fmla="*/ 549272 w 579912"/>
                  <a:gd name="connsiteY1" fmla="*/ 9889 h 138565"/>
                  <a:gd name="connsiteX2" fmla="*/ 518086 w 579912"/>
                  <a:gd name="connsiteY2" fmla="*/ 19228 h 138565"/>
                  <a:gd name="connsiteX3" fmla="*/ 486900 w 579912"/>
                  <a:gd name="connsiteY3" fmla="*/ 28566 h 138565"/>
                  <a:gd name="connsiteX4" fmla="*/ 455712 w 579912"/>
                  <a:gd name="connsiteY4" fmla="*/ 36807 h 138565"/>
                  <a:gd name="connsiteX5" fmla="*/ 393341 w 579912"/>
                  <a:gd name="connsiteY5" fmla="*/ 53837 h 138565"/>
                  <a:gd name="connsiteX6" fmla="*/ 330967 w 579912"/>
                  <a:gd name="connsiteY6" fmla="*/ 69219 h 138565"/>
                  <a:gd name="connsiteX7" fmla="*/ 268046 w 579912"/>
                  <a:gd name="connsiteY7" fmla="*/ 84051 h 138565"/>
                  <a:gd name="connsiteX8" fmla="*/ 205674 w 579912"/>
                  <a:gd name="connsiteY8" fmla="*/ 97786 h 138565"/>
                  <a:gd name="connsiteX9" fmla="*/ 142206 w 579912"/>
                  <a:gd name="connsiteY9" fmla="*/ 110970 h 138565"/>
                  <a:gd name="connsiteX10" fmla="*/ 78739 w 579912"/>
                  <a:gd name="connsiteY10" fmla="*/ 124154 h 138565"/>
                  <a:gd name="connsiteX11" fmla="*/ 15818 w 579912"/>
                  <a:gd name="connsiteY11" fmla="*/ 135690 h 138565"/>
                  <a:gd name="connsiteX12" fmla="*/ 0 w 579912"/>
                  <a:gd name="connsiteY12" fmla="*/ 138565 h 138565"/>
                  <a:gd name="connsiteX13" fmla="*/ 0 w 579912"/>
                  <a:gd name="connsiteY13" fmla="*/ 88107 h 138565"/>
                  <a:gd name="connsiteX14" fmla="*/ 6519 w 579912"/>
                  <a:gd name="connsiteY14" fmla="*/ 86798 h 138565"/>
                  <a:gd name="connsiteX15" fmla="*/ 69438 w 579912"/>
                  <a:gd name="connsiteY15" fmla="*/ 73614 h 138565"/>
                  <a:gd name="connsiteX16" fmla="*/ 132904 w 579912"/>
                  <a:gd name="connsiteY16" fmla="*/ 61527 h 138565"/>
                  <a:gd name="connsiteX17" fmla="*/ 195825 w 579912"/>
                  <a:gd name="connsiteY17" fmla="*/ 50542 h 138565"/>
                  <a:gd name="connsiteX18" fmla="*/ 259292 w 579912"/>
                  <a:gd name="connsiteY18" fmla="*/ 39554 h 138565"/>
                  <a:gd name="connsiteX19" fmla="*/ 323308 w 579912"/>
                  <a:gd name="connsiteY19" fmla="*/ 30214 h 138565"/>
                  <a:gd name="connsiteX20" fmla="*/ 387322 w 579912"/>
                  <a:gd name="connsiteY20" fmla="*/ 20326 h 138565"/>
                  <a:gd name="connsiteX21" fmla="*/ 451336 w 579912"/>
                  <a:gd name="connsiteY21" fmla="*/ 12636 h 138565"/>
                  <a:gd name="connsiteX22" fmla="*/ 483069 w 579912"/>
                  <a:gd name="connsiteY22" fmla="*/ 8790 h 138565"/>
                  <a:gd name="connsiteX23" fmla="*/ 515350 w 579912"/>
                  <a:gd name="connsiteY23" fmla="*/ 6043 h 138565"/>
                  <a:gd name="connsiteX24" fmla="*/ 547631 w 579912"/>
                  <a:gd name="connsiteY24" fmla="*/ 2747 h 138565"/>
                  <a:gd name="connsiteX25" fmla="*/ 579912 w 579912"/>
                  <a:gd name="connsiteY25" fmla="*/ 0 h 1385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579912" h="138565">
                    <a:moveTo>
                      <a:pt x="579912" y="0"/>
                    </a:moveTo>
                    <a:lnTo>
                      <a:pt x="549272" y="9889"/>
                    </a:lnTo>
                    <a:lnTo>
                      <a:pt x="518086" y="19228"/>
                    </a:lnTo>
                    <a:lnTo>
                      <a:pt x="486900" y="28566"/>
                    </a:lnTo>
                    <a:lnTo>
                      <a:pt x="455712" y="36807"/>
                    </a:lnTo>
                    <a:lnTo>
                      <a:pt x="393341" y="53837"/>
                    </a:lnTo>
                    <a:lnTo>
                      <a:pt x="330967" y="69219"/>
                    </a:lnTo>
                    <a:lnTo>
                      <a:pt x="268046" y="84051"/>
                    </a:lnTo>
                    <a:lnTo>
                      <a:pt x="205674" y="97786"/>
                    </a:lnTo>
                    <a:lnTo>
                      <a:pt x="142206" y="110970"/>
                    </a:lnTo>
                    <a:lnTo>
                      <a:pt x="78739" y="124154"/>
                    </a:lnTo>
                    <a:lnTo>
                      <a:pt x="15818" y="135690"/>
                    </a:lnTo>
                    <a:lnTo>
                      <a:pt x="0" y="138565"/>
                    </a:lnTo>
                    <a:lnTo>
                      <a:pt x="0" y="88107"/>
                    </a:lnTo>
                    <a:lnTo>
                      <a:pt x="6519" y="86798"/>
                    </a:lnTo>
                    <a:lnTo>
                      <a:pt x="69438" y="73614"/>
                    </a:lnTo>
                    <a:lnTo>
                      <a:pt x="132904" y="61527"/>
                    </a:lnTo>
                    <a:lnTo>
                      <a:pt x="195825" y="50542"/>
                    </a:lnTo>
                    <a:lnTo>
                      <a:pt x="259292" y="39554"/>
                    </a:lnTo>
                    <a:lnTo>
                      <a:pt x="323308" y="30214"/>
                    </a:lnTo>
                    <a:lnTo>
                      <a:pt x="387322" y="20326"/>
                    </a:lnTo>
                    <a:lnTo>
                      <a:pt x="451336" y="12636"/>
                    </a:lnTo>
                    <a:lnTo>
                      <a:pt x="483069" y="8790"/>
                    </a:lnTo>
                    <a:lnTo>
                      <a:pt x="515350" y="6043"/>
                    </a:lnTo>
                    <a:lnTo>
                      <a:pt x="547631" y="2747"/>
                    </a:lnTo>
                    <a:lnTo>
                      <a:pt x="579912" y="0"/>
                    </a:lnTo>
                    <a:close/>
                  </a:path>
                </a:pathLst>
              </a:custGeom>
              <a:solidFill>
                <a:srgbClr val="2CA8B5"/>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tx1">
                      <a:lumMod val="75000"/>
                      <a:lumOff val="25000"/>
                    </a:schemeClr>
                  </a:solidFill>
                  <a:latin typeface="+mn-ea"/>
                </a:endParaRPr>
              </a:p>
            </p:txBody>
          </p:sp>
          <p:sp>
            <p:nvSpPr>
              <p:cNvPr id="19" name="任意多边形 21"/>
              <p:cNvSpPr/>
              <p:nvPr/>
            </p:nvSpPr>
            <p:spPr>
              <a:xfrm>
                <a:off x="6135688" y="2463456"/>
                <a:ext cx="579912" cy="138428"/>
              </a:xfrm>
              <a:custGeom>
                <a:avLst/>
                <a:gdLst>
                  <a:gd name="connsiteX0" fmla="*/ 579912 w 579912"/>
                  <a:gd name="connsiteY0" fmla="*/ 0 h 138428"/>
                  <a:gd name="connsiteX1" fmla="*/ 549272 w 579912"/>
                  <a:gd name="connsiteY1" fmla="*/ 9889 h 138428"/>
                  <a:gd name="connsiteX2" fmla="*/ 518086 w 579912"/>
                  <a:gd name="connsiteY2" fmla="*/ 19229 h 138428"/>
                  <a:gd name="connsiteX3" fmla="*/ 486900 w 579912"/>
                  <a:gd name="connsiteY3" fmla="*/ 28567 h 138428"/>
                  <a:gd name="connsiteX4" fmla="*/ 455712 w 579912"/>
                  <a:gd name="connsiteY4" fmla="*/ 36807 h 138428"/>
                  <a:gd name="connsiteX5" fmla="*/ 393341 w 579912"/>
                  <a:gd name="connsiteY5" fmla="*/ 53289 h 138428"/>
                  <a:gd name="connsiteX6" fmla="*/ 330967 w 579912"/>
                  <a:gd name="connsiteY6" fmla="*/ 68669 h 138428"/>
                  <a:gd name="connsiteX7" fmla="*/ 268046 w 579912"/>
                  <a:gd name="connsiteY7" fmla="*/ 83503 h 138428"/>
                  <a:gd name="connsiteX8" fmla="*/ 205674 w 579912"/>
                  <a:gd name="connsiteY8" fmla="*/ 97236 h 138428"/>
                  <a:gd name="connsiteX9" fmla="*/ 142206 w 579912"/>
                  <a:gd name="connsiteY9" fmla="*/ 110970 h 138428"/>
                  <a:gd name="connsiteX10" fmla="*/ 78739 w 579912"/>
                  <a:gd name="connsiteY10" fmla="*/ 123605 h 138428"/>
                  <a:gd name="connsiteX11" fmla="*/ 15818 w 579912"/>
                  <a:gd name="connsiteY11" fmla="*/ 135690 h 138428"/>
                  <a:gd name="connsiteX12" fmla="*/ 0 w 579912"/>
                  <a:gd name="connsiteY12" fmla="*/ 138428 h 138428"/>
                  <a:gd name="connsiteX13" fmla="*/ 0 w 579912"/>
                  <a:gd name="connsiteY13" fmla="*/ 87122 h 138428"/>
                  <a:gd name="connsiteX14" fmla="*/ 6519 w 579912"/>
                  <a:gd name="connsiteY14" fmla="*/ 85699 h 138428"/>
                  <a:gd name="connsiteX15" fmla="*/ 69438 w 579912"/>
                  <a:gd name="connsiteY15" fmla="*/ 73614 h 138428"/>
                  <a:gd name="connsiteX16" fmla="*/ 132904 w 579912"/>
                  <a:gd name="connsiteY16" fmla="*/ 61528 h 138428"/>
                  <a:gd name="connsiteX17" fmla="*/ 195825 w 579912"/>
                  <a:gd name="connsiteY17" fmla="*/ 50542 h 138428"/>
                  <a:gd name="connsiteX18" fmla="*/ 259292 w 579912"/>
                  <a:gd name="connsiteY18" fmla="*/ 39554 h 138428"/>
                  <a:gd name="connsiteX19" fmla="*/ 323308 w 579912"/>
                  <a:gd name="connsiteY19" fmla="*/ 29666 h 138428"/>
                  <a:gd name="connsiteX20" fmla="*/ 387322 w 579912"/>
                  <a:gd name="connsiteY20" fmla="*/ 20326 h 138428"/>
                  <a:gd name="connsiteX21" fmla="*/ 451336 w 579912"/>
                  <a:gd name="connsiteY21" fmla="*/ 12087 h 138428"/>
                  <a:gd name="connsiteX22" fmla="*/ 483069 w 579912"/>
                  <a:gd name="connsiteY22" fmla="*/ 8790 h 138428"/>
                  <a:gd name="connsiteX23" fmla="*/ 515350 w 579912"/>
                  <a:gd name="connsiteY23" fmla="*/ 4946 h 138428"/>
                  <a:gd name="connsiteX24" fmla="*/ 547631 w 579912"/>
                  <a:gd name="connsiteY24" fmla="*/ 2199 h 138428"/>
                  <a:gd name="connsiteX25" fmla="*/ 579912 w 579912"/>
                  <a:gd name="connsiteY25" fmla="*/ 0 h 1384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579912" h="138428">
                    <a:moveTo>
                      <a:pt x="579912" y="0"/>
                    </a:moveTo>
                    <a:lnTo>
                      <a:pt x="549272" y="9889"/>
                    </a:lnTo>
                    <a:lnTo>
                      <a:pt x="518086" y="19229"/>
                    </a:lnTo>
                    <a:lnTo>
                      <a:pt x="486900" y="28567"/>
                    </a:lnTo>
                    <a:lnTo>
                      <a:pt x="455712" y="36807"/>
                    </a:lnTo>
                    <a:lnTo>
                      <a:pt x="393341" y="53289"/>
                    </a:lnTo>
                    <a:lnTo>
                      <a:pt x="330967" y="68669"/>
                    </a:lnTo>
                    <a:lnTo>
                      <a:pt x="268046" y="83503"/>
                    </a:lnTo>
                    <a:lnTo>
                      <a:pt x="205674" y="97236"/>
                    </a:lnTo>
                    <a:lnTo>
                      <a:pt x="142206" y="110970"/>
                    </a:lnTo>
                    <a:lnTo>
                      <a:pt x="78739" y="123605"/>
                    </a:lnTo>
                    <a:lnTo>
                      <a:pt x="15818" y="135690"/>
                    </a:lnTo>
                    <a:lnTo>
                      <a:pt x="0" y="138428"/>
                    </a:lnTo>
                    <a:lnTo>
                      <a:pt x="0" y="87122"/>
                    </a:lnTo>
                    <a:lnTo>
                      <a:pt x="6519" y="85699"/>
                    </a:lnTo>
                    <a:lnTo>
                      <a:pt x="69438" y="73614"/>
                    </a:lnTo>
                    <a:lnTo>
                      <a:pt x="132904" y="61528"/>
                    </a:lnTo>
                    <a:lnTo>
                      <a:pt x="195825" y="50542"/>
                    </a:lnTo>
                    <a:lnTo>
                      <a:pt x="259292" y="39554"/>
                    </a:lnTo>
                    <a:lnTo>
                      <a:pt x="323308" y="29666"/>
                    </a:lnTo>
                    <a:lnTo>
                      <a:pt x="387322" y="20326"/>
                    </a:lnTo>
                    <a:lnTo>
                      <a:pt x="451336" y="12087"/>
                    </a:lnTo>
                    <a:lnTo>
                      <a:pt x="483069" y="8790"/>
                    </a:lnTo>
                    <a:lnTo>
                      <a:pt x="515350" y="4946"/>
                    </a:lnTo>
                    <a:lnTo>
                      <a:pt x="547631" y="2199"/>
                    </a:lnTo>
                    <a:lnTo>
                      <a:pt x="579912" y="0"/>
                    </a:lnTo>
                    <a:close/>
                  </a:path>
                </a:pathLst>
              </a:custGeom>
              <a:solidFill>
                <a:srgbClr val="2CA8B5"/>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tx1">
                      <a:lumMod val="75000"/>
                      <a:lumOff val="25000"/>
                    </a:schemeClr>
                  </a:solidFill>
                  <a:latin typeface="+mn-ea"/>
                </a:endParaRPr>
              </a:p>
            </p:txBody>
          </p:sp>
          <p:sp>
            <p:nvSpPr>
              <p:cNvPr id="20" name="任意多边形 22"/>
              <p:cNvSpPr/>
              <p:nvPr/>
            </p:nvSpPr>
            <p:spPr>
              <a:xfrm>
                <a:off x="6135688" y="2986629"/>
                <a:ext cx="579912" cy="136506"/>
              </a:xfrm>
              <a:custGeom>
                <a:avLst/>
                <a:gdLst>
                  <a:gd name="connsiteX0" fmla="*/ 579912 w 579912"/>
                  <a:gd name="connsiteY0" fmla="*/ 0 h 136506"/>
                  <a:gd name="connsiteX1" fmla="*/ 549272 w 579912"/>
                  <a:gd name="connsiteY1" fmla="*/ 10294 h 136506"/>
                  <a:gd name="connsiteX2" fmla="*/ 518086 w 579912"/>
                  <a:gd name="connsiteY2" fmla="*/ 18961 h 136506"/>
                  <a:gd name="connsiteX3" fmla="*/ 486900 w 579912"/>
                  <a:gd name="connsiteY3" fmla="*/ 27628 h 136506"/>
                  <a:gd name="connsiteX4" fmla="*/ 455712 w 579912"/>
                  <a:gd name="connsiteY4" fmla="*/ 36838 h 136506"/>
                  <a:gd name="connsiteX5" fmla="*/ 393341 w 579912"/>
                  <a:gd name="connsiteY5" fmla="*/ 53090 h 136506"/>
                  <a:gd name="connsiteX6" fmla="*/ 330967 w 579912"/>
                  <a:gd name="connsiteY6" fmla="*/ 67716 h 136506"/>
                  <a:gd name="connsiteX7" fmla="*/ 268046 w 579912"/>
                  <a:gd name="connsiteY7" fmla="*/ 82343 h 136506"/>
                  <a:gd name="connsiteX8" fmla="*/ 205674 w 579912"/>
                  <a:gd name="connsiteY8" fmla="*/ 96427 h 136506"/>
                  <a:gd name="connsiteX9" fmla="*/ 142206 w 579912"/>
                  <a:gd name="connsiteY9" fmla="*/ 108887 h 136506"/>
                  <a:gd name="connsiteX10" fmla="*/ 78739 w 579912"/>
                  <a:gd name="connsiteY10" fmla="*/ 121888 h 136506"/>
                  <a:gd name="connsiteX11" fmla="*/ 15818 w 579912"/>
                  <a:gd name="connsiteY11" fmla="*/ 133806 h 136506"/>
                  <a:gd name="connsiteX12" fmla="*/ 0 w 579912"/>
                  <a:gd name="connsiteY12" fmla="*/ 136506 h 136506"/>
                  <a:gd name="connsiteX13" fmla="*/ 0 w 579912"/>
                  <a:gd name="connsiteY13" fmla="*/ 86399 h 136506"/>
                  <a:gd name="connsiteX14" fmla="*/ 6519 w 579912"/>
                  <a:gd name="connsiteY14" fmla="*/ 85052 h 136506"/>
                  <a:gd name="connsiteX15" fmla="*/ 69438 w 579912"/>
                  <a:gd name="connsiteY15" fmla="*/ 72591 h 136506"/>
                  <a:gd name="connsiteX16" fmla="*/ 132904 w 579912"/>
                  <a:gd name="connsiteY16" fmla="*/ 60673 h 136506"/>
                  <a:gd name="connsiteX17" fmla="*/ 195825 w 579912"/>
                  <a:gd name="connsiteY17" fmla="*/ 49297 h 136506"/>
                  <a:gd name="connsiteX18" fmla="*/ 259292 w 579912"/>
                  <a:gd name="connsiteY18" fmla="*/ 39005 h 136506"/>
                  <a:gd name="connsiteX19" fmla="*/ 323308 w 579912"/>
                  <a:gd name="connsiteY19" fmla="*/ 29253 h 136506"/>
                  <a:gd name="connsiteX20" fmla="*/ 387322 w 579912"/>
                  <a:gd name="connsiteY20" fmla="*/ 20044 h 136506"/>
                  <a:gd name="connsiteX21" fmla="*/ 451336 w 579912"/>
                  <a:gd name="connsiteY21" fmla="*/ 12459 h 136506"/>
                  <a:gd name="connsiteX22" fmla="*/ 483069 w 579912"/>
                  <a:gd name="connsiteY22" fmla="*/ 8668 h 136506"/>
                  <a:gd name="connsiteX23" fmla="*/ 515350 w 579912"/>
                  <a:gd name="connsiteY23" fmla="*/ 5418 h 136506"/>
                  <a:gd name="connsiteX24" fmla="*/ 547631 w 579912"/>
                  <a:gd name="connsiteY24" fmla="*/ 2709 h 136506"/>
                  <a:gd name="connsiteX25" fmla="*/ 579912 w 579912"/>
                  <a:gd name="connsiteY25" fmla="*/ 0 h 1365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579912" h="136506">
                    <a:moveTo>
                      <a:pt x="579912" y="0"/>
                    </a:moveTo>
                    <a:lnTo>
                      <a:pt x="549272" y="10294"/>
                    </a:lnTo>
                    <a:lnTo>
                      <a:pt x="518086" y="18961"/>
                    </a:lnTo>
                    <a:lnTo>
                      <a:pt x="486900" y="27628"/>
                    </a:lnTo>
                    <a:lnTo>
                      <a:pt x="455712" y="36838"/>
                    </a:lnTo>
                    <a:lnTo>
                      <a:pt x="393341" y="53090"/>
                    </a:lnTo>
                    <a:lnTo>
                      <a:pt x="330967" y="67716"/>
                    </a:lnTo>
                    <a:lnTo>
                      <a:pt x="268046" y="82343"/>
                    </a:lnTo>
                    <a:lnTo>
                      <a:pt x="205674" y="96427"/>
                    </a:lnTo>
                    <a:lnTo>
                      <a:pt x="142206" y="108887"/>
                    </a:lnTo>
                    <a:lnTo>
                      <a:pt x="78739" y="121888"/>
                    </a:lnTo>
                    <a:lnTo>
                      <a:pt x="15818" y="133806"/>
                    </a:lnTo>
                    <a:lnTo>
                      <a:pt x="0" y="136506"/>
                    </a:lnTo>
                    <a:lnTo>
                      <a:pt x="0" y="86399"/>
                    </a:lnTo>
                    <a:lnTo>
                      <a:pt x="6519" y="85052"/>
                    </a:lnTo>
                    <a:lnTo>
                      <a:pt x="69438" y="72591"/>
                    </a:lnTo>
                    <a:lnTo>
                      <a:pt x="132904" y="60673"/>
                    </a:lnTo>
                    <a:lnTo>
                      <a:pt x="195825" y="49297"/>
                    </a:lnTo>
                    <a:lnTo>
                      <a:pt x="259292" y="39005"/>
                    </a:lnTo>
                    <a:lnTo>
                      <a:pt x="323308" y="29253"/>
                    </a:lnTo>
                    <a:lnTo>
                      <a:pt x="387322" y="20044"/>
                    </a:lnTo>
                    <a:lnTo>
                      <a:pt x="451336" y="12459"/>
                    </a:lnTo>
                    <a:lnTo>
                      <a:pt x="483069" y="8668"/>
                    </a:lnTo>
                    <a:lnTo>
                      <a:pt x="515350" y="5418"/>
                    </a:lnTo>
                    <a:lnTo>
                      <a:pt x="547631" y="2709"/>
                    </a:lnTo>
                    <a:lnTo>
                      <a:pt x="579912" y="0"/>
                    </a:lnTo>
                    <a:close/>
                  </a:path>
                </a:pathLst>
              </a:custGeom>
              <a:solidFill>
                <a:srgbClr val="2CA8B5"/>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tx1">
                      <a:lumMod val="75000"/>
                      <a:lumOff val="25000"/>
                    </a:schemeClr>
                  </a:solidFill>
                  <a:latin typeface="+mn-ea"/>
                </a:endParaRPr>
              </a:p>
            </p:txBody>
          </p:sp>
          <p:sp>
            <p:nvSpPr>
              <p:cNvPr id="21" name="任意多边形 23"/>
              <p:cNvSpPr/>
              <p:nvPr/>
            </p:nvSpPr>
            <p:spPr>
              <a:xfrm>
                <a:off x="6135688" y="1515577"/>
                <a:ext cx="86426" cy="308612"/>
              </a:xfrm>
              <a:custGeom>
                <a:avLst/>
                <a:gdLst>
                  <a:gd name="connsiteX0" fmla="*/ 0 w 86426"/>
                  <a:gd name="connsiteY0" fmla="*/ 0 h 308612"/>
                  <a:gd name="connsiteX1" fmla="*/ 3676 w 86426"/>
                  <a:gd name="connsiteY1" fmla="*/ 2365 h 308612"/>
                  <a:gd name="connsiteX2" fmla="*/ 10800 w 86426"/>
                  <a:gd name="connsiteY2" fmla="*/ 7302 h 308612"/>
                  <a:gd name="connsiteX3" fmla="*/ 17376 w 86426"/>
                  <a:gd name="connsiteY3" fmla="*/ 12237 h 308612"/>
                  <a:gd name="connsiteX4" fmla="*/ 24500 w 86426"/>
                  <a:gd name="connsiteY4" fmla="*/ 17722 h 308612"/>
                  <a:gd name="connsiteX5" fmla="*/ 31076 w 86426"/>
                  <a:gd name="connsiteY5" fmla="*/ 24303 h 308612"/>
                  <a:gd name="connsiteX6" fmla="*/ 37105 w 86426"/>
                  <a:gd name="connsiteY6" fmla="*/ 30335 h 308612"/>
                  <a:gd name="connsiteX7" fmla="*/ 43132 w 86426"/>
                  <a:gd name="connsiteY7" fmla="*/ 36369 h 308612"/>
                  <a:gd name="connsiteX8" fmla="*/ 48614 w 86426"/>
                  <a:gd name="connsiteY8" fmla="*/ 43498 h 308612"/>
                  <a:gd name="connsiteX9" fmla="*/ 53546 w 86426"/>
                  <a:gd name="connsiteY9" fmla="*/ 50628 h 308612"/>
                  <a:gd name="connsiteX10" fmla="*/ 58477 w 86426"/>
                  <a:gd name="connsiteY10" fmla="*/ 57757 h 308612"/>
                  <a:gd name="connsiteX11" fmla="*/ 63409 w 86426"/>
                  <a:gd name="connsiteY11" fmla="*/ 65984 h 308612"/>
                  <a:gd name="connsiteX12" fmla="*/ 67246 w 86426"/>
                  <a:gd name="connsiteY12" fmla="*/ 73660 h 308612"/>
                  <a:gd name="connsiteX13" fmla="*/ 71082 w 86426"/>
                  <a:gd name="connsiteY13" fmla="*/ 81887 h 308612"/>
                  <a:gd name="connsiteX14" fmla="*/ 74370 w 86426"/>
                  <a:gd name="connsiteY14" fmla="*/ 90114 h 308612"/>
                  <a:gd name="connsiteX15" fmla="*/ 77109 w 86426"/>
                  <a:gd name="connsiteY15" fmla="*/ 98890 h 308612"/>
                  <a:gd name="connsiteX16" fmla="*/ 79850 w 86426"/>
                  <a:gd name="connsiteY16" fmla="*/ 107664 h 308612"/>
                  <a:gd name="connsiteX17" fmla="*/ 82041 w 86426"/>
                  <a:gd name="connsiteY17" fmla="*/ 116988 h 308612"/>
                  <a:gd name="connsiteX18" fmla="*/ 84235 w 86426"/>
                  <a:gd name="connsiteY18" fmla="*/ 126310 h 308612"/>
                  <a:gd name="connsiteX19" fmla="*/ 85329 w 86426"/>
                  <a:gd name="connsiteY19" fmla="*/ 135086 h 308612"/>
                  <a:gd name="connsiteX20" fmla="*/ 85879 w 86426"/>
                  <a:gd name="connsiteY20" fmla="*/ 144408 h 308612"/>
                  <a:gd name="connsiteX21" fmla="*/ 86426 w 86426"/>
                  <a:gd name="connsiteY21" fmla="*/ 153184 h 308612"/>
                  <a:gd name="connsiteX22" fmla="*/ 85879 w 86426"/>
                  <a:gd name="connsiteY22" fmla="*/ 162506 h 308612"/>
                  <a:gd name="connsiteX23" fmla="*/ 85329 w 86426"/>
                  <a:gd name="connsiteY23" fmla="*/ 171282 h 308612"/>
                  <a:gd name="connsiteX24" fmla="*/ 84235 w 86426"/>
                  <a:gd name="connsiteY24" fmla="*/ 180058 h 308612"/>
                  <a:gd name="connsiteX25" fmla="*/ 82590 w 86426"/>
                  <a:gd name="connsiteY25" fmla="*/ 189380 h 308612"/>
                  <a:gd name="connsiteX26" fmla="*/ 80397 w 86426"/>
                  <a:gd name="connsiteY26" fmla="*/ 197607 h 308612"/>
                  <a:gd name="connsiteX27" fmla="*/ 78206 w 86426"/>
                  <a:gd name="connsiteY27" fmla="*/ 206383 h 308612"/>
                  <a:gd name="connsiteX28" fmla="*/ 75465 w 86426"/>
                  <a:gd name="connsiteY28" fmla="*/ 214608 h 308612"/>
                  <a:gd name="connsiteX29" fmla="*/ 72726 w 86426"/>
                  <a:gd name="connsiteY29" fmla="*/ 222286 h 308612"/>
                  <a:gd name="connsiteX30" fmla="*/ 69438 w 86426"/>
                  <a:gd name="connsiteY30" fmla="*/ 230513 h 308612"/>
                  <a:gd name="connsiteX31" fmla="*/ 65602 w 86426"/>
                  <a:gd name="connsiteY31" fmla="*/ 238191 h 308612"/>
                  <a:gd name="connsiteX32" fmla="*/ 60670 w 86426"/>
                  <a:gd name="connsiteY32" fmla="*/ 246418 h 308612"/>
                  <a:gd name="connsiteX33" fmla="*/ 56285 w 86426"/>
                  <a:gd name="connsiteY33" fmla="*/ 253547 h 308612"/>
                  <a:gd name="connsiteX34" fmla="*/ 51353 w 86426"/>
                  <a:gd name="connsiteY34" fmla="*/ 260677 h 308612"/>
                  <a:gd name="connsiteX35" fmla="*/ 46421 w 86426"/>
                  <a:gd name="connsiteY35" fmla="*/ 267806 h 308612"/>
                  <a:gd name="connsiteX36" fmla="*/ 40393 w 86426"/>
                  <a:gd name="connsiteY36" fmla="*/ 274387 h 308612"/>
                  <a:gd name="connsiteX37" fmla="*/ 34912 w 86426"/>
                  <a:gd name="connsiteY37" fmla="*/ 280421 h 308612"/>
                  <a:gd name="connsiteX38" fmla="*/ 28885 w 86426"/>
                  <a:gd name="connsiteY38" fmla="*/ 287002 h 308612"/>
                  <a:gd name="connsiteX39" fmla="*/ 21761 w 86426"/>
                  <a:gd name="connsiteY39" fmla="*/ 293034 h 308612"/>
                  <a:gd name="connsiteX40" fmla="*/ 15185 w 86426"/>
                  <a:gd name="connsiteY40" fmla="*/ 297970 h 308612"/>
                  <a:gd name="connsiteX41" fmla="*/ 8061 w 86426"/>
                  <a:gd name="connsiteY41" fmla="*/ 303454 h 308612"/>
                  <a:gd name="connsiteX42" fmla="*/ 388 w 86426"/>
                  <a:gd name="connsiteY42" fmla="*/ 308390 h 308612"/>
                  <a:gd name="connsiteX43" fmla="*/ 0 w 86426"/>
                  <a:gd name="connsiteY43" fmla="*/ 308612 h 308612"/>
                  <a:gd name="connsiteX44" fmla="*/ 0 w 86426"/>
                  <a:gd name="connsiteY44" fmla="*/ 0 h 308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Lst>
                <a:rect l="l" t="t" r="r" b="b"/>
                <a:pathLst>
                  <a:path w="86426" h="308612">
                    <a:moveTo>
                      <a:pt x="0" y="0"/>
                    </a:moveTo>
                    <a:lnTo>
                      <a:pt x="3676" y="2365"/>
                    </a:lnTo>
                    <a:lnTo>
                      <a:pt x="10800" y="7302"/>
                    </a:lnTo>
                    <a:lnTo>
                      <a:pt x="17376" y="12237"/>
                    </a:lnTo>
                    <a:lnTo>
                      <a:pt x="24500" y="17722"/>
                    </a:lnTo>
                    <a:lnTo>
                      <a:pt x="31076" y="24303"/>
                    </a:lnTo>
                    <a:lnTo>
                      <a:pt x="37105" y="30335"/>
                    </a:lnTo>
                    <a:lnTo>
                      <a:pt x="43132" y="36369"/>
                    </a:lnTo>
                    <a:lnTo>
                      <a:pt x="48614" y="43498"/>
                    </a:lnTo>
                    <a:lnTo>
                      <a:pt x="53546" y="50628"/>
                    </a:lnTo>
                    <a:lnTo>
                      <a:pt x="58477" y="57757"/>
                    </a:lnTo>
                    <a:lnTo>
                      <a:pt x="63409" y="65984"/>
                    </a:lnTo>
                    <a:lnTo>
                      <a:pt x="67246" y="73660"/>
                    </a:lnTo>
                    <a:lnTo>
                      <a:pt x="71082" y="81887"/>
                    </a:lnTo>
                    <a:lnTo>
                      <a:pt x="74370" y="90114"/>
                    </a:lnTo>
                    <a:lnTo>
                      <a:pt x="77109" y="98890"/>
                    </a:lnTo>
                    <a:lnTo>
                      <a:pt x="79850" y="107664"/>
                    </a:lnTo>
                    <a:lnTo>
                      <a:pt x="82041" y="116988"/>
                    </a:lnTo>
                    <a:lnTo>
                      <a:pt x="84235" y="126310"/>
                    </a:lnTo>
                    <a:lnTo>
                      <a:pt x="85329" y="135086"/>
                    </a:lnTo>
                    <a:lnTo>
                      <a:pt x="85879" y="144408"/>
                    </a:lnTo>
                    <a:lnTo>
                      <a:pt x="86426" y="153184"/>
                    </a:lnTo>
                    <a:lnTo>
                      <a:pt x="85879" y="162506"/>
                    </a:lnTo>
                    <a:lnTo>
                      <a:pt x="85329" y="171282"/>
                    </a:lnTo>
                    <a:lnTo>
                      <a:pt x="84235" y="180058"/>
                    </a:lnTo>
                    <a:lnTo>
                      <a:pt x="82590" y="189380"/>
                    </a:lnTo>
                    <a:lnTo>
                      <a:pt x="80397" y="197607"/>
                    </a:lnTo>
                    <a:lnTo>
                      <a:pt x="78206" y="206383"/>
                    </a:lnTo>
                    <a:lnTo>
                      <a:pt x="75465" y="214608"/>
                    </a:lnTo>
                    <a:lnTo>
                      <a:pt x="72726" y="222286"/>
                    </a:lnTo>
                    <a:lnTo>
                      <a:pt x="69438" y="230513"/>
                    </a:lnTo>
                    <a:lnTo>
                      <a:pt x="65602" y="238191"/>
                    </a:lnTo>
                    <a:lnTo>
                      <a:pt x="60670" y="246418"/>
                    </a:lnTo>
                    <a:lnTo>
                      <a:pt x="56285" y="253547"/>
                    </a:lnTo>
                    <a:lnTo>
                      <a:pt x="51353" y="260677"/>
                    </a:lnTo>
                    <a:lnTo>
                      <a:pt x="46421" y="267806"/>
                    </a:lnTo>
                    <a:lnTo>
                      <a:pt x="40393" y="274387"/>
                    </a:lnTo>
                    <a:lnTo>
                      <a:pt x="34912" y="280421"/>
                    </a:lnTo>
                    <a:lnTo>
                      <a:pt x="28885" y="287002"/>
                    </a:lnTo>
                    <a:lnTo>
                      <a:pt x="21761" y="293034"/>
                    </a:lnTo>
                    <a:lnTo>
                      <a:pt x="15185" y="297970"/>
                    </a:lnTo>
                    <a:lnTo>
                      <a:pt x="8061" y="303454"/>
                    </a:lnTo>
                    <a:lnTo>
                      <a:pt x="388" y="308390"/>
                    </a:lnTo>
                    <a:lnTo>
                      <a:pt x="0" y="308612"/>
                    </a:lnTo>
                    <a:lnTo>
                      <a:pt x="0" y="0"/>
                    </a:lnTo>
                    <a:close/>
                  </a:path>
                </a:pathLst>
              </a:custGeom>
              <a:solidFill>
                <a:srgbClr val="E33A58"/>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tx1">
                      <a:lumMod val="75000"/>
                      <a:lumOff val="25000"/>
                    </a:schemeClr>
                  </a:solidFill>
                  <a:latin typeface="+mn-ea"/>
                </a:endParaRPr>
              </a:p>
            </p:txBody>
          </p:sp>
          <p:sp>
            <p:nvSpPr>
              <p:cNvPr id="22" name="任意多边形 24"/>
              <p:cNvSpPr/>
              <p:nvPr/>
            </p:nvSpPr>
            <p:spPr>
              <a:xfrm>
                <a:off x="6135688" y="1836195"/>
                <a:ext cx="823912" cy="503724"/>
              </a:xfrm>
              <a:custGeom>
                <a:avLst/>
                <a:gdLst>
                  <a:gd name="connsiteX0" fmla="*/ 641380 w 823912"/>
                  <a:gd name="connsiteY0" fmla="*/ 0 h 503724"/>
                  <a:gd name="connsiteX1" fmla="*/ 650150 w 823912"/>
                  <a:gd name="connsiteY1" fmla="*/ 0 h 503724"/>
                  <a:gd name="connsiteX2" fmla="*/ 659469 w 823912"/>
                  <a:gd name="connsiteY2" fmla="*/ 1099 h 503724"/>
                  <a:gd name="connsiteX3" fmla="*/ 667691 w 823912"/>
                  <a:gd name="connsiteY3" fmla="*/ 1648 h 503724"/>
                  <a:gd name="connsiteX4" fmla="*/ 677010 w 823912"/>
                  <a:gd name="connsiteY4" fmla="*/ 3296 h 503724"/>
                  <a:gd name="connsiteX5" fmla="*/ 685232 w 823912"/>
                  <a:gd name="connsiteY5" fmla="*/ 5492 h 503724"/>
                  <a:gd name="connsiteX6" fmla="*/ 694002 w 823912"/>
                  <a:gd name="connsiteY6" fmla="*/ 7689 h 503724"/>
                  <a:gd name="connsiteX7" fmla="*/ 702224 w 823912"/>
                  <a:gd name="connsiteY7" fmla="*/ 10436 h 503724"/>
                  <a:gd name="connsiteX8" fmla="*/ 710446 w 823912"/>
                  <a:gd name="connsiteY8" fmla="*/ 13731 h 503724"/>
                  <a:gd name="connsiteX9" fmla="*/ 718668 w 823912"/>
                  <a:gd name="connsiteY9" fmla="*/ 17027 h 503724"/>
                  <a:gd name="connsiteX10" fmla="*/ 726343 w 823912"/>
                  <a:gd name="connsiteY10" fmla="*/ 20871 h 503724"/>
                  <a:gd name="connsiteX11" fmla="*/ 734016 w 823912"/>
                  <a:gd name="connsiteY11" fmla="*/ 25264 h 503724"/>
                  <a:gd name="connsiteX12" fmla="*/ 741143 w 823912"/>
                  <a:gd name="connsiteY12" fmla="*/ 29659 h 503724"/>
                  <a:gd name="connsiteX13" fmla="*/ 748269 w 823912"/>
                  <a:gd name="connsiteY13" fmla="*/ 34600 h 503724"/>
                  <a:gd name="connsiteX14" fmla="*/ 755394 w 823912"/>
                  <a:gd name="connsiteY14" fmla="*/ 40093 h 503724"/>
                  <a:gd name="connsiteX15" fmla="*/ 761972 w 823912"/>
                  <a:gd name="connsiteY15" fmla="*/ 45585 h 503724"/>
                  <a:gd name="connsiteX16" fmla="*/ 768550 w 823912"/>
                  <a:gd name="connsiteY16" fmla="*/ 51627 h 503724"/>
                  <a:gd name="connsiteX17" fmla="*/ 775127 w 823912"/>
                  <a:gd name="connsiteY17" fmla="*/ 57668 h 503724"/>
                  <a:gd name="connsiteX18" fmla="*/ 780608 w 823912"/>
                  <a:gd name="connsiteY18" fmla="*/ 64259 h 503724"/>
                  <a:gd name="connsiteX19" fmla="*/ 786090 w 823912"/>
                  <a:gd name="connsiteY19" fmla="*/ 71399 h 503724"/>
                  <a:gd name="connsiteX20" fmla="*/ 791024 w 823912"/>
                  <a:gd name="connsiteY20" fmla="*/ 77988 h 503724"/>
                  <a:gd name="connsiteX21" fmla="*/ 796505 w 823912"/>
                  <a:gd name="connsiteY21" fmla="*/ 86227 h 503724"/>
                  <a:gd name="connsiteX22" fmla="*/ 800890 w 823912"/>
                  <a:gd name="connsiteY22" fmla="*/ 93367 h 503724"/>
                  <a:gd name="connsiteX23" fmla="*/ 804727 w 823912"/>
                  <a:gd name="connsiteY23" fmla="*/ 101056 h 503724"/>
                  <a:gd name="connsiteX24" fmla="*/ 808564 w 823912"/>
                  <a:gd name="connsiteY24" fmla="*/ 109843 h 503724"/>
                  <a:gd name="connsiteX25" fmla="*/ 811853 w 823912"/>
                  <a:gd name="connsiteY25" fmla="*/ 118080 h 503724"/>
                  <a:gd name="connsiteX26" fmla="*/ 815143 w 823912"/>
                  <a:gd name="connsiteY26" fmla="*/ 126868 h 503724"/>
                  <a:gd name="connsiteX27" fmla="*/ 817883 w 823912"/>
                  <a:gd name="connsiteY27" fmla="*/ 135656 h 503724"/>
                  <a:gd name="connsiteX28" fmla="*/ 820075 w 823912"/>
                  <a:gd name="connsiteY28" fmla="*/ 144443 h 503724"/>
                  <a:gd name="connsiteX29" fmla="*/ 821719 w 823912"/>
                  <a:gd name="connsiteY29" fmla="*/ 153780 h 503724"/>
                  <a:gd name="connsiteX30" fmla="*/ 822816 w 823912"/>
                  <a:gd name="connsiteY30" fmla="*/ 163116 h 503724"/>
                  <a:gd name="connsiteX31" fmla="*/ 823365 w 823912"/>
                  <a:gd name="connsiteY31" fmla="*/ 172452 h 503724"/>
                  <a:gd name="connsiteX32" fmla="*/ 823912 w 823912"/>
                  <a:gd name="connsiteY32" fmla="*/ 181240 h 503724"/>
                  <a:gd name="connsiteX33" fmla="*/ 823365 w 823912"/>
                  <a:gd name="connsiteY33" fmla="*/ 190576 h 503724"/>
                  <a:gd name="connsiteX34" fmla="*/ 822816 w 823912"/>
                  <a:gd name="connsiteY34" fmla="*/ 199364 h 503724"/>
                  <a:gd name="connsiteX35" fmla="*/ 821719 w 823912"/>
                  <a:gd name="connsiteY35" fmla="*/ 208152 h 503724"/>
                  <a:gd name="connsiteX36" fmla="*/ 820624 w 823912"/>
                  <a:gd name="connsiteY36" fmla="*/ 216939 h 503724"/>
                  <a:gd name="connsiteX37" fmla="*/ 818431 w 823912"/>
                  <a:gd name="connsiteY37" fmla="*/ 225176 h 503724"/>
                  <a:gd name="connsiteX38" fmla="*/ 816237 w 823912"/>
                  <a:gd name="connsiteY38" fmla="*/ 233964 h 503724"/>
                  <a:gd name="connsiteX39" fmla="*/ 812949 w 823912"/>
                  <a:gd name="connsiteY39" fmla="*/ 242203 h 503724"/>
                  <a:gd name="connsiteX40" fmla="*/ 810209 w 823912"/>
                  <a:gd name="connsiteY40" fmla="*/ 250989 h 503724"/>
                  <a:gd name="connsiteX41" fmla="*/ 806920 w 823912"/>
                  <a:gd name="connsiteY41" fmla="*/ 258679 h 503724"/>
                  <a:gd name="connsiteX42" fmla="*/ 803083 w 823912"/>
                  <a:gd name="connsiteY42" fmla="*/ 266368 h 503724"/>
                  <a:gd name="connsiteX43" fmla="*/ 798698 w 823912"/>
                  <a:gd name="connsiteY43" fmla="*/ 274056 h 503724"/>
                  <a:gd name="connsiteX44" fmla="*/ 794312 w 823912"/>
                  <a:gd name="connsiteY44" fmla="*/ 281196 h 503724"/>
                  <a:gd name="connsiteX45" fmla="*/ 788830 w 823912"/>
                  <a:gd name="connsiteY45" fmla="*/ 288885 h 503724"/>
                  <a:gd name="connsiteX46" fmla="*/ 783898 w 823912"/>
                  <a:gd name="connsiteY46" fmla="*/ 295476 h 503724"/>
                  <a:gd name="connsiteX47" fmla="*/ 778417 w 823912"/>
                  <a:gd name="connsiteY47" fmla="*/ 302067 h 503724"/>
                  <a:gd name="connsiteX48" fmla="*/ 772386 w 823912"/>
                  <a:gd name="connsiteY48" fmla="*/ 309207 h 503724"/>
                  <a:gd name="connsiteX49" fmla="*/ 766357 w 823912"/>
                  <a:gd name="connsiteY49" fmla="*/ 315248 h 503724"/>
                  <a:gd name="connsiteX50" fmla="*/ 759779 w 823912"/>
                  <a:gd name="connsiteY50" fmla="*/ 320740 h 503724"/>
                  <a:gd name="connsiteX51" fmla="*/ 753203 w 823912"/>
                  <a:gd name="connsiteY51" fmla="*/ 326232 h 503724"/>
                  <a:gd name="connsiteX52" fmla="*/ 745528 w 823912"/>
                  <a:gd name="connsiteY52" fmla="*/ 331724 h 503724"/>
                  <a:gd name="connsiteX53" fmla="*/ 738402 w 823912"/>
                  <a:gd name="connsiteY53" fmla="*/ 336667 h 503724"/>
                  <a:gd name="connsiteX54" fmla="*/ 730180 w 823912"/>
                  <a:gd name="connsiteY54" fmla="*/ 341060 h 503724"/>
                  <a:gd name="connsiteX55" fmla="*/ 722505 w 823912"/>
                  <a:gd name="connsiteY55" fmla="*/ 344904 h 503724"/>
                  <a:gd name="connsiteX56" fmla="*/ 714832 w 823912"/>
                  <a:gd name="connsiteY56" fmla="*/ 348749 h 503724"/>
                  <a:gd name="connsiteX57" fmla="*/ 706061 w 823912"/>
                  <a:gd name="connsiteY57" fmla="*/ 352593 h 503724"/>
                  <a:gd name="connsiteX58" fmla="*/ 697839 w 823912"/>
                  <a:gd name="connsiteY58" fmla="*/ 355340 h 503724"/>
                  <a:gd name="connsiteX59" fmla="*/ 688520 w 823912"/>
                  <a:gd name="connsiteY59" fmla="*/ 358085 h 503724"/>
                  <a:gd name="connsiteX60" fmla="*/ 679750 w 823912"/>
                  <a:gd name="connsiteY60" fmla="*/ 360283 h 503724"/>
                  <a:gd name="connsiteX61" fmla="*/ 0 w 823912"/>
                  <a:gd name="connsiteY61" fmla="*/ 503724 h 503724"/>
                  <a:gd name="connsiteX62" fmla="*/ 0 w 823912"/>
                  <a:gd name="connsiteY62" fmla="*/ 242652 h 503724"/>
                  <a:gd name="connsiteX63" fmla="*/ 15818 w 823912"/>
                  <a:gd name="connsiteY63" fmla="*/ 239777 h 503724"/>
                  <a:gd name="connsiteX64" fmla="*/ 78739 w 823912"/>
                  <a:gd name="connsiteY64" fmla="*/ 228241 h 503724"/>
                  <a:gd name="connsiteX65" fmla="*/ 142206 w 823912"/>
                  <a:gd name="connsiteY65" fmla="*/ 215057 h 503724"/>
                  <a:gd name="connsiteX66" fmla="*/ 205674 w 823912"/>
                  <a:gd name="connsiteY66" fmla="*/ 201873 h 503724"/>
                  <a:gd name="connsiteX67" fmla="*/ 268046 w 823912"/>
                  <a:gd name="connsiteY67" fmla="*/ 188138 h 503724"/>
                  <a:gd name="connsiteX68" fmla="*/ 330967 w 823912"/>
                  <a:gd name="connsiteY68" fmla="*/ 173306 h 503724"/>
                  <a:gd name="connsiteX69" fmla="*/ 393341 w 823912"/>
                  <a:gd name="connsiteY69" fmla="*/ 157924 h 503724"/>
                  <a:gd name="connsiteX70" fmla="*/ 455712 w 823912"/>
                  <a:gd name="connsiteY70" fmla="*/ 140894 h 503724"/>
                  <a:gd name="connsiteX71" fmla="*/ 486900 w 823912"/>
                  <a:gd name="connsiteY71" fmla="*/ 132653 h 503724"/>
                  <a:gd name="connsiteX72" fmla="*/ 518086 w 823912"/>
                  <a:gd name="connsiteY72" fmla="*/ 123315 h 503724"/>
                  <a:gd name="connsiteX73" fmla="*/ 549272 w 823912"/>
                  <a:gd name="connsiteY73" fmla="*/ 113976 h 503724"/>
                  <a:gd name="connsiteX74" fmla="*/ 579912 w 823912"/>
                  <a:gd name="connsiteY74" fmla="*/ 104087 h 503724"/>
                  <a:gd name="connsiteX75" fmla="*/ 547631 w 823912"/>
                  <a:gd name="connsiteY75" fmla="*/ 106834 h 503724"/>
                  <a:gd name="connsiteX76" fmla="*/ 515350 w 823912"/>
                  <a:gd name="connsiteY76" fmla="*/ 110130 h 503724"/>
                  <a:gd name="connsiteX77" fmla="*/ 483069 w 823912"/>
                  <a:gd name="connsiteY77" fmla="*/ 112877 h 503724"/>
                  <a:gd name="connsiteX78" fmla="*/ 451336 w 823912"/>
                  <a:gd name="connsiteY78" fmla="*/ 116723 h 503724"/>
                  <a:gd name="connsiteX79" fmla="*/ 387322 w 823912"/>
                  <a:gd name="connsiteY79" fmla="*/ 124413 h 503724"/>
                  <a:gd name="connsiteX80" fmla="*/ 323308 w 823912"/>
                  <a:gd name="connsiteY80" fmla="*/ 134301 h 503724"/>
                  <a:gd name="connsiteX81" fmla="*/ 259292 w 823912"/>
                  <a:gd name="connsiteY81" fmla="*/ 143641 h 503724"/>
                  <a:gd name="connsiteX82" fmla="*/ 195825 w 823912"/>
                  <a:gd name="connsiteY82" fmla="*/ 154629 h 503724"/>
                  <a:gd name="connsiteX83" fmla="*/ 132904 w 823912"/>
                  <a:gd name="connsiteY83" fmla="*/ 165614 h 503724"/>
                  <a:gd name="connsiteX84" fmla="*/ 69438 w 823912"/>
                  <a:gd name="connsiteY84" fmla="*/ 177701 h 503724"/>
                  <a:gd name="connsiteX85" fmla="*/ 6519 w 823912"/>
                  <a:gd name="connsiteY85" fmla="*/ 190885 h 503724"/>
                  <a:gd name="connsiteX86" fmla="*/ 0 w 823912"/>
                  <a:gd name="connsiteY86" fmla="*/ 192194 h 503724"/>
                  <a:gd name="connsiteX87" fmla="*/ 0 w 823912"/>
                  <a:gd name="connsiteY87" fmla="*/ 131989 h 503724"/>
                  <a:gd name="connsiteX88" fmla="*/ 604654 w 823912"/>
                  <a:gd name="connsiteY88" fmla="*/ 4395 h 503724"/>
                  <a:gd name="connsiteX89" fmla="*/ 613973 w 823912"/>
                  <a:gd name="connsiteY89" fmla="*/ 2197 h 503724"/>
                  <a:gd name="connsiteX90" fmla="*/ 622743 w 823912"/>
                  <a:gd name="connsiteY90" fmla="*/ 1099 h 503724"/>
                  <a:gd name="connsiteX91" fmla="*/ 632611 w 823912"/>
                  <a:gd name="connsiteY91" fmla="*/ 551 h 503724"/>
                  <a:gd name="connsiteX92" fmla="*/ 641380 w 823912"/>
                  <a:gd name="connsiteY92" fmla="*/ 0 h 5037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Lst>
                <a:rect l="l" t="t" r="r" b="b"/>
                <a:pathLst>
                  <a:path w="823912" h="503724">
                    <a:moveTo>
                      <a:pt x="641380" y="0"/>
                    </a:moveTo>
                    <a:lnTo>
                      <a:pt x="650150" y="0"/>
                    </a:lnTo>
                    <a:lnTo>
                      <a:pt x="659469" y="1099"/>
                    </a:lnTo>
                    <a:lnTo>
                      <a:pt x="667691" y="1648"/>
                    </a:lnTo>
                    <a:lnTo>
                      <a:pt x="677010" y="3296"/>
                    </a:lnTo>
                    <a:lnTo>
                      <a:pt x="685232" y="5492"/>
                    </a:lnTo>
                    <a:lnTo>
                      <a:pt x="694002" y="7689"/>
                    </a:lnTo>
                    <a:lnTo>
                      <a:pt x="702224" y="10436"/>
                    </a:lnTo>
                    <a:lnTo>
                      <a:pt x="710446" y="13731"/>
                    </a:lnTo>
                    <a:lnTo>
                      <a:pt x="718668" y="17027"/>
                    </a:lnTo>
                    <a:lnTo>
                      <a:pt x="726343" y="20871"/>
                    </a:lnTo>
                    <a:lnTo>
                      <a:pt x="734016" y="25264"/>
                    </a:lnTo>
                    <a:lnTo>
                      <a:pt x="741143" y="29659"/>
                    </a:lnTo>
                    <a:lnTo>
                      <a:pt x="748269" y="34600"/>
                    </a:lnTo>
                    <a:lnTo>
                      <a:pt x="755394" y="40093"/>
                    </a:lnTo>
                    <a:lnTo>
                      <a:pt x="761972" y="45585"/>
                    </a:lnTo>
                    <a:lnTo>
                      <a:pt x="768550" y="51627"/>
                    </a:lnTo>
                    <a:lnTo>
                      <a:pt x="775127" y="57668"/>
                    </a:lnTo>
                    <a:lnTo>
                      <a:pt x="780608" y="64259"/>
                    </a:lnTo>
                    <a:lnTo>
                      <a:pt x="786090" y="71399"/>
                    </a:lnTo>
                    <a:lnTo>
                      <a:pt x="791024" y="77988"/>
                    </a:lnTo>
                    <a:lnTo>
                      <a:pt x="796505" y="86227"/>
                    </a:lnTo>
                    <a:lnTo>
                      <a:pt x="800890" y="93367"/>
                    </a:lnTo>
                    <a:lnTo>
                      <a:pt x="804727" y="101056"/>
                    </a:lnTo>
                    <a:lnTo>
                      <a:pt x="808564" y="109843"/>
                    </a:lnTo>
                    <a:lnTo>
                      <a:pt x="811853" y="118080"/>
                    </a:lnTo>
                    <a:lnTo>
                      <a:pt x="815143" y="126868"/>
                    </a:lnTo>
                    <a:lnTo>
                      <a:pt x="817883" y="135656"/>
                    </a:lnTo>
                    <a:lnTo>
                      <a:pt x="820075" y="144443"/>
                    </a:lnTo>
                    <a:lnTo>
                      <a:pt x="821719" y="153780"/>
                    </a:lnTo>
                    <a:lnTo>
                      <a:pt x="822816" y="163116"/>
                    </a:lnTo>
                    <a:lnTo>
                      <a:pt x="823365" y="172452"/>
                    </a:lnTo>
                    <a:lnTo>
                      <a:pt x="823912" y="181240"/>
                    </a:lnTo>
                    <a:lnTo>
                      <a:pt x="823365" y="190576"/>
                    </a:lnTo>
                    <a:lnTo>
                      <a:pt x="822816" y="199364"/>
                    </a:lnTo>
                    <a:lnTo>
                      <a:pt x="821719" y="208152"/>
                    </a:lnTo>
                    <a:lnTo>
                      <a:pt x="820624" y="216939"/>
                    </a:lnTo>
                    <a:lnTo>
                      <a:pt x="818431" y="225176"/>
                    </a:lnTo>
                    <a:lnTo>
                      <a:pt x="816237" y="233964"/>
                    </a:lnTo>
                    <a:lnTo>
                      <a:pt x="812949" y="242203"/>
                    </a:lnTo>
                    <a:lnTo>
                      <a:pt x="810209" y="250989"/>
                    </a:lnTo>
                    <a:lnTo>
                      <a:pt x="806920" y="258679"/>
                    </a:lnTo>
                    <a:lnTo>
                      <a:pt x="803083" y="266368"/>
                    </a:lnTo>
                    <a:lnTo>
                      <a:pt x="798698" y="274056"/>
                    </a:lnTo>
                    <a:lnTo>
                      <a:pt x="794312" y="281196"/>
                    </a:lnTo>
                    <a:lnTo>
                      <a:pt x="788830" y="288885"/>
                    </a:lnTo>
                    <a:lnTo>
                      <a:pt x="783898" y="295476"/>
                    </a:lnTo>
                    <a:lnTo>
                      <a:pt x="778417" y="302067"/>
                    </a:lnTo>
                    <a:lnTo>
                      <a:pt x="772386" y="309207"/>
                    </a:lnTo>
                    <a:lnTo>
                      <a:pt x="766357" y="315248"/>
                    </a:lnTo>
                    <a:lnTo>
                      <a:pt x="759779" y="320740"/>
                    </a:lnTo>
                    <a:lnTo>
                      <a:pt x="753203" y="326232"/>
                    </a:lnTo>
                    <a:lnTo>
                      <a:pt x="745528" y="331724"/>
                    </a:lnTo>
                    <a:lnTo>
                      <a:pt x="738402" y="336667"/>
                    </a:lnTo>
                    <a:lnTo>
                      <a:pt x="730180" y="341060"/>
                    </a:lnTo>
                    <a:lnTo>
                      <a:pt x="722505" y="344904"/>
                    </a:lnTo>
                    <a:lnTo>
                      <a:pt x="714832" y="348749"/>
                    </a:lnTo>
                    <a:lnTo>
                      <a:pt x="706061" y="352593"/>
                    </a:lnTo>
                    <a:lnTo>
                      <a:pt x="697839" y="355340"/>
                    </a:lnTo>
                    <a:lnTo>
                      <a:pt x="688520" y="358085"/>
                    </a:lnTo>
                    <a:lnTo>
                      <a:pt x="679750" y="360283"/>
                    </a:lnTo>
                    <a:lnTo>
                      <a:pt x="0" y="503724"/>
                    </a:lnTo>
                    <a:lnTo>
                      <a:pt x="0" y="242652"/>
                    </a:lnTo>
                    <a:lnTo>
                      <a:pt x="15818" y="239777"/>
                    </a:lnTo>
                    <a:lnTo>
                      <a:pt x="78739" y="228241"/>
                    </a:lnTo>
                    <a:lnTo>
                      <a:pt x="142206" y="215057"/>
                    </a:lnTo>
                    <a:lnTo>
                      <a:pt x="205674" y="201873"/>
                    </a:lnTo>
                    <a:lnTo>
                      <a:pt x="268046" y="188138"/>
                    </a:lnTo>
                    <a:lnTo>
                      <a:pt x="330967" y="173306"/>
                    </a:lnTo>
                    <a:lnTo>
                      <a:pt x="393341" y="157924"/>
                    </a:lnTo>
                    <a:lnTo>
                      <a:pt x="455712" y="140894"/>
                    </a:lnTo>
                    <a:lnTo>
                      <a:pt x="486900" y="132653"/>
                    </a:lnTo>
                    <a:lnTo>
                      <a:pt x="518086" y="123315"/>
                    </a:lnTo>
                    <a:lnTo>
                      <a:pt x="549272" y="113976"/>
                    </a:lnTo>
                    <a:lnTo>
                      <a:pt x="579912" y="104087"/>
                    </a:lnTo>
                    <a:lnTo>
                      <a:pt x="547631" y="106834"/>
                    </a:lnTo>
                    <a:lnTo>
                      <a:pt x="515350" y="110130"/>
                    </a:lnTo>
                    <a:lnTo>
                      <a:pt x="483069" y="112877"/>
                    </a:lnTo>
                    <a:lnTo>
                      <a:pt x="451336" y="116723"/>
                    </a:lnTo>
                    <a:lnTo>
                      <a:pt x="387322" y="124413"/>
                    </a:lnTo>
                    <a:lnTo>
                      <a:pt x="323308" y="134301"/>
                    </a:lnTo>
                    <a:lnTo>
                      <a:pt x="259292" y="143641"/>
                    </a:lnTo>
                    <a:lnTo>
                      <a:pt x="195825" y="154629"/>
                    </a:lnTo>
                    <a:lnTo>
                      <a:pt x="132904" y="165614"/>
                    </a:lnTo>
                    <a:lnTo>
                      <a:pt x="69438" y="177701"/>
                    </a:lnTo>
                    <a:lnTo>
                      <a:pt x="6519" y="190885"/>
                    </a:lnTo>
                    <a:lnTo>
                      <a:pt x="0" y="192194"/>
                    </a:lnTo>
                    <a:lnTo>
                      <a:pt x="0" y="131989"/>
                    </a:lnTo>
                    <a:lnTo>
                      <a:pt x="604654" y="4395"/>
                    </a:lnTo>
                    <a:lnTo>
                      <a:pt x="613973" y="2197"/>
                    </a:lnTo>
                    <a:lnTo>
                      <a:pt x="622743" y="1099"/>
                    </a:lnTo>
                    <a:lnTo>
                      <a:pt x="632611" y="551"/>
                    </a:lnTo>
                    <a:lnTo>
                      <a:pt x="641380" y="0"/>
                    </a:lnTo>
                    <a:close/>
                  </a:path>
                </a:pathLst>
              </a:custGeom>
              <a:solidFill>
                <a:srgbClr val="E33A58"/>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tx1">
                      <a:lumMod val="75000"/>
                      <a:lumOff val="25000"/>
                    </a:schemeClr>
                  </a:solidFill>
                  <a:latin typeface="+mn-ea"/>
                </a:endParaRPr>
              </a:p>
            </p:txBody>
          </p:sp>
          <p:sp>
            <p:nvSpPr>
              <p:cNvPr id="23" name="任意多边形 25"/>
              <p:cNvSpPr/>
              <p:nvPr/>
            </p:nvSpPr>
            <p:spPr>
              <a:xfrm>
                <a:off x="6135688" y="2362109"/>
                <a:ext cx="823912" cy="501607"/>
              </a:xfrm>
              <a:custGeom>
                <a:avLst/>
                <a:gdLst>
                  <a:gd name="connsiteX0" fmla="*/ 641380 w 823912"/>
                  <a:gd name="connsiteY0" fmla="*/ 0 h 501607"/>
                  <a:gd name="connsiteX1" fmla="*/ 650150 w 823912"/>
                  <a:gd name="connsiteY1" fmla="*/ 0 h 501607"/>
                  <a:gd name="connsiteX2" fmla="*/ 659469 w 823912"/>
                  <a:gd name="connsiteY2" fmla="*/ 1094 h 501607"/>
                  <a:gd name="connsiteX3" fmla="*/ 667691 w 823912"/>
                  <a:gd name="connsiteY3" fmla="*/ 1641 h 501607"/>
                  <a:gd name="connsiteX4" fmla="*/ 677010 w 823912"/>
                  <a:gd name="connsiteY4" fmla="*/ 3282 h 501607"/>
                  <a:gd name="connsiteX5" fmla="*/ 685232 w 823912"/>
                  <a:gd name="connsiteY5" fmla="*/ 4923 h 501607"/>
                  <a:gd name="connsiteX6" fmla="*/ 694002 w 823912"/>
                  <a:gd name="connsiteY6" fmla="*/ 8204 h 501607"/>
                  <a:gd name="connsiteX7" fmla="*/ 702224 w 823912"/>
                  <a:gd name="connsiteY7" fmla="*/ 10392 h 501607"/>
                  <a:gd name="connsiteX8" fmla="*/ 710446 w 823912"/>
                  <a:gd name="connsiteY8" fmla="*/ 13672 h 501607"/>
                  <a:gd name="connsiteX9" fmla="*/ 718668 w 823912"/>
                  <a:gd name="connsiteY9" fmla="*/ 16954 h 501607"/>
                  <a:gd name="connsiteX10" fmla="*/ 726343 w 823912"/>
                  <a:gd name="connsiteY10" fmla="*/ 20783 h 501607"/>
                  <a:gd name="connsiteX11" fmla="*/ 734016 w 823912"/>
                  <a:gd name="connsiteY11" fmla="*/ 24611 h 501607"/>
                  <a:gd name="connsiteX12" fmla="*/ 741143 w 823912"/>
                  <a:gd name="connsiteY12" fmla="*/ 29532 h 501607"/>
                  <a:gd name="connsiteX13" fmla="*/ 748269 w 823912"/>
                  <a:gd name="connsiteY13" fmla="*/ 34455 h 501607"/>
                  <a:gd name="connsiteX14" fmla="*/ 755394 w 823912"/>
                  <a:gd name="connsiteY14" fmla="*/ 39925 h 501607"/>
                  <a:gd name="connsiteX15" fmla="*/ 761972 w 823912"/>
                  <a:gd name="connsiteY15" fmla="*/ 45393 h 501607"/>
                  <a:gd name="connsiteX16" fmla="*/ 768550 w 823912"/>
                  <a:gd name="connsiteY16" fmla="*/ 51409 h 501607"/>
                  <a:gd name="connsiteX17" fmla="*/ 775127 w 823912"/>
                  <a:gd name="connsiteY17" fmla="*/ 57426 h 501607"/>
                  <a:gd name="connsiteX18" fmla="*/ 780608 w 823912"/>
                  <a:gd name="connsiteY18" fmla="*/ 63988 h 501607"/>
                  <a:gd name="connsiteX19" fmla="*/ 786090 w 823912"/>
                  <a:gd name="connsiteY19" fmla="*/ 71098 h 501607"/>
                  <a:gd name="connsiteX20" fmla="*/ 791024 w 823912"/>
                  <a:gd name="connsiteY20" fmla="*/ 77660 h 501607"/>
                  <a:gd name="connsiteX21" fmla="*/ 796505 w 823912"/>
                  <a:gd name="connsiteY21" fmla="*/ 85317 h 501607"/>
                  <a:gd name="connsiteX22" fmla="*/ 800890 w 823912"/>
                  <a:gd name="connsiteY22" fmla="*/ 92973 h 501607"/>
                  <a:gd name="connsiteX23" fmla="*/ 804727 w 823912"/>
                  <a:gd name="connsiteY23" fmla="*/ 100631 h 501607"/>
                  <a:gd name="connsiteX24" fmla="*/ 808564 w 823912"/>
                  <a:gd name="connsiteY24" fmla="*/ 109380 h 501607"/>
                  <a:gd name="connsiteX25" fmla="*/ 811853 w 823912"/>
                  <a:gd name="connsiteY25" fmla="*/ 117585 h 501607"/>
                  <a:gd name="connsiteX26" fmla="*/ 815143 w 823912"/>
                  <a:gd name="connsiteY26" fmla="*/ 125787 h 501607"/>
                  <a:gd name="connsiteX27" fmla="*/ 817883 w 823912"/>
                  <a:gd name="connsiteY27" fmla="*/ 135086 h 501607"/>
                  <a:gd name="connsiteX28" fmla="*/ 820075 w 823912"/>
                  <a:gd name="connsiteY28" fmla="*/ 143836 h 501607"/>
                  <a:gd name="connsiteX29" fmla="*/ 821719 w 823912"/>
                  <a:gd name="connsiteY29" fmla="*/ 153134 h 501607"/>
                  <a:gd name="connsiteX30" fmla="*/ 822816 w 823912"/>
                  <a:gd name="connsiteY30" fmla="*/ 162431 h 501607"/>
                  <a:gd name="connsiteX31" fmla="*/ 823365 w 823912"/>
                  <a:gd name="connsiteY31" fmla="*/ 171727 h 501607"/>
                  <a:gd name="connsiteX32" fmla="*/ 823912 w 823912"/>
                  <a:gd name="connsiteY32" fmla="*/ 180479 h 501607"/>
                  <a:gd name="connsiteX33" fmla="*/ 823365 w 823912"/>
                  <a:gd name="connsiteY33" fmla="*/ 189775 h 501607"/>
                  <a:gd name="connsiteX34" fmla="*/ 822816 w 823912"/>
                  <a:gd name="connsiteY34" fmla="*/ 198527 h 501607"/>
                  <a:gd name="connsiteX35" fmla="*/ 821719 w 823912"/>
                  <a:gd name="connsiteY35" fmla="*/ 206729 h 501607"/>
                  <a:gd name="connsiteX36" fmla="*/ 820624 w 823912"/>
                  <a:gd name="connsiteY36" fmla="*/ 216028 h 501607"/>
                  <a:gd name="connsiteX37" fmla="*/ 818431 w 823912"/>
                  <a:gd name="connsiteY37" fmla="*/ 224230 h 501607"/>
                  <a:gd name="connsiteX38" fmla="*/ 816237 w 823912"/>
                  <a:gd name="connsiteY38" fmla="*/ 232982 h 501607"/>
                  <a:gd name="connsiteX39" fmla="*/ 812949 w 823912"/>
                  <a:gd name="connsiteY39" fmla="*/ 241185 h 501607"/>
                  <a:gd name="connsiteX40" fmla="*/ 810209 w 823912"/>
                  <a:gd name="connsiteY40" fmla="*/ 249934 h 501607"/>
                  <a:gd name="connsiteX41" fmla="*/ 806920 w 823912"/>
                  <a:gd name="connsiteY41" fmla="*/ 257592 h 501607"/>
                  <a:gd name="connsiteX42" fmla="*/ 803083 w 823912"/>
                  <a:gd name="connsiteY42" fmla="*/ 265247 h 501607"/>
                  <a:gd name="connsiteX43" fmla="*/ 798698 w 823912"/>
                  <a:gd name="connsiteY43" fmla="*/ 272905 h 501607"/>
                  <a:gd name="connsiteX44" fmla="*/ 794312 w 823912"/>
                  <a:gd name="connsiteY44" fmla="*/ 280015 h 501607"/>
                  <a:gd name="connsiteX45" fmla="*/ 788830 w 823912"/>
                  <a:gd name="connsiteY45" fmla="*/ 287124 h 501607"/>
                  <a:gd name="connsiteX46" fmla="*/ 783898 w 823912"/>
                  <a:gd name="connsiteY46" fmla="*/ 294235 h 501607"/>
                  <a:gd name="connsiteX47" fmla="*/ 778417 w 823912"/>
                  <a:gd name="connsiteY47" fmla="*/ 300797 h 501607"/>
                  <a:gd name="connsiteX48" fmla="*/ 772386 w 823912"/>
                  <a:gd name="connsiteY48" fmla="*/ 307360 h 501607"/>
                  <a:gd name="connsiteX49" fmla="*/ 766357 w 823912"/>
                  <a:gd name="connsiteY49" fmla="*/ 313922 h 501607"/>
                  <a:gd name="connsiteX50" fmla="*/ 759779 w 823912"/>
                  <a:gd name="connsiteY50" fmla="*/ 319392 h 501607"/>
                  <a:gd name="connsiteX51" fmla="*/ 753203 w 823912"/>
                  <a:gd name="connsiteY51" fmla="*/ 324861 h 501607"/>
                  <a:gd name="connsiteX52" fmla="*/ 745528 w 823912"/>
                  <a:gd name="connsiteY52" fmla="*/ 330329 h 501607"/>
                  <a:gd name="connsiteX53" fmla="*/ 738402 w 823912"/>
                  <a:gd name="connsiteY53" fmla="*/ 335252 h 501607"/>
                  <a:gd name="connsiteX54" fmla="*/ 730180 w 823912"/>
                  <a:gd name="connsiteY54" fmla="*/ 339627 h 501607"/>
                  <a:gd name="connsiteX55" fmla="*/ 722505 w 823912"/>
                  <a:gd name="connsiteY55" fmla="*/ 343456 h 501607"/>
                  <a:gd name="connsiteX56" fmla="*/ 714832 w 823912"/>
                  <a:gd name="connsiteY56" fmla="*/ 347283 h 501607"/>
                  <a:gd name="connsiteX57" fmla="*/ 706061 w 823912"/>
                  <a:gd name="connsiteY57" fmla="*/ 351112 h 501607"/>
                  <a:gd name="connsiteX58" fmla="*/ 697839 w 823912"/>
                  <a:gd name="connsiteY58" fmla="*/ 353847 h 501607"/>
                  <a:gd name="connsiteX59" fmla="*/ 688520 w 823912"/>
                  <a:gd name="connsiteY59" fmla="*/ 356582 h 501607"/>
                  <a:gd name="connsiteX60" fmla="*/ 679750 w 823912"/>
                  <a:gd name="connsiteY60" fmla="*/ 358769 h 501607"/>
                  <a:gd name="connsiteX61" fmla="*/ 0 w 823912"/>
                  <a:gd name="connsiteY61" fmla="*/ 501607 h 501607"/>
                  <a:gd name="connsiteX62" fmla="*/ 0 w 823912"/>
                  <a:gd name="connsiteY62" fmla="*/ 239776 h 501607"/>
                  <a:gd name="connsiteX63" fmla="*/ 15818 w 823912"/>
                  <a:gd name="connsiteY63" fmla="*/ 237038 h 501607"/>
                  <a:gd name="connsiteX64" fmla="*/ 78739 w 823912"/>
                  <a:gd name="connsiteY64" fmla="*/ 224953 h 501607"/>
                  <a:gd name="connsiteX65" fmla="*/ 142206 w 823912"/>
                  <a:gd name="connsiteY65" fmla="*/ 212318 h 501607"/>
                  <a:gd name="connsiteX66" fmla="*/ 205674 w 823912"/>
                  <a:gd name="connsiteY66" fmla="*/ 198584 h 501607"/>
                  <a:gd name="connsiteX67" fmla="*/ 268046 w 823912"/>
                  <a:gd name="connsiteY67" fmla="*/ 184851 h 501607"/>
                  <a:gd name="connsiteX68" fmla="*/ 330967 w 823912"/>
                  <a:gd name="connsiteY68" fmla="*/ 170017 h 501607"/>
                  <a:gd name="connsiteX69" fmla="*/ 393341 w 823912"/>
                  <a:gd name="connsiteY69" fmla="*/ 154637 h 501607"/>
                  <a:gd name="connsiteX70" fmla="*/ 455712 w 823912"/>
                  <a:gd name="connsiteY70" fmla="*/ 138155 h 501607"/>
                  <a:gd name="connsiteX71" fmla="*/ 486900 w 823912"/>
                  <a:gd name="connsiteY71" fmla="*/ 129915 h 501607"/>
                  <a:gd name="connsiteX72" fmla="*/ 518086 w 823912"/>
                  <a:gd name="connsiteY72" fmla="*/ 120577 h 501607"/>
                  <a:gd name="connsiteX73" fmla="*/ 549272 w 823912"/>
                  <a:gd name="connsiteY73" fmla="*/ 111237 h 501607"/>
                  <a:gd name="connsiteX74" fmla="*/ 579912 w 823912"/>
                  <a:gd name="connsiteY74" fmla="*/ 101348 h 501607"/>
                  <a:gd name="connsiteX75" fmla="*/ 547631 w 823912"/>
                  <a:gd name="connsiteY75" fmla="*/ 103547 h 501607"/>
                  <a:gd name="connsiteX76" fmla="*/ 515350 w 823912"/>
                  <a:gd name="connsiteY76" fmla="*/ 106294 h 501607"/>
                  <a:gd name="connsiteX77" fmla="*/ 483069 w 823912"/>
                  <a:gd name="connsiteY77" fmla="*/ 110138 h 501607"/>
                  <a:gd name="connsiteX78" fmla="*/ 451336 w 823912"/>
                  <a:gd name="connsiteY78" fmla="*/ 113435 h 501607"/>
                  <a:gd name="connsiteX79" fmla="*/ 387322 w 823912"/>
                  <a:gd name="connsiteY79" fmla="*/ 121674 h 501607"/>
                  <a:gd name="connsiteX80" fmla="*/ 323308 w 823912"/>
                  <a:gd name="connsiteY80" fmla="*/ 131014 h 501607"/>
                  <a:gd name="connsiteX81" fmla="*/ 259292 w 823912"/>
                  <a:gd name="connsiteY81" fmla="*/ 140902 h 501607"/>
                  <a:gd name="connsiteX82" fmla="*/ 195825 w 823912"/>
                  <a:gd name="connsiteY82" fmla="*/ 151890 h 501607"/>
                  <a:gd name="connsiteX83" fmla="*/ 132904 w 823912"/>
                  <a:gd name="connsiteY83" fmla="*/ 162876 h 501607"/>
                  <a:gd name="connsiteX84" fmla="*/ 69438 w 823912"/>
                  <a:gd name="connsiteY84" fmla="*/ 174962 h 501607"/>
                  <a:gd name="connsiteX85" fmla="*/ 6519 w 823912"/>
                  <a:gd name="connsiteY85" fmla="*/ 187047 h 501607"/>
                  <a:gd name="connsiteX86" fmla="*/ 0 w 823912"/>
                  <a:gd name="connsiteY86" fmla="*/ 188470 h 501607"/>
                  <a:gd name="connsiteX87" fmla="*/ 0 w 823912"/>
                  <a:gd name="connsiteY87" fmla="*/ 131130 h 501607"/>
                  <a:gd name="connsiteX88" fmla="*/ 604654 w 823912"/>
                  <a:gd name="connsiteY88" fmla="*/ 3829 h 501607"/>
                  <a:gd name="connsiteX89" fmla="*/ 613973 w 823912"/>
                  <a:gd name="connsiteY89" fmla="*/ 2188 h 501607"/>
                  <a:gd name="connsiteX90" fmla="*/ 622743 w 823912"/>
                  <a:gd name="connsiteY90" fmla="*/ 1094 h 501607"/>
                  <a:gd name="connsiteX91" fmla="*/ 632611 w 823912"/>
                  <a:gd name="connsiteY91" fmla="*/ 547 h 501607"/>
                  <a:gd name="connsiteX92" fmla="*/ 641380 w 823912"/>
                  <a:gd name="connsiteY92" fmla="*/ 0 h 5016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Lst>
                <a:rect l="l" t="t" r="r" b="b"/>
                <a:pathLst>
                  <a:path w="823912" h="501607">
                    <a:moveTo>
                      <a:pt x="641380" y="0"/>
                    </a:moveTo>
                    <a:lnTo>
                      <a:pt x="650150" y="0"/>
                    </a:lnTo>
                    <a:lnTo>
                      <a:pt x="659469" y="1094"/>
                    </a:lnTo>
                    <a:lnTo>
                      <a:pt x="667691" y="1641"/>
                    </a:lnTo>
                    <a:lnTo>
                      <a:pt x="677010" y="3282"/>
                    </a:lnTo>
                    <a:lnTo>
                      <a:pt x="685232" y="4923"/>
                    </a:lnTo>
                    <a:lnTo>
                      <a:pt x="694002" y="8204"/>
                    </a:lnTo>
                    <a:lnTo>
                      <a:pt x="702224" y="10392"/>
                    </a:lnTo>
                    <a:lnTo>
                      <a:pt x="710446" y="13672"/>
                    </a:lnTo>
                    <a:lnTo>
                      <a:pt x="718668" y="16954"/>
                    </a:lnTo>
                    <a:lnTo>
                      <a:pt x="726343" y="20783"/>
                    </a:lnTo>
                    <a:lnTo>
                      <a:pt x="734016" y="24611"/>
                    </a:lnTo>
                    <a:lnTo>
                      <a:pt x="741143" y="29532"/>
                    </a:lnTo>
                    <a:lnTo>
                      <a:pt x="748269" y="34455"/>
                    </a:lnTo>
                    <a:lnTo>
                      <a:pt x="755394" y="39925"/>
                    </a:lnTo>
                    <a:lnTo>
                      <a:pt x="761972" y="45393"/>
                    </a:lnTo>
                    <a:lnTo>
                      <a:pt x="768550" y="51409"/>
                    </a:lnTo>
                    <a:lnTo>
                      <a:pt x="775127" y="57426"/>
                    </a:lnTo>
                    <a:lnTo>
                      <a:pt x="780608" y="63988"/>
                    </a:lnTo>
                    <a:lnTo>
                      <a:pt x="786090" y="71098"/>
                    </a:lnTo>
                    <a:lnTo>
                      <a:pt x="791024" y="77660"/>
                    </a:lnTo>
                    <a:lnTo>
                      <a:pt x="796505" y="85317"/>
                    </a:lnTo>
                    <a:lnTo>
                      <a:pt x="800890" y="92973"/>
                    </a:lnTo>
                    <a:lnTo>
                      <a:pt x="804727" y="100631"/>
                    </a:lnTo>
                    <a:lnTo>
                      <a:pt x="808564" y="109380"/>
                    </a:lnTo>
                    <a:lnTo>
                      <a:pt x="811853" y="117585"/>
                    </a:lnTo>
                    <a:lnTo>
                      <a:pt x="815143" y="125787"/>
                    </a:lnTo>
                    <a:lnTo>
                      <a:pt x="817883" y="135086"/>
                    </a:lnTo>
                    <a:lnTo>
                      <a:pt x="820075" y="143836"/>
                    </a:lnTo>
                    <a:lnTo>
                      <a:pt x="821719" y="153134"/>
                    </a:lnTo>
                    <a:lnTo>
                      <a:pt x="822816" y="162431"/>
                    </a:lnTo>
                    <a:lnTo>
                      <a:pt x="823365" y="171727"/>
                    </a:lnTo>
                    <a:lnTo>
                      <a:pt x="823912" y="180479"/>
                    </a:lnTo>
                    <a:lnTo>
                      <a:pt x="823365" y="189775"/>
                    </a:lnTo>
                    <a:lnTo>
                      <a:pt x="822816" y="198527"/>
                    </a:lnTo>
                    <a:lnTo>
                      <a:pt x="821719" y="206729"/>
                    </a:lnTo>
                    <a:lnTo>
                      <a:pt x="820624" y="216028"/>
                    </a:lnTo>
                    <a:lnTo>
                      <a:pt x="818431" y="224230"/>
                    </a:lnTo>
                    <a:lnTo>
                      <a:pt x="816237" y="232982"/>
                    </a:lnTo>
                    <a:lnTo>
                      <a:pt x="812949" y="241185"/>
                    </a:lnTo>
                    <a:lnTo>
                      <a:pt x="810209" y="249934"/>
                    </a:lnTo>
                    <a:lnTo>
                      <a:pt x="806920" y="257592"/>
                    </a:lnTo>
                    <a:lnTo>
                      <a:pt x="803083" y="265247"/>
                    </a:lnTo>
                    <a:lnTo>
                      <a:pt x="798698" y="272905"/>
                    </a:lnTo>
                    <a:lnTo>
                      <a:pt x="794312" y="280015"/>
                    </a:lnTo>
                    <a:lnTo>
                      <a:pt x="788830" y="287124"/>
                    </a:lnTo>
                    <a:lnTo>
                      <a:pt x="783898" y="294235"/>
                    </a:lnTo>
                    <a:lnTo>
                      <a:pt x="778417" y="300797"/>
                    </a:lnTo>
                    <a:lnTo>
                      <a:pt x="772386" y="307360"/>
                    </a:lnTo>
                    <a:lnTo>
                      <a:pt x="766357" y="313922"/>
                    </a:lnTo>
                    <a:lnTo>
                      <a:pt x="759779" y="319392"/>
                    </a:lnTo>
                    <a:lnTo>
                      <a:pt x="753203" y="324861"/>
                    </a:lnTo>
                    <a:lnTo>
                      <a:pt x="745528" y="330329"/>
                    </a:lnTo>
                    <a:lnTo>
                      <a:pt x="738402" y="335252"/>
                    </a:lnTo>
                    <a:lnTo>
                      <a:pt x="730180" y="339627"/>
                    </a:lnTo>
                    <a:lnTo>
                      <a:pt x="722505" y="343456"/>
                    </a:lnTo>
                    <a:lnTo>
                      <a:pt x="714832" y="347283"/>
                    </a:lnTo>
                    <a:lnTo>
                      <a:pt x="706061" y="351112"/>
                    </a:lnTo>
                    <a:lnTo>
                      <a:pt x="697839" y="353847"/>
                    </a:lnTo>
                    <a:lnTo>
                      <a:pt x="688520" y="356582"/>
                    </a:lnTo>
                    <a:lnTo>
                      <a:pt x="679750" y="358769"/>
                    </a:lnTo>
                    <a:lnTo>
                      <a:pt x="0" y="501607"/>
                    </a:lnTo>
                    <a:lnTo>
                      <a:pt x="0" y="239776"/>
                    </a:lnTo>
                    <a:lnTo>
                      <a:pt x="15818" y="237038"/>
                    </a:lnTo>
                    <a:lnTo>
                      <a:pt x="78739" y="224953"/>
                    </a:lnTo>
                    <a:lnTo>
                      <a:pt x="142206" y="212318"/>
                    </a:lnTo>
                    <a:lnTo>
                      <a:pt x="205674" y="198584"/>
                    </a:lnTo>
                    <a:lnTo>
                      <a:pt x="268046" y="184851"/>
                    </a:lnTo>
                    <a:lnTo>
                      <a:pt x="330967" y="170017"/>
                    </a:lnTo>
                    <a:lnTo>
                      <a:pt x="393341" y="154637"/>
                    </a:lnTo>
                    <a:lnTo>
                      <a:pt x="455712" y="138155"/>
                    </a:lnTo>
                    <a:lnTo>
                      <a:pt x="486900" y="129915"/>
                    </a:lnTo>
                    <a:lnTo>
                      <a:pt x="518086" y="120577"/>
                    </a:lnTo>
                    <a:lnTo>
                      <a:pt x="549272" y="111237"/>
                    </a:lnTo>
                    <a:lnTo>
                      <a:pt x="579912" y="101348"/>
                    </a:lnTo>
                    <a:lnTo>
                      <a:pt x="547631" y="103547"/>
                    </a:lnTo>
                    <a:lnTo>
                      <a:pt x="515350" y="106294"/>
                    </a:lnTo>
                    <a:lnTo>
                      <a:pt x="483069" y="110138"/>
                    </a:lnTo>
                    <a:lnTo>
                      <a:pt x="451336" y="113435"/>
                    </a:lnTo>
                    <a:lnTo>
                      <a:pt x="387322" y="121674"/>
                    </a:lnTo>
                    <a:lnTo>
                      <a:pt x="323308" y="131014"/>
                    </a:lnTo>
                    <a:lnTo>
                      <a:pt x="259292" y="140902"/>
                    </a:lnTo>
                    <a:lnTo>
                      <a:pt x="195825" y="151890"/>
                    </a:lnTo>
                    <a:lnTo>
                      <a:pt x="132904" y="162876"/>
                    </a:lnTo>
                    <a:lnTo>
                      <a:pt x="69438" y="174962"/>
                    </a:lnTo>
                    <a:lnTo>
                      <a:pt x="6519" y="187047"/>
                    </a:lnTo>
                    <a:lnTo>
                      <a:pt x="0" y="188470"/>
                    </a:lnTo>
                    <a:lnTo>
                      <a:pt x="0" y="131130"/>
                    </a:lnTo>
                    <a:lnTo>
                      <a:pt x="604654" y="3829"/>
                    </a:lnTo>
                    <a:lnTo>
                      <a:pt x="613973" y="2188"/>
                    </a:lnTo>
                    <a:lnTo>
                      <a:pt x="622743" y="1094"/>
                    </a:lnTo>
                    <a:lnTo>
                      <a:pt x="632611" y="547"/>
                    </a:lnTo>
                    <a:lnTo>
                      <a:pt x="641380" y="0"/>
                    </a:lnTo>
                    <a:close/>
                  </a:path>
                </a:pathLst>
              </a:custGeom>
              <a:solidFill>
                <a:srgbClr val="E33A58"/>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tx1">
                      <a:lumMod val="75000"/>
                      <a:lumOff val="25000"/>
                    </a:schemeClr>
                  </a:solidFill>
                  <a:latin typeface="+mn-ea"/>
                </a:endParaRPr>
              </a:p>
            </p:txBody>
          </p:sp>
          <p:sp>
            <p:nvSpPr>
              <p:cNvPr id="24" name="任意多边形 26"/>
              <p:cNvSpPr/>
              <p:nvPr/>
            </p:nvSpPr>
            <p:spPr>
              <a:xfrm>
                <a:off x="6135688" y="2885282"/>
                <a:ext cx="823912" cy="503724"/>
              </a:xfrm>
              <a:custGeom>
                <a:avLst/>
                <a:gdLst>
                  <a:gd name="connsiteX0" fmla="*/ 641380 w 823912"/>
                  <a:gd name="connsiteY0" fmla="*/ 0 h 503724"/>
                  <a:gd name="connsiteX1" fmla="*/ 650150 w 823912"/>
                  <a:gd name="connsiteY1" fmla="*/ 0 h 503724"/>
                  <a:gd name="connsiteX2" fmla="*/ 659469 w 823912"/>
                  <a:gd name="connsiteY2" fmla="*/ 1099 h 503724"/>
                  <a:gd name="connsiteX3" fmla="*/ 667691 w 823912"/>
                  <a:gd name="connsiteY3" fmla="*/ 1648 h 503724"/>
                  <a:gd name="connsiteX4" fmla="*/ 677010 w 823912"/>
                  <a:gd name="connsiteY4" fmla="*/ 3296 h 503724"/>
                  <a:gd name="connsiteX5" fmla="*/ 685232 w 823912"/>
                  <a:gd name="connsiteY5" fmla="*/ 4943 h 503724"/>
                  <a:gd name="connsiteX6" fmla="*/ 694002 w 823912"/>
                  <a:gd name="connsiteY6" fmla="*/ 8239 h 503724"/>
                  <a:gd name="connsiteX7" fmla="*/ 702224 w 823912"/>
                  <a:gd name="connsiteY7" fmla="*/ 10435 h 503724"/>
                  <a:gd name="connsiteX8" fmla="*/ 710446 w 823912"/>
                  <a:gd name="connsiteY8" fmla="*/ 13731 h 503724"/>
                  <a:gd name="connsiteX9" fmla="*/ 718668 w 823912"/>
                  <a:gd name="connsiteY9" fmla="*/ 17027 h 503724"/>
                  <a:gd name="connsiteX10" fmla="*/ 726343 w 823912"/>
                  <a:gd name="connsiteY10" fmla="*/ 20871 h 503724"/>
                  <a:gd name="connsiteX11" fmla="*/ 734016 w 823912"/>
                  <a:gd name="connsiteY11" fmla="*/ 24715 h 503724"/>
                  <a:gd name="connsiteX12" fmla="*/ 741143 w 823912"/>
                  <a:gd name="connsiteY12" fmla="*/ 30207 h 503724"/>
                  <a:gd name="connsiteX13" fmla="*/ 748269 w 823912"/>
                  <a:gd name="connsiteY13" fmla="*/ 34600 h 503724"/>
                  <a:gd name="connsiteX14" fmla="*/ 755394 w 823912"/>
                  <a:gd name="connsiteY14" fmla="*/ 40092 h 503724"/>
                  <a:gd name="connsiteX15" fmla="*/ 761972 w 823912"/>
                  <a:gd name="connsiteY15" fmla="*/ 45584 h 503724"/>
                  <a:gd name="connsiteX16" fmla="*/ 768550 w 823912"/>
                  <a:gd name="connsiteY16" fmla="*/ 51627 h 503724"/>
                  <a:gd name="connsiteX17" fmla="*/ 775127 w 823912"/>
                  <a:gd name="connsiteY17" fmla="*/ 57667 h 503724"/>
                  <a:gd name="connsiteX18" fmla="*/ 780608 w 823912"/>
                  <a:gd name="connsiteY18" fmla="*/ 64259 h 503724"/>
                  <a:gd name="connsiteX19" fmla="*/ 786090 w 823912"/>
                  <a:gd name="connsiteY19" fmla="*/ 71398 h 503724"/>
                  <a:gd name="connsiteX20" fmla="*/ 791024 w 823912"/>
                  <a:gd name="connsiteY20" fmla="*/ 78537 h 503724"/>
                  <a:gd name="connsiteX21" fmla="*/ 796505 w 823912"/>
                  <a:gd name="connsiteY21" fmla="*/ 85676 h 503724"/>
                  <a:gd name="connsiteX22" fmla="*/ 800890 w 823912"/>
                  <a:gd name="connsiteY22" fmla="*/ 93367 h 503724"/>
                  <a:gd name="connsiteX23" fmla="*/ 804727 w 823912"/>
                  <a:gd name="connsiteY23" fmla="*/ 101055 h 503724"/>
                  <a:gd name="connsiteX24" fmla="*/ 808564 w 823912"/>
                  <a:gd name="connsiteY24" fmla="*/ 109843 h 503724"/>
                  <a:gd name="connsiteX25" fmla="*/ 811853 w 823912"/>
                  <a:gd name="connsiteY25" fmla="*/ 118080 h 503724"/>
                  <a:gd name="connsiteX26" fmla="*/ 815143 w 823912"/>
                  <a:gd name="connsiteY26" fmla="*/ 126319 h 503724"/>
                  <a:gd name="connsiteX27" fmla="*/ 817883 w 823912"/>
                  <a:gd name="connsiteY27" fmla="*/ 135655 h 503724"/>
                  <a:gd name="connsiteX28" fmla="*/ 820075 w 823912"/>
                  <a:gd name="connsiteY28" fmla="*/ 144443 h 503724"/>
                  <a:gd name="connsiteX29" fmla="*/ 821719 w 823912"/>
                  <a:gd name="connsiteY29" fmla="*/ 153779 h 503724"/>
                  <a:gd name="connsiteX30" fmla="*/ 822816 w 823912"/>
                  <a:gd name="connsiteY30" fmla="*/ 163116 h 503724"/>
                  <a:gd name="connsiteX31" fmla="*/ 823365 w 823912"/>
                  <a:gd name="connsiteY31" fmla="*/ 172452 h 503724"/>
                  <a:gd name="connsiteX32" fmla="*/ 823912 w 823912"/>
                  <a:gd name="connsiteY32" fmla="*/ 181240 h 503724"/>
                  <a:gd name="connsiteX33" fmla="*/ 823365 w 823912"/>
                  <a:gd name="connsiteY33" fmla="*/ 190027 h 503724"/>
                  <a:gd name="connsiteX34" fmla="*/ 822816 w 823912"/>
                  <a:gd name="connsiteY34" fmla="*/ 199364 h 503724"/>
                  <a:gd name="connsiteX35" fmla="*/ 821719 w 823912"/>
                  <a:gd name="connsiteY35" fmla="*/ 207603 h 503724"/>
                  <a:gd name="connsiteX36" fmla="*/ 820624 w 823912"/>
                  <a:gd name="connsiteY36" fmla="*/ 216939 h 503724"/>
                  <a:gd name="connsiteX37" fmla="*/ 818431 w 823912"/>
                  <a:gd name="connsiteY37" fmla="*/ 225176 h 503724"/>
                  <a:gd name="connsiteX38" fmla="*/ 816237 w 823912"/>
                  <a:gd name="connsiteY38" fmla="*/ 233964 h 503724"/>
                  <a:gd name="connsiteX39" fmla="*/ 812949 w 823912"/>
                  <a:gd name="connsiteY39" fmla="*/ 242203 h 503724"/>
                  <a:gd name="connsiteX40" fmla="*/ 810209 w 823912"/>
                  <a:gd name="connsiteY40" fmla="*/ 250440 h 503724"/>
                  <a:gd name="connsiteX41" fmla="*/ 806920 w 823912"/>
                  <a:gd name="connsiteY41" fmla="*/ 258679 h 503724"/>
                  <a:gd name="connsiteX42" fmla="*/ 803083 w 823912"/>
                  <a:gd name="connsiteY42" fmla="*/ 266367 h 503724"/>
                  <a:gd name="connsiteX43" fmla="*/ 798698 w 823912"/>
                  <a:gd name="connsiteY43" fmla="*/ 274056 h 503724"/>
                  <a:gd name="connsiteX44" fmla="*/ 794312 w 823912"/>
                  <a:gd name="connsiteY44" fmla="*/ 281196 h 503724"/>
                  <a:gd name="connsiteX45" fmla="*/ 788830 w 823912"/>
                  <a:gd name="connsiteY45" fmla="*/ 288336 h 503724"/>
                  <a:gd name="connsiteX46" fmla="*/ 783898 w 823912"/>
                  <a:gd name="connsiteY46" fmla="*/ 295475 h 503724"/>
                  <a:gd name="connsiteX47" fmla="*/ 778417 w 823912"/>
                  <a:gd name="connsiteY47" fmla="*/ 302067 h 503724"/>
                  <a:gd name="connsiteX48" fmla="*/ 772386 w 823912"/>
                  <a:gd name="connsiteY48" fmla="*/ 308656 h 503724"/>
                  <a:gd name="connsiteX49" fmla="*/ 766357 w 823912"/>
                  <a:gd name="connsiteY49" fmla="*/ 315247 h 503724"/>
                  <a:gd name="connsiteX50" fmla="*/ 759779 w 823912"/>
                  <a:gd name="connsiteY50" fmla="*/ 320739 h 503724"/>
                  <a:gd name="connsiteX51" fmla="*/ 753203 w 823912"/>
                  <a:gd name="connsiteY51" fmla="*/ 326231 h 503724"/>
                  <a:gd name="connsiteX52" fmla="*/ 745528 w 823912"/>
                  <a:gd name="connsiteY52" fmla="*/ 331175 h 503724"/>
                  <a:gd name="connsiteX53" fmla="*/ 738402 w 823912"/>
                  <a:gd name="connsiteY53" fmla="*/ 336667 h 503724"/>
                  <a:gd name="connsiteX54" fmla="*/ 730180 w 823912"/>
                  <a:gd name="connsiteY54" fmla="*/ 341060 h 503724"/>
                  <a:gd name="connsiteX55" fmla="*/ 722505 w 823912"/>
                  <a:gd name="connsiteY55" fmla="*/ 344904 h 503724"/>
                  <a:gd name="connsiteX56" fmla="*/ 714832 w 823912"/>
                  <a:gd name="connsiteY56" fmla="*/ 348748 h 503724"/>
                  <a:gd name="connsiteX57" fmla="*/ 706061 w 823912"/>
                  <a:gd name="connsiteY57" fmla="*/ 352044 h 503724"/>
                  <a:gd name="connsiteX58" fmla="*/ 697839 w 823912"/>
                  <a:gd name="connsiteY58" fmla="*/ 355339 h 503724"/>
                  <a:gd name="connsiteX59" fmla="*/ 688520 w 823912"/>
                  <a:gd name="connsiteY59" fmla="*/ 358085 h 503724"/>
                  <a:gd name="connsiteX60" fmla="*/ 679750 w 823912"/>
                  <a:gd name="connsiteY60" fmla="*/ 360283 h 503724"/>
                  <a:gd name="connsiteX61" fmla="*/ 0 w 823912"/>
                  <a:gd name="connsiteY61" fmla="*/ 503724 h 503724"/>
                  <a:gd name="connsiteX62" fmla="*/ 0 w 823912"/>
                  <a:gd name="connsiteY62" fmla="*/ 237853 h 503724"/>
                  <a:gd name="connsiteX63" fmla="*/ 15818 w 823912"/>
                  <a:gd name="connsiteY63" fmla="*/ 235153 h 503724"/>
                  <a:gd name="connsiteX64" fmla="*/ 78739 w 823912"/>
                  <a:gd name="connsiteY64" fmla="*/ 223235 h 503724"/>
                  <a:gd name="connsiteX65" fmla="*/ 142206 w 823912"/>
                  <a:gd name="connsiteY65" fmla="*/ 210234 h 503724"/>
                  <a:gd name="connsiteX66" fmla="*/ 205674 w 823912"/>
                  <a:gd name="connsiteY66" fmla="*/ 197774 h 503724"/>
                  <a:gd name="connsiteX67" fmla="*/ 268046 w 823912"/>
                  <a:gd name="connsiteY67" fmla="*/ 183690 h 503724"/>
                  <a:gd name="connsiteX68" fmla="*/ 330967 w 823912"/>
                  <a:gd name="connsiteY68" fmla="*/ 169063 h 503724"/>
                  <a:gd name="connsiteX69" fmla="*/ 393341 w 823912"/>
                  <a:gd name="connsiteY69" fmla="*/ 154437 h 503724"/>
                  <a:gd name="connsiteX70" fmla="*/ 455712 w 823912"/>
                  <a:gd name="connsiteY70" fmla="*/ 138185 h 503724"/>
                  <a:gd name="connsiteX71" fmla="*/ 486900 w 823912"/>
                  <a:gd name="connsiteY71" fmla="*/ 128975 h 503724"/>
                  <a:gd name="connsiteX72" fmla="*/ 518086 w 823912"/>
                  <a:gd name="connsiteY72" fmla="*/ 120308 h 503724"/>
                  <a:gd name="connsiteX73" fmla="*/ 549272 w 823912"/>
                  <a:gd name="connsiteY73" fmla="*/ 111641 h 503724"/>
                  <a:gd name="connsiteX74" fmla="*/ 579912 w 823912"/>
                  <a:gd name="connsiteY74" fmla="*/ 101347 h 503724"/>
                  <a:gd name="connsiteX75" fmla="*/ 547631 w 823912"/>
                  <a:gd name="connsiteY75" fmla="*/ 104056 h 503724"/>
                  <a:gd name="connsiteX76" fmla="*/ 515350 w 823912"/>
                  <a:gd name="connsiteY76" fmla="*/ 106765 h 503724"/>
                  <a:gd name="connsiteX77" fmla="*/ 483069 w 823912"/>
                  <a:gd name="connsiteY77" fmla="*/ 110015 h 503724"/>
                  <a:gd name="connsiteX78" fmla="*/ 451336 w 823912"/>
                  <a:gd name="connsiteY78" fmla="*/ 113806 h 503724"/>
                  <a:gd name="connsiteX79" fmla="*/ 387322 w 823912"/>
                  <a:gd name="connsiteY79" fmla="*/ 121391 h 503724"/>
                  <a:gd name="connsiteX80" fmla="*/ 323308 w 823912"/>
                  <a:gd name="connsiteY80" fmla="*/ 130600 h 503724"/>
                  <a:gd name="connsiteX81" fmla="*/ 259292 w 823912"/>
                  <a:gd name="connsiteY81" fmla="*/ 140352 h 503724"/>
                  <a:gd name="connsiteX82" fmla="*/ 195825 w 823912"/>
                  <a:gd name="connsiteY82" fmla="*/ 150644 h 503724"/>
                  <a:gd name="connsiteX83" fmla="*/ 132904 w 823912"/>
                  <a:gd name="connsiteY83" fmla="*/ 162020 h 503724"/>
                  <a:gd name="connsiteX84" fmla="*/ 69438 w 823912"/>
                  <a:gd name="connsiteY84" fmla="*/ 173938 h 503724"/>
                  <a:gd name="connsiteX85" fmla="*/ 6519 w 823912"/>
                  <a:gd name="connsiteY85" fmla="*/ 186399 h 503724"/>
                  <a:gd name="connsiteX86" fmla="*/ 0 w 823912"/>
                  <a:gd name="connsiteY86" fmla="*/ 187746 h 503724"/>
                  <a:gd name="connsiteX87" fmla="*/ 0 w 823912"/>
                  <a:gd name="connsiteY87" fmla="*/ 131439 h 503724"/>
                  <a:gd name="connsiteX88" fmla="*/ 604654 w 823912"/>
                  <a:gd name="connsiteY88" fmla="*/ 3844 h 503724"/>
                  <a:gd name="connsiteX89" fmla="*/ 613973 w 823912"/>
                  <a:gd name="connsiteY89" fmla="*/ 2196 h 503724"/>
                  <a:gd name="connsiteX90" fmla="*/ 622743 w 823912"/>
                  <a:gd name="connsiteY90" fmla="*/ 1099 h 503724"/>
                  <a:gd name="connsiteX91" fmla="*/ 632611 w 823912"/>
                  <a:gd name="connsiteY91" fmla="*/ 550 h 503724"/>
                  <a:gd name="connsiteX92" fmla="*/ 641380 w 823912"/>
                  <a:gd name="connsiteY92" fmla="*/ 0 h 5037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Lst>
                <a:rect l="l" t="t" r="r" b="b"/>
                <a:pathLst>
                  <a:path w="823912" h="503724">
                    <a:moveTo>
                      <a:pt x="641380" y="0"/>
                    </a:moveTo>
                    <a:lnTo>
                      <a:pt x="650150" y="0"/>
                    </a:lnTo>
                    <a:lnTo>
                      <a:pt x="659469" y="1099"/>
                    </a:lnTo>
                    <a:lnTo>
                      <a:pt x="667691" y="1648"/>
                    </a:lnTo>
                    <a:lnTo>
                      <a:pt x="677010" y="3296"/>
                    </a:lnTo>
                    <a:lnTo>
                      <a:pt x="685232" y="4943"/>
                    </a:lnTo>
                    <a:lnTo>
                      <a:pt x="694002" y="8239"/>
                    </a:lnTo>
                    <a:lnTo>
                      <a:pt x="702224" y="10435"/>
                    </a:lnTo>
                    <a:lnTo>
                      <a:pt x="710446" y="13731"/>
                    </a:lnTo>
                    <a:lnTo>
                      <a:pt x="718668" y="17027"/>
                    </a:lnTo>
                    <a:lnTo>
                      <a:pt x="726343" y="20871"/>
                    </a:lnTo>
                    <a:lnTo>
                      <a:pt x="734016" y="24715"/>
                    </a:lnTo>
                    <a:lnTo>
                      <a:pt x="741143" y="30207"/>
                    </a:lnTo>
                    <a:lnTo>
                      <a:pt x="748269" y="34600"/>
                    </a:lnTo>
                    <a:lnTo>
                      <a:pt x="755394" y="40092"/>
                    </a:lnTo>
                    <a:lnTo>
                      <a:pt x="761972" y="45584"/>
                    </a:lnTo>
                    <a:lnTo>
                      <a:pt x="768550" y="51627"/>
                    </a:lnTo>
                    <a:lnTo>
                      <a:pt x="775127" y="57667"/>
                    </a:lnTo>
                    <a:lnTo>
                      <a:pt x="780608" y="64259"/>
                    </a:lnTo>
                    <a:lnTo>
                      <a:pt x="786090" y="71398"/>
                    </a:lnTo>
                    <a:lnTo>
                      <a:pt x="791024" y="78537"/>
                    </a:lnTo>
                    <a:lnTo>
                      <a:pt x="796505" y="85676"/>
                    </a:lnTo>
                    <a:lnTo>
                      <a:pt x="800890" y="93367"/>
                    </a:lnTo>
                    <a:lnTo>
                      <a:pt x="804727" y="101055"/>
                    </a:lnTo>
                    <a:lnTo>
                      <a:pt x="808564" y="109843"/>
                    </a:lnTo>
                    <a:lnTo>
                      <a:pt x="811853" y="118080"/>
                    </a:lnTo>
                    <a:lnTo>
                      <a:pt x="815143" y="126319"/>
                    </a:lnTo>
                    <a:lnTo>
                      <a:pt x="817883" y="135655"/>
                    </a:lnTo>
                    <a:lnTo>
                      <a:pt x="820075" y="144443"/>
                    </a:lnTo>
                    <a:lnTo>
                      <a:pt x="821719" y="153779"/>
                    </a:lnTo>
                    <a:lnTo>
                      <a:pt x="822816" y="163116"/>
                    </a:lnTo>
                    <a:lnTo>
                      <a:pt x="823365" y="172452"/>
                    </a:lnTo>
                    <a:lnTo>
                      <a:pt x="823912" y="181240"/>
                    </a:lnTo>
                    <a:lnTo>
                      <a:pt x="823365" y="190027"/>
                    </a:lnTo>
                    <a:lnTo>
                      <a:pt x="822816" y="199364"/>
                    </a:lnTo>
                    <a:lnTo>
                      <a:pt x="821719" y="207603"/>
                    </a:lnTo>
                    <a:lnTo>
                      <a:pt x="820624" y="216939"/>
                    </a:lnTo>
                    <a:lnTo>
                      <a:pt x="818431" y="225176"/>
                    </a:lnTo>
                    <a:lnTo>
                      <a:pt x="816237" y="233964"/>
                    </a:lnTo>
                    <a:lnTo>
                      <a:pt x="812949" y="242203"/>
                    </a:lnTo>
                    <a:lnTo>
                      <a:pt x="810209" y="250440"/>
                    </a:lnTo>
                    <a:lnTo>
                      <a:pt x="806920" y="258679"/>
                    </a:lnTo>
                    <a:lnTo>
                      <a:pt x="803083" y="266367"/>
                    </a:lnTo>
                    <a:lnTo>
                      <a:pt x="798698" y="274056"/>
                    </a:lnTo>
                    <a:lnTo>
                      <a:pt x="794312" y="281196"/>
                    </a:lnTo>
                    <a:lnTo>
                      <a:pt x="788830" y="288336"/>
                    </a:lnTo>
                    <a:lnTo>
                      <a:pt x="783898" y="295475"/>
                    </a:lnTo>
                    <a:lnTo>
                      <a:pt x="778417" y="302067"/>
                    </a:lnTo>
                    <a:lnTo>
                      <a:pt x="772386" y="308656"/>
                    </a:lnTo>
                    <a:lnTo>
                      <a:pt x="766357" y="315247"/>
                    </a:lnTo>
                    <a:lnTo>
                      <a:pt x="759779" y="320739"/>
                    </a:lnTo>
                    <a:lnTo>
                      <a:pt x="753203" y="326231"/>
                    </a:lnTo>
                    <a:lnTo>
                      <a:pt x="745528" y="331175"/>
                    </a:lnTo>
                    <a:lnTo>
                      <a:pt x="738402" y="336667"/>
                    </a:lnTo>
                    <a:lnTo>
                      <a:pt x="730180" y="341060"/>
                    </a:lnTo>
                    <a:lnTo>
                      <a:pt x="722505" y="344904"/>
                    </a:lnTo>
                    <a:lnTo>
                      <a:pt x="714832" y="348748"/>
                    </a:lnTo>
                    <a:lnTo>
                      <a:pt x="706061" y="352044"/>
                    </a:lnTo>
                    <a:lnTo>
                      <a:pt x="697839" y="355339"/>
                    </a:lnTo>
                    <a:lnTo>
                      <a:pt x="688520" y="358085"/>
                    </a:lnTo>
                    <a:lnTo>
                      <a:pt x="679750" y="360283"/>
                    </a:lnTo>
                    <a:lnTo>
                      <a:pt x="0" y="503724"/>
                    </a:lnTo>
                    <a:lnTo>
                      <a:pt x="0" y="237853"/>
                    </a:lnTo>
                    <a:lnTo>
                      <a:pt x="15818" y="235153"/>
                    </a:lnTo>
                    <a:lnTo>
                      <a:pt x="78739" y="223235"/>
                    </a:lnTo>
                    <a:lnTo>
                      <a:pt x="142206" y="210234"/>
                    </a:lnTo>
                    <a:lnTo>
                      <a:pt x="205674" y="197774"/>
                    </a:lnTo>
                    <a:lnTo>
                      <a:pt x="268046" y="183690"/>
                    </a:lnTo>
                    <a:lnTo>
                      <a:pt x="330967" y="169063"/>
                    </a:lnTo>
                    <a:lnTo>
                      <a:pt x="393341" y="154437"/>
                    </a:lnTo>
                    <a:lnTo>
                      <a:pt x="455712" y="138185"/>
                    </a:lnTo>
                    <a:lnTo>
                      <a:pt x="486900" y="128975"/>
                    </a:lnTo>
                    <a:lnTo>
                      <a:pt x="518086" y="120308"/>
                    </a:lnTo>
                    <a:lnTo>
                      <a:pt x="549272" y="111641"/>
                    </a:lnTo>
                    <a:lnTo>
                      <a:pt x="579912" y="101347"/>
                    </a:lnTo>
                    <a:lnTo>
                      <a:pt x="547631" y="104056"/>
                    </a:lnTo>
                    <a:lnTo>
                      <a:pt x="515350" y="106765"/>
                    </a:lnTo>
                    <a:lnTo>
                      <a:pt x="483069" y="110015"/>
                    </a:lnTo>
                    <a:lnTo>
                      <a:pt x="451336" y="113806"/>
                    </a:lnTo>
                    <a:lnTo>
                      <a:pt x="387322" y="121391"/>
                    </a:lnTo>
                    <a:lnTo>
                      <a:pt x="323308" y="130600"/>
                    </a:lnTo>
                    <a:lnTo>
                      <a:pt x="259292" y="140352"/>
                    </a:lnTo>
                    <a:lnTo>
                      <a:pt x="195825" y="150644"/>
                    </a:lnTo>
                    <a:lnTo>
                      <a:pt x="132904" y="162020"/>
                    </a:lnTo>
                    <a:lnTo>
                      <a:pt x="69438" y="173938"/>
                    </a:lnTo>
                    <a:lnTo>
                      <a:pt x="6519" y="186399"/>
                    </a:lnTo>
                    <a:lnTo>
                      <a:pt x="0" y="187746"/>
                    </a:lnTo>
                    <a:lnTo>
                      <a:pt x="0" y="131439"/>
                    </a:lnTo>
                    <a:lnTo>
                      <a:pt x="604654" y="3844"/>
                    </a:lnTo>
                    <a:lnTo>
                      <a:pt x="613973" y="2196"/>
                    </a:lnTo>
                    <a:lnTo>
                      <a:pt x="622743" y="1099"/>
                    </a:lnTo>
                    <a:lnTo>
                      <a:pt x="632611" y="550"/>
                    </a:lnTo>
                    <a:lnTo>
                      <a:pt x="641380" y="0"/>
                    </a:lnTo>
                    <a:close/>
                  </a:path>
                </a:pathLst>
              </a:custGeom>
              <a:solidFill>
                <a:srgbClr val="E33A58"/>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tx1">
                      <a:lumMod val="75000"/>
                      <a:lumOff val="25000"/>
                    </a:schemeClr>
                  </a:solidFill>
                  <a:latin typeface="+mn-ea"/>
                </a:endParaRPr>
              </a:p>
            </p:txBody>
          </p:sp>
          <p:sp>
            <p:nvSpPr>
              <p:cNvPr id="25" name="任意多边形 27"/>
              <p:cNvSpPr/>
              <p:nvPr/>
            </p:nvSpPr>
            <p:spPr>
              <a:xfrm>
                <a:off x="6134238" y="3389007"/>
                <a:ext cx="1450" cy="306"/>
              </a:xfrm>
              <a:custGeom>
                <a:avLst/>
                <a:gdLst>
                  <a:gd name="connsiteX0" fmla="*/ 1450 w 1450"/>
                  <a:gd name="connsiteY0" fmla="*/ 0 h 306"/>
                  <a:gd name="connsiteX1" fmla="*/ 1450 w 1450"/>
                  <a:gd name="connsiteY1" fmla="*/ 306 h 306"/>
                  <a:gd name="connsiteX2" fmla="*/ 0 w 1450"/>
                  <a:gd name="connsiteY2" fmla="*/ 306 h 306"/>
                  <a:gd name="connsiteX3" fmla="*/ 1450 w 1450"/>
                  <a:gd name="connsiteY3" fmla="*/ 0 h 306"/>
                </a:gdLst>
                <a:ahLst/>
                <a:cxnLst>
                  <a:cxn ang="0">
                    <a:pos x="connsiteX0" y="connsiteY0"/>
                  </a:cxn>
                  <a:cxn ang="0">
                    <a:pos x="connsiteX1" y="connsiteY1"/>
                  </a:cxn>
                  <a:cxn ang="0">
                    <a:pos x="connsiteX2" y="connsiteY2"/>
                  </a:cxn>
                  <a:cxn ang="0">
                    <a:pos x="connsiteX3" y="connsiteY3"/>
                  </a:cxn>
                </a:cxnLst>
                <a:rect l="l" t="t" r="r" b="b"/>
                <a:pathLst>
                  <a:path w="1450" h="306">
                    <a:moveTo>
                      <a:pt x="1450" y="0"/>
                    </a:moveTo>
                    <a:lnTo>
                      <a:pt x="1450" y="306"/>
                    </a:lnTo>
                    <a:lnTo>
                      <a:pt x="0" y="306"/>
                    </a:lnTo>
                    <a:lnTo>
                      <a:pt x="1450" y="0"/>
                    </a:lnTo>
                    <a:close/>
                  </a:path>
                </a:pathLst>
              </a:custGeom>
              <a:grp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tx1">
                      <a:lumMod val="75000"/>
                      <a:lumOff val="25000"/>
                    </a:schemeClr>
                  </a:solidFill>
                  <a:latin typeface="+mn-ea"/>
                </a:endParaRPr>
              </a:p>
            </p:txBody>
          </p:sp>
        </p:grpSp>
        <p:grpSp>
          <p:nvGrpSpPr>
            <p:cNvPr id="5" name="组合 4"/>
            <p:cNvGrpSpPr/>
            <p:nvPr/>
          </p:nvGrpSpPr>
          <p:grpSpPr>
            <a:xfrm>
              <a:off x="5272283" y="3849688"/>
              <a:ext cx="784031" cy="1899540"/>
              <a:chOff x="5272283" y="3468688"/>
              <a:chExt cx="784031" cy="1899540"/>
            </a:xfrm>
            <a:grpFill/>
          </p:grpSpPr>
          <p:sp>
            <p:nvSpPr>
              <p:cNvPr id="12" name="任意多边形 14"/>
              <p:cNvSpPr/>
              <p:nvPr/>
            </p:nvSpPr>
            <p:spPr>
              <a:xfrm>
                <a:off x="5272283" y="3468688"/>
                <a:ext cx="485806" cy="68507"/>
              </a:xfrm>
              <a:custGeom>
                <a:avLst/>
                <a:gdLst>
                  <a:gd name="connsiteX0" fmla="*/ 0 w 485806"/>
                  <a:gd name="connsiteY0" fmla="*/ 0 h 68507"/>
                  <a:gd name="connsiteX1" fmla="*/ 485806 w 485806"/>
                  <a:gd name="connsiteY1" fmla="*/ 0 h 68507"/>
                  <a:gd name="connsiteX2" fmla="*/ 179375 w 485806"/>
                  <a:gd name="connsiteY2" fmla="*/ 64663 h 68507"/>
                  <a:gd name="connsiteX3" fmla="*/ 169509 w 485806"/>
                  <a:gd name="connsiteY3" fmla="*/ 66311 h 68507"/>
                  <a:gd name="connsiteX4" fmla="*/ 160190 w 485806"/>
                  <a:gd name="connsiteY4" fmla="*/ 67410 h 68507"/>
                  <a:gd name="connsiteX5" fmla="*/ 150871 w 485806"/>
                  <a:gd name="connsiteY5" fmla="*/ 67959 h 68507"/>
                  <a:gd name="connsiteX6" fmla="*/ 141552 w 485806"/>
                  <a:gd name="connsiteY6" fmla="*/ 68507 h 68507"/>
                  <a:gd name="connsiteX7" fmla="*/ 133330 w 485806"/>
                  <a:gd name="connsiteY7" fmla="*/ 67959 h 68507"/>
                  <a:gd name="connsiteX8" fmla="*/ 125657 w 485806"/>
                  <a:gd name="connsiteY8" fmla="*/ 67410 h 68507"/>
                  <a:gd name="connsiteX9" fmla="*/ 110308 w 485806"/>
                  <a:gd name="connsiteY9" fmla="*/ 65762 h 68507"/>
                  <a:gd name="connsiteX10" fmla="*/ 95509 w 485806"/>
                  <a:gd name="connsiteY10" fmla="*/ 62467 h 68507"/>
                  <a:gd name="connsiteX11" fmla="*/ 81257 w 485806"/>
                  <a:gd name="connsiteY11" fmla="*/ 58072 h 68507"/>
                  <a:gd name="connsiteX12" fmla="*/ 66456 w 485806"/>
                  <a:gd name="connsiteY12" fmla="*/ 52031 h 68507"/>
                  <a:gd name="connsiteX13" fmla="*/ 52753 w 485806"/>
                  <a:gd name="connsiteY13" fmla="*/ 45442 h 68507"/>
                  <a:gd name="connsiteX14" fmla="*/ 40146 w 485806"/>
                  <a:gd name="connsiteY14" fmla="*/ 37751 h 68507"/>
                  <a:gd name="connsiteX15" fmla="*/ 28088 w 485806"/>
                  <a:gd name="connsiteY15" fmla="*/ 28415 h 68507"/>
                  <a:gd name="connsiteX16" fmla="*/ 16576 w 485806"/>
                  <a:gd name="connsiteY16" fmla="*/ 18530 h 68507"/>
                  <a:gd name="connsiteX17" fmla="*/ 6162 w 485806"/>
                  <a:gd name="connsiteY17" fmla="*/ 7546 h 68507"/>
                  <a:gd name="connsiteX18" fmla="*/ 0 w 485806"/>
                  <a:gd name="connsiteY18" fmla="*/ 0 h 685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485806" h="68507">
                    <a:moveTo>
                      <a:pt x="0" y="0"/>
                    </a:moveTo>
                    <a:lnTo>
                      <a:pt x="485806" y="0"/>
                    </a:lnTo>
                    <a:lnTo>
                      <a:pt x="179375" y="64663"/>
                    </a:lnTo>
                    <a:lnTo>
                      <a:pt x="169509" y="66311"/>
                    </a:lnTo>
                    <a:lnTo>
                      <a:pt x="160190" y="67410"/>
                    </a:lnTo>
                    <a:lnTo>
                      <a:pt x="150871" y="67959"/>
                    </a:lnTo>
                    <a:lnTo>
                      <a:pt x="141552" y="68507"/>
                    </a:lnTo>
                    <a:lnTo>
                      <a:pt x="133330" y="67959"/>
                    </a:lnTo>
                    <a:lnTo>
                      <a:pt x="125657" y="67410"/>
                    </a:lnTo>
                    <a:lnTo>
                      <a:pt x="110308" y="65762"/>
                    </a:lnTo>
                    <a:lnTo>
                      <a:pt x="95509" y="62467"/>
                    </a:lnTo>
                    <a:lnTo>
                      <a:pt x="81257" y="58072"/>
                    </a:lnTo>
                    <a:lnTo>
                      <a:pt x="66456" y="52031"/>
                    </a:lnTo>
                    <a:lnTo>
                      <a:pt x="52753" y="45442"/>
                    </a:lnTo>
                    <a:lnTo>
                      <a:pt x="40146" y="37751"/>
                    </a:lnTo>
                    <a:lnTo>
                      <a:pt x="28088" y="28415"/>
                    </a:lnTo>
                    <a:lnTo>
                      <a:pt x="16576" y="18530"/>
                    </a:lnTo>
                    <a:lnTo>
                      <a:pt x="6162" y="7546"/>
                    </a:lnTo>
                    <a:lnTo>
                      <a:pt x="0" y="0"/>
                    </a:lnTo>
                    <a:close/>
                  </a:path>
                </a:pathLst>
              </a:custGeom>
              <a:solidFill>
                <a:srgbClr val="E33A58"/>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tx1">
                      <a:lumMod val="75000"/>
                      <a:lumOff val="25000"/>
                    </a:schemeClr>
                  </a:solidFill>
                  <a:latin typeface="+mn-ea"/>
                </a:endParaRPr>
              </a:p>
            </p:txBody>
          </p:sp>
          <p:sp>
            <p:nvSpPr>
              <p:cNvPr id="13" name="任意多边形 15"/>
              <p:cNvSpPr/>
              <p:nvPr/>
            </p:nvSpPr>
            <p:spPr>
              <a:xfrm>
                <a:off x="5459952" y="3575542"/>
                <a:ext cx="323507" cy="254740"/>
              </a:xfrm>
              <a:custGeom>
                <a:avLst/>
                <a:gdLst>
                  <a:gd name="connsiteX0" fmla="*/ 292147 w 323507"/>
                  <a:gd name="connsiteY0" fmla="*/ 0 h 254740"/>
                  <a:gd name="connsiteX1" fmla="*/ 295447 w 323507"/>
                  <a:gd name="connsiteY1" fmla="*/ 550 h 254740"/>
                  <a:gd name="connsiteX2" fmla="*/ 299299 w 323507"/>
                  <a:gd name="connsiteY2" fmla="*/ 1099 h 254740"/>
                  <a:gd name="connsiteX3" fmla="*/ 302601 w 323507"/>
                  <a:gd name="connsiteY3" fmla="*/ 2200 h 254740"/>
                  <a:gd name="connsiteX4" fmla="*/ 305352 w 323507"/>
                  <a:gd name="connsiteY4" fmla="*/ 3851 h 254740"/>
                  <a:gd name="connsiteX5" fmla="*/ 308652 w 323507"/>
                  <a:gd name="connsiteY5" fmla="*/ 5501 h 254740"/>
                  <a:gd name="connsiteX6" fmla="*/ 311403 w 323507"/>
                  <a:gd name="connsiteY6" fmla="*/ 7152 h 254740"/>
                  <a:gd name="connsiteX7" fmla="*/ 314705 w 323507"/>
                  <a:gd name="connsiteY7" fmla="*/ 10453 h 254740"/>
                  <a:gd name="connsiteX8" fmla="*/ 316905 w 323507"/>
                  <a:gd name="connsiteY8" fmla="*/ 12654 h 254740"/>
                  <a:gd name="connsiteX9" fmla="*/ 318556 w 323507"/>
                  <a:gd name="connsiteY9" fmla="*/ 15405 h 254740"/>
                  <a:gd name="connsiteX10" fmla="*/ 320207 w 323507"/>
                  <a:gd name="connsiteY10" fmla="*/ 18705 h 254740"/>
                  <a:gd name="connsiteX11" fmla="*/ 321856 w 323507"/>
                  <a:gd name="connsiteY11" fmla="*/ 22008 h 254740"/>
                  <a:gd name="connsiteX12" fmla="*/ 322956 w 323507"/>
                  <a:gd name="connsiteY12" fmla="*/ 25309 h 254740"/>
                  <a:gd name="connsiteX13" fmla="*/ 323507 w 323507"/>
                  <a:gd name="connsiteY13" fmla="*/ 29710 h 254740"/>
                  <a:gd name="connsiteX14" fmla="*/ 323507 w 323507"/>
                  <a:gd name="connsiteY14" fmla="*/ 33561 h 254740"/>
                  <a:gd name="connsiteX15" fmla="*/ 323507 w 323507"/>
                  <a:gd name="connsiteY15" fmla="*/ 214025 h 254740"/>
                  <a:gd name="connsiteX16" fmla="*/ 323507 w 323507"/>
                  <a:gd name="connsiteY16" fmla="*/ 217876 h 254740"/>
                  <a:gd name="connsiteX17" fmla="*/ 322956 w 323507"/>
                  <a:gd name="connsiteY17" fmla="*/ 221727 h 254740"/>
                  <a:gd name="connsiteX18" fmla="*/ 321856 w 323507"/>
                  <a:gd name="connsiteY18" fmla="*/ 225580 h 254740"/>
                  <a:gd name="connsiteX19" fmla="*/ 320756 w 323507"/>
                  <a:gd name="connsiteY19" fmla="*/ 229431 h 254740"/>
                  <a:gd name="connsiteX20" fmla="*/ 319105 w 323507"/>
                  <a:gd name="connsiteY20" fmla="*/ 233282 h 254740"/>
                  <a:gd name="connsiteX21" fmla="*/ 316905 w 323507"/>
                  <a:gd name="connsiteY21" fmla="*/ 236583 h 254740"/>
                  <a:gd name="connsiteX22" fmla="*/ 314705 w 323507"/>
                  <a:gd name="connsiteY22" fmla="*/ 239884 h 254740"/>
                  <a:gd name="connsiteX23" fmla="*/ 311403 w 323507"/>
                  <a:gd name="connsiteY23" fmla="*/ 242636 h 254740"/>
                  <a:gd name="connsiteX24" fmla="*/ 308652 w 323507"/>
                  <a:gd name="connsiteY24" fmla="*/ 244836 h 254740"/>
                  <a:gd name="connsiteX25" fmla="*/ 305901 w 323507"/>
                  <a:gd name="connsiteY25" fmla="*/ 247037 h 254740"/>
                  <a:gd name="connsiteX26" fmla="*/ 302601 w 323507"/>
                  <a:gd name="connsiteY26" fmla="*/ 249237 h 254740"/>
                  <a:gd name="connsiteX27" fmla="*/ 299299 w 323507"/>
                  <a:gd name="connsiteY27" fmla="*/ 250889 h 254740"/>
                  <a:gd name="connsiteX28" fmla="*/ 295447 w 323507"/>
                  <a:gd name="connsiteY28" fmla="*/ 252538 h 254740"/>
                  <a:gd name="connsiteX29" fmla="*/ 291047 w 323507"/>
                  <a:gd name="connsiteY29" fmla="*/ 253639 h 254740"/>
                  <a:gd name="connsiteX30" fmla="*/ 287196 w 323507"/>
                  <a:gd name="connsiteY30" fmla="*/ 254189 h 254740"/>
                  <a:gd name="connsiteX31" fmla="*/ 283345 w 323507"/>
                  <a:gd name="connsiteY31" fmla="*/ 254740 h 254740"/>
                  <a:gd name="connsiteX32" fmla="*/ 40163 w 323507"/>
                  <a:gd name="connsiteY32" fmla="*/ 254740 h 254740"/>
                  <a:gd name="connsiteX33" fmla="*/ 36312 w 323507"/>
                  <a:gd name="connsiteY33" fmla="*/ 254189 h 254740"/>
                  <a:gd name="connsiteX34" fmla="*/ 32461 w 323507"/>
                  <a:gd name="connsiteY34" fmla="*/ 253639 h 254740"/>
                  <a:gd name="connsiteX35" fmla="*/ 28609 w 323507"/>
                  <a:gd name="connsiteY35" fmla="*/ 252538 h 254740"/>
                  <a:gd name="connsiteX36" fmla="*/ 24209 w 323507"/>
                  <a:gd name="connsiteY36" fmla="*/ 250889 h 254740"/>
                  <a:gd name="connsiteX37" fmla="*/ 20907 w 323507"/>
                  <a:gd name="connsiteY37" fmla="*/ 249237 h 254740"/>
                  <a:gd name="connsiteX38" fmla="*/ 17607 w 323507"/>
                  <a:gd name="connsiteY38" fmla="*/ 247037 h 254740"/>
                  <a:gd name="connsiteX39" fmla="*/ 14856 w 323507"/>
                  <a:gd name="connsiteY39" fmla="*/ 244836 h 254740"/>
                  <a:gd name="connsiteX40" fmla="*/ 12105 w 323507"/>
                  <a:gd name="connsiteY40" fmla="*/ 242636 h 254740"/>
                  <a:gd name="connsiteX41" fmla="*/ 9353 w 323507"/>
                  <a:gd name="connsiteY41" fmla="*/ 239884 h 254740"/>
                  <a:gd name="connsiteX42" fmla="*/ 7153 w 323507"/>
                  <a:gd name="connsiteY42" fmla="*/ 236583 h 254740"/>
                  <a:gd name="connsiteX43" fmla="*/ 4402 w 323507"/>
                  <a:gd name="connsiteY43" fmla="*/ 233282 h 254740"/>
                  <a:gd name="connsiteX44" fmla="*/ 2751 w 323507"/>
                  <a:gd name="connsiteY44" fmla="*/ 229431 h 254740"/>
                  <a:gd name="connsiteX45" fmla="*/ 1651 w 323507"/>
                  <a:gd name="connsiteY45" fmla="*/ 225580 h 254740"/>
                  <a:gd name="connsiteX46" fmla="*/ 551 w 323507"/>
                  <a:gd name="connsiteY46" fmla="*/ 221727 h 254740"/>
                  <a:gd name="connsiteX47" fmla="*/ 0 w 323507"/>
                  <a:gd name="connsiteY47" fmla="*/ 217876 h 254740"/>
                  <a:gd name="connsiteX48" fmla="*/ 0 w 323507"/>
                  <a:gd name="connsiteY48" fmla="*/ 214025 h 254740"/>
                  <a:gd name="connsiteX49" fmla="*/ 0 w 323507"/>
                  <a:gd name="connsiteY49" fmla="*/ 101235 h 254740"/>
                  <a:gd name="connsiteX50" fmla="*/ 0 w 323507"/>
                  <a:gd name="connsiteY50" fmla="*/ 97384 h 254740"/>
                  <a:gd name="connsiteX51" fmla="*/ 551 w 323507"/>
                  <a:gd name="connsiteY51" fmla="*/ 92982 h 254740"/>
                  <a:gd name="connsiteX52" fmla="*/ 1651 w 323507"/>
                  <a:gd name="connsiteY52" fmla="*/ 88580 h 254740"/>
                  <a:gd name="connsiteX53" fmla="*/ 2751 w 323507"/>
                  <a:gd name="connsiteY53" fmla="*/ 84179 h 254740"/>
                  <a:gd name="connsiteX54" fmla="*/ 4402 w 323507"/>
                  <a:gd name="connsiteY54" fmla="*/ 80878 h 254740"/>
                  <a:gd name="connsiteX55" fmla="*/ 6602 w 323507"/>
                  <a:gd name="connsiteY55" fmla="*/ 77027 h 254740"/>
                  <a:gd name="connsiteX56" fmla="*/ 8803 w 323507"/>
                  <a:gd name="connsiteY56" fmla="*/ 73726 h 254740"/>
                  <a:gd name="connsiteX57" fmla="*/ 11004 w 323507"/>
                  <a:gd name="connsiteY57" fmla="*/ 70424 h 254740"/>
                  <a:gd name="connsiteX58" fmla="*/ 13754 w 323507"/>
                  <a:gd name="connsiteY58" fmla="*/ 66572 h 254740"/>
                  <a:gd name="connsiteX59" fmla="*/ 17056 w 323507"/>
                  <a:gd name="connsiteY59" fmla="*/ 63822 h 254740"/>
                  <a:gd name="connsiteX60" fmla="*/ 19807 w 323507"/>
                  <a:gd name="connsiteY60" fmla="*/ 61072 h 254740"/>
                  <a:gd name="connsiteX61" fmla="*/ 23658 w 323507"/>
                  <a:gd name="connsiteY61" fmla="*/ 58870 h 254740"/>
                  <a:gd name="connsiteX62" fmla="*/ 27509 w 323507"/>
                  <a:gd name="connsiteY62" fmla="*/ 57219 h 254740"/>
                  <a:gd name="connsiteX63" fmla="*/ 31360 w 323507"/>
                  <a:gd name="connsiteY63" fmla="*/ 55019 h 254740"/>
                  <a:gd name="connsiteX64" fmla="*/ 35212 w 323507"/>
                  <a:gd name="connsiteY64" fmla="*/ 53918 h 254740"/>
                  <a:gd name="connsiteX65" fmla="*/ 39614 w 323507"/>
                  <a:gd name="connsiteY65" fmla="*/ 52819 h 254740"/>
                  <a:gd name="connsiteX66" fmla="*/ 283894 w 323507"/>
                  <a:gd name="connsiteY66" fmla="*/ 1099 h 254740"/>
                  <a:gd name="connsiteX67" fmla="*/ 287745 w 323507"/>
                  <a:gd name="connsiteY67" fmla="*/ 550 h 254740"/>
                  <a:gd name="connsiteX68" fmla="*/ 292147 w 323507"/>
                  <a:gd name="connsiteY68" fmla="*/ 0 h 2547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Lst>
                <a:rect l="l" t="t" r="r" b="b"/>
                <a:pathLst>
                  <a:path w="323507" h="254740">
                    <a:moveTo>
                      <a:pt x="292147" y="0"/>
                    </a:moveTo>
                    <a:lnTo>
                      <a:pt x="295447" y="550"/>
                    </a:lnTo>
                    <a:lnTo>
                      <a:pt x="299299" y="1099"/>
                    </a:lnTo>
                    <a:lnTo>
                      <a:pt x="302601" y="2200"/>
                    </a:lnTo>
                    <a:lnTo>
                      <a:pt x="305352" y="3851"/>
                    </a:lnTo>
                    <a:lnTo>
                      <a:pt x="308652" y="5501"/>
                    </a:lnTo>
                    <a:lnTo>
                      <a:pt x="311403" y="7152"/>
                    </a:lnTo>
                    <a:lnTo>
                      <a:pt x="314705" y="10453"/>
                    </a:lnTo>
                    <a:lnTo>
                      <a:pt x="316905" y="12654"/>
                    </a:lnTo>
                    <a:lnTo>
                      <a:pt x="318556" y="15405"/>
                    </a:lnTo>
                    <a:lnTo>
                      <a:pt x="320207" y="18705"/>
                    </a:lnTo>
                    <a:lnTo>
                      <a:pt x="321856" y="22008"/>
                    </a:lnTo>
                    <a:lnTo>
                      <a:pt x="322956" y="25309"/>
                    </a:lnTo>
                    <a:lnTo>
                      <a:pt x="323507" y="29710"/>
                    </a:lnTo>
                    <a:lnTo>
                      <a:pt x="323507" y="33561"/>
                    </a:lnTo>
                    <a:lnTo>
                      <a:pt x="323507" y="214025"/>
                    </a:lnTo>
                    <a:lnTo>
                      <a:pt x="323507" y="217876"/>
                    </a:lnTo>
                    <a:lnTo>
                      <a:pt x="322956" y="221727"/>
                    </a:lnTo>
                    <a:lnTo>
                      <a:pt x="321856" y="225580"/>
                    </a:lnTo>
                    <a:lnTo>
                      <a:pt x="320756" y="229431"/>
                    </a:lnTo>
                    <a:lnTo>
                      <a:pt x="319105" y="233282"/>
                    </a:lnTo>
                    <a:lnTo>
                      <a:pt x="316905" y="236583"/>
                    </a:lnTo>
                    <a:lnTo>
                      <a:pt x="314705" y="239884"/>
                    </a:lnTo>
                    <a:lnTo>
                      <a:pt x="311403" y="242636"/>
                    </a:lnTo>
                    <a:lnTo>
                      <a:pt x="308652" y="244836"/>
                    </a:lnTo>
                    <a:lnTo>
                      <a:pt x="305901" y="247037"/>
                    </a:lnTo>
                    <a:lnTo>
                      <a:pt x="302601" y="249237"/>
                    </a:lnTo>
                    <a:lnTo>
                      <a:pt x="299299" y="250889"/>
                    </a:lnTo>
                    <a:lnTo>
                      <a:pt x="295447" y="252538"/>
                    </a:lnTo>
                    <a:lnTo>
                      <a:pt x="291047" y="253639"/>
                    </a:lnTo>
                    <a:lnTo>
                      <a:pt x="287196" y="254189"/>
                    </a:lnTo>
                    <a:lnTo>
                      <a:pt x="283345" y="254740"/>
                    </a:lnTo>
                    <a:lnTo>
                      <a:pt x="40163" y="254740"/>
                    </a:lnTo>
                    <a:lnTo>
                      <a:pt x="36312" y="254189"/>
                    </a:lnTo>
                    <a:lnTo>
                      <a:pt x="32461" y="253639"/>
                    </a:lnTo>
                    <a:lnTo>
                      <a:pt x="28609" y="252538"/>
                    </a:lnTo>
                    <a:lnTo>
                      <a:pt x="24209" y="250889"/>
                    </a:lnTo>
                    <a:lnTo>
                      <a:pt x="20907" y="249237"/>
                    </a:lnTo>
                    <a:lnTo>
                      <a:pt x="17607" y="247037"/>
                    </a:lnTo>
                    <a:lnTo>
                      <a:pt x="14856" y="244836"/>
                    </a:lnTo>
                    <a:lnTo>
                      <a:pt x="12105" y="242636"/>
                    </a:lnTo>
                    <a:lnTo>
                      <a:pt x="9353" y="239884"/>
                    </a:lnTo>
                    <a:lnTo>
                      <a:pt x="7153" y="236583"/>
                    </a:lnTo>
                    <a:lnTo>
                      <a:pt x="4402" y="233282"/>
                    </a:lnTo>
                    <a:lnTo>
                      <a:pt x="2751" y="229431"/>
                    </a:lnTo>
                    <a:lnTo>
                      <a:pt x="1651" y="225580"/>
                    </a:lnTo>
                    <a:lnTo>
                      <a:pt x="551" y="221727"/>
                    </a:lnTo>
                    <a:lnTo>
                      <a:pt x="0" y="217876"/>
                    </a:lnTo>
                    <a:lnTo>
                      <a:pt x="0" y="214025"/>
                    </a:lnTo>
                    <a:lnTo>
                      <a:pt x="0" y="101235"/>
                    </a:lnTo>
                    <a:lnTo>
                      <a:pt x="0" y="97384"/>
                    </a:lnTo>
                    <a:lnTo>
                      <a:pt x="551" y="92982"/>
                    </a:lnTo>
                    <a:lnTo>
                      <a:pt x="1651" y="88580"/>
                    </a:lnTo>
                    <a:lnTo>
                      <a:pt x="2751" y="84179"/>
                    </a:lnTo>
                    <a:lnTo>
                      <a:pt x="4402" y="80878"/>
                    </a:lnTo>
                    <a:lnTo>
                      <a:pt x="6602" y="77027"/>
                    </a:lnTo>
                    <a:lnTo>
                      <a:pt x="8803" y="73726"/>
                    </a:lnTo>
                    <a:lnTo>
                      <a:pt x="11004" y="70424"/>
                    </a:lnTo>
                    <a:lnTo>
                      <a:pt x="13754" y="66572"/>
                    </a:lnTo>
                    <a:lnTo>
                      <a:pt x="17056" y="63822"/>
                    </a:lnTo>
                    <a:lnTo>
                      <a:pt x="19807" y="61072"/>
                    </a:lnTo>
                    <a:lnTo>
                      <a:pt x="23658" y="58870"/>
                    </a:lnTo>
                    <a:lnTo>
                      <a:pt x="27509" y="57219"/>
                    </a:lnTo>
                    <a:lnTo>
                      <a:pt x="31360" y="55019"/>
                    </a:lnTo>
                    <a:lnTo>
                      <a:pt x="35212" y="53918"/>
                    </a:lnTo>
                    <a:lnTo>
                      <a:pt x="39614" y="52819"/>
                    </a:lnTo>
                    <a:lnTo>
                      <a:pt x="283894" y="1099"/>
                    </a:lnTo>
                    <a:lnTo>
                      <a:pt x="287745" y="550"/>
                    </a:lnTo>
                    <a:lnTo>
                      <a:pt x="292147" y="0"/>
                    </a:lnTo>
                    <a:close/>
                  </a:path>
                </a:pathLst>
              </a:custGeom>
              <a:solidFill>
                <a:srgbClr val="2CA8B5"/>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tx1">
                      <a:lumMod val="75000"/>
                      <a:lumOff val="25000"/>
                    </a:schemeClr>
                  </a:solidFill>
                  <a:latin typeface="+mn-ea"/>
                </a:endParaRPr>
              </a:p>
            </p:txBody>
          </p:sp>
          <p:sp>
            <p:nvSpPr>
              <p:cNvPr id="14" name="任意多边形 16"/>
              <p:cNvSpPr/>
              <p:nvPr/>
            </p:nvSpPr>
            <p:spPr>
              <a:xfrm>
                <a:off x="5413345" y="3912455"/>
                <a:ext cx="642968" cy="597129"/>
              </a:xfrm>
              <a:custGeom>
                <a:avLst/>
                <a:gdLst>
                  <a:gd name="connsiteX0" fmla="*/ 1646 w 642968"/>
                  <a:gd name="connsiteY0" fmla="*/ 0 h 597129"/>
                  <a:gd name="connsiteX1" fmla="*/ 642968 w 642968"/>
                  <a:gd name="connsiteY1" fmla="*/ 0 h 597129"/>
                  <a:gd name="connsiteX2" fmla="*/ 642968 w 642968"/>
                  <a:gd name="connsiteY2" fmla="*/ 597129 h 597129"/>
                  <a:gd name="connsiteX3" fmla="*/ 184309 w 642968"/>
                  <a:gd name="connsiteY3" fmla="*/ 597129 h 597129"/>
                  <a:gd name="connsiteX4" fmla="*/ 173887 w 642968"/>
                  <a:gd name="connsiteY4" fmla="*/ 585667 h 597129"/>
                  <a:gd name="connsiteX5" fmla="*/ 163464 w 642968"/>
                  <a:gd name="connsiteY5" fmla="*/ 573660 h 597129"/>
                  <a:gd name="connsiteX6" fmla="*/ 153591 w 642968"/>
                  <a:gd name="connsiteY6" fmla="*/ 562198 h 597129"/>
                  <a:gd name="connsiteX7" fmla="*/ 143718 w 642968"/>
                  <a:gd name="connsiteY7" fmla="*/ 549644 h 597129"/>
                  <a:gd name="connsiteX8" fmla="*/ 133843 w 642968"/>
                  <a:gd name="connsiteY8" fmla="*/ 537090 h 597129"/>
                  <a:gd name="connsiteX9" fmla="*/ 125066 w 642968"/>
                  <a:gd name="connsiteY9" fmla="*/ 524535 h 597129"/>
                  <a:gd name="connsiteX10" fmla="*/ 116290 w 642968"/>
                  <a:gd name="connsiteY10" fmla="*/ 511436 h 597129"/>
                  <a:gd name="connsiteX11" fmla="*/ 107513 w 642968"/>
                  <a:gd name="connsiteY11" fmla="*/ 497791 h 597129"/>
                  <a:gd name="connsiteX12" fmla="*/ 99286 w 642968"/>
                  <a:gd name="connsiteY12" fmla="*/ 485237 h 597129"/>
                  <a:gd name="connsiteX13" fmla="*/ 91057 w 642968"/>
                  <a:gd name="connsiteY13" fmla="*/ 471045 h 597129"/>
                  <a:gd name="connsiteX14" fmla="*/ 83377 w 642968"/>
                  <a:gd name="connsiteY14" fmla="*/ 457399 h 597129"/>
                  <a:gd name="connsiteX15" fmla="*/ 76246 w 642968"/>
                  <a:gd name="connsiteY15" fmla="*/ 443754 h 597129"/>
                  <a:gd name="connsiteX16" fmla="*/ 68568 w 642968"/>
                  <a:gd name="connsiteY16" fmla="*/ 429562 h 597129"/>
                  <a:gd name="connsiteX17" fmla="*/ 61985 w 642968"/>
                  <a:gd name="connsiteY17" fmla="*/ 414825 h 597129"/>
                  <a:gd name="connsiteX18" fmla="*/ 55951 w 642968"/>
                  <a:gd name="connsiteY18" fmla="*/ 400634 h 597129"/>
                  <a:gd name="connsiteX19" fmla="*/ 49369 w 642968"/>
                  <a:gd name="connsiteY19" fmla="*/ 385897 h 597129"/>
                  <a:gd name="connsiteX20" fmla="*/ 43883 w 642968"/>
                  <a:gd name="connsiteY20" fmla="*/ 371160 h 597129"/>
                  <a:gd name="connsiteX21" fmla="*/ 38398 w 642968"/>
                  <a:gd name="connsiteY21" fmla="*/ 355876 h 597129"/>
                  <a:gd name="connsiteX22" fmla="*/ 33460 w 642968"/>
                  <a:gd name="connsiteY22" fmla="*/ 341139 h 597129"/>
                  <a:gd name="connsiteX23" fmla="*/ 27975 w 642968"/>
                  <a:gd name="connsiteY23" fmla="*/ 325857 h 597129"/>
                  <a:gd name="connsiteX24" fmla="*/ 24136 w 642968"/>
                  <a:gd name="connsiteY24" fmla="*/ 310028 h 597129"/>
                  <a:gd name="connsiteX25" fmla="*/ 19748 w 642968"/>
                  <a:gd name="connsiteY25" fmla="*/ 294198 h 597129"/>
                  <a:gd name="connsiteX26" fmla="*/ 16456 w 642968"/>
                  <a:gd name="connsiteY26" fmla="*/ 278916 h 597129"/>
                  <a:gd name="connsiteX27" fmla="*/ 13165 w 642968"/>
                  <a:gd name="connsiteY27" fmla="*/ 262540 h 597129"/>
                  <a:gd name="connsiteX28" fmla="*/ 9873 w 642968"/>
                  <a:gd name="connsiteY28" fmla="*/ 246713 h 597129"/>
                  <a:gd name="connsiteX29" fmla="*/ 7131 w 642968"/>
                  <a:gd name="connsiteY29" fmla="*/ 230337 h 597129"/>
                  <a:gd name="connsiteX30" fmla="*/ 4937 w 642968"/>
                  <a:gd name="connsiteY30" fmla="*/ 213962 h 597129"/>
                  <a:gd name="connsiteX31" fmla="*/ 3292 w 642968"/>
                  <a:gd name="connsiteY31" fmla="*/ 197588 h 597129"/>
                  <a:gd name="connsiteX32" fmla="*/ 2195 w 642968"/>
                  <a:gd name="connsiteY32" fmla="*/ 181214 h 597129"/>
                  <a:gd name="connsiteX33" fmla="*/ 1097 w 642968"/>
                  <a:gd name="connsiteY33" fmla="*/ 164292 h 597129"/>
                  <a:gd name="connsiteX34" fmla="*/ 549 w 642968"/>
                  <a:gd name="connsiteY34" fmla="*/ 147373 h 597129"/>
                  <a:gd name="connsiteX35" fmla="*/ 0 w 642968"/>
                  <a:gd name="connsiteY35" fmla="*/ 130451 h 597129"/>
                  <a:gd name="connsiteX36" fmla="*/ 549 w 642968"/>
                  <a:gd name="connsiteY36" fmla="*/ 63316 h 597129"/>
                  <a:gd name="connsiteX37" fmla="*/ 1646 w 642968"/>
                  <a:gd name="connsiteY37" fmla="*/ 0 h 5971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642968" h="597129">
                    <a:moveTo>
                      <a:pt x="1646" y="0"/>
                    </a:moveTo>
                    <a:lnTo>
                      <a:pt x="642968" y="0"/>
                    </a:lnTo>
                    <a:lnTo>
                      <a:pt x="642968" y="597129"/>
                    </a:lnTo>
                    <a:lnTo>
                      <a:pt x="184309" y="597129"/>
                    </a:lnTo>
                    <a:lnTo>
                      <a:pt x="173887" y="585667"/>
                    </a:lnTo>
                    <a:lnTo>
                      <a:pt x="163464" y="573660"/>
                    </a:lnTo>
                    <a:lnTo>
                      <a:pt x="153591" y="562198"/>
                    </a:lnTo>
                    <a:lnTo>
                      <a:pt x="143718" y="549644"/>
                    </a:lnTo>
                    <a:lnTo>
                      <a:pt x="133843" y="537090"/>
                    </a:lnTo>
                    <a:lnTo>
                      <a:pt x="125066" y="524535"/>
                    </a:lnTo>
                    <a:lnTo>
                      <a:pt x="116290" y="511436"/>
                    </a:lnTo>
                    <a:lnTo>
                      <a:pt x="107513" y="497791"/>
                    </a:lnTo>
                    <a:lnTo>
                      <a:pt x="99286" y="485237"/>
                    </a:lnTo>
                    <a:lnTo>
                      <a:pt x="91057" y="471045"/>
                    </a:lnTo>
                    <a:lnTo>
                      <a:pt x="83377" y="457399"/>
                    </a:lnTo>
                    <a:lnTo>
                      <a:pt x="76246" y="443754"/>
                    </a:lnTo>
                    <a:lnTo>
                      <a:pt x="68568" y="429562"/>
                    </a:lnTo>
                    <a:lnTo>
                      <a:pt x="61985" y="414825"/>
                    </a:lnTo>
                    <a:lnTo>
                      <a:pt x="55951" y="400634"/>
                    </a:lnTo>
                    <a:lnTo>
                      <a:pt x="49369" y="385897"/>
                    </a:lnTo>
                    <a:lnTo>
                      <a:pt x="43883" y="371160"/>
                    </a:lnTo>
                    <a:lnTo>
                      <a:pt x="38398" y="355876"/>
                    </a:lnTo>
                    <a:lnTo>
                      <a:pt x="33460" y="341139"/>
                    </a:lnTo>
                    <a:lnTo>
                      <a:pt x="27975" y="325857"/>
                    </a:lnTo>
                    <a:lnTo>
                      <a:pt x="24136" y="310028"/>
                    </a:lnTo>
                    <a:lnTo>
                      <a:pt x="19748" y="294198"/>
                    </a:lnTo>
                    <a:lnTo>
                      <a:pt x="16456" y="278916"/>
                    </a:lnTo>
                    <a:lnTo>
                      <a:pt x="13165" y="262540"/>
                    </a:lnTo>
                    <a:lnTo>
                      <a:pt x="9873" y="246713"/>
                    </a:lnTo>
                    <a:lnTo>
                      <a:pt x="7131" y="230337"/>
                    </a:lnTo>
                    <a:lnTo>
                      <a:pt x="4937" y="213962"/>
                    </a:lnTo>
                    <a:lnTo>
                      <a:pt x="3292" y="197588"/>
                    </a:lnTo>
                    <a:lnTo>
                      <a:pt x="2195" y="181214"/>
                    </a:lnTo>
                    <a:lnTo>
                      <a:pt x="1097" y="164292"/>
                    </a:lnTo>
                    <a:lnTo>
                      <a:pt x="549" y="147373"/>
                    </a:lnTo>
                    <a:lnTo>
                      <a:pt x="0" y="130451"/>
                    </a:lnTo>
                    <a:lnTo>
                      <a:pt x="549" y="63316"/>
                    </a:lnTo>
                    <a:lnTo>
                      <a:pt x="1646" y="0"/>
                    </a:lnTo>
                    <a:close/>
                  </a:path>
                </a:pathLst>
              </a:custGeom>
              <a:solidFill>
                <a:srgbClr val="2CA8B5"/>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tx1">
                      <a:lumMod val="75000"/>
                      <a:lumOff val="25000"/>
                    </a:schemeClr>
                  </a:solidFill>
                  <a:latin typeface="+mn-ea"/>
                </a:endParaRPr>
              </a:p>
            </p:txBody>
          </p:sp>
          <p:sp>
            <p:nvSpPr>
              <p:cNvPr id="15" name="任意多边形 17"/>
              <p:cNvSpPr/>
              <p:nvPr/>
            </p:nvSpPr>
            <p:spPr>
              <a:xfrm>
                <a:off x="5605257" y="4591758"/>
                <a:ext cx="451057" cy="191739"/>
              </a:xfrm>
              <a:custGeom>
                <a:avLst/>
                <a:gdLst>
                  <a:gd name="connsiteX0" fmla="*/ 94364 w 451057"/>
                  <a:gd name="connsiteY0" fmla="*/ 0 h 191739"/>
                  <a:gd name="connsiteX1" fmla="*/ 451057 w 451057"/>
                  <a:gd name="connsiteY1" fmla="*/ 0 h 191739"/>
                  <a:gd name="connsiteX2" fmla="*/ 451057 w 451057"/>
                  <a:gd name="connsiteY2" fmla="*/ 191739 h 191739"/>
                  <a:gd name="connsiteX3" fmla="*/ 94364 w 451057"/>
                  <a:gd name="connsiteY3" fmla="*/ 191739 h 191739"/>
                  <a:gd name="connsiteX4" fmla="*/ 84488 w 451057"/>
                  <a:gd name="connsiteY4" fmla="*/ 191196 h 191739"/>
                  <a:gd name="connsiteX5" fmla="*/ 75709 w 451057"/>
                  <a:gd name="connsiteY5" fmla="*/ 189560 h 191739"/>
                  <a:gd name="connsiteX6" fmla="*/ 66933 w 451057"/>
                  <a:gd name="connsiteY6" fmla="*/ 187382 h 191739"/>
                  <a:gd name="connsiteX7" fmla="*/ 57605 w 451057"/>
                  <a:gd name="connsiteY7" fmla="*/ 183569 h 191739"/>
                  <a:gd name="connsiteX8" fmla="*/ 49376 w 451057"/>
                  <a:gd name="connsiteY8" fmla="*/ 179756 h 191739"/>
                  <a:gd name="connsiteX9" fmla="*/ 41695 w 451057"/>
                  <a:gd name="connsiteY9" fmla="*/ 175398 h 191739"/>
                  <a:gd name="connsiteX10" fmla="*/ 34564 w 451057"/>
                  <a:gd name="connsiteY10" fmla="*/ 169950 h 191739"/>
                  <a:gd name="connsiteX11" fmla="*/ 27981 w 451057"/>
                  <a:gd name="connsiteY11" fmla="*/ 163414 h 191739"/>
                  <a:gd name="connsiteX12" fmla="*/ 21396 w 451057"/>
                  <a:gd name="connsiteY12" fmla="*/ 156879 h 191739"/>
                  <a:gd name="connsiteX13" fmla="*/ 15911 w 451057"/>
                  <a:gd name="connsiteY13" fmla="*/ 149252 h 191739"/>
                  <a:gd name="connsiteX14" fmla="*/ 11521 w 451057"/>
                  <a:gd name="connsiteY14" fmla="*/ 141082 h 191739"/>
                  <a:gd name="connsiteX15" fmla="*/ 7680 w 451057"/>
                  <a:gd name="connsiteY15" fmla="*/ 132911 h 191739"/>
                  <a:gd name="connsiteX16" fmla="*/ 3841 w 451057"/>
                  <a:gd name="connsiteY16" fmla="*/ 124195 h 191739"/>
                  <a:gd name="connsiteX17" fmla="*/ 1646 w 451057"/>
                  <a:gd name="connsiteY17" fmla="*/ 114935 h 191739"/>
                  <a:gd name="connsiteX18" fmla="*/ 0 w 451057"/>
                  <a:gd name="connsiteY18" fmla="*/ 105675 h 191739"/>
                  <a:gd name="connsiteX19" fmla="*/ 0 w 451057"/>
                  <a:gd name="connsiteY19" fmla="*/ 95871 h 191739"/>
                  <a:gd name="connsiteX20" fmla="*/ 0 w 451057"/>
                  <a:gd name="connsiteY20" fmla="*/ 86065 h 191739"/>
                  <a:gd name="connsiteX21" fmla="*/ 1646 w 451057"/>
                  <a:gd name="connsiteY21" fmla="*/ 76261 h 191739"/>
                  <a:gd name="connsiteX22" fmla="*/ 3841 w 451057"/>
                  <a:gd name="connsiteY22" fmla="*/ 67546 h 191739"/>
                  <a:gd name="connsiteX23" fmla="*/ 7680 w 451057"/>
                  <a:gd name="connsiteY23" fmla="*/ 58285 h 191739"/>
                  <a:gd name="connsiteX24" fmla="*/ 11521 w 451057"/>
                  <a:gd name="connsiteY24" fmla="*/ 50114 h 191739"/>
                  <a:gd name="connsiteX25" fmla="*/ 15911 w 451057"/>
                  <a:gd name="connsiteY25" fmla="*/ 41944 h 191739"/>
                  <a:gd name="connsiteX26" fmla="*/ 21396 w 451057"/>
                  <a:gd name="connsiteY26" fmla="*/ 34863 h 191739"/>
                  <a:gd name="connsiteX27" fmla="*/ 27981 w 451057"/>
                  <a:gd name="connsiteY27" fmla="*/ 28325 h 191739"/>
                  <a:gd name="connsiteX28" fmla="*/ 34564 w 451057"/>
                  <a:gd name="connsiteY28" fmla="*/ 21789 h 191739"/>
                  <a:gd name="connsiteX29" fmla="*/ 41695 w 451057"/>
                  <a:gd name="connsiteY29" fmla="*/ 16342 h 191739"/>
                  <a:gd name="connsiteX30" fmla="*/ 49376 w 451057"/>
                  <a:gd name="connsiteY30" fmla="*/ 11440 h 191739"/>
                  <a:gd name="connsiteX31" fmla="*/ 57605 w 451057"/>
                  <a:gd name="connsiteY31" fmla="*/ 7627 h 191739"/>
                  <a:gd name="connsiteX32" fmla="*/ 66933 w 451057"/>
                  <a:gd name="connsiteY32" fmla="*/ 3814 h 191739"/>
                  <a:gd name="connsiteX33" fmla="*/ 75709 w 451057"/>
                  <a:gd name="connsiteY33" fmla="*/ 1634 h 191739"/>
                  <a:gd name="connsiteX34" fmla="*/ 84488 w 451057"/>
                  <a:gd name="connsiteY34" fmla="*/ 546 h 191739"/>
                  <a:gd name="connsiteX35" fmla="*/ 94364 w 451057"/>
                  <a:gd name="connsiteY35" fmla="*/ 0 h 1917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451057" h="191739">
                    <a:moveTo>
                      <a:pt x="94364" y="0"/>
                    </a:moveTo>
                    <a:lnTo>
                      <a:pt x="451057" y="0"/>
                    </a:lnTo>
                    <a:lnTo>
                      <a:pt x="451057" y="191739"/>
                    </a:lnTo>
                    <a:lnTo>
                      <a:pt x="94364" y="191739"/>
                    </a:lnTo>
                    <a:lnTo>
                      <a:pt x="84488" y="191196"/>
                    </a:lnTo>
                    <a:lnTo>
                      <a:pt x="75709" y="189560"/>
                    </a:lnTo>
                    <a:lnTo>
                      <a:pt x="66933" y="187382"/>
                    </a:lnTo>
                    <a:lnTo>
                      <a:pt x="57605" y="183569"/>
                    </a:lnTo>
                    <a:lnTo>
                      <a:pt x="49376" y="179756"/>
                    </a:lnTo>
                    <a:lnTo>
                      <a:pt x="41695" y="175398"/>
                    </a:lnTo>
                    <a:lnTo>
                      <a:pt x="34564" y="169950"/>
                    </a:lnTo>
                    <a:lnTo>
                      <a:pt x="27981" y="163414"/>
                    </a:lnTo>
                    <a:lnTo>
                      <a:pt x="21396" y="156879"/>
                    </a:lnTo>
                    <a:lnTo>
                      <a:pt x="15911" y="149252"/>
                    </a:lnTo>
                    <a:lnTo>
                      <a:pt x="11521" y="141082"/>
                    </a:lnTo>
                    <a:lnTo>
                      <a:pt x="7680" y="132911"/>
                    </a:lnTo>
                    <a:lnTo>
                      <a:pt x="3841" y="124195"/>
                    </a:lnTo>
                    <a:lnTo>
                      <a:pt x="1646" y="114935"/>
                    </a:lnTo>
                    <a:lnTo>
                      <a:pt x="0" y="105675"/>
                    </a:lnTo>
                    <a:lnTo>
                      <a:pt x="0" y="95871"/>
                    </a:lnTo>
                    <a:lnTo>
                      <a:pt x="0" y="86065"/>
                    </a:lnTo>
                    <a:lnTo>
                      <a:pt x="1646" y="76261"/>
                    </a:lnTo>
                    <a:lnTo>
                      <a:pt x="3841" y="67546"/>
                    </a:lnTo>
                    <a:lnTo>
                      <a:pt x="7680" y="58285"/>
                    </a:lnTo>
                    <a:lnTo>
                      <a:pt x="11521" y="50114"/>
                    </a:lnTo>
                    <a:lnTo>
                      <a:pt x="15911" y="41944"/>
                    </a:lnTo>
                    <a:lnTo>
                      <a:pt x="21396" y="34863"/>
                    </a:lnTo>
                    <a:lnTo>
                      <a:pt x="27981" y="28325"/>
                    </a:lnTo>
                    <a:lnTo>
                      <a:pt x="34564" y="21789"/>
                    </a:lnTo>
                    <a:lnTo>
                      <a:pt x="41695" y="16342"/>
                    </a:lnTo>
                    <a:lnTo>
                      <a:pt x="49376" y="11440"/>
                    </a:lnTo>
                    <a:lnTo>
                      <a:pt x="57605" y="7627"/>
                    </a:lnTo>
                    <a:lnTo>
                      <a:pt x="66933" y="3814"/>
                    </a:lnTo>
                    <a:lnTo>
                      <a:pt x="75709" y="1634"/>
                    </a:lnTo>
                    <a:lnTo>
                      <a:pt x="84488" y="546"/>
                    </a:lnTo>
                    <a:lnTo>
                      <a:pt x="94364" y="0"/>
                    </a:lnTo>
                    <a:close/>
                  </a:path>
                </a:pathLst>
              </a:custGeom>
              <a:solidFill>
                <a:srgbClr val="2CA8B5"/>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tx1">
                      <a:lumMod val="75000"/>
                      <a:lumOff val="25000"/>
                    </a:schemeClr>
                  </a:solidFill>
                  <a:latin typeface="+mn-ea"/>
                </a:endParaRPr>
              </a:p>
            </p:txBody>
          </p:sp>
          <p:sp>
            <p:nvSpPr>
              <p:cNvPr id="16" name="任意多边形 18"/>
              <p:cNvSpPr/>
              <p:nvPr/>
            </p:nvSpPr>
            <p:spPr>
              <a:xfrm>
                <a:off x="5605257" y="4846498"/>
                <a:ext cx="451057" cy="191739"/>
              </a:xfrm>
              <a:custGeom>
                <a:avLst/>
                <a:gdLst>
                  <a:gd name="connsiteX0" fmla="*/ 94364 w 451057"/>
                  <a:gd name="connsiteY0" fmla="*/ 0 h 191739"/>
                  <a:gd name="connsiteX1" fmla="*/ 451057 w 451057"/>
                  <a:gd name="connsiteY1" fmla="*/ 0 h 191739"/>
                  <a:gd name="connsiteX2" fmla="*/ 451057 w 451057"/>
                  <a:gd name="connsiteY2" fmla="*/ 191739 h 191739"/>
                  <a:gd name="connsiteX3" fmla="*/ 94364 w 451057"/>
                  <a:gd name="connsiteY3" fmla="*/ 191739 h 191739"/>
                  <a:gd name="connsiteX4" fmla="*/ 84488 w 451057"/>
                  <a:gd name="connsiteY4" fmla="*/ 191194 h 191739"/>
                  <a:gd name="connsiteX5" fmla="*/ 75709 w 451057"/>
                  <a:gd name="connsiteY5" fmla="*/ 190100 h 191739"/>
                  <a:gd name="connsiteX6" fmla="*/ 66933 w 451057"/>
                  <a:gd name="connsiteY6" fmla="*/ 187368 h 191739"/>
                  <a:gd name="connsiteX7" fmla="*/ 57605 w 451057"/>
                  <a:gd name="connsiteY7" fmla="*/ 184639 h 191739"/>
                  <a:gd name="connsiteX8" fmla="*/ 49376 w 451057"/>
                  <a:gd name="connsiteY8" fmla="*/ 180268 h 191739"/>
                  <a:gd name="connsiteX9" fmla="*/ 41695 w 451057"/>
                  <a:gd name="connsiteY9" fmla="*/ 175898 h 191739"/>
                  <a:gd name="connsiteX10" fmla="*/ 34564 w 451057"/>
                  <a:gd name="connsiteY10" fmla="*/ 169888 h 191739"/>
                  <a:gd name="connsiteX11" fmla="*/ 27981 w 451057"/>
                  <a:gd name="connsiteY11" fmla="*/ 163880 h 191739"/>
                  <a:gd name="connsiteX12" fmla="*/ 21396 w 451057"/>
                  <a:gd name="connsiteY12" fmla="*/ 157325 h 191739"/>
                  <a:gd name="connsiteX13" fmla="*/ 15911 w 451057"/>
                  <a:gd name="connsiteY13" fmla="*/ 149676 h 191739"/>
                  <a:gd name="connsiteX14" fmla="*/ 11521 w 451057"/>
                  <a:gd name="connsiteY14" fmla="*/ 142029 h 191739"/>
                  <a:gd name="connsiteX15" fmla="*/ 7680 w 451057"/>
                  <a:gd name="connsiteY15" fmla="*/ 133290 h 191739"/>
                  <a:gd name="connsiteX16" fmla="*/ 3841 w 451057"/>
                  <a:gd name="connsiteY16" fmla="*/ 124549 h 191739"/>
                  <a:gd name="connsiteX17" fmla="*/ 1646 w 451057"/>
                  <a:gd name="connsiteY17" fmla="*/ 115262 h 191739"/>
                  <a:gd name="connsiteX18" fmla="*/ 0 w 451057"/>
                  <a:gd name="connsiteY18" fmla="*/ 105429 h 191739"/>
                  <a:gd name="connsiteX19" fmla="*/ 0 w 451057"/>
                  <a:gd name="connsiteY19" fmla="*/ 96143 h 191739"/>
                  <a:gd name="connsiteX20" fmla="*/ 0 w 451057"/>
                  <a:gd name="connsiteY20" fmla="*/ 85764 h 191739"/>
                  <a:gd name="connsiteX21" fmla="*/ 1646 w 451057"/>
                  <a:gd name="connsiteY21" fmla="*/ 76478 h 191739"/>
                  <a:gd name="connsiteX22" fmla="*/ 3841 w 451057"/>
                  <a:gd name="connsiteY22" fmla="*/ 67190 h 191739"/>
                  <a:gd name="connsiteX23" fmla="*/ 7680 w 451057"/>
                  <a:gd name="connsiteY23" fmla="*/ 58451 h 191739"/>
                  <a:gd name="connsiteX24" fmla="*/ 11521 w 451057"/>
                  <a:gd name="connsiteY24" fmla="*/ 49710 h 191739"/>
                  <a:gd name="connsiteX25" fmla="*/ 15911 w 451057"/>
                  <a:gd name="connsiteY25" fmla="*/ 42063 h 191739"/>
                  <a:gd name="connsiteX26" fmla="*/ 21396 w 451057"/>
                  <a:gd name="connsiteY26" fmla="*/ 34961 h 191739"/>
                  <a:gd name="connsiteX27" fmla="*/ 27981 w 451057"/>
                  <a:gd name="connsiteY27" fmla="*/ 27861 h 191739"/>
                  <a:gd name="connsiteX28" fmla="*/ 34564 w 451057"/>
                  <a:gd name="connsiteY28" fmla="*/ 21851 h 191739"/>
                  <a:gd name="connsiteX29" fmla="*/ 41695 w 451057"/>
                  <a:gd name="connsiteY29" fmla="*/ 16388 h 191739"/>
                  <a:gd name="connsiteX30" fmla="*/ 49376 w 451057"/>
                  <a:gd name="connsiteY30" fmla="*/ 10925 h 191739"/>
                  <a:gd name="connsiteX31" fmla="*/ 57605 w 451057"/>
                  <a:gd name="connsiteY31" fmla="*/ 7102 h 191739"/>
                  <a:gd name="connsiteX32" fmla="*/ 66933 w 451057"/>
                  <a:gd name="connsiteY32" fmla="*/ 4371 h 191739"/>
                  <a:gd name="connsiteX33" fmla="*/ 75709 w 451057"/>
                  <a:gd name="connsiteY33" fmla="*/ 1639 h 191739"/>
                  <a:gd name="connsiteX34" fmla="*/ 84488 w 451057"/>
                  <a:gd name="connsiteY34" fmla="*/ 547 h 191739"/>
                  <a:gd name="connsiteX35" fmla="*/ 94364 w 451057"/>
                  <a:gd name="connsiteY35" fmla="*/ 0 h 1917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451057" h="191739">
                    <a:moveTo>
                      <a:pt x="94364" y="0"/>
                    </a:moveTo>
                    <a:lnTo>
                      <a:pt x="451057" y="0"/>
                    </a:lnTo>
                    <a:lnTo>
                      <a:pt x="451057" y="191739"/>
                    </a:lnTo>
                    <a:lnTo>
                      <a:pt x="94364" y="191739"/>
                    </a:lnTo>
                    <a:lnTo>
                      <a:pt x="84488" y="191194"/>
                    </a:lnTo>
                    <a:lnTo>
                      <a:pt x="75709" y="190100"/>
                    </a:lnTo>
                    <a:lnTo>
                      <a:pt x="66933" y="187368"/>
                    </a:lnTo>
                    <a:lnTo>
                      <a:pt x="57605" y="184639"/>
                    </a:lnTo>
                    <a:lnTo>
                      <a:pt x="49376" y="180268"/>
                    </a:lnTo>
                    <a:lnTo>
                      <a:pt x="41695" y="175898"/>
                    </a:lnTo>
                    <a:lnTo>
                      <a:pt x="34564" y="169888"/>
                    </a:lnTo>
                    <a:lnTo>
                      <a:pt x="27981" y="163880"/>
                    </a:lnTo>
                    <a:lnTo>
                      <a:pt x="21396" y="157325"/>
                    </a:lnTo>
                    <a:lnTo>
                      <a:pt x="15911" y="149676"/>
                    </a:lnTo>
                    <a:lnTo>
                      <a:pt x="11521" y="142029"/>
                    </a:lnTo>
                    <a:lnTo>
                      <a:pt x="7680" y="133290"/>
                    </a:lnTo>
                    <a:lnTo>
                      <a:pt x="3841" y="124549"/>
                    </a:lnTo>
                    <a:lnTo>
                      <a:pt x="1646" y="115262"/>
                    </a:lnTo>
                    <a:lnTo>
                      <a:pt x="0" y="105429"/>
                    </a:lnTo>
                    <a:lnTo>
                      <a:pt x="0" y="96143"/>
                    </a:lnTo>
                    <a:lnTo>
                      <a:pt x="0" y="85764"/>
                    </a:lnTo>
                    <a:lnTo>
                      <a:pt x="1646" y="76478"/>
                    </a:lnTo>
                    <a:lnTo>
                      <a:pt x="3841" y="67190"/>
                    </a:lnTo>
                    <a:lnTo>
                      <a:pt x="7680" y="58451"/>
                    </a:lnTo>
                    <a:lnTo>
                      <a:pt x="11521" y="49710"/>
                    </a:lnTo>
                    <a:lnTo>
                      <a:pt x="15911" y="42063"/>
                    </a:lnTo>
                    <a:lnTo>
                      <a:pt x="21396" y="34961"/>
                    </a:lnTo>
                    <a:lnTo>
                      <a:pt x="27981" y="27861"/>
                    </a:lnTo>
                    <a:lnTo>
                      <a:pt x="34564" y="21851"/>
                    </a:lnTo>
                    <a:lnTo>
                      <a:pt x="41695" y="16388"/>
                    </a:lnTo>
                    <a:lnTo>
                      <a:pt x="49376" y="10925"/>
                    </a:lnTo>
                    <a:lnTo>
                      <a:pt x="57605" y="7102"/>
                    </a:lnTo>
                    <a:lnTo>
                      <a:pt x="66933" y="4371"/>
                    </a:lnTo>
                    <a:lnTo>
                      <a:pt x="75709" y="1639"/>
                    </a:lnTo>
                    <a:lnTo>
                      <a:pt x="84488" y="547"/>
                    </a:lnTo>
                    <a:lnTo>
                      <a:pt x="94364" y="0"/>
                    </a:lnTo>
                    <a:close/>
                  </a:path>
                </a:pathLst>
              </a:custGeom>
              <a:solidFill>
                <a:srgbClr val="2CA8B5"/>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tx1">
                      <a:lumMod val="75000"/>
                      <a:lumOff val="25000"/>
                    </a:schemeClr>
                  </a:solidFill>
                  <a:latin typeface="+mn-ea"/>
                </a:endParaRPr>
              </a:p>
            </p:txBody>
          </p:sp>
          <p:sp>
            <p:nvSpPr>
              <p:cNvPr id="17" name="任意多边形 19"/>
              <p:cNvSpPr/>
              <p:nvPr/>
            </p:nvSpPr>
            <p:spPr>
              <a:xfrm>
                <a:off x="5753303" y="5120411"/>
                <a:ext cx="303011" cy="247817"/>
              </a:xfrm>
              <a:custGeom>
                <a:avLst/>
                <a:gdLst>
                  <a:gd name="connsiteX0" fmla="*/ 0 w 303011"/>
                  <a:gd name="connsiteY0" fmla="*/ 0 h 247817"/>
                  <a:gd name="connsiteX1" fmla="*/ 303011 w 303011"/>
                  <a:gd name="connsiteY1" fmla="*/ 0 h 247817"/>
                  <a:gd name="connsiteX2" fmla="*/ 303011 w 303011"/>
                  <a:gd name="connsiteY2" fmla="*/ 247817 h 247817"/>
                  <a:gd name="connsiteX3" fmla="*/ 289280 w 303011"/>
                  <a:gd name="connsiteY3" fmla="*/ 246535 h 247817"/>
                  <a:gd name="connsiteX4" fmla="*/ 272843 w 303011"/>
                  <a:gd name="connsiteY4" fmla="*/ 243807 h 247817"/>
                  <a:gd name="connsiteX5" fmla="*/ 255859 w 303011"/>
                  <a:gd name="connsiteY5" fmla="*/ 241081 h 247817"/>
                  <a:gd name="connsiteX6" fmla="*/ 239422 w 303011"/>
                  <a:gd name="connsiteY6" fmla="*/ 237808 h 247817"/>
                  <a:gd name="connsiteX7" fmla="*/ 224081 w 303011"/>
                  <a:gd name="connsiteY7" fmla="*/ 233989 h 247817"/>
                  <a:gd name="connsiteX8" fmla="*/ 208742 w 303011"/>
                  <a:gd name="connsiteY8" fmla="*/ 229626 h 247817"/>
                  <a:gd name="connsiteX9" fmla="*/ 193401 w 303011"/>
                  <a:gd name="connsiteY9" fmla="*/ 224172 h 247817"/>
                  <a:gd name="connsiteX10" fmla="*/ 178608 w 303011"/>
                  <a:gd name="connsiteY10" fmla="*/ 219263 h 247817"/>
                  <a:gd name="connsiteX11" fmla="*/ 164364 w 303011"/>
                  <a:gd name="connsiteY11" fmla="*/ 213263 h 247817"/>
                  <a:gd name="connsiteX12" fmla="*/ 150667 w 303011"/>
                  <a:gd name="connsiteY12" fmla="*/ 206719 h 247817"/>
                  <a:gd name="connsiteX13" fmla="*/ 136969 w 303011"/>
                  <a:gd name="connsiteY13" fmla="*/ 199627 h 247817"/>
                  <a:gd name="connsiteX14" fmla="*/ 124369 w 303011"/>
                  <a:gd name="connsiteY14" fmla="*/ 192537 h 247817"/>
                  <a:gd name="connsiteX15" fmla="*/ 111767 w 303011"/>
                  <a:gd name="connsiteY15" fmla="*/ 184355 h 247817"/>
                  <a:gd name="connsiteX16" fmla="*/ 100262 w 303011"/>
                  <a:gd name="connsiteY16" fmla="*/ 176173 h 247817"/>
                  <a:gd name="connsiteX17" fmla="*/ 88756 w 303011"/>
                  <a:gd name="connsiteY17" fmla="*/ 167993 h 247817"/>
                  <a:gd name="connsiteX18" fmla="*/ 77799 w 303011"/>
                  <a:gd name="connsiteY18" fmla="*/ 158721 h 247817"/>
                  <a:gd name="connsiteX19" fmla="*/ 67936 w 303011"/>
                  <a:gd name="connsiteY19" fmla="*/ 149448 h 247817"/>
                  <a:gd name="connsiteX20" fmla="*/ 58075 w 303011"/>
                  <a:gd name="connsiteY20" fmla="*/ 139085 h 247817"/>
                  <a:gd name="connsiteX21" fmla="*/ 49309 w 303011"/>
                  <a:gd name="connsiteY21" fmla="*/ 129268 h 247817"/>
                  <a:gd name="connsiteX22" fmla="*/ 41090 w 303011"/>
                  <a:gd name="connsiteY22" fmla="*/ 118905 h 247817"/>
                  <a:gd name="connsiteX23" fmla="*/ 33420 w 303011"/>
                  <a:gd name="connsiteY23" fmla="*/ 108540 h 247817"/>
                  <a:gd name="connsiteX24" fmla="*/ 26846 w 303011"/>
                  <a:gd name="connsiteY24" fmla="*/ 97086 h 247817"/>
                  <a:gd name="connsiteX25" fmla="*/ 20819 w 303011"/>
                  <a:gd name="connsiteY25" fmla="*/ 86178 h 247817"/>
                  <a:gd name="connsiteX26" fmla="*/ 15341 w 303011"/>
                  <a:gd name="connsiteY26" fmla="*/ 74178 h 247817"/>
                  <a:gd name="connsiteX27" fmla="*/ 10410 w 303011"/>
                  <a:gd name="connsiteY27" fmla="*/ 62179 h 247817"/>
                  <a:gd name="connsiteX28" fmla="*/ 7122 w 303011"/>
                  <a:gd name="connsiteY28" fmla="*/ 50726 h 247817"/>
                  <a:gd name="connsiteX29" fmla="*/ 3835 w 303011"/>
                  <a:gd name="connsiteY29" fmla="*/ 38180 h 247817"/>
                  <a:gd name="connsiteX30" fmla="*/ 1644 w 303011"/>
                  <a:gd name="connsiteY30" fmla="*/ 26181 h 247817"/>
                  <a:gd name="connsiteX31" fmla="*/ 547 w 303011"/>
                  <a:gd name="connsiteY31" fmla="*/ 13091 h 247817"/>
                  <a:gd name="connsiteX32" fmla="*/ 0 w 303011"/>
                  <a:gd name="connsiteY32" fmla="*/ 0 h 2478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303011" h="247817">
                    <a:moveTo>
                      <a:pt x="0" y="0"/>
                    </a:moveTo>
                    <a:lnTo>
                      <a:pt x="303011" y="0"/>
                    </a:lnTo>
                    <a:lnTo>
                      <a:pt x="303011" y="247817"/>
                    </a:lnTo>
                    <a:lnTo>
                      <a:pt x="289280" y="246535"/>
                    </a:lnTo>
                    <a:lnTo>
                      <a:pt x="272843" y="243807"/>
                    </a:lnTo>
                    <a:lnTo>
                      <a:pt x="255859" y="241081"/>
                    </a:lnTo>
                    <a:lnTo>
                      <a:pt x="239422" y="237808"/>
                    </a:lnTo>
                    <a:lnTo>
                      <a:pt x="224081" y="233989"/>
                    </a:lnTo>
                    <a:lnTo>
                      <a:pt x="208742" y="229626"/>
                    </a:lnTo>
                    <a:lnTo>
                      <a:pt x="193401" y="224172"/>
                    </a:lnTo>
                    <a:lnTo>
                      <a:pt x="178608" y="219263"/>
                    </a:lnTo>
                    <a:lnTo>
                      <a:pt x="164364" y="213263"/>
                    </a:lnTo>
                    <a:lnTo>
                      <a:pt x="150667" y="206719"/>
                    </a:lnTo>
                    <a:lnTo>
                      <a:pt x="136969" y="199627"/>
                    </a:lnTo>
                    <a:lnTo>
                      <a:pt x="124369" y="192537"/>
                    </a:lnTo>
                    <a:lnTo>
                      <a:pt x="111767" y="184355"/>
                    </a:lnTo>
                    <a:lnTo>
                      <a:pt x="100262" y="176173"/>
                    </a:lnTo>
                    <a:lnTo>
                      <a:pt x="88756" y="167993"/>
                    </a:lnTo>
                    <a:lnTo>
                      <a:pt x="77799" y="158721"/>
                    </a:lnTo>
                    <a:lnTo>
                      <a:pt x="67936" y="149448"/>
                    </a:lnTo>
                    <a:lnTo>
                      <a:pt x="58075" y="139085"/>
                    </a:lnTo>
                    <a:lnTo>
                      <a:pt x="49309" y="129268"/>
                    </a:lnTo>
                    <a:lnTo>
                      <a:pt x="41090" y="118905"/>
                    </a:lnTo>
                    <a:lnTo>
                      <a:pt x="33420" y="108540"/>
                    </a:lnTo>
                    <a:lnTo>
                      <a:pt x="26846" y="97086"/>
                    </a:lnTo>
                    <a:lnTo>
                      <a:pt x="20819" y="86178"/>
                    </a:lnTo>
                    <a:lnTo>
                      <a:pt x="15341" y="74178"/>
                    </a:lnTo>
                    <a:lnTo>
                      <a:pt x="10410" y="62179"/>
                    </a:lnTo>
                    <a:lnTo>
                      <a:pt x="7122" y="50726"/>
                    </a:lnTo>
                    <a:lnTo>
                      <a:pt x="3835" y="38180"/>
                    </a:lnTo>
                    <a:lnTo>
                      <a:pt x="1644" y="26181"/>
                    </a:lnTo>
                    <a:lnTo>
                      <a:pt x="547" y="13091"/>
                    </a:lnTo>
                    <a:lnTo>
                      <a:pt x="0" y="0"/>
                    </a:lnTo>
                    <a:close/>
                  </a:path>
                </a:pathLst>
              </a:custGeom>
              <a:solidFill>
                <a:srgbClr val="2CA8B5"/>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tx1">
                      <a:lumMod val="75000"/>
                      <a:lumOff val="25000"/>
                    </a:schemeClr>
                  </a:solidFill>
                  <a:latin typeface="+mn-ea"/>
                </a:endParaRPr>
              </a:p>
            </p:txBody>
          </p:sp>
        </p:grpSp>
        <p:grpSp>
          <p:nvGrpSpPr>
            <p:cNvPr id="6" name="组合 5"/>
            <p:cNvGrpSpPr/>
            <p:nvPr/>
          </p:nvGrpSpPr>
          <p:grpSpPr>
            <a:xfrm>
              <a:off x="6135688" y="3849688"/>
              <a:ext cx="640228" cy="1899316"/>
              <a:chOff x="6135688" y="3468688"/>
              <a:chExt cx="640228" cy="1899316"/>
            </a:xfrm>
            <a:grpFill/>
          </p:grpSpPr>
          <p:sp>
            <p:nvSpPr>
              <p:cNvPr id="7" name="任意多边形 9"/>
              <p:cNvSpPr/>
              <p:nvPr/>
            </p:nvSpPr>
            <p:spPr>
              <a:xfrm>
                <a:off x="6307103" y="3468688"/>
                <a:ext cx="386565" cy="361595"/>
              </a:xfrm>
              <a:custGeom>
                <a:avLst/>
                <a:gdLst>
                  <a:gd name="connsiteX0" fmla="*/ 26016 w 386565"/>
                  <a:gd name="connsiteY0" fmla="*/ 0 h 361595"/>
                  <a:gd name="connsiteX1" fmla="*/ 316895 w 386565"/>
                  <a:gd name="connsiteY1" fmla="*/ 0 h 361595"/>
                  <a:gd name="connsiteX2" fmla="*/ 385472 w 386565"/>
                  <a:gd name="connsiteY2" fmla="*/ 302430 h 361595"/>
                  <a:gd name="connsiteX3" fmla="*/ 386565 w 386565"/>
                  <a:gd name="connsiteY3" fmla="*/ 307908 h 361595"/>
                  <a:gd name="connsiteX4" fmla="*/ 386565 w 386565"/>
                  <a:gd name="connsiteY4" fmla="*/ 313386 h 361595"/>
                  <a:gd name="connsiteX5" fmla="*/ 386018 w 386565"/>
                  <a:gd name="connsiteY5" fmla="*/ 319411 h 361595"/>
                  <a:gd name="connsiteX6" fmla="*/ 385472 w 386565"/>
                  <a:gd name="connsiteY6" fmla="*/ 324343 h 361595"/>
                  <a:gd name="connsiteX7" fmla="*/ 383831 w 386565"/>
                  <a:gd name="connsiteY7" fmla="*/ 329272 h 361595"/>
                  <a:gd name="connsiteX8" fmla="*/ 381645 w 386565"/>
                  <a:gd name="connsiteY8" fmla="*/ 334203 h 361595"/>
                  <a:gd name="connsiteX9" fmla="*/ 379457 w 386565"/>
                  <a:gd name="connsiteY9" fmla="*/ 339133 h 361595"/>
                  <a:gd name="connsiteX10" fmla="*/ 375630 w 386565"/>
                  <a:gd name="connsiteY10" fmla="*/ 342969 h 361595"/>
                  <a:gd name="connsiteX11" fmla="*/ 372349 w 386565"/>
                  <a:gd name="connsiteY11" fmla="*/ 346803 h 361595"/>
                  <a:gd name="connsiteX12" fmla="*/ 368522 w 386565"/>
                  <a:gd name="connsiteY12" fmla="*/ 350638 h 361595"/>
                  <a:gd name="connsiteX13" fmla="*/ 364695 w 386565"/>
                  <a:gd name="connsiteY13" fmla="*/ 353376 h 361595"/>
                  <a:gd name="connsiteX14" fmla="*/ 359773 w 386565"/>
                  <a:gd name="connsiteY14" fmla="*/ 356116 h 361595"/>
                  <a:gd name="connsiteX15" fmla="*/ 354852 w 386565"/>
                  <a:gd name="connsiteY15" fmla="*/ 358308 h 361595"/>
                  <a:gd name="connsiteX16" fmla="*/ 349385 w 386565"/>
                  <a:gd name="connsiteY16" fmla="*/ 359950 h 361595"/>
                  <a:gd name="connsiteX17" fmla="*/ 343917 w 386565"/>
                  <a:gd name="connsiteY17" fmla="*/ 361046 h 361595"/>
                  <a:gd name="connsiteX18" fmla="*/ 338450 w 386565"/>
                  <a:gd name="connsiteY18" fmla="*/ 361595 h 361595"/>
                  <a:gd name="connsiteX19" fmla="*/ 129037 w 386565"/>
                  <a:gd name="connsiteY19" fmla="*/ 361595 h 361595"/>
                  <a:gd name="connsiteX20" fmla="*/ 122476 w 386565"/>
                  <a:gd name="connsiteY20" fmla="*/ 361046 h 361595"/>
                  <a:gd name="connsiteX21" fmla="*/ 116461 w 386565"/>
                  <a:gd name="connsiteY21" fmla="*/ 360499 h 361595"/>
                  <a:gd name="connsiteX22" fmla="*/ 109900 w 386565"/>
                  <a:gd name="connsiteY22" fmla="*/ 358308 h 361595"/>
                  <a:gd name="connsiteX23" fmla="*/ 103885 w 386565"/>
                  <a:gd name="connsiteY23" fmla="*/ 356663 h 361595"/>
                  <a:gd name="connsiteX24" fmla="*/ 97872 w 386565"/>
                  <a:gd name="connsiteY24" fmla="*/ 354472 h 361595"/>
                  <a:gd name="connsiteX25" fmla="*/ 91857 w 386565"/>
                  <a:gd name="connsiteY25" fmla="*/ 351734 h 361595"/>
                  <a:gd name="connsiteX26" fmla="*/ 86937 w 386565"/>
                  <a:gd name="connsiteY26" fmla="*/ 348447 h 361595"/>
                  <a:gd name="connsiteX27" fmla="*/ 82015 w 386565"/>
                  <a:gd name="connsiteY27" fmla="*/ 344611 h 361595"/>
                  <a:gd name="connsiteX28" fmla="*/ 77642 w 386565"/>
                  <a:gd name="connsiteY28" fmla="*/ 340777 h 361595"/>
                  <a:gd name="connsiteX29" fmla="*/ 72720 w 386565"/>
                  <a:gd name="connsiteY29" fmla="*/ 335846 h 361595"/>
                  <a:gd name="connsiteX30" fmla="*/ 68893 w 386565"/>
                  <a:gd name="connsiteY30" fmla="*/ 330916 h 361595"/>
                  <a:gd name="connsiteX31" fmla="*/ 65066 w 386565"/>
                  <a:gd name="connsiteY31" fmla="*/ 325985 h 361595"/>
                  <a:gd name="connsiteX32" fmla="*/ 62332 w 386565"/>
                  <a:gd name="connsiteY32" fmla="*/ 320507 h 361595"/>
                  <a:gd name="connsiteX33" fmla="*/ 59599 w 386565"/>
                  <a:gd name="connsiteY33" fmla="*/ 314482 h 361595"/>
                  <a:gd name="connsiteX34" fmla="*/ 57411 w 386565"/>
                  <a:gd name="connsiteY34" fmla="*/ 308455 h 361595"/>
                  <a:gd name="connsiteX35" fmla="*/ 55770 w 386565"/>
                  <a:gd name="connsiteY35" fmla="*/ 302430 h 361595"/>
                  <a:gd name="connsiteX36" fmla="*/ 1094 w 386565"/>
                  <a:gd name="connsiteY36" fmla="*/ 62480 h 361595"/>
                  <a:gd name="connsiteX37" fmla="*/ 548 w 386565"/>
                  <a:gd name="connsiteY37" fmla="*/ 56455 h 361595"/>
                  <a:gd name="connsiteX38" fmla="*/ 0 w 386565"/>
                  <a:gd name="connsiteY38" fmla="*/ 49881 h 361595"/>
                  <a:gd name="connsiteX39" fmla="*/ 0 w 386565"/>
                  <a:gd name="connsiteY39" fmla="*/ 44403 h 361595"/>
                  <a:gd name="connsiteX40" fmla="*/ 1094 w 386565"/>
                  <a:gd name="connsiteY40" fmla="*/ 38376 h 361595"/>
                  <a:gd name="connsiteX41" fmla="*/ 2187 w 386565"/>
                  <a:gd name="connsiteY41" fmla="*/ 32351 h 361595"/>
                  <a:gd name="connsiteX42" fmla="*/ 3827 w 386565"/>
                  <a:gd name="connsiteY42" fmla="*/ 26873 h 361595"/>
                  <a:gd name="connsiteX43" fmla="*/ 6015 w 386565"/>
                  <a:gd name="connsiteY43" fmla="*/ 21941 h 361595"/>
                  <a:gd name="connsiteX44" fmla="*/ 9295 w 386565"/>
                  <a:gd name="connsiteY44" fmla="*/ 17012 h 361595"/>
                  <a:gd name="connsiteX45" fmla="*/ 12029 w 386565"/>
                  <a:gd name="connsiteY45" fmla="*/ 12080 h 361595"/>
                  <a:gd name="connsiteX46" fmla="*/ 16403 w 386565"/>
                  <a:gd name="connsiteY46" fmla="*/ 7698 h 361595"/>
                  <a:gd name="connsiteX47" fmla="*/ 20778 w 386565"/>
                  <a:gd name="connsiteY47" fmla="*/ 3864 h 361595"/>
                  <a:gd name="connsiteX48" fmla="*/ 25152 w 386565"/>
                  <a:gd name="connsiteY48" fmla="*/ 577 h 361595"/>
                  <a:gd name="connsiteX49" fmla="*/ 26016 w 386565"/>
                  <a:gd name="connsiteY49" fmla="*/ 0 h 3615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Lst>
                <a:rect l="l" t="t" r="r" b="b"/>
                <a:pathLst>
                  <a:path w="386565" h="361595">
                    <a:moveTo>
                      <a:pt x="26016" y="0"/>
                    </a:moveTo>
                    <a:lnTo>
                      <a:pt x="316895" y="0"/>
                    </a:lnTo>
                    <a:lnTo>
                      <a:pt x="385472" y="302430"/>
                    </a:lnTo>
                    <a:lnTo>
                      <a:pt x="386565" y="307908"/>
                    </a:lnTo>
                    <a:lnTo>
                      <a:pt x="386565" y="313386"/>
                    </a:lnTo>
                    <a:lnTo>
                      <a:pt x="386018" y="319411"/>
                    </a:lnTo>
                    <a:lnTo>
                      <a:pt x="385472" y="324343"/>
                    </a:lnTo>
                    <a:lnTo>
                      <a:pt x="383831" y="329272"/>
                    </a:lnTo>
                    <a:lnTo>
                      <a:pt x="381645" y="334203"/>
                    </a:lnTo>
                    <a:lnTo>
                      <a:pt x="379457" y="339133"/>
                    </a:lnTo>
                    <a:lnTo>
                      <a:pt x="375630" y="342969"/>
                    </a:lnTo>
                    <a:lnTo>
                      <a:pt x="372349" y="346803"/>
                    </a:lnTo>
                    <a:lnTo>
                      <a:pt x="368522" y="350638"/>
                    </a:lnTo>
                    <a:lnTo>
                      <a:pt x="364695" y="353376"/>
                    </a:lnTo>
                    <a:lnTo>
                      <a:pt x="359773" y="356116"/>
                    </a:lnTo>
                    <a:lnTo>
                      <a:pt x="354852" y="358308"/>
                    </a:lnTo>
                    <a:lnTo>
                      <a:pt x="349385" y="359950"/>
                    </a:lnTo>
                    <a:lnTo>
                      <a:pt x="343917" y="361046"/>
                    </a:lnTo>
                    <a:lnTo>
                      <a:pt x="338450" y="361595"/>
                    </a:lnTo>
                    <a:lnTo>
                      <a:pt x="129037" y="361595"/>
                    </a:lnTo>
                    <a:lnTo>
                      <a:pt x="122476" y="361046"/>
                    </a:lnTo>
                    <a:lnTo>
                      <a:pt x="116461" y="360499"/>
                    </a:lnTo>
                    <a:lnTo>
                      <a:pt x="109900" y="358308"/>
                    </a:lnTo>
                    <a:lnTo>
                      <a:pt x="103885" y="356663"/>
                    </a:lnTo>
                    <a:lnTo>
                      <a:pt x="97872" y="354472"/>
                    </a:lnTo>
                    <a:lnTo>
                      <a:pt x="91857" y="351734"/>
                    </a:lnTo>
                    <a:lnTo>
                      <a:pt x="86937" y="348447"/>
                    </a:lnTo>
                    <a:lnTo>
                      <a:pt x="82015" y="344611"/>
                    </a:lnTo>
                    <a:lnTo>
                      <a:pt x="77642" y="340777"/>
                    </a:lnTo>
                    <a:lnTo>
                      <a:pt x="72720" y="335846"/>
                    </a:lnTo>
                    <a:lnTo>
                      <a:pt x="68893" y="330916"/>
                    </a:lnTo>
                    <a:lnTo>
                      <a:pt x="65066" y="325985"/>
                    </a:lnTo>
                    <a:lnTo>
                      <a:pt x="62332" y="320507"/>
                    </a:lnTo>
                    <a:lnTo>
                      <a:pt x="59599" y="314482"/>
                    </a:lnTo>
                    <a:lnTo>
                      <a:pt x="57411" y="308455"/>
                    </a:lnTo>
                    <a:lnTo>
                      <a:pt x="55770" y="302430"/>
                    </a:lnTo>
                    <a:lnTo>
                      <a:pt x="1094" y="62480"/>
                    </a:lnTo>
                    <a:lnTo>
                      <a:pt x="548" y="56455"/>
                    </a:lnTo>
                    <a:lnTo>
                      <a:pt x="0" y="49881"/>
                    </a:lnTo>
                    <a:lnTo>
                      <a:pt x="0" y="44403"/>
                    </a:lnTo>
                    <a:lnTo>
                      <a:pt x="1094" y="38376"/>
                    </a:lnTo>
                    <a:lnTo>
                      <a:pt x="2187" y="32351"/>
                    </a:lnTo>
                    <a:lnTo>
                      <a:pt x="3827" y="26873"/>
                    </a:lnTo>
                    <a:lnTo>
                      <a:pt x="6015" y="21941"/>
                    </a:lnTo>
                    <a:lnTo>
                      <a:pt x="9295" y="17012"/>
                    </a:lnTo>
                    <a:lnTo>
                      <a:pt x="12029" y="12080"/>
                    </a:lnTo>
                    <a:lnTo>
                      <a:pt x="16403" y="7698"/>
                    </a:lnTo>
                    <a:lnTo>
                      <a:pt x="20778" y="3864"/>
                    </a:lnTo>
                    <a:lnTo>
                      <a:pt x="25152" y="577"/>
                    </a:lnTo>
                    <a:lnTo>
                      <a:pt x="26016" y="0"/>
                    </a:lnTo>
                    <a:close/>
                  </a:path>
                </a:pathLst>
              </a:custGeom>
              <a:solidFill>
                <a:srgbClr val="2CA8B5"/>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tx1">
                      <a:lumMod val="75000"/>
                      <a:lumOff val="25000"/>
                    </a:schemeClr>
                  </a:solidFill>
                  <a:latin typeface="+mn-ea"/>
                </a:endParaRPr>
              </a:p>
            </p:txBody>
          </p:sp>
          <p:sp>
            <p:nvSpPr>
              <p:cNvPr id="8" name="任意多边形 10"/>
              <p:cNvSpPr/>
              <p:nvPr/>
            </p:nvSpPr>
            <p:spPr>
              <a:xfrm>
                <a:off x="6135689" y="3912455"/>
                <a:ext cx="640227" cy="597129"/>
              </a:xfrm>
              <a:custGeom>
                <a:avLst/>
                <a:gdLst>
                  <a:gd name="connsiteX0" fmla="*/ 0 w 640227"/>
                  <a:gd name="connsiteY0" fmla="*/ 0 h 597129"/>
                  <a:gd name="connsiteX1" fmla="*/ 639130 w 640227"/>
                  <a:gd name="connsiteY1" fmla="*/ 0 h 597129"/>
                  <a:gd name="connsiteX2" fmla="*/ 640227 w 640227"/>
                  <a:gd name="connsiteY2" fmla="*/ 63316 h 597129"/>
                  <a:gd name="connsiteX3" fmla="*/ 640227 w 640227"/>
                  <a:gd name="connsiteY3" fmla="*/ 130451 h 597129"/>
                  <a:gd name="connsiteX4" fmla="*/ 640227 w 640227"/>
                  <a:gd name="connsiteY4" fmla="*/ 147373 h 597129"/>
                  <a:gd name="connsiteX5" fmla="*/ 639678 w 640227"/>
                  <a:gd name="connsiteY5" fmla="*/ 164292 h 597129"/>
                  <a:gd name="connsiteX6" fmla="*/ 638581 w 640227"/>
                  <a:gd name="connsiteY6" fmla="*/ 181214 h 597129"/>
                  <a:gd name="connsiteX7" fmla="*/ 637484 w 640227"/>
                  <a:gd name="connsiteY7" fmla="*/ 197588 h 597129"/>
                  <a:gd name="connsiteX8" fmla="*/ 635289 w 640227"/>
                  <a:gd name="connsiteY8" fmla="*/ 213962 h 597129"/>
                  <a:gd name="connsiteX9" fmla="*/ 633096 w 640227"/>
                  <a:gd name="connsiteY9" fmla="*/ 230337 h 597129"/>
                  <a:gd name="connsiteX10" fmla="*/ 630901 w 640227"/>
                  <a:gd name="connsiteY10" fmla="*/ 246713 h 597129"/>
                  <a:gd name="connsiteX11" fmla="*/ 627611 w 640227"/>
                  <a:gd name="connsiteY11" fmla="*/ 262540 h 597129"/>
                  <a:gd name="connsiteX12" fmla="*/ 624319 w 640227"/>
                  <a:gd name="connsiteY12" fmla="*/ 278916 h 597129"/>
                  <a:gd name="connsiteX13" fmla="*/ 620479 w 640227"/>
                  <a:gd name="connsiteY13" fmla="*/ 294198 h 597129"/>
                  <a:gd name="connsiteX14" fmla="*/ 616640 w 640227"/>
                  <a:gd name="connsiteY14" fmla="*/ 310028 h 597129"/>
                  <a:gd name="connsiteX15" fmla="*/ 612251 w 640227"/>
                  <a:gd name="connsiteY15" fmla="*/ 325857 h 597129"/>
                  <a:gd name="connsiteX16" fmla="*/ 607314 w 640227"/>
                  <a:gd name="connsiteY16" fmla="*/ 341139 h 597129"/>
                  <a:gd name="connsiteX17" fmla="*/ 602378 w 640227"/>
                  <a:gd name="connsiteY17" fmla="*/ 355876 h 597129"/>
                  <a:gd name="connsiteX18" fmla="*/ 596891 w 640227"/>
                  <a:gd name="connsiteY18" fmla="*/ 371160 h 597129"/>
                  <a:gd name="connsiteX19" fmla="*/ 591407 w 640227"/>
                  <a:gd name="connsiteY19" fmla="*/ 385897 h 597129"/>
                  <a:gd name="connsiteX20" fmla="*/ 584825 w 640227"/>
                  <a:gd name="connsiteY20" fmla="*/ 400634 h 597129"/>
                  <a:gd name="connsiteX21" fmla="*/ 578791 w 640227"/>
                  <a:gd name="connsiteY21" fmla="*/ 414825 h 597129"/>
                  <a:gd name="connsiteX22" fmla="*/ 571659 w 640227"/>
                  <a:gd name="connsiteY22" fmla="*/ 429562 h 597129"/>
                  <a:gd name="connsiteX23" fmla="*/ 564528 w 640227"/>
                  <a:gd name="connsiteY23" fmla="*/ 443754 h 597129"/>
                  <a:gd name="connsiteX24" fmla="*/ 557397 w 640227"/>
                  <a:gd name="connsiteY24" fmla="*/ 457399 h 597129"/>
                  <a:gd name="connsiteX25" fmla="*/ 549717 w 640227"/>
                  <a:gd name="connsiteY25" fmla="*/ 471045 h 597129"/>
                  <a:gd name="connsiteX26" fmla="*/ 541490 w 640227"/>
                  <a:gd name="connsiteY26" fmla="*/ 485237 h 597129"/>
                  <a:gd name="connsiteX27" fmla="*/ 533262 w 640227"/>
                  <a:gd name="connsiteY27" fmla="*/ 497791 h 597129"/>
                  <a:gd name="connsiteX28" fmla="*/ 524484 w 640227"/>
                  <a:gd name="connsiteY28" fmla="*/ 511436 h 597129"/>
                  <a:gd name="connsiteX29" fmla="*/ 515708 w 640227"/>
                  <a:gd name="connsiteY29" fmla="*/ 524535 h 597129"/>
                  <a:gd name="connsiteX30" fmla="*/ 505835 w 640227"/>
                  <a:gd name="connsiteY30" fmla="*/ 537090 h 597129"/>
                  <a:gd name="connsiteX31" fmla="*/ 497058 w 640227"/>
                  <a:gd name="connsiteY31" fmla="*/ 549644 h 597129"/>
                  <a:gd name="connsiteX32" fmla="*/ 486636 w 640227"/>
                  <a:gd name="connsiteY32" fmla="*/ 562198 h 597129"/>
                  <a:gd name="connsiteX33" fmla="*/ 476762 w 640227"/>
                  <a:gd name="connsiteY33" fmla="*/ 573660 h 597129"/>
                  <a:gd name="connsiteX34" fmla="*/ 466340 w 640227"/>
                  <a:gd name="connsiteY34" fmla="*/ 585667 h 597129"/>
                  <a:gd name="connsiteX35" fmla="*/ 455918 w 640227"/>
                  <a:gd name="connsiteY35" fmla="*/ 597129 h 597129"/>
                  <a:gd name="connsiteX36" fmla="*/ 0 w 640227"/>
                  <a:gd name="connsiteY36" fmla="*/ 597129 h 597129"/>
                  <a:gd name="connsiteX37" fmla="*/ 0 w 640227"/>
                  <a:gd name="connsiteY37" fmla="*/ 0 h 5971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640227" h="597129">
                    <a:moveTo>
                      <a:pt x="0" y="0"/>
                    </a:moveTo>
                    <a:lnTo>
                      <a:pt x="639130" y="0"/>
                    </a:lnTo>
                    <a:lnTo>
                      <a:pt x="640227" y="63316"/>
                    </a:lnTo>
                    <a:lnTo>
                      <a:pt x="640227" y="130451"/>
                    </a:lnTo>
                    <a:lnTo>
                      <a:pt x="640227" y="147373"/>
                    </a:lnTo>
                    <a:lnTo>
                      <a:pt x="639678" y="164292"/>
                    </a:lnTo>
                    <a:lnTo>
                      <a:pt x="638581" y="181214"/>
                    </a:lnTo>
                    <a:lnTo>
                      <a:pt x="637484" y="197588"/>
                    </a:lnTo>
                    <a:lnTo>
                      <a:pt x="635289" y="213962"/>
                    </a:lnTo>
                    <a:lnTo>
                      <a:pt x="633096" y="230337"/>
                    </a:lnTo>
                    <a:lnTo>
                      <a:pt x="630901" y="246713"/>
                    </a:lnTo>
                    <a:lnTo>
                      <a:pt x="627611" y="262540"/>
                    </a:lnTo>
                    <a:lnTo>
                      <a:pt x="624319" y="278916"/>
                    </a:lnTo>
                    <a:lnTo>
                      <a:pt x="620479" y="294198"/>
                    </a:lnTo>
                    <a:lnTo>
                      <a:pt x="616640" y="310028"/>
                    </a:lnTo>
                    <a:lnTo>
                      <a:pt x="612251" y="325857"/>
                    </a:lnTo>
                    <a:lnTo>
                      <a:pt x="607314" y="341139"/>
                    </a:lnTo>
                    <a:lnTo>
                      <a:pt x="602378" y="355876"/>
                    </a:lnTo>
                    <a:lnTo>
                      <a:pt x="596891" y="371160"/>
                    </a:lnTo>
                    <a:lnTo>
                      <a:pt x="591407" y="385897"/>
                    </a:lnTo>
                    <a:lnTo>
                      <a:pt x="584825" y="400634"/>
                    </a:lnTo>
                    <a:lnTo>
                      <a:pt x="578791" y="414825"/>
                    </a:lnTo>
                    <a:lnTo>
                      <a:pt x="571659" y="429562"/>
                    </a:lnTo>
                    <a:lnTo>
                      <a:pt x="564528" y="443754"/>
                    </a:lnTo>
                    <a:lnTo>
                      <a:pt x="557397" y="457399"/>
                    </a:lnTo>
                    <a:lnTo>
                      <a:pt x="549717" y="471045"/>
                    </a:lnTo>
                    <a:lnTo>
                      <a:pt x="541490" y="485237"/>
                    </a:lnTo>
                    <a:lnTo>
                      <a:pt x="533262" y="497791"/>
                    </a:lnTo>
                    <a:lnTo>
                      <a:pt x="524484" y="511436"/>
                    </a:lnTo>
                    <a:lnTo>
                      <a:pt x="515708" y="524535"/>
                    </a:lnTo>
                    <a:lnTo>
                      <a:pt x="505835" y="537090"/>
                    </a:lnTo>
                    <a:lnTo>
                      <a:pt x="497058" y="549644"/>
                    </a:lnTo>
                    <a:lnTo>
                      <a:pt x="486636" y="562198"/>
                    </a:lnTo>
                    <a:lnTo>
                      <a:pt x="476762" y="573660"/>
                    </a:lnTo>
                    <a:lnTo>
                      <a:pt x="466340" y="585667"/>
                    </a:lnTo>
                    <a:lnTo>
                      <a:pt x="455918" y="597129"/>
                    </a:lnTo>
                    <a:lnTo>
                      <a:pt x="0" y="597129"/>
                    </a:lnTo>
                    <a:lnTo>
                      <a:pt x="0" y="0"/>
                    </a:lnTo>
                    <a:close/>
                  </a:path>
                </a:pathLst>
              </a:custGeom>
              <a:solidFill>
                <a:srgbClr val="2CA8B5"/>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tx1">
                      <a:lumMod val="75000"/>
                      <a:lumOff val="25000"/>
                    </a:schemeClr>
                  </a:solidFill>
                  <a:latin typeface="+mn-ea"/>
                </a:endParaRPr>
              </a:p>
            </p:txBody>
          </p:sp>
          <p:sp>
            <p:nvSpPr>
              <p:cNvPr id="9" name="任意多边形 11"/>
              <p:cNvSpPr/>
              <p:nvPr/>
            </p:nvSpPr>
            <p:spPr>
              <a:xfrm>
                <a:off x="6135688" y="4591758"/>
                <a:ext cx="451056" cy="191739"/>
              </a:xfrm>
              <a:custGeom>
                <a:avLst/>
                <a:gdLst>
                  <a:gd name="connsiteX0" fmla="*/ 0 w 451056"/>
                  <a:gd name="connsiteY0" fmla="*/ 0 h 191739"/>
                  <a:gd name="connsiteX1" fmla="*/ 356145 w 451056"/>
                  <a:gd name="connsiteY1" fmla="*/ 0 h 191739"/>
                  <a:gd name="connsiteX2" fmla="*/ 366020 w 451056"/>
                  <a:gd name="connsiteY2" fmla="*/ 546 h 191739"/>
                  <a:gd name="connsiteX3" fmla="*/ 375345 w 451056"/>
                  <a:gd name="connsiteY3" fmla="*/ 1634 h 191739"/>
                  <a:gd name="connsiteX4" fmla="*/ 384124 w 451056"/>
                  <a:gd name="connsiteY4" fmla="*/ 3814 h 191739"/>
                  <a:gd name="connsiteX5" fmla="*/ 393451 w 451056"/>
                  <a:gd name="connsiteY5" fmla="*/ 7627 h 191739"/>
                  <a:gd name="connsiteX6" fmla="*/ 401131 w 451056"/>
                  <a:gd name="connsiteY6" fmla="*/ 11440 h 191739"/>
                  <a:gd name="connsiteX7" fmla="*/ 409360 w 451056"/>
                  <a:gd name="connsiteY7" fmla="*/ 16342 h 191739"/>
                  <a:gd name="connsiteX8" fmla="*/ 416492 w 451056"/>
                  <a:gd name="connsiteY8" fmla="*/ 21789 h 191739"/>
                  <a:gd name="connsiteX9" fmla="*/ 423076 w 451056"/>
                  <a:gd name="connsiteY9" fmla="*/ 28325 h 191739"/>
                  <a:gd name="connsiteX10" fmla="*/ 429661 w 451056"/>
                  <a:gd name="connsiteY10" fmla="*/ 34863 h 191739"/>
                  <a:gd name="connsiteX11" fmla="*/ 434598 w 451056"/>
                  <a:gd name="connsiteY11" fmla="*/ 41944 h 191739"/>
                  <a:gd name="connsiteX12" fmla="*/ 439536 w 451056"/>
                  <a:gd name="connsiteY12" fmla="*/ 50114 h 191739"/>
                  <a:gd name="connsiteX13" fmla="*/ 443375 w 451056"/>
                  <a:gd name="connsiteY13" fmla="*/ 58285 h 191739"/>
                  <a:gd name="connsiteX14" fmla="*/ 446668 w 451056"/>
                  <a:gd name="connsiteY14" fmla="*/ 67546 h 191739"/>
                  <a:gd name="connsiteX15" fmla="*/ 449410 w 451056"/>
                  <a:gd name="connsiteY15" fmla="*/ 76261 h 191739"/>
                  <a:gd name="connsiteX16" fmla="*/ 450507 w 451056"/>
                  <a:gd name="connsiteY16" fmla="*/ 86065 h 191739"/>
                  <a:gd name="connsiteX17" fmla="*/ 451056 w 451056"/>
                  <a:gd name="connsiteY17" fmla="*/ 95871 h 191739"/>
                  <a:gd name="connsiteX18" fmla="*/ 450507 w 451056"/>
                  <a:gd name="connsiteY18" fmla="*/ 105675 h 191739"/>
                  <a:gd name="connsiteX19" fmla="*/ 449410 w 451056"/>
                  <a:gd name="connsiteY19" fmla="*/ 114935 h 191739"/>
                  <a:gd name="connsiteX20" fmla="*/ 446668 w 451056"/>
                  <a:gd name="connsiteY20" fmla="*/ 124195 h 191739"/>
                  <a:gd name="connsiteX21" fmla="*/ 443375 w 451056"/>
                  <a:gd name="connsiteY21" fmla="*/ 132911 h 191739"/>
                  <a:gd name="connsiteX22" fmla="*/ 439536 w 451056"/>
                  <a:gd name="connsiteY22" fmla="*/ 141082 h 191739"/>
                  <a:gd name="connsiteX23" fmla="*/ 434598 w 451056"/>
                  <a:gd name="connsiteY23" fmla="*/ 149252 h 191739"/>
                  <a:gd name="connsiteX24" fmla="*/ 429661 w 451056"/>
                  <a:gd name="connsiteY24" fmla="*/ 156879 h 191739"/>
                  <a:gd name="connsiteX25" fmla="*/ 423076 w 451056"/>
                  <a:gd name="connsiteY25" fmla="*/ 163414 h 191739"/>
                  <a:gd name="connsiteX26" fmla="*/ 416492 w 451056"/>
                  <a:gd name="connsiteY26" fmla="*/ 169950 h 191739"/>
                  <a:gd name="connsiteX27" fmla="*/ 409360 w 451056"/>
                  <a:gd name="connsiteY27" fmla="*/ 175398 h 191739"/>
                  <a:gd name="connsiteX28" fmla="*/ 401131 w 451056"/>
                  <a:gd name="connsiteY28" fmla="*/ 179756 h 191739"/>
                  <a:gd name="connsiteX29" fmla="*/ 393451 w 451056"/>
                  <a:gd name="connsiteY29" fmla="*/ 183569 h 191739"/>
                  <a:gd name="connsiteX30" fmla="*/ 384124 w 451056"/>
                  <a:gd name="connsiteY30" fmla="*/ 187382 h 191739"/>
                  <a:gd name="connsiteX31" fmla="*/ 375345 w 451056"/>
                  <a:gd name="connsiteY31" fmla="*/ 189560 h 191739"/>
                  <a:gd name="connsiteX32" fmla="*/ 366020 w 451056"/>
                  <a:gd name="connsiteY32" fmla="*/ 191196 h 191739"/>
                  <a:gd name="connsiteX33" fmla="*/ 356145 w 451056"/>
                  <a:gd name="connsiteY33" fmla="*/ 191739 h 191739"/>
                  <a:gd name="connsiteX34" fmla="*/ 0 w 451056"/>
                  <a:gd name="connsiteY34" fmla="*/ 191739 h 191739"/>
                  <a:gd name="connsiteX35" fmla="*/ 0 w 451056"/>
                  <a:gd name="connsiteY35" fmla="*/ 0 h 1917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451056" h="191739">
                    <a:moveTo>
                      <a:pt x="0" y="0"/>
                    </a:moveTo>
                    <a:lnTo>
                      <a:pt x="356145" y="0"/>
                    </a:lnTo>
                    <a:lnTo>
                      <a:pt x="366020" y="546"/>
                    </a:lnTo>
                    <a:lnTo>
                      <a:pt x="375345" y="1634"/>
                    </a:lnTo>
                    <a:lnTo>
                      <a:pt x="384124" y="3814"/>
                    </a:lnTo>
                    <a:lnTo>
                      <a:pt x="393451" y="7627"/>
                    </a:lnTo>
                    <a:lnTo>
                      <a:pt x="401131" y="11440"/>
                    </a:lnTo>
                    <a:lnTo>
                      <a:pt x="409360" y="16342"/>
                    </a:lnTo>
                    <a:lnTo>
                      <a:pt x="416492" y="21789"/>
                    </a:lnTo>
                    <a:lnTo>
                      <a:pt x="423076" y="28325"/>
                    </a:lnTo>
                    <a:lnTo>
                      <a:pt x="429661" y="34863"/>
                    </a:lnTo>
                    <a:lnTo>
                      <a:pt x="434598" y="41944"/>
                    </a:lnTo>
                    <a:lnTo>
                      <a:pt x="439536" y="50114"/>
                    </a:lnTo>
                    <a:lnTo>
                      <a:pt x="443375" y="58285"/>
                    </a:lnTo>
                    <a:lnTo>
                      <a:pt x="446668" y="67546"/>
                    </a:lnTo>
                    <a:lnTo>
                      <a:pt x="449410" y="76261"/>
                    </a:lnTo>
                    <a:lnTo>
                      <a:pt x="450507" y="86065"/>
                    </a:lnTo>
                    <a:lnTo>
                      <a:pt x="451056" y="95871"/>
                    </a:lnTo>
                    <a:lnTo>
                      <a:pt x="450507" y="105675"/>
                    </a:lnTo>
                    <a:lnTo>
                      <a:pt x="449410" y="114935"/>
                    </a:lnTo>
                    <a:lnTo>
                      <a:pt x="446668" y="124195"/>
                    </a:lnTo>
                    <a:lnTo>
                      <a:pt x="443375" y="132911"/>
                    </a:lnTo>
                    <a:lnTo>
                      <a:pt x="439536" y="141082"/>
                    </a:lnTo>
                    <a:lnTo>
                      <a:pt x="434598" y="149252"/>
                    </a:lnTo>
                    <a:lnTo>
                      <a:pt x="429661" y="156879"/>
                    </a:lnTo>
                    <a:lnTo>
                      <a:pt x="423076" y="163414"/>
                    </a:lnTo>
                    <a:lnTo>
                      <a:pt x="416492" y="169950"/>
                    </a:lnTo>
                    <a:lnTo>
                      <a:pt x="409360" y="175398"/>
                    </a:lnTo>
                    <a:lnTo>
                      <a:pt x="401131" y="179756"/>
                    </a:lnTo>
                    <a:lnTo>
                      <a:pt x="393451" y="183569"/>
                    </a:lnTo>
                    <a:lnTo>
                      <a:pt x="384124" y="187382"/>
                    </a:lnTo>
                    <a:lnTo>
                      <a:pt x="375345" y="189560"/>
                    </a:lnTo>
                    <a:lnTo>
                      <a:pt x="366020" y="191196"/>
                    </a:lnTo>
                    <a:lnTo>
                      <a:pt x="356145" y="191739"/>
                    </a:lnTo>
                    <a:lnTo>
                      <a:pt x="0" y="191739"/>
                    </a:lnTo>
                    <a:lnTo>
                      <a:pt x="0" y="0"/>
                    </a:lnTo>
                    <a:close/>
                  </a:path>
                </a:pathLst>
              </a:custGeom>
              <a:solidFill>
                <a:srgbClr val="2CA8B5"/>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tx1">
                      <a:lumMod val="75000"/>
                      <a:lumOff val="25000"/>
                    </a:schemeClr>
                  </a:solidFill>
                  <a:latin typeface="+mn-ea"/>
                </a:endParaRPr>
              </a:p>
            </p:txBody>
          </p:sp>
          <p:sp>
            <p:nvSpPr>
              <p:cNvPr id="10" name="任意多边形 12"/>
              <p:cNvSpPr/>
              <p:nvPr/>
            </p:nvSpPr>
            <p:spPr>
              <a:xfrm>
                <a:off x="6135688" y="4846498"/>
                <a:ext cx="451056" cy="191739"/>
              </a:xfrm>
              <a:custGeom>
                <a:avLst/>
                <a:gdLst>
                  <a:gd name="connsiteX0" fmla="*/ 0 w 451056"/>
                  <a:gd name="connsiteY0" fmla="*/ 0 h 191739"/>
                  <a:gd name="connsiteX1" fmla="*/ 356145 w 451056"/>
                  <a:gd name="connsiteY1" fmla="*/ 0 h 191739"/>
                  <a:gd name="connsiteX2" fmla="*/ 366020 w 451056"/>
                  <a:gd name="connsiteY2" fmla="*/ 547 h 191739"/>
                  <a:gd name="connsiteX3" fmla="*/ 375345 w 451056"/>
                  <a:gd name="connsiteY3" fmla="*/ 1639 h 191739"/>
                  <a:gd name="connsiteX4" fmla="*/ 384124 w 451056"/>
                  <a:gd name="connsiteY4" fmla="*/ 4371 h 191739"/>
                  <a:gd name="connsiteX5" fmla="*/ 393451 w 451056"/>
                  <a:gd name="connsiteY5" fmla="*/ 7102 h 191739"/>
                  <a:gd name="connsiteX6" fmla="*/ 401131 w 451056"/>
                  <a:gd name="connsiteY6" fmla="*/ 10925 h 191739"/>
                  <a:gd name="connsiteX7" fmla="*/ 409360 w 451056"/>
                  <a:gd name="connsiteY7" fmla="*/ 16388 h 191739"/>
                  <a:gd name="connsiteX8" fmla="*/ 416492 w 451056"/>
                  <a:gd name="connsiteY8" fmla="*/ 21851 h 191739"/>
                  <a:gd name="connsiteX9" fmla="*/ 423076 w 451056"/>
                  <a:gd name="connsiteY9" fmla="*/ 27861 h 191739"/>
                  <a:gd name="connsiteX10" fmla="*/ 429661 w 451056"/>
                  <a:gd name="connsiteY10" fmla="*/ 34961 h 191739"/>
                  <a:gd name="connsiteX11" fmla="*/ 434598 w 451056"/>
                  <a:gd name="connsiteY11" fmla="*/ 42063 h 191739"/>
                  <a:gd name="connsiteX12" fmla="*/ 439536 w 451056"/>
                  <a:gd name="connsiteY12" fmla="*/ 49710 h 191739"/>
                  <a:gd name="connsiteX13" fmla="*/ 443375 w 451056"/>
                  <a:gd name="connsiteY13" fmla="*/ 58451 h 191739"/>
                  <a:gd name="connsiteX14" fmla="*/ 446668 w 451056"/>
                  <a:gd name="connsiteY14" fmla="*/ 67190 h 191739"/>
                  <a:gd name="connsiteX15" fmla="*/ 449410 w 451056"/>
                  <a:gd name="connsiteY15" fmla="*/ 76478 h 191739"/>
                  <a:gd name="connsiteX16" fmla="*/ 450507 w 451056"/>
                  <a:gd name="connsiteY16" fmla="*/ 85764 h 191739"/>
                  <a:gd name="connsiteX17" fmla="*/ 451056 w 451056"/>
                  <a:gd name="connsiteY17" fmla="*/ 96143 h 191739"/>
                  <a:gd name="connsiteX18" fmla="*/ 450507 w 451056"/>
                  <a:gd name="connsiteY18" fmla="*/ 105429 h 191739"/>
                  <a:gd name="connsiteX19" fmla="*/ 449410 w 451056"/>
                  <a:gd name="connsiteY19" fmla="*/ 115262 h 191739"/>
                  <a:gd name="connsiteX20" fmla="*/ 446668 w 451056"/>
                  <a:gd name="connsiteY20" fmla="*/ 124549 h 191739"/>
                  <a:gd name="connsiteX21" fmla="*/ 443375 w 451056"/>
                  <a:gd name="connsiteY21" fmla="*/ 133290 h 191739"/>
                  <a:gd name="connsiteX22" fmla="*/ 439536 w 451056"/>
                  <a:gd name="connsiteY22" fmla="*/ 142029 h 191739"/>
                  <a:gd name="connsiteX23" fmla="*/ 434598 w 451056"/>
                  <a:gd name="connsiteY23" fmla="*/ 149676 h 191739"/>
                  <a:gd name="connsiteX24" fmla="*/ 429661 w 451056"/>
                  <a:gd name="connsiteY24" fmla="*/ 157325 h 191739"/>
                  <a:gd name="connsiteX25" fmla="*/ 423076 w 451056"/>
                  <a:gd name="connsiteY25" fmla="*/ 163880 h 191739"/>
                  <a:gd name="connsiteX26" fmla="*/ 416492 w 451056"/>
                  <a:gd name="connsiteY26" fmla="*/ 169888 h 191739"/>
                  <a:gd name="connsiteX27" fmla="*/ 409360 w 451056"/>
                  <a:gd name="connsiteY27" fmla="*/ 175898 h 191739"/>
                  <a:gd name="connsiteX28" fmla="*/ 401131 w 451056"/>
                  <a:gd name="connsiteY28" fmla="*/ 180268 h 191739"/>
                  <a:gd name="connsiteX29" fmla="*/ 393451 w 451056"/>
                  <a:gd name="connsiteY29" fmla="*/ 184639 h 191739"/>
                  <a:gd name="connsiteX30" fmla="*/ 384124 w 451056"/>
                  <a:gd name="connsiteY30" fmla="*/ 187368 h 191739"/>
                  <a:gd name="connsiteX31" fmla="*/ 375345 w 451056"/>
                  <a:gd name="connsiteY31" fmla="*/ 190100 h 191739"/>
                  <a:gd name="connsiteX32" fmla="*/ 366020 w 451056"/>
                  <a:gd name="connsiteY32" fmla="*/ 191194 h 191739"/>
                  <a:gd name="connsiteX33" fmla="*/ 356145 w 451056"/>
                  <a:gd name="connsiteY33" fmla="*/ 191739 h 191739"/>
                  <a:gd name="connsiteX34" fmla="*/ 0 w 451056"/>
                  <a:gd name="connsiteY34" fmla="*/ 191739 h 191739"/>
                  <a:gd name="connsiteX35" fmla="*/ 0 w 451056"/>
                  <a:gd name="connsiteY35" fmla="*/ 0 h 1917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451056" h="191739">
                    <a:moveTo>
                      <a:pt x="0" y="0"/>
                    </a:moveTo>
                    <a:lnTo>
                      <a:pt x="356145" y="0"/>
                    </a:lnTo>
                    <a:lnTo>
                      <a:pt x="366020" y="547"/>
                    </a:lnTo>
                    <a:lnTo>
                      <a:pt x="375345" y="1639"/>
                    </a:lnTo>
                    <a:lnTo>
                      <a:pt x="384124" y="4371"/>
                    </a:lnTo>
                    <a:lnTo>
                      <a:pt x="393451" y="7102"/>
                    </a:lnTo>
                    <a:lnTo>
                      <a:pt x="401131" y="10925"/>
                    </a:lnTo>
                    <a:lnTo>
                      <a:pt x="409360" y="16388"/>
                    </a:lnTo>
                    <a:lnTo>
                      <a:pt x="416492" y="21851"/>
                    </a:lnTo>
                    <a:lnTo>
                      <a:pt x="423076" y="27861"/>
                    </a:lnTo>
                    <a:lnTo>
                      <a:pt x="429661" y="34961"/>
                    </a:lnTo>
                    <a:lnTo>
                      <a:pt x="434598" y="42063"/>
                    </a:lnTo>
                    <a:lnTo>
                      <a:pt x="439536" y="49710"/>
                    </a:lnTo>
                    <a:lnTo>
                      <a:pt x="443375" y="58451"/>
                    </a:lnTo>
                    <a:lnTo>
                      <a:pt x="446668" y="67190"/>
                    </a:lnTo>
                    <a:lnTo>
                      <a:pt x="449410" y="76478"/>
                    </a:lnTo>
                    <a:lnTo>
                      <a:pt x="450507" y="85764"/>
                    </a:lnTo>
                    <a:lnTo>
                      <a:pt x="451056" y="96143"/>
                    </a:lnTo>
                    <a:lnTo>
                      <a:pt x="450507" y="105429"/>
                    </a:lnTo>
                    <a:lnTo>
                      <a:pt x="449410" y="115262"/>
                    </a:lnTo>
                    <a:lnTo>
                      <a:pt x="446668" y="124549"/>
                    </a:lnTo>
                    <a:lnTo>
                      <a:pt x="443375" y="133290"/>
                    </a:lnTo>
                    <a:lnTo>
                      <a:pt x="439536" y="142029"/>
                    </a:lnTo>
                    <a:lnTo>
                      <a:pt x="434598" y="149676"/>
                    </a:lnTo>
                    <a:lnTo>
                      <a:pt x="429661" y="157325"/>
                    </a:lnTo>
                    <a:lnTo>
                      <a:pt x="423076" y="163880"/>
                    </a:lnTo>
                    <a:lnTo>
                      <a:pt x="416492" y="169888"/>
                    </a:lnTo>
                    <a:lnTo>
                      <a:pt x="409360" y="175898"/>
                    </a:lnTo>
                    <a:lnTo>
                      <a:pt x="401131" y="180268"/>
                    </a:lnTo>
                    <a:lnTo>
                      <a:pt x="393451" y="184639"/>
                    </a:lnTo>
                    <a:lnTo>
                      <a:pt x="384124" y="187368"/>
                    </a:lnTo>
                    <a:lnTo>
                      <a:pt x="375345" y="190100"/>
                    </a:lnTo>
                    <a:lnTo>
                      <a:pt x="366020" y="191194"/>
                    </a:lnTo>
                    <a:lnTo>
                      <a:pt x="356145" y="191739"/>
                    </a:lnTo>
                    <a:lnTo>
                      <a:pt x="0" y="191739"/>
                    </a:lnTo>
                    <a:lnTo>
                      <a:pt x="0" y="0"/>
                    </a:lnTo>
                    <a:close/>
                  </a:path>
                </a:pathLst>
              </a:custGeom>
              <a:solidFill>
                <a:srgbClr val="2CA8B5"/>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tx1">
                      <a:lumMod val="75000"/>
                      <a:lumOff val="25000"/>
                    </a:schemeClr>
                  </a:solidFill>
                  <a:latin typeface="+mn-ea"/>
                </a:endParaRPr>
              </a:p>
            </p:txBody>
          </p:sp>
          <p:sp>
            <p:nvSpPr>
              <p:cNvPr id="11" name="任意多边形 13"/>
              <p:cNvSpPr/>
              <p:nvPr/>
            </p:nvSpPr>
            <p:spPr>
              <a:xfrm>
                <a:off x="6135688" y="5120410"/>
                <a:ext cx="300270" cy="247594"/>
              </a:xfrm>
              <a:custGeom>
                <a:avLst/>
                <a:gdLst>
                  <a:gd name="connsiteX0" fmla="*/ 0 w 300270"/>
                  <a:gd name="connsiteY0" fmla="*/ 0 h 247594"/>
                  <a:gd name="connsiteX1" fmla="*/ 300270 w 300270"/>
                  <a:gd name="connsiteY1" fmla="*/ 0 h 247594"/>
                  <a:gd name="connsiteX2" fmla="*/ 300270 w 300270"/>
                  <a:gd name="connsiteY2" fmla="*/ 13091 h 247594"/>
                  <a:gd name="connsiteX3" fmla="*/ 298626 w 300270"/>
                  <a:gd name="connsiteY3" fmla="*/ 26181 h 247594"/>
                  <a:gd name="connsiteX4" fmla="*/ 296434 w 300270"/>
                  <a:gd name="connsiteY4" fmla="*/ 38180 h 247594"/>
                  <a:gd name="connsiteX5" fmla="*/ 293695 w 300270"/>
                  <a:gd name="connsiteY5" fmla="*/ 50726 h 247594"/>
                  <a:gd name="connsiteX6" fmla="*/ 289860 w 300270"/>
                  <a:gd name="connsiteY6" fmla="*/ 62179 h 247594"/>
                  <a:gd name="connsiteX7" fmla="*/ 285477 w 300270"/>
                  <a:gd name="connsiteY7" fmla="*/ 74178 h 247594"/>
                  <a:gd name="connsiteX8" fmla="*/ 279999 w 300270"/>
                  <a:gd name="connsiteY8" fmla="*/ 86178 h 247594"/>
                  <a:gd name="connsiteX9" fmla="*/ 273971 w 300270"/>
                  <a:gd name="connsiteY9" fmla="*/ 97086 h 247594"/>
                  <a:gd name="connsiteX10" fmla="*/ 267397 w 300270"/>
                  <a:gd name="connsiteY10" fmla="*/ 108540 h 247594"/>
                  <a:gd name="connsiteX11" fmla="*/ 259180 w 300270"/>
                  <a:gd name="connsiteY11" fmla="*/ 118905 h 247594"/>
                  <a:gd name="connsiteX12" fmla="*/ 251508 w 300270"/>
                  <a:gd name="connsiteY12" fmla="*/ 129268 h 247594"/>
                  <a:gd name="connsiteX13" fmla="*/ 242195 w 300270"/>
                  <a:gd name="connsiteY13" fmla="*/ 139085 h 247594"/>
                  <a:gd name="connsiteX14" fmla="*/ 232881 w 300270"/>
                  <a:gd name="connsiteY14" fmla="*/ 149448 h 247594"/>
                  <a:gd name="connsiteX15" fmla="*/ 222471 w 300270"/>
                  <a:gd name="connsiteY15" fmla="*/ 158721 h 247594"/>
                  <a:gd name="connsiteX16" fmla="*/ 212061 w 300270"/>
                  <a:gd name="connsiteY16" fmla="*/ 167993 h 247594"/>
                  <a:gd name="connsiteX17" fmla="*/ 200556 w 300270"/>
                  <a:gd name="connsiteY17" fmla="*/ 176173 h 247594"/>
                  <a:gd name="connsiteX18" fmla="*/ 189050 w 300270"/>
                  <a:gd name="connsiteY18" fmla="*/ 184355 h 247594"/>
                  <a:gd name="connsiteX19" fmla="*/ 176449 w 300270"/>
                  <a:gd name="connsiteY19" fmla="*/ 192537 h 247594"/>
                  <a:gd name="connsiteX20" fmla="*/ 163848 w 300270"/>
                  <a:gd name="connsiteY20" fmla="*/ 199627 h 247594"/>
                  <a:gd name="connsiteX21" fmla="*/ 150152 w 300270"/>
                  <a:gd name="connsiteY21" fmla="*/ 206719 h 247594"/>
                  <a:gd name="connsiteX22" fmla="*/ 135906 w 300270"/>
                  <a:gd name="connsiteY22" fmla="*/ 213263 h 247594"/>
                  <a:gd name="connsiteX23" fmla="*/ 121662 w 300270"/>
                  <a:gd name="connsiteY23" fmla="*/ 219263 h 247594"/>
                  <a:gd name="connsiteX24" fmla="*/ 107418 w 300270"/>
                  <a:gd name="connsiteY24" fmla="*/ 224172 h 247594"/>
                  <a:gd name="connsiteX25" fmla="*/ 92077 w 300270"/>
                  <a:gd name="connsiteY25" fmla="*/ 229626 h 247594"/>
                  <a:gd name="connsiteX26" fmla="*/ 76189 w 300270"/>
                  <a:gd name="connsiteY26" fmla="*/ 233989 h 247594"/>
                  <a:gd name="connsiteX27" fmla="*/ 60299 w 300270"/>
                  <a:gd name="connsiteY27" fmla="*/ 237808 h 247594"/>
                  <a:gd name="connsiteX28" fmla="*/ 44410 w 300270"/>
                  <a:gd name="connsiteY28" fmla="*/ 241081 h 247594"/>
                  <a:gd name="connsiteX29" fmla="*/ 27975 w 300270"/>
                  <a:gd name="connsiteY29" fmla="*/ 243807 h 247594"/>
                  <a:gd name="connsiteX30" fmla="*/ 10990 w 300270"/>
                  <a:gd name="connsiteY30" fmla="*/ 246535 h 247594"/>
                  <a:gd name="connsiteX31" fmla="*/ 0 w 300270"/>
                  <a:gd name="connsiteY31" fmla="*/ 247594 h 247594"/>
                  <a:gd name="connsiteX32" fmla="*/ 0 w 300270"/>
                  <a:gd name="connsiteY32" fmla="*/ 0 h 2475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300270" h="247594">
                    <a:moveTo>
                      <a:pt x="0" y="0"/>
                    </a:moveTo>
                    <a:lnTo>
                      <a:pt x="300270" y="0"/>
                    </a:lnTo>
                    <a:lnTo>
                      <a:pt x="300270" y="13091"/>
                    </a:lnTo>
                    <a:lnTo>
                      <a:pt x="298626" y="26181"/>
                    </a:lnTo>
                    <a:lnTo>
                      <a:pt x="296434" y="38180"/>
                    </a:lnTo>
                    <a:lnTo>
                      <a:pt x="293695" y="50726"/>
                    </a:lnTo>
                    <a:lnTo>
                      <a:pt x="289860" y="62179"/>
                    </a:lnTo>
                    <a:lnTo>
                      <a:pt x="285477" y="74178"/>
                    </a:lnTo>
                    <a:lnTo>
                      <a:pt x="279999" y="86178"/>
                    </a:lnTo>
                    <a:lnTo>
                      <a:pt x="273971" y="97086"/>
                    </a:lnTo>
                    <a:lnTo>
                      <a:pt x="267397" y="108540"/>
                    </a:lnTo>
                    <a:lnTo>
                      <a:pt x="259180" y="118905"/>
                    </a:lnTo>
                    <a:lnTo>
                      <a:pt x="251508" y="129268"/>
                    </a:lnTo>
                    <a:lnTo>
                      <a:pt x="242195" y="139085"/>
                    </a:lnTo>
                    <a:lnTo>
                      <a:pt x="232881" y="149448"/>
                    </a:lnTo>
                    <a:lnTo>
                      <a:pt x="222471" y="158721"/>
                    </a:lnTo>
                    <a:lnTo>
                      <a:pt x="212061" y="167993"/>
                    </a:lnTo>
                    <a:lnTo>
                      <a:pt x="200556" y="176173"/>
                    </a:lnTo>
                    <a:lnTo>
                      <a:pt x="189050" y="184355"/>
                    </a:lnTo>
                    <a:lnTo>
                      <a:pt x="176449" y="192537"/>
                    </a:lnTo>
                    <a:lnTo>
                      <a:pt x="163848" y="199627"/>
                    </a:lnTo>
                    <a:lnTo>
                      <a:pt x="150152" y="206719"/>
                    </a:lnTo>
                    <a:lnTo>
                      <a:pt x="135906" y="213263"/>
                    </a:lnTo>
                    <a:lnTo>
                      <a:pt x="121662" y="219263"/>
                    </a:lnTo>
                    <a:lnTo>
                      <a:pt x="107418" y="224172"/>
                    </a:lnTo>
                    <a:lnTo>
                      <a:pt x="92077" y="229626"/>
                    </a:lnTo>
                    <a:lnTo>
                      <a:pt x="76189" y="233989"/>
                    </a:lnTo>
                    <a:lnTo>
                      <a:pt x="60299" y="237808"/>
                    </a:lnTo>
                    <a:lnTo>
                      <a:pt x="44410" y="241081"/>
                    </a:lnTo>
                    <a:lnTo>
                      <a:pt x="27975" y="243807"/>
                    </a:lnTo>
                    <a:lnTo>
                      <a:pt x="10990" y="246535"/>
                    </a:lnTo>
                    <a:lnTo>
                      <a:pt x="0" y="247594"/>
                    </a:lnTo>
                    <a:lnTo>
                      <a:pt x="0" y="0"/>
                    </a:lnTo>
                    <a:close/>
                  </a:path>
                </a:pathLst>
              </a:custGeom>
              <a:solidFill>
                <a:srgbClr val="2CA8B5"/>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tx1">
                      <a:lumMod val="75000"/>
                      <a:lumOff val="25000"/>
                    </a:schemeClr>
                  </a:solidFill>
                  <a:latin typeface="+mn-ea"/>
                </a:endParaRPr>
              </a:p>
            </p:txBody>
          </p:sp>
        </p:grpSp>
      </p:grpSp>
      <p:sp>
        <p:nvSpPr>
          <p:cNvPr id="33" name="KSO_Shape"/>
          <p:cNvSpPr>
            <a:spLocks/>
          </p:cNvSpPr>
          <p:nvPr/>
        </p:nvSpPr>
        <p:spPr bwMode="auto">
          <a:xfrm>
            <a:off x="806565" y="2105771"/>
            <a:ext cx="529946" cy="404380"/>
          </a:xfrm>
          <a:custGeom>
            <a:avLst/>
            <a:gdLst>
              <a:gd name="T0" fmla="*/ 134077 w 5868"/>
              <a:gd name="T1" fmla="*/ 590892 h 4208"/>
              <a:gd name="T2" fmla="*/ 192837 w 5868"/>
              <a:gd name="T3" fmla="*/ 596084 h 4208"/>
              <a:gd name="T4" fmla="*/ 512935 w 5868"/>
              <a:gd name="T5" fmla="*/ 497764 h 4208"/>
              <a:gd name="T6" fmla="*/ 530465 w 5868"/>
              <a:gd name="T7" fmla="*/ 456230 h 4208"/>
              <a:gd name="T8" fmla="*/ 704473 w 5868"/>
              <a:gd name="T9" fmla="*/ 239797 h 4208"/>
              <a:gd name="T10" fmla="*/ 980744 w 5868"/>
              <a:gd name="T11" fmla="*/ 212215 h 4208"/>
              <a:gd name="T12" fmla="*/ 1253119 w 5868"/>
              <a:gd name="T13" fmla="*/ 253750 h 4208"/>
              <a:gd name="T14" fmla="*/ 1374859 w 5868"/>
              <a:gd name="T15" fmla="*/ 461746 h 4208"/>
              <a:gd name="T16" fmla="*/ 1400831 w 5868"/>
              <a:gd name="T17" fmla="*/ 505228 h 4208"/>
              <a:gd name="T18" fmla="*/ 1725798 w 5868"/>
              <a:gd name="T19" fmla="*/ 598031 h 4208"/>
              <a:gd name="T20" fmla="*/ 1779363 w 5868"/>
              <a:gd name="T21" fmla="*/ 585052 h 4208"/>
              <a:gd name="T22" fmla="*/ 1901104 w 5868"/>
              <a:gd name="T23" fmla="*/ 336494 h 4208"/>
              <a:gd name="T24" fmla="*/ 1897533 w 5868"/>
              <a:gd name="T25" fmla="*/ 289443 h 4208"/>
              <a:gd name="T26" fmla="*/ 1777740 w 5868"/>
              <a:gd name="T27" fmla="*/ 214162 h 4208"/>
              <a:gd name="T28" fmla="*/ 1493029 w 5868"/>
              <a:gd name="T29" fmla="*/ 92155 h 4208"/>
              <a:gd name="T30" fmla="*/ 1208318 w 5868"/>
              <a:gd name="T31" fmla="*/ 20767 h 4208"/>
              <a:gd name="T32" fmla="*/ 924256 w 5868"/>
              <a:gd name="T33" fmla="*/ 649 h 4208"/>
              <a:gd name="T34" fmla="*/ 639545 w 5868"/>
              <a:gd name="T35" fmla="*/ 30826 h 4208"/>
              <a:gd name="T36" fmla="*/ 355158 w 5868"/>
              <a:gd name="T37" fmla="*/ 112273 h 4208"/>
              <a:gd name="T38" fmla="*/ 70123 w 5868"/>
              <a:gd name="T39" fmla="*/ 244664 h 4208"/>
              <a:gd name="T40" fmla="*/ 3246 w 5868"/>
              <a:gd name="T41" fmla="*/ 297880 h 4208"/>
              <a:gd name="T42" fmla="*/ 10713 w 5868"/>
              <a:gd name="T43" fmla="*/ 355314 h 4208"/>
              <a:gd name="T44" fmla="*/ 772973 w 5868"/>
              <a:gd name="T45" fmla="*/ 339414 h 4208"/>
              <a:gd name="T46" fmla="*/ 960941 w 5868"/>
              <a:gd name="T47" fmla="*/ 320919 h 4208"/>
              <a:gd name="T48" fmla="*/ 1130729 w 5868"/>
              <a:gd name="T49" fmla="*/ 336169 h 4208"/>
              <a:gd name="T50" fmla="*/ 1259936 w 5868"/>
              <a:gd name="T51" fmla="*/ 525021 h 4208"/>
              <a:gd name="T52" fmla="*/ 1298244 w 5868"/>
              <a:gd name="T53" fmla="*/ 601925 h 4208"/>
              <a:gd name="T54" fmla="*/ 1598862 w 5868"/>
              <a:gd name="T55" fmla="*/ 671041 h 4208"/>
              <a:gd name="T56" fmla="*/ 1662168 w 5868"/>
              <a:gd name="T57" fmla="*/ 717767 h 4208"/>
              <a:gd name="T58" fmla="*/ 253546 w 5868"/>
              <a:gd name="T59" fmla="*/ 1210015 h 4208"/>
              <a:gd name="T60" fmla="*/ 273024 w 5868"/>
              <a:gd name="T61" fmla="*/ 698947 h 4208"/>
              <a:gd name="T62" fmla="*/ 576240 w 5868"/>
              <a:gd name="T63" fmla="*/ 620745 h 4208"/>
              <a:gd name="T64" fmla="*/ 641493 w 5868"/>
              <a:gd name="T65" fmla="*/ 585376 h 4208"/>
              <a:gd name="T66" fmla="*/ 662595 w 5868"/>
              <a:gd name="T67" fmla="*/ 367969 h 4208"/>
              <a:gd name="T68" fmla="*/ 1077163 w 5868"/>
              <a:gd name="T69" fmla="*/ 564933 h 4208"/>
              <a:gd name="T70" fmla="*/ 1178776 w 5868"/>
              <a:gd name="T71" fmla="*/ 636970 h 4208"/>
              <a:gd name="T72" fmla="*/ 1245003 w 5868"/>
              <a:gd name="T73" fmla="*/ 759302 h 4208"/>
              <a:gd name="T74" fmla="*/ 1252145 w 5868"/>
              <a:gd name="T75" fmla="*/ 867032 h 4208"/>
              <a:gd name="T76" fmla="*/ 1229095 w 5868"/>
              <a:gd name="T77" fmla="*/ 949452 h 4208"/>
              <a:gd name="T78" fmla="*/ 1125210 w 5868"/>
              <a:gd name="T79" fmla="*/ 852430 h 4208"/>
              <a:gd name="T80" fmla="*/ 1117094 w 5868"/>
              <a:gd name="T81" fmla="*/ 775851 h 4208"/>
              <a:gd name="T82" fmla="*/ 1079435 w 5868"/>
              <a:gd name="T83" fmla="*/ 716794 h 4208"/>
              <a:gd name="T84" fmla="*/ 1012883 w 5868"/>
              <a:gd name="T85" fmla="*/ 676882 h 4208"/>
              <a:gd name="T86" fmla="*/ 940164 w 5868"/>
              <a:gd name="T87" fmla="*/ 671365 h 4208"/>
              <a:gd name="T88" fmla="*/ 867768 w 5868"/>
              <a:gd name="T89" fmla="*/ 701867 h 4208"/>
              <a:gd name="T90" fmla="*/ 821994 w 5868"/>
              <a:gd name="T91" fmla="*/ 754434 h 4208"/>
              <a:gd name="T92" fmla="*/ 802515 w 5868"/>
              <a:gd name="T93" fmla="*/ 831662 h 4208"/>
              <a:gd name="T94" fmla="*/ 818423 w 5868"/>
              <a:gd name="T95" fmla="*/ 901752 h 4208"/>
              <a:gd name="T96" fmla="*/ 861600 w 5868"/>
              <a:gd name="T97" fmla="*/ 956590 h 4208"/>
              <a:gd name="T98" fmla="*/ 932048 w 5868"/>
              <a:gd name="T99" fmla="*/ 990337 h 4208"/>
              <a:gd name="T100" fmla="*/ 999573 w 5868"/>
              <a:gd name="T101" fmla="*/ 990013 h 4208"/>
              <a:gd name="T102" fmla="*/ 1060606 w 5868"/>
              <a:gd name="T103" fmla="*/ 962107 h 4208"/>
              <a:gd name="T104" fmla="*/ 1081058 w 5868"/>
              <a:gd name="T105" fmla="*/ 1096445 h 4208"/>
              <a:gd name="T106" fmla="*/ 964512 w 5868"/>
              <a:gd name="T107" fmla="*/ 1120781 h 4208"/>
              <a:gd name="T108" fmla="*/ 826863 w 5868"/>
              <a:gd name="T109" fmla="*/ 1085736 h 4208"/>
              <a:gd name="T110" fmla="*/ 732717 w 5868"/>
              <a:gd name="T111" fmla="*/ 1004614 h 4208"/>
              <a:gd name="T112" fmla="*/ 678827 w 5868"/>
              <a:gd name="T113" fmla="*/ 875793 h 4208"/>
              <a:gd name="T114" fmla="*/ 688241 w 5868"/>
              <a:gd name="T115" fmla="*/ 745673 h 4208"/>
              <a:gd name="T116" fmla="*/ 760312 w 5868"/>
              <a:gd name="T117" fmla="*/ 627235 h 4208"/>
              <a:gd name="T118" fmla="*/ 865171 w 5868"/>
              <a:gd name="T119" fmla="*/ 560066 h 4208"/>
              <a:gd name="T120" fmla="*/ 1577111 w 5868"/>
              <a:gd name="T121" fmla="*/ 1240842 h 4208"/>
              <a:gd name="T122" fmla="*/ 345419 w 5868"/>
              <a:gd name="T123" fmla="*/ 1240842 h 4208"/>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5868" h="4208">
                <a:moveTo>
                  <a:pt x="49" y="1128"/>
                </a:moveTo>
                <a:lnTo>
                  <a:pt x="49" y="1128"/>
                </a:lnTo>
                <a:lnTo>
                  <a:pt x="345" y="1748"/>
                </a:lnTo>
                <a:lnTo>
                  <a:pt x="354" y="1764"/>
                </a:lnTo>
                <a:lnTo>
                  <a:pt x="364" y="1778"/>
                </a:lnTo>
                <a:lnTo>
                  <a:pt x="375" y="1790"/>
                </a:lnTo>
                <a:lnTo>
                  <a:pt x="387" y="1803"/>
                </a:lnTo>
                <a:lnTo>
                  <a:pt x="400" y="1813"/>
                </a:lnTo>
                <a:lnTo>
                  <a:pt x="413" y="1821"/>
                </a:lnTo>
                <a:lnTo>
                  <a:pt x="428" y="1828"/>
                </a:lnTo>
                <a:lnTo>
                  <a:pt x="443" y="1834"/>
                </a:lnTo>
                <a:lnTo>
                  <a:pt x="460" y="1838"/>
                </a:lnTo>
                <a:lnTo>
                  <a:pt x="477" y="1842"/>
                </a:lnTo>
                <a:lnTo>
                  <a:pt x="495" y="1844"/>
                </a:lnTo>
                <a:lnTo>
                  <a:pt x="512" y="1845"/>
                </a:lnTo>
                <a:lnTo>
                  <a:pt x="531" y="1845"/>
                </a:lnTo>
                <a:lnTo>
                  <a:pt x="551" y="1843"/>
                </a:lnTo>
                <a:lnTo>
                  <a:pt x="573" y="1841"/>
                </a:lnTo>
                <a:lnTo>
                  <a:pt x="594" y="1837"/>
                </a:lnTo>
                <a:lnTo>
                  <a:pt x="1457" y="1607"/>
                </a:lnTo>
                <a:lnTo>
                  <a:pt x="1479" y="1599"/>
                </a:lnTo>
                <a:lnTo>
                  <a:pt x="1500" y="1589"/>
                </a:lnTo>
                <a:lnTo>
                  <a:pt x="1519" y="1579"/>
                </a:lnTo>
                <a:lnTo>
                  <a:pt x="1537" y="1569"/>
                </a:lnTo>
                <a:lnTo>
                  <a:pt x="1552" y="1557"/>
                </a:lnTo>
                <a:lnTo>
                  <a:pt x="1567" y="1546"/>
                </a:lnTo>
                <a:lnTo>
                  <a:pt x="1580" y="1534"/>
                </a:lnTo>
                <a:lnTo>
                  <a:pt x="1591" y="1522"/>
                </a:lnTo>
                <a:lnTo>
                  <a:pt x="1601" y="1510"/>
                </a:lnTo>
                <a:lnTo>
                  <a:pt x="1610" y="1496"/>
                </a:lnTo>
                <a:lnTo>
                  <a:pt x="1617" y="1482"/>
                </a:lnTo>
                <a:lnTo>
                  <a:pt x="1624" y="1467"/>
                </a:lnTo>
                <a:lnTo>
                  <a:pt x="1628" y="1453"/>
                </a:lnTo>
                <a:lnTo>
                  <a:pt x="1632" y="1438"/>
                </a:lnTo>
                <a:lnTo>
                  <a:pt x="1633" y="1423"/>
                </a:lnTo>
                <a:lnTo>
                  <a:pt x="1634" y="1406"/>
                </a:lnTo>
                <a:lnTo>
                  <a:pt x="1627" y="927"/>
                </a:lnTo>
                <a:lnTo>
                  <a:pt x="1664" y="910"/>
                </a:lnTo>
                <a:lnTo>
                  <a:pt x="1701" y="894"/>
                </a:lnTo>
                <a:lnTo>
                  <a:pt x="1775" y="863"/>
                </a:lnTo>
                <a:lnTo>
                  <a:pt x="1851" y="834"/>
                </a:lnTo>
                <a:lnTo>
                  <a:pt x="1929" y="807"/>
                </a:lnTo>
                <a:lnTo>
                  <a:pt x="2008" y="782"/>
                </a:lnTo>
                <a:lnTo>
                  <a:pt x="2089" y="759"/>
                </a:lnTo>
                <a:lnTo>
                  <a:pt x="2170" y="739"/>
                </a:lnTo>
                <a:lnTo>
                  <a:pt x="2252" y="720"/>
                </a:lnTo>
                <a:lnTo>
                  <a:pt x="2335" y="705"/>
                </a:lnTo>
                <a:lnTo>
                  <a:pt x="2420" y="690"/>
                </a:lnTo>
                <a:lnTo>
                  <a:pt x="2504" y="679"/>
                </a:lnTo>
                <a:lnTo>
                  <a:pt x="2589" y="669"/>
                </a:lnTo>
                <a:lnTo>
                  <a:pt x="2675" y="661"/>
                </a:lnTo>
                <a:lnTo>
                  <a:pt x="2761" y="657"/>
                </a:lnTo>
                <a:lnTo>
                  <a:pt x="2848" y="654"/>
                </a:lnTo>
                <a:lnTo>
                  <a:pt x="2934" y="652"/>
                </a:lnTo>
                <a:lnTo>
                  <a:pt x="3021" y="654"/>
                </a:lnTo>
                <a:lnTo>
                  <a:pt x="3106" y="657"/>
                </a:lnTo>
                <a:lnTo>
                  <a:pt x="3192" y="661"/>
                </a:lnTo>
                <a:lnTo>
                  <a:pt x="3278" y="669"/>
                </a:lnTo>
                <a:lnTo>
                  <a:pt x="3364" y="679"/>
                </a:lnTo>
                <a:lnTo>
                  <a:pt x="3449" y="690"/>
                </a:lnTo>
                <a:lnTo>
                  <a:pt x="3532" y="705"/>
                </a:lnTo>
                <a:lnTo>
                  <a:pt x="3616" y="720"/>
                </a:lnTo>
                <a:lnTo>
                  <a:pt x="3698" y="739"/>
                </a:lnTo>
                <a:lnTo>
                  <a:pt x="3780" y="759"/>
                </a:lnTo>
                <a:lnTo>
                  <a:pt x="3860" y="782"/>
                </a:lnTo>
                <a:lnTo>
                  <a:pt x="3939" y="807"/>
                </a:lnTo>
                <a:lnTo>
                  <a:pt x="4017" y="834"/>
                </a:lnTo>
                <a:lnTo>
                  <a:pt x="4093" y="863"/>
                </a:lnTo>
                <a:lnTo>
                  <a:pt x="4168" y="894"/>
                </a:lnTo>
                <a:lnTo>
                  <a:pt x="4204" y="910"/>
                </a:lnTo>
                <a:lnTo>
                  <a:pt x="4241" y="927"/>
                </a:lnTo>
                <a:lnTo>
                  <a:pt x="4235" y="1406"/>
                </a:lnTo>
                <a:lnTo>
                  <a:pt x="4235" y="1423"/>
                </a:lnTo>
                <a:lnTo>
                  <a:pt x="4237" y="1438"/>
                </a:lnTo>
                <a:lnTo>
                  <a:pt x="4240" y="1453"/>
                </a:lnTo>
                <a:lnTo>
                  <a:pt x="4245" y="1467"/>
                </a:lnTo>
                <a:lnTo>
                  <a:pt x="4250" y="1482"/>
                </a:lnTo>
                <a:lnTo>
                  <a:pt x="4258" y="1496"/>
                </a:lnTo>
                <a:lnTo>
                  <a:pt x="4266" y="1510"/>
                </a:lnTo>
                <a:lnTo>
                  <a:pt x="4276" y="1522"/>
                </a:lnTo>
                <a:lnTo>
                  <a:pt x="4288" y="1534"/>
                </a:lnTo>
                <a:lnTo>
                  <a:pt x="4300" y="1546"/>
                </a:lnTo>
                <a:lnTo>
                  <a:pt x="4315" y="1557"/>
                </a:lnTo>
                <a:lnTo>
                  <a:pt x="4331" y="1569"/>
                </a:lnTo>
                <a:lnTo>
                  <a:pt x="4349" y="1579"/>
                </a:lnTo>
                <a:lnTo>
                  <a:pt x="4368" y="1589"/>
                </a:lnTo>
                <a:lnTo>
                  <a:pt x="4389" y="1599"/>
                </a:lnTo>
                <a:lnTo>
                  <a:pt x="4412" y="1607"/>
                </a:lnTo>
                <a:lnTo>
                  <a:pt x="5275" y="1837"/>
                </a:lnTo>
                <a:lnTo>
                  <a:pt x="5296" y="1841"/>
                </a:lnTo>
                <a:lnTo>
                  <a:pt x="5316" y="1843"/>
                </a:lnTo>
                <a:lnTo>
                  <a:pt x="5336" y="1845"/>
                </a:lnTo>
                <a:lnTo>
                  <a:pt x="5355" y="1845"/>
                </a:lnTo>
                <a:lnTo>
                  <a:pt x="5374" y="1844"/>
                </a:lnTo>
                <a:lnTo>
                  <a:pt x="5392" y="1842"/>
                </a:lnTo>
                <a:lnTo>
                  <a:pt x="5408" y="1838"/>
                </a:lnTo>
                <a:lnTo>
                  <a:pt x="5425" y="1834"/>
                </a:lnTo>
                <a:lnTo>
                  <a:pt x="5440" y="1828"/>
                </a:lnTo>
                <a:lnTo>
                  <a:pt x="5454" y="1821"/>
                </a:lnTo>
                <a:lnTo>
                  <a:pt x="5469" y="1813"/>
                </a:lnTo>
                <a:lnTo>
                  <a:pt x="5481" y="1803"/>
                </a:lnTo>
                <a:lnTo>
                  <a:pt x="5493" y="1790"/>
                </a:lnTo>
                <a:lnTo>
                  <a:pt x="5504" y="1778"/>
                </a:lnTo>
                <a:lnTo>
                  <a:pt x="5514" y="1764"/>
                </a:lnTo>
                <a:lnTo>
                  <a:pt x="5523" y="1748"/>
                </a:lnTo>
                <a:lnTo>
                  <a:pt x="5820" y="1128"/>
                </a:lnTo>
                <a:lnTo>
                  <a:pt x="5835" y="1095"/>
                </a:lnTo>
                <a:lnTo>
                  <a:pt x="5848" y="1065"/>
                </a:lnTo>
                <a:lnTo>
                  <a:pt x="5856" y="1037"/>
                </a:lnTo>
                <a:lnTo>
                  <a:pt x="5863" y="1011"/>
                </a:lnTo>
                <a:lnTo>
                  <a:pt x="5867" y="988"/>
                </a:lnTo>
                <a:lnTo>
                  <a:pt x="5868" y="966"/>
                </a:lnTo>
                <a:lnTo>
                  <a:pt x="5868" y="956"/>
                </a:lnTo>
                <a:lnTo>
                  <a:pt x="5867" y="946"/>
                </a:lnTo>
                <a:lnTo>
                  <a:pt x="5864" y="936"/>
                </a:lnTo>
                <a:lnTo>
                  <a:pt x="5862" y="927"/>
                </a:lnTo>
                <a:lnTo>
                  <a:pt x="5859" y="918"/>
                </a:lnTo>
                <a:lnTo>
                  <a:pt x="5854" y="909"/>
                </a:lnTo>
                <a:lnTo>
                  <a:pt x="5845" y="892"/>
                </a:lnTo>
                <a:lnTo>
                  <a:pt x="5833" y="876"/>
                </a:lnTo>
                <a:lnTo>
                  <a:pt x="5820" y="861"/>
                </a:lnTo>
                <a:lnTo>
                  <a:pt x="5803" y="846"/>
                </a:lnTo>
                <a:lnTo>
                  <a:pt x="5784" y="832"/>
                </a:lnTo>
                <a:lnTo>
                  <a:pt x="5763" y="817"/>
                </a:lnTo>
                <a:lnTo>
                  <a:pt x="5741" y="803"/>
                </a:lnTo>
                <a:lnTo>
                  <a:pt x="5652" y="754"/>
                </a:lnTo>
                <a:lnTo>
                  <a:pt x="5564" y="706"/>
                </a:lnTo>
                <a:lnTo>
                  <a:pt x="5476" y="660"/>
                </a:lnTo>
                <a:lnTo>
                  <a:pt x="5389" y="616"/>
                </a:lnTo>
                <a:lnTo>
                  <a:pt x="5301" y="572"/>
                </a:lnTo>
                <a:lnTo>
                  <a:pt x="5213" y="531"/>
                </a:lnTo>
                <a:lnTo>
                  <a:pt x="5125" y="491"/>
                </a:lnTo>
                <a:lnTo>
                  <a:pt x="5037" y="452"/>
                </a:lnTo>
                <a:lnTo>
                  <a:pt x="4950" y="415"/>
                </a:lnTo>
                <a:lnTo>
                  <a:pt x="4862" y="381"/>
                </a:lnTo>
                <a:lnTo>
                  <a:pt x="4774" y="346"/>
                </a:lnTo>
                <a:lnTo>
                  <a:pt x="4686" y="315"/>
                </a:lnTo>
                <a:lnTo>
                  <a:pt x="4599" y="284"/>
                </a:lnTo>
                <a:lnTo>
                  <a:pt x="4511" y="255"/>
                </a:lnTo>
                <a:lnTo>
                  <a:pt x="4423" y="228"/>
                </a:lnTo>
                <a:lnTo>
                  <a:pt x="4336" y="201"/>
                </a:lnTo>
                <a:lnTo>
                  <a:pt x="4248" y="178"/>
                </a:lnTo>
                <a:lnTo>
                  <a:pt x="4161" y="154"/>
                </a:lnTo>
                <a:lnTo>
                  <a:pt x="4073" y="133"/>
                </a:lnTo>
                <a:lnTo>
                  <a:pt x="3985" y="114"/>
                </a:lnTo>
                <a:lnTo>
                  <a:pt x="3898" y="95"/>
                </a:lnTo>
                <a:lnTo>
                  <a:pt x="3810" y="80"/>
                </a:lnTo>
                <a:lnTo>
                  <a:pt x="3722" y="64"/>
                </a:lnTo>
                <a:lnTo>
                  <a:pt x="3635" y="51"/>
                </a:lnTo>
                <a:lnTo>
                  <a:pt x="3547" y="39"/>
                </a:lnTo>
                <a:lnTo>
                  <a:pt x="3460" y="29"/>
                </a:lnTo>
                <a:lnTo>
                  <a:pt x="3372" y="21"/>
                </a:lnTo>
                <a:lnTo>
                  <a:pt x="3285" y="14"/>
                </a:lnTo>
                <a:lnTo>
                  <a:pt x="3197" y="8"/>
                </a:lnTo>
                <a:lnTo>
                  <a:pt x="3109" y="4"/>
                </a:lnTo>
                <a:lnTo>
                  <a:pt x="3022" y="2"/>
                </a:lnTo>
                <a:lnTo>
                  <a:pt x="2934" y="0"/>
                </a:lnTo>
                <a:lnTo>
                  <a:pt x="2847" y="2"/>
                </a:lnTo>
                <a:lnTo>
                  <a:pt x="2759" y="4"/>
                </a:lnTo>
                <a:lnTo>
                  <a:pt x="2672" y="8"/>
                </a:lnTo>
                <a:lnTo>
                  <a:pt x="2584" y="14"/>
                </a:lnTo>
                <a:lnTo>
                  <a:pt x="2497" y="21"/>
                </a:lnTo>
                <a:lnTo>
                  <a:pt x="2409" y="29"/>
                </a:lnTo>
                <a:lnTo>
                  <a:pt x="2320" y="39"/>
                </a:lnTo>
                <a:lnTo>
                  <a:pt x="2234" y="51"/>
                </a:lnTo>
                <a:lnTo>
                  <a:pt x="2145" y="64"/>
                </a:lnTo>
                <a:lnTo>
                  <a:pt x="2059" y="80"/>
                </a:lnTo>
                <a:lnTo>
                  <a:pt x="1970" y="95"/>
                </a:lnTo>
                <a:lnTo>
                  <a:pt x="1882" y="114"/>
                </a:lnTo>
                <a:lnTo>
                  <a:pt x="1795" y="133"/>
                </a:lnTo>
                <a:lnTo>
                  <a:pt x="1707" y="154"/>
                </a:lnTo>
                <a:lnTo>
                  <a:pt x="1620" y="178"/>
                </a:lnTo>
                <a:lnTo>
                  <a:pt x="1532" y="201"/>
                </a:lnTo>
                <a:lnTo>
                  <a:pt x="1444" y="228"/>
                </a:lnTo>
                <a:lnTo>
                  <a:pt x="1357" y="255"/>
                </a:lnTo>
                <a:lnTo>
                  <a:pt x="1269" y="284"/>
                </a:lnTo>
                <a:lnTo>
                  <a:pt x="1181" y="315"/>
                </a:lnTo>
                <a:lnTo>
                  <a:pt x="1094" y="346"/>
                </a:lnTo>
                <a:lnTo>
                  <a:pt x="1006" y="381"/>
                </a:lnTo>
                <a:lnTo>
                  <a:pt x="918" y="415"/>
                </a:lnTo>
                <a:lnTo>
                  <a:pt x="830" y="452"/>
                </a:lnTo>
                <a:lnTo>
                  <a:pt x="743" y="491"/>
                </a:lnTo>
                <a:lnTo>
                  <a:pt x="655" y="531"/>
                </a:lnTo>
                <a:lnTo>
                  <a:pt x="567" y="572"/>
                </a:lnTo>
                <a:lnTo>
                  <a:pt x="479" y="616"/>
                </a:lnTo>
                <a:lnTo>
                  <a:pt x="391" y="660"/>
                </a:lnTo>
                <a:lnTo>
                  <a:pt x="303" y="706"/>
                </a:lnTo>
                <a:lnTo>
                  <a:pt x="216" y="754"/>
                </a:lnTo>
                <a:lnTo>
                  <a:pt x="128" y="803"/>
                </a:lnTo>
                <a:lnTo>
                  <a:pt x="104" y="817"/>
                </a:lnTo>
                <a:lnTo>
                  <a:pt x="84" y="832"/>
                </a:lnTo>
                <a:lnTo>
                  <a:pt x="65" y="846"/>
                </a:lnTo>
                <a:lnTo>
                  <a:pt x="49" y="861"/>
                </a:lnTo>
                <a:lnTo>
                  <a:pt x="34" y="876"/>
                </a:lnTo>
                <a:lnTo>
                  <a:pt x="23" y="892"/>
                </a:lnTo>
                <a:lnTo>
                  <a:pt x="13" y="909"/>
                </a:lnTo>
                <a:lnTo>
                  <a:pt x="10" y="918"/>
                </a:lnTo>
                <a:lnTo>
                  <a:pt x="6" y="927"/>
                </a:lnTo>
                <a:lnTo>
                  <a:pt x="4" y="936"/>
                </a:lnTo>
                <a:lnTo>
                  <a:pt x="2" y="946"/>
                </a:lnTo>
                <a:lnTo>
                  <a:pt x="1" y="956"/>
                </a:lnTo>
                <a:lnTo>
                  <a:pt x="0" y="966"/>
                </a:lnTo>
                <a:lnTo>
                  <a:pt x="1" y="988"/>
                </a:lnTo>
                <a:lnTo>
                  <a:pt x="4" y="1011"/>
                </a:lnTo>
                <a:lnTo>
                  <a:pt x="11" y="1037"/>
                </a:lnTo>
                <a:lnTo>
                  <a:pt x="21" y="1065"/>
                </a:lnTo>
                <a:lnTo>
                  <a:pt x="33" y="1095"/>
                </a:lnTo>
                <a:lnTo>
                  <a:pt x="49" y="1128"/>
                </a:lnTo>
                <a:close/>
                <a:moveTo>
                  <a:pt x="2041" y="1134"/>
                </a:moveTo>
                <a:lnTo>
                  <a:pt x="2041" y="1134"/>
                </a:lnTo>
                <a:lnTo>
                  <a:pt x="2096" y="1117"/>
                </a:lnTo>
                <a:lnTo>
                  <a:pt x="2153" y="1101"/>
                </a:lnTo>
                <a:lnTo>
                  <a:pt x="2210" y="1085"/>
                </a:lnTo>
                <a:lnTo>
                  <a:pt x="2267" y="1072"/>
                </a:lnTo>
                <a:lnTo>
                  <a:pt x="2324" y="1058"/>
                </a:lnTo>
                <a:lnTo>
                  <a:pt x="2381" y="1046"/>
                </a:lnTo>
                <a:lnTo>
                  <a:pt x="2438" y="1036"/>
                </a:lnTo>
                <a:lnTo>
                  <a:pt x="2495" y="1026"/>
                </a:lnTo>
                <a:lnTo>
                  <a:pt x="2553" y="1017"/>
                </a:lnTo>
                <a:lnTo>
                  <a:pt x="2610" y="1009"/>
                </a:lnTo>
                <a:lnTo>
                  <a:pt x="2668" y="1004"/>
                </a:lnTo>
                <a:lnTo>
                  <a:pt x="2726" y="998"/>
                </a:lnTo>
                <a:lnTo>
                  <a:pt x="2785" y="995"/>
                </a:lnTo>
                <a:lnTo>
                  <a:pt x="2843" y="991"/>
                </a:lnTo>
                <a:lnTo>
                  <a:pt x="2902" y="989"/>
                </a:lnTo>
                <a:lnTo>
                  <a:pt x="2960" y="989"/>
                </a:lnTo>
                <a:lnTo>
                  <a:pt x="3019" y="989"/>
                </a:lnTo>
                <a:lnTo>
                  <a:pt x="3079" y="991"/>
                </a:lnTo>
                <a:lnTo>
                  <a:pt x="3136" y="995"/>
                </a:lnTo>
                <a:lnTo>
                  <a:pt x="3194" y="998"/>
                </a:lnTo>
                <a:lnTo>
                  <a:pt x="3252" y="1004"/>
                </a:lnTo>
                <a:lnTo>
                  <a:pt x="3310" y="1009"/>
                </a:lnTo>
                <a:lnTo>
                  <a:pt x="3368" y="1017"/>
                </a:lnTo>
                <a:lnTo>
                  <a:pt x="3426" y="1026"/>
                </a:lnTo>
                <a:lnTo>
                  <a:pt x="3483" y="1036"/>
                </a:lnTo>
                <a:lnTo>
                  <a:pt x="3541" y="1046"/>
                </a:lnTo>
                <a:lnTo>
                  <a:pt x="3598" y="1058"/>
                </a:lnTo>
                <a:lnTo>
                  <a:pt x="3655" y="1072"/>
                </a:lnTo>
                <a:lnTo>
                  <a:pt x="3712" y="1085"/>
                </a:lnTo>
                <a:lnTo>
                  <a:pt x="3769" y="1101"/>
                </a:lnTo>
                <a:lnTo>
                  <a:pt x="3824" y="1117"/>
                </a:lnTo>
                <a:lnTo>
                  <a:pt x="3881" y="1134"/>
                </a:lnTo>
                <a:lnTo>
                  <a:pt x="3881" y="1618"/>
                </a:lnTo>
                <a:lnTo>
                  <a:pt x="3884" y="1651"/>
                </a:lnTo>
                <a:lnTo>
                  <a:pt x="3890" y="1681"/>
                </a:lnTo>
                <a:lnTo>
                  <a:pt x="3898" y="1709"/>
                </a:lnTo>
                <a:lnTo>
                  <a:pt x="3907" y="1736"/>
                </a:lnTo>
                <a:lnTo>
                  <a:pt x="3918" y="1760"/>
                </a:lnTo>
                <a:lnTo>
                  <a:pt x="3931" y="1783"/>
                </a:lnTo>
                <a:lnTo>
                  <a:pt x="3946" y="1804"/>
                </a:lnTo>
                <a:lnTo>
                  <a:pt x="3961" y="1823"/>
                </a:lnTo>
                <a:lnTo>
                  <a:pt x="3979" y="1839"/>
                </a:lnTo>
                <a:lnTo>
                  <a:pt x="3999" y="1855"/>
                </a:lnTo>
                <a:lnTo>
                  <a:pt x="4020" y="1868"/>
                </a:lnTo>
                <a:lnTo>
                  <a:pt x="4043" y="1881"/>
                </a:lnTo>
                <a:lnTo>
                  <a:pt x="4066" y="1891"/>
                </a:lnTo>
                <a:lnTo>
                  <a:pt x="4092" y="1900"/>
                </a:lnTo>
                <a:lnTo>
                  <a:pt x="4119" y="1907"/>
                </a:lnTo>
                <a:lnTo>
                  <a:pt x="4146" y="1913"/>
                </a:lnTo>
                <a:lnTo>
                  <a:pt x="4896" y="2061"/>
                </a:lnTo>
                <a:lnTo>
                  <a:pt x="4925" y="2068"/>
                </a:lnTo>
                <a:lnTo>
                  <a:pt x="4951" y="2077"/>
                </a:lnTo>
                <a:lnTo>
                  <a:pt x="4977" y="2086"/>
                </a:lnTo>
                <a:lnTo>
                  <a:pt x="5001" y="2097"/>
                </a:lnTo>
                <a:lnTo>
                  <a:pt x="5024" y="2109"/>
                </a:lnTo>
                <a:lnTo>
                  <a:pt x="5044" y="2123"/>
                </a:lnTo>
                <a:lnTo>
                  <a:pt x="5063" y="2137"/>
                </a:lnTo>
                <a:lnTo>
                  <a:pt x="5081" y="2154"/>
                </a:lnTo>
                <a:lnTo>
                  <a:pt x="5095" y="2172"/>
                </a:lnTo>
                <a:lnTo>
                  <a:pt x="5108" y="2191"/>
                </a:lnTo>
                <a:lnTo>
                  <a:pt x="5120" y="2212"/>
                </a:lnTo>
                <a:lnTo>
                  <a:pt x="5129" y="2235"/>
                </a:lnTo>
                <a:lnTo>
                  <a:pt x="5134" y="2260"/>
                </a:lnTo>
                <a:lnTo>
                  <a:pt x="5139" y="2285"/>
                </a:lnTo>
                <a:lnTo>
                  <a:pt x="5141" y="2314"/>
                </a:lnTo>
                <a:lnTo>
                  <a:pt x="5141" y="2344"/>
                </a:lnTo>
                <a:lnTo>
                  <a:pt x="5141" y="3729"/>
                </a:lnTo>
                <a:lnTo>
                  <a:pt x="2960" y="3729"/>
                </a:lnTo>
                <a:lnTo>
                  <a:pt x="781" y="3729"/>
                </a:lnTo>
                <a:lnTo>
                  <a:pt x="781" y="2344"/>
                </a:lnTo>
                <a:lnTo>
                  <a:pt x="780" y="2314"/>
                </a:lnTo>
                <a:lnTo>
                  <a:pt x="782" y="2285"/>
                </a:lnTo>
                <a:lnTo>
                  <a:pt x="787" y="2260"/>
                </a:lnTo>
                <a:lnTo>
                  <a:pt x="793" y="2235"/>
                </a:lnTo>
                <a:lnTo>
                  <a:pt x="802" y="2212"/>
                </a:lnTo>
                <a:lnTo>
                  <a:pt x="813" y="2191"/>
                </a:lnTo>
                <a:lnTo>
                  <a:pt x="826" y="2172"/>
                </a:lnTo>
                <a:lnTo>
                  <a:pt x="841" y="2154"/>
                </a:lnTo>
                <a:lnTo>
                  <a:pt x="858" y="2137"/>
                </a:lnTo>
                <a:lnTo>
                  <a:pt x="877" y="2123"/>
                </a:lnTo>
                <a:lnTo>
                  <a:pt x="898" y="2109"/>
                </a:lnTo>
                <a:lnTo>
                  <a:pt x="920" y="2097"/>
                </a:lnTo>
                <a:lnTo>
                  <a:pt x="944" y="2086"/>
                </a:lnTo>
                <a:lnTo>
                  <a:pt x="971" y="2077"/>
                </a:lnTo>
                <a:lnTo>
                  <a:pt x="997" y="2068"/>
                </a:lnTo>
                <a:lnTo>
                  <a:pt x="1026" y="2061"/>
                </a:lnTo>
                <a:lnTo>
                  <a:pt x="1775" y="1913"/>
                </a:lnTo>
                <a:lnTo>
                  <a:pt x="1803" y="1907"/>
                </a:lnTo>
                <a:lnTo>
                  <a:pt x="1830" y="1900"/>
                </a:lnTo>
                <a:lnTo>
                  <a:pt x="1855" y="1891"/>
                </a:lnTo>
                <a:lnTo>
                  <a:pt x="1879" y="1881"/>
                </a:lnTo>
                <a:lnTo>
                  <a:pt x="1901" y="1868"/>
                </a:lnTo>
                <a:lnTo>
                  <a:pt x="1923" y="1855"/>
                </a:lnTo>
                <a:lnTo>
                  <a:pt x="1941" y="1839"/>
                </a:lnTo>
                <a:lnTo>
                  <a:pt x="1959" y="1823"/>
                </a:lnTo>
                <a:lnTo>
                  <a:pt x="1976" y="1804"/>
                </a:lnTo>
                <a:lnTo>
                  <a:pt x="1991" y="1783"/>
                </a:lnTo>
                <a:lnTo>
                  <a:pt x="2003" y="1760"/>
                </a:lnTo>
                <a:lnTo>
                  <a:pt x="2014" y="1736"/>
                </a:lnTo>
                <a:lnTo>
                  <a:pt x="2024" y="1709"/>
                </a:lnTo>
                <a:lnTo>
                  <a:pt x="2031" y="1681"/>
                </a:lnTo>
                <a:lnTo>
                  <a:pt x="2037" y="1651"/>
                </a:lnTo>
                <a:lnTo>
                  <a:pt x="2041" y="1618"/>
                </a:lnTo>
                <a:lnTo>
                  <a:pt x="2041" y="1134"/>
                </a:lnTo>
                <a:close/>
                <a:moveTo>
                  <a:pt x="2971" y="1671"/>
                </a:moveTo>
                <a:lnTo>
                  <a:pt x="2971" y="1671"/>
                </a:lnTo>
                <a:lnTo>
                  <a:pt x="3017" y="1672"/>
                </a:lnTo>
                <a:lnTo>
                  <a:pt x="3063" y="1676"/>
                </a:lnTo>
                <a:lnTo>
                  <a:pt x="3107" y="1682"/>
                </a:lnTo>
                <a:lnTo>
                  <a:pt x="3151" y="1690"/>
                </a:lnTo>
                <a:lnTo>
                  <a:pt x="3194" y="1699"/>
                </a:lnTo>
                <a:lnTo>
                  <a:pt x="3237" y="1711"/>
                </a:lnTo>
                <a:lnTo>
                  <a:pt x="3278" y="1726"/>
                </a:lnTo>
                <a:lnTo>
                  <a:pt x="3318" y="1741"/>
                </a:lnTo>
                <a:lnTo>
                  <a:pt x="3358" y="1759"/>
                </a:lnTo>
                <a:lnTo>
                  <a:pt x="3396" y="1779"/>
                </a:lnTo>
                <a:lnTo>
                  <a:pt x="3434" y="1800"/>
                </a:lnTo>
                <a:lnTo>
                  <a:pt x="3470" y="1824"/>
                </a:lnTo>
                <a:lnTo>
                  <a:pt x="3505" y="1848"/>
                </a:lnTo>
                <a:lnTo>
                  <a:pt x="3539" y="1875"/>
                </a:lnTo>
                <a:lnTo>
                  <a:pt x="3571" y="1903"/>
                </a:lnTo>
                <a:lnTo>
                  <a:pt x="3602" y="1933"/>
                </a:lnTo>
                <a:lnTo>
                  <a:pt x="3631" y="1963"/>
                </a:lnTo>
                <a:lnTo>
                  <a:pt x="3659" y="1995"/>
                </a:lnTo>
                <a:lnTo>
                  <a:pt x="3686" y="2030"/>
                </a:lnTo>
                <a:lnTo>
                  <a:pt x="3711" y="2065"/>
                </a:lnTo>
                <a:lnTo>
                  <a:pt x="3734" y="2100"/>
                </a:lnTo>
                <a:lnTo>
                  <a:pt x="3755" y="2138"/>
                </a:lnTo>
                <a:lnTo>
                  <a:pt x="3775" y="2176"/>
                </a:lnTo>
                <a:lnTo>
                  <a:pt x="3793" y="2216"/>
                </a:lnTo>
                <a:lnTo>
                  <a:pt x="3809" y="2256"/>
                </a:lnTo>
                <a:lnTo>
                  <a:pt x="3823" y="2298"/>
                </a:lnTo>
                <a:lnTo>
                  <a:pt x="3835" y="2340"/>
                </a:lnTo>
                <a:lnTo>
                  <a:pt x="3845" y="2383"/>
                </a:lnTo>
                <a:lnTo>
                  <a:pt x="3853" y="2427"/>
                </a:lnTo>
                <a:lnTo>
                  <a:pt x="3859" y="2471"/>
                </a:lnTo>
                <a:lnTo>
                  <a:pt x="3862" y="2517"/>
                </a:lnTo>
                <a:lnTo>
                  <a:pt x="3863" y="2563"/>
                </a:lnTo>
                <a:lnTo>
                  <a:pt x="3863" y="2591"/>
                </a:lnTo>
                <a:lnTo>
                  <a:pt x="3861" y="2617"/>
                </a:lnTo>
                <a:lnTo>
                  <a:pt x="3860" y="2645"/>
                </a:lnTo>
                <a:lnTo>
                  <a:pt x="3857" y="2672"/>
                </a:lnTo>
                <a:lnTo>
                  <a:pt x="3853" y="2699"/>
                </a:lnTo>
                <a:lnTo>
                  <a:pt x="3849" y="2726"/>
                </a:lnTo>
                <a:lnTo>
                  <a:pt x="3843" y="2751"/>
                </a:lnTo>
                <a:lnTo>
                  <a:pt x="3838" y="2778"/>
                </a:lnTo>
                <a:lnTo>
                  <a:pt x="3831" y="2802"/>
                </a:lnTo>
                <a:lnTo>
                  <a:pt x="3823" y="2828"/>
                </a:lnTo>
                <a:lnTo>
                  <a:pt x="3814" y="2854"/>
                </a:lnTo>
                <a:lnTo>
                  <a:pt x="3805" y="2878"/>
                </a:lnTo>
                <a:lnTo>
                  <a:pt x="3796" y="2903"/>
                </a:lnTo>
                <a:lnTo>
                  <a:pt x="3786" y="2926"/>
                </a:lnTo>
                <a:lnTo>
                  <a:pt x="3775" y="2950"/>
                </a:lnTo>
                <a:lnTo>
                  <a:pt x="3763" y="2973"/>
                </a:lnTo>
                <a:lnTo>
                  <a:pt x="3410" y="2802"/>
                </a:lnTo>
                <a:lnTo>
                  <a:pt x="3423" y="2776"/>
                </a:lnTo>
                <a:lnTo>
                  <a:pt x="3435" y="2748"/>
                </a:lnTo>
                <a:lnTo>
                  <a:pt x="3446" y="2719"/>
                </a:lnTo>
                <a:lnTo>
                  <a:pt x="3455" y="2689"/>
                </a:lnTo>
                <a:lnTo>
                  <a:pt x="3462" y="2659"/>
                </a:lnTo>
                <a:lnTo>
                  <a:pt x="3466" y="2627"/>
                </a:lnTo>
                <a:lnTo>
                  <a:pt x="3470" y="2595"/>
                </a:lnTo>
                <a:lnTo>
                  <a:pt x="3471" y="2563"/>
                </a:lnTo>
                <a:lnTo>
                  <a:pt x="3470" y="2537"/>
                </a:lnTo>
                <a:lnTo>
                  <a:pt x="3469" y="2512"/>
                </a:lnTo>
                <a:lnTo>
                  <a:pt x="3465" y="2487"/>
                </a:lnTo>
                <a:lnTo>
                  <a:pt x="3461" y="2462"/>
                </a:lnTo>
                <a:lnTo>
                  <a:pt x="3455" y="2438"/>
                </a:lnTo>
                <a:lnTo>
                  <a:pt x="3449" y="2415"/>
                </a:lnTo>
                <a:lnTo>
                  <a:pt x="3441" y="2391"/>
                </a:lnTo>
                <a:lnTo>
                  <a:pt x="3432" y="2369"/>
                </a:lnTo>
                <a:lnTo>
                  <a:pt x="3422" y="2347"/>
                </a:lnTo>
                <a:lnTo>
                  <a:pt x="3411" y="2325"/>
                </a:lnTo>
                <a:lnTo>
                  <a:pt x="3398" y="2304"/>
                </a:lnTo>
                <a:lnTo>
                  <a:pt x="3386" y="2284"/>
                </a:lnTo>
                <a:lnTo>
                  <a:pt x="3372" y="2264"/>
                </a:lnTo>
                <a:lnTo>
                  <a:pt x="3357" y="2245"/>
                </a:lnTo>
                <a:lnTo>
                  <a:pt x="3342" y="2227"/>
                </a:lnTo>
                <a:lnTo>
                  <a:pt x="3325" y="2209"/>
                </a:lnTo>
                <a:lnTo>
                  <a:pt x="3307" y="2193"/>
                </a:lnTo>
                <a:lnTo>
                  <a:pt x="3289" y="2177"/>
                </a:lnTo>
                <a:lnTo>
                  <a:pt x="3270" y="2163"/>
                </a:lnTo>
                <a:lnTo>
                  <a:pt x="3251" y="2149"/>
                </a:lnTo>
                <a:lnTo>
                  <a:pt x="3230" y="2136"/>
                </a:lnTo>
                <a:lnTo>
                  <a:pt x="3210" y="2124"/>
                </a:lnTo>
                <a:lnTo>
                  <a:pt x="3188" y="2113"/>
                </a:lnTo>
                <a:lnTo>
                  <a:pt x="3165" y="2102"/>
                </a:lnTo>
                <a:lnTo>
                  <a:pt x="3143" y="2094"/>
                </a:lnTo>
                <a:lnTo>
                  <a:pt x="3120" y="2086"/>
                </a:lnTo>
                <a:lnTo>
                  <a:pt x="3096" y="2079"/>
                </a:lnTo>
                <a:lnTo>
                  <a:pt x="3072" y="2074"/>
                </a:lnTo>
                <a:lnTo>
                  <a:pt x="3047" y="2069"/>
                </a:lnTo>
                <a:lnTo>
                  <a:pt x="3023" y="2066"/>
                </a:lnTo>
                <a:lnTo>
                  <a:pt x="2997" y="2065"/>
                </a:lnTo>
                <a:lnTo>
                  <a:pt x="2971" y="2063"/>
                </a:lnTo>
                <a:lnTo>
                  <a:pt x="2946" y="2065"/>
                </a:lnTo>
                <a:lnTo>
                  <a:pt x="2920" y="2066"/>
                </a:lnTo>
                <a:lnTo>
                  <a:pt x="2896" y="2069"/>
                </a:lnTo>
                <a:lnTo>
                  <a:pt x="2871" y="2074"/>
                </a:lnTo>
                <a:lnTo>
                  <a:pt x="2847" y="2079"/>
                </a:lnTo>
                <a:lnTo>
                  <a:pt x="2823" y="2086"/>
                </a:lnTo>
                <a:lnTo>
                  <a:pt x="2800" y="2094"/>
                </a:lnTo>
                <a:lnTo>
                  <a:pt x="2778" y="2102"/>
                </a:lnTo>
                <a:lnTo>
                  <a:pt x="2755" y="2113"/>
                </a:lnTo>
                <a:lnTo>
                  <a:pt x="2734" y="2124"/>
                </a:lnTo>
                <a:lnTo>
                  <a:pt x="2713" y="2136"/>
                </a:lnTo>
                <a:lnTo>
                  <a:pt x="2693" y="2149"/>
                </a:lnTo>
                <a:lnTo>
                  <a:pt x="2673" y="2163"/>
                </a:lnTo>
                <a:lnTo>
                  <a:pt x="2654" y="2177"/>
                </a:lnTo>
                <a:lnTo>
                  <a:pt x="2636" y="2193"/>
                </a:lnTo>
                <a:lnTo>
                  <a:pt x="2619" y="2209"/>
                </a:lnTo>
                <a:lnTo>
                  <a:pt x="2603" y="2227"/>
                </a:lnTo>
                <a:lnTo>
                  <a:pt x="2587" y="2245"/>
                </a:lnTo>
                <a:lnTo>
                  <a:pt x="2571" y="2264"/>
                </a:lnTo>
                <a:lnTo>
                  <a:pt x="2558" y="2284"/>
                </a:lnTo>
                <a:lnTo>
                  <a:pt x="2545" y="2304"/>
                </a:lnTo>
                <a:lnTo>
                  <a:pt x="2532" y="2325"/>
                </a:lnTo>
                <a:lnTo>
                  <a:pt x="2521" y="2347"/>
                </a:lnTo>
                <a:lnTo>
                  <a:pt x="2512" y="2369"/>
                </a:lnTo>
                <a:lnTo>
                  <a:pt x="2502" y="2391"/>
                </a:lnTo>
                <a:lnTo>
                  <a:pt x="2494" y="2415"/>
                </a:lnTo>
                <a:lnTo>
                  <a:pt x="2488" y="2438"/>
                </a:lnTo>
                <a:lnTo>
                  <a:pt x="2482" y="2462"/>
                </a:lnTo>
                <a:lnTo>
                  <a:pt x="2478" y="2487"/>
                </a:lnTo>
                <a:lnTo>
                  <a:pt x="2475" y="2512"/>
                </a:lnTo>
                <a:lnTo>
                  <a:pt x="2473" y="2537"/>
                </a:lnTo>
                <a:lnTo>
                  <a:pt x="2472" y="2563"/>
                </a:lnTo>
                <a:lnTo>
                  <a:pt x="2473" y="2588"/>
                </a:lnTo>
                <a:lnTo>
                  <a:pt x="2475" y="2614"/>
                </a:lnTo>
                <a:lnTo>
                  <a:pt x="2478" y="2639"/>
                </a:lnTo>
                <a:lnTo>
                  <a:pt x="2482" y="2663"/>
                </a:lnTo>
                <a:lnTo>
                  <a:pt x="2488" y="2688"/>
                </a:lnTo>
                <a:lnTo>
                  <a:pt x="2494" y="2711"/>
                </a:lnTo>
                <a:lnTo>
                  <a:pt x="2502" y="2734"/>
                </a:lnTo>
                <a:lnTo>
                  <a:pt x="2512" y="2757"/>
                </a:lnTo>
                <a:lnTo>
                  <a:pt x="2521" y="2779"/>
                </a:lnTo>
                <a:lnTo>
                  <a:pt x="2532" y="2801"/>
                </a:lnTo>
                <a:lnTo>
                  <a:pt x="2545" y="2821"/>
                </a:lnTo>
                <a:lnTo>
                  <a:pt x="2558" y="2841"/>
                </a:lnTo>
                <a:lnTo>
                  <a:pt x="2571" y="2861"/>
                </a:lnTo>
                <a:lnTo>
                  <a:pt x="2587" y="2880"/>
                </a:lnTo>
                <a:lnTo>
                  <a:pt x="2603" y="2898"/>
                </a:lnTo>
                <a:lnTo>
                  <a:pt x="2619" y="2916"/>
                </a:lnTo>
                <a:lnTo>
                  <a:pt x="2636" y="2933"/>
                </a:lnTo>
                <a:lnTo>
                  <a:pt x="2654" y="2948"/>
                </a:lnTo>
                <a:lnTo>
                  <a:pt x="2673" y="2963"/>
                </a:lnTo>
                <a:lnTo>
                  <a:pt x="2693" y="2976"/>
                </a:lnTo>
                <a:lnTo>
                  <a:pt x="2713" y="2990"/>
                </a:lnTo>
                <a:lnTo>
                  <a:pt x="2734" y="3002"/>
                </a:lnTo>
                <a:lnTo>
                  <a:pt x="2755" y="3013"/>
                </a:lnTo>
                <a:lnTo>
                  <a:pt x="2778" y="3023"/>
                </a:lnTo>
                <a:lnTo>
                  <a:pt x="2800" y="3032"/>
                </a:lnTo>
                <a:lnTo>
                  <a:pt x="2823" y="3040"/>
                </a:lnTo>
                <a:lnTo>
                  <a:pt x="2847" y="3047"/>
                </a:lnTo>
                <a:lnTo>
                  <a:pt x="2871" y="3052"/>
                </a:lnTo>
                <a:lnTo>
                  <a:pt x="2896" y="3057"/>
                </a:lnTo>
                <a:lnTo>
                  <a:pt x="2920" y="3060"/>
                </a:lnTo>
                <a:lnTo>
                  <a:pt x="2946" y="3061"/>
                </a:lnTo>
                <a:lnTo>
                  <a:pt x="2971" y="3062"/>
                </a:lnTo>
                <a:lnTo>
                  <a:pt x="2994" y="3061"/>
                </a:lnTo>
                <a:lnTo>
                  <a:pt x="3015" y="3060"/>
                </a:lnTo>
                <a:lnTo>
                  <a:pt x="3037" y="3058"/>
                </a:lnTo>
                <a:lnTo>
                  <a:pt x="3058" y="3054"/>
                </a:lnTo>
                <a:lnTo>
                  <a:pt x="3079" y="3051"/>
                </a:lnTo>
                <a:lnTo>
                  <a:pt x="3100" y="3045"/>
                </a:lnTo>
                <a:lnTo>
                  <a:pt x="3120" y="3040"/>
                </a:lnTo>
                <a:lnTo>
                  <a:pt x="3140" y="3033"/>
                </a:lnTo>
                <a:lnTo>
                  <a:pt x="3159" y="3025"/>
                </a:lnTo>
                <a:lnTo>
                  <a:pt x="3178" y="3018"/>
                </a:lnTo>
                <a:lnTo>
                  <a:pt x="3197" y="3009"/>
                </a:lnTo>
                <a:lnTo>
                  <a:pt x="3215" y="2999"/>
                </a:lnTo>
                <a:lnTo>
                  <a:pt x="3232" y="2989"/>
                </a:lnTo>
                <a:lnTo>
                  <a:pt x="3250" y="2977"/>
                </a:lnTo>
                <a:lnTo>
                  <a:pt x="3267" y="2965"/>
                </a:lnTo>
                <a:lnTo>
                  <a:pt x="3283" y="2953"/>
                </a:lnTo>
                <a:lnTo>
                  <a:pt x="3563" y="3229"/>
                </a:lnTo>
                <a:lnTo>
                  <a:pt x="3533" y="3255"/>
                </a:lnTo>
                <a:lnTo>
                  <a:pt x="3502" y="3279"/>
                </a:lnTo>
                <a:lnTo>
                  <a:pt x="3470" y="3303"/>
                </a:lnTo>
                <a:lnTo>
                  <a:pt x="3436" y="3324"/>
                </a:lnTo>
                <a:lnTo>
                  <a:pt x="3402" y="3344"/>
                </a:lnTo>
                <a:lnTo>
                  <a:pt x="3366" y="3362"/>
                </a:lnTo>
                <a:lnTo>
                  <a:pt x="3330" y="3379"/>
                </a:lnTo>
                <a:lnTo>
                  <a:pt x="3294" y="3394"/>
                </a:lnTo>
                <a:lnTo>
                  <a:pt x="3256" y="3408"/>
                </a:lnTo>
                <a:lnTo>
                  <a:pt x="3217" y="3420"/>
                </a:lnTo>
                <a:lnTo>
                  <a:pt x="3178" y="3430"/>
                </a:lnTo>
                <a:lnTo>
                  <a:pt x="3138" y="3439"/>
                </a:lnTo>
                <a:lnTo>
                  <a:pt x="3097" y="3446"/>
                </a:lnTo>
                <a:lnTo>
                  <a:pt x="3056" y="3450"/>
                </a:lnTo>
                <a:lnTo>
                  <a:pt x="3014" y="3453"/>
                </a:lnTo>
                <a:lnTo>
                  <a:pt x="2971" y="3454"/>
                </a:lnTo>
                <a:lnTo>
                  <a:pt x="2926" y="3453"/>
                </a:lnTo>
                <a:lnTo>
                  <a:pt x="2880" y="3450"/>
                </a:lnTo>
                <a:lnTo>
                  <a:pt x="2835" y="3444"/>
                </a:lnTo>
                <a:lnTo>
                  <a:pt x="2792" y="3435"/>
                </a:lnTo>
                <a:lnTo>
                  <a:pt x="2749" y="3427"/>
                </a:lnTo>
                <a:lnTo>
                  <a:pt x="2706" y="3414"/>
                </a:lnTo>
                <a:lnTo>
                  <a:pt x="2665" y="3400"/>
                </a:lnTo>
                <a:lnTo>
                  <a:pt x="2625" y="3384"/>
                </a:lnTo>
                <a:lnTo>
                  <a:pt x="2585" y="3366"/>
                </a:lnTo>
                <a:lnTo>
                  <a:pt x="2547" y="3346"/>
                </a:lnTo>
                <a:lnTo>
                  <a:pt x="2510" y="3325"/>
                </a:lnTo>
                <a:lnTo>
                  <a:pt x="2473" y="3302"/>
                </a:lnTo>
                <a:lnTo>
                  <a:pt x="2439" y="3277"/>
                </a:lnTo>
                <a:lnTo>
                  <a:pt x="2405" y="3250"/>
                </a:lnTo>
                <a:lnTo>
                  <a:pt x="2373" y="3223"/>
                </a:lnTo>
                <a:lnTo>
                  <a:pt x="2342" y="3193"/>
                </a:lnTo>
                <a:lnTo>
                  <a:pt x="2312" y="3162"/>
                </a:lnTo>
                <a:lnTo>
                  <a:pt x="2284" y="3130"/>
                </a:lnTo>
                <a:lnTo>
                  <a:pt x="2257" y="3096"/>
                </a:lnTo>
                <a:lnTo>
                  <a:pt x="2232" y="3061"/>
                </a:lnTo>
                <a:lnTo>
                  <a:pt x="2209" y="3025"/>
                </a:lnTo>
                <a:lnTo>
                  <a:pt x="2188" y="2987"/>
                </a:lnTo>
                <a:lnTo>
                  <a:pt x="2168" y="2950"/>
                </a:lnTo>
                <a:lnTo>
                  <a:pt x="2150" y="2909"/>
                </a:lnTo>
                <a:lnTo>
                  <a:pt x="2134" y="2869"/>
                </a:lnTo>
                <a:lnTo>
                  <a:pt x="2120" y="2828"/>
                </a:lnTo>
                <a:lnTo>
                  <a:pt x="2109" y="2786"/>
                </a:lnTo>
                <a:lnTo>
                  <a:pt x="2099" y="2742"/>
                </a:lnTo>
                <a:lnTo>
                  <a:pt x="2091" y="2699"/>
                </a:lnTo>
                <a:lnTo>
                  <a:pt x="2085" y="2654"/>
                </a:lnTo>
                <a:lnTo>
                  <a:pt x="2081" y="2608"/>
                </a:lnTo>
                <a:lnTo>
                  <a:pt x="2080" y="2563"/>
                </a:lnTo>
                <a:lnTo>
                  <a:pt x="2081" y="2517"/>
                </a:lnTo>
                <a:lnTo>
                  <a:pt x="2085" y="2471"/>
                </a:lnTo>
                <a:lnTo>
                  <a:pt x="2091" y="2427"/>
                </a:lnTo>
                <a:lnTo>
                  <a:pt x="2099" y="2383"/>
                </a:lnTo>
                <a:lnTo>
                  <a:pt x="2109" y="2340"/>
                </a:lnTo>
                <a:lnTo>
                  <a:pt x="2120" y="2298"/>
                </a:lnTo>
                <a:lnTo>
                  <a:pt x="2134" y="2256"/>
                </a:lnTo>
                <a:lnTo>
                  <a:pt x="2150" y="2216"/>
                </a:lnTo>
                <a:lnTo>
                  <a:pt x="2168" y="2176"/>
                </a:lnTo>
                <a:lnTo>
                  <a:pt x="2188" y="2138"/>
                </a:lnTo>
                <a:lnTo>
                  <a:pt x="2209" y="2100"/>
                </a:lnTo>
                <a:lnTo>
                  <a:pt x="2232" y="2065"/>
                </a:lnTo>
                <a:lnTo>
                  <a:pt x="2257" y="2030"/>
                </a:lnTo>
                <a:lnTo>
                  <a:pt x="2284" y="1995"/>
                </a:lnTo>
                <a:lnTo>
                  <a:pt x="2312" y="1963"/>
                </a:lnTo>
                <a:lnTo>
                  <a:pt x="2342" y="1933"/>
                </a:lnTo>
                <a:lnTo>
                  <a:pt x="2373" y="1903"/>
                </a:lnTo>
                <a:lnTo>
                  <a:pt x="2405" y="1875"/>
                </a:lnTo>
                <a:lnTo>
                  <a:pt x="2439" y="1848"/>
                </a:lnTo>
                <a:lnTo>
                  <a:pt x="2473" y="1824"/>
                </a:lnTo>
                <a:lnTo>
                  <a:pt x="2510" y="1800"/>
                </a:lnTo>
                <a:lnTo>
                  <a:pt x="2547" y="1779"/>
                </a:lnTo>
                <a:lnTo>
                  <a:pt x="2585" y="1759"/>
                </a:lnTo>
                <a:lnTo>
                  <a:pt x="2625" y="1741"/>
                </a:lnTo>
                <a:lnTo>
                  <a:pt x="2665" y="1726"/>
                </a:lnTo>
                <a:lnTo>
                  <a:pt x="2706" y="1711"/>
                </a:lnTo>
                <a:lnTo>
                  <a:pt x="2749" y="1699"/>
                </a:lnTo>
                <a:lnTo>
                  <a:pt x="2792" y="1690"/>
                </a:lnTo>
                <a:lnTo>
                  <a:pt x="2835" y="1682"/>
                </a:lnTo>
                <a:lnTo>
                  <a:pt x="2880" y="1676"/>
                </a:lnTo>
                <a:lnTo>
                  <a:pt x="2926" y="1672"/>
                </a:lnTo>
                <a:lnTo>
                  <a:pt x="2971" y="1671"/>
                </a:lnTo>
                <a:close/>
                <a:moveTo>
                  <a:pt x="4858" y="3824"/>
                </a:moveTo>
                <a:lnTo>
                  <a:pt x="4858" y="3824"/>
                </a:lnTo>
                <a:lnTo>
                  <a:pt x="4328" y="3824"/>
                </a:lnTo>
                <a:lnTo>
                  <a:pt x="4328" y="4208"/>
                </a:lnTo>
                <a:lnTo>
                  <a:pt x="4702" y="4208"/>
                </a:lnTo>
                <a:lnTo>
                  <a:pt x="4858" y="3824"/>
                </a:lnTo>
                <a:close/>
                <a:moveTo>
                  <a:pt x="1064" y="3824"/>
                </a:moveTo>
                <a:lnTo>
                  <a:pt x="1064" y="3824"/>
                </a:lnTo>
                <a:lnTo>
                  <a:pt x="1594" y="3824"/>
                </a:lnTo>
                <a:lnTo>
                  <a:pt x="1594" y="4208"/>
                </a:lnTo>
                <a:lnTo>
                  <a:pt x="1219" y="4208"/>
                </a:lnTo>
                <a:lnTo>
                  <a:pt x="1064" y="3824"/>
                </a:lnTo>
                <a:close/>
              </a:path>
            </a:pathLst>
          </a:custGeom>
          <a:solidFill>
            <a:srgbClr val="E33A58"/>
          </a:solidFill>
          <a:ln>
            <a:noFill/>
          </a:ln>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zh-CN" altLang="en-US" sz="1800" u="none" strike="noStrike" kern="1200" cap="none" spc="0" normalizeH="0" baseline="0" noProof="0">
              <a:ln>
                <a:noFill/>
              </a:ln>
              <a:solidFill>
                <a:schemeClr val="tx1">
                  <a:lumMod val="75000"/>
                  <a:lumOff val="25000"/>
                </a:schemeClr>
              </a:solidFill>
              <a:effectLst/>
              <a:uLnTx/>
              <a:uFillTx/>
              <a:latin typeface="+mn-ea"/>
              <a:ea typeface="+mn-ea"/>
              <a:cs typeface="+mn-cs"/>
            </a:endParaRPr>
          </a:p>
        </p:txBody>
      </p:sp>
      <p:sp>
        <p:nvSpPr>
          <p:cNvPr id="34" name="文本框 33"/>
          <p:cNvSpPr txBox="1"/>
          <p:nvPr/>
        </p:nvSpPr>
        <p:spPr>
          <a:xfrm>
            <a:off x="681740" y="2660260"/>
            <a:ext cx="3756910" cy="652486"/>
          </a:xfrm>
          <a:prstGeom prst="rect">
            <a:avLst/>
          </a:prstGeom>
          <a:noFill/>
        </p:spPr>
        <p:txBody>
          <a:bodyPr wrap="square" rtlCol="0">
            <a:spAutoFit/>
          </a:bodyPr>
          <a:lstStyle/>
          <a:p>
            <a:pPr>
              <a:lnSpc>
                <a:spcPct val="130000"/>
              </a:lnSpc>
            </a:pPr>
            <a:r>
              <a:rPr lang="zh-CN" altLang="en-US" sz="1400" dirty="0">
                <a:solidFill>
                  <a:schemeClr val="tx1">
                    <a:lumMod val="75000"/>
                    <a:lumOff val="25000"/>
                  </a:schemeClr>
                </a:solidFill>
                <a:latin typeface="+mn-ea"/>
              </a:rPr>
              <a:t>您的内容打在这里，或者通过复制您的文本后，在此框中选择粘贴，并选择只保留文字。</a:t>
            </a:r>
          </a:p>
        </p:txBody>
      </p:sp>
      <p:sp>
        <p:nvSpPr>
          <p:cNvPr id="35" name="矩形 34"/>
          <p:cNvSpPr/>
          <p:nvPr/>
        </p:nvSpPr>
        <p:spPr>
          <a:xfrm>
            <a:off x="1399133" y="2098348"/>
            <a:ext cx="1723549" cy="400110"/>
          </a:xfrm>
          <a:prstGeom prst="rect">
            <a:avLst/>
          </a:prstGeom>
          <a:noFill/>
        </p:spPr>
        <p:txBody>
          <a:bodyPr wrap="none" rtlCol="0">
            <a:spAutoFit/>
          </a:bodyPr>
          <a:lstStyle/>
          <a:p>
            <a:r>
              <a:rPr lang="zh-CN" altLang="en-US" sz="2000" b="1" dirty="0">
                <a:solidFill>
                  <a:srgbClr val="E33A58"/>
                </a:solidFill>
                <a:latin typeface="+mn-ea"/>
              </a:rPr>
              <a:t>此处添加标题</a:t>
            </a:r>
          </a:p>
        </p:txBody>
      </p:sp>
      <p:sp>
        <p:nvSpPr>
          <p:cNvPr id="36" name="KSO_Shape"/>
          <p:cNvSpPr>
            <a:spLocks/>
          </p:cNvSpPr>
          <p:nvPr/>
        </p:nvSpPr>
        <p:spPr bwMode="auto">
          <a:xfrm>
            <a:off x="7853292" y="2105771"/>
            <a:ext cx="630660" cy="418162"/>
          </a:xfrm>
          <a:custGeom>
            <a:avLst/>
            <a:gdLst>
              <a:gd name="T0" fmla="*/ 292563706 w 6176"/>
              <a:gd name="T1" fmla="*/ 94836 h 4867"/>
              <a:gd name="T2" fmla="*/ 308833011 w 6176"/>
              <a:gd name="T3" fmla="*/ 10908958 h 4867"/>
              <a:gd name="T4" fmla="*/ 311211793 w 6176"/>
              <a:gd name="T5" fmla="*/ 392245233 h 4867"/>
              <a:gd name="T6" fmla="*/ 296655015 w 6176"/>
              <a:gd name="T7" fmla="*/ 408181752 h 4867"/>
              <a:gd name="T8" fmla="*/ 276960350 w 6176"/>
              <a:gd name="T9" fmla="*/ 404387372 h 4867"/>
              <a:gd name="T10" fmla="*/ 41862807 w 6176"/>
              <a:gd name="T11" fmla="*/ 298239259 h 4867"/>
              <a:gd name="T12" fmla="*/ 16649934 w 6176"/>
              <a:gd name="T13" fmla="*/ 281164395 h 4867"/>
              <a:gd name="T14" fmla="*/ 1236893 w 6176"/>
              <a:gd name="T15" fmla="*/ 251188700 h 4867"/>
              <a:gd name="T16" fmla="*/ 1902841 w 6176"/>
              <a:gd name="T17" fmla="*/ 155475362 h 4867"/>
              <a:gd name="T18" fmla="*/ 18648087 w 6176"/>
              <a:gd name="T19" fmla="*/ 126258359 h 4867"/>
              <a:gd name="T20" fmla="*/ 39959966 w 6176"/>
              <a:gd name="T21" fmla="*/ 112314020 h 4867"/>
              <a:gd name="T22" fmla="*/ 473334819 w 6176"/>
              <a:gd name="T23" fmla="*/ 233639653 h 4867"/>
              <a:gd name="T24" fmla="*/ 501877740 w 6176"/>
              <a:gd name="T25" fmla="*/ 237339197 h 4867"/>
              <a:gd name="T26" fmla="*/ 530230038 w 6176"/>
              <a:gd name="T27" fmla="*/ 248817174 h 4867"/>
              <a:gd name="T28" fmla="*/ 554111014 w 6176"/>
              <a:gd name="T29" fmla="*/ 267125219 h 4867"/>
              <a:gd name="T30" fmla="*/ 571046267 w 6176"/>
              <a:gd name="T31" fmla="*/ 288563482 h 4867"/>
              <a:gd name="T32" fmla="*/ 583319883 w 6176"/>
              <a:gd name="T33" fmla="*/ 316547304 h 4867"/>
              <a:gd name="T34" fmla="*/ 587601198 w 6176"/>
              <a:gd name="T35" fmla="*/ 347756180 h 4867"/>
              <a:gd name="T36" fmla="*/ 583985831 w 6176"/>
              <a:gd name="T37" fmla="*/ 376214185 h 4867"/>
              <a:gd name="T38" fmla="*/ 572473475 w 6176"/>
              <a:gd name="T39" fmla="*/ 404482209 h 4867"/>
              <a:gd name="T40" fmla="*/ 554111014 w 6176"/>
              <a:gd name="T41" fmla="*/ 428386834 h 4867"/>
              <a:gd name="T42" fmla="*/ 532513509 w 6176"/>
              <a:gd name="T43" fmla="*/ 445177189 h 4867"/>
              <a:gd name="T44" fmla="*/ 504636844 w 6176"/>
              <a:gd name="T45" fmla="*/ 457414165 h 4867"/>
              <a:gd name="T46" fmla="*/ 473334819 w 6176"/>
              <a:gd name="T47" fmla="*/ 461682727 h 4867"/>
              <a:gd name="T48" fmla="*/ 444601892 w 6176"/>
              <a:gd name="T49" fmla="*/ 458172856 h 4867"/>
              <a:gd name="T50" fmla="*/ 416439601 w 6176"/>
              <a:gd name="T51" fmla="*/ 446600043 h 4867"/>
              <a:gd name="T52" fmla="*/ 392463621 w 6176"/>
              <a:gd name="T53" fmla="*/ 428386834 h 4867"/>
              <a:gd name="T54" fmla="*/ 375528060 w 6176"/>
              <a:gd name="T55" fmla="*/ 406758898 h 4867"/>
              <a:gd name="T56" fmla="*/ 363254752 w 6176"/>
              <a:gd name="T57" fmla="*/ 378965057 h 4867"/>
              <a:gd name="T58" fmla="*/ 358878126 w 6176"/>
              <a:gd name="T59" fmla="*/ 347756180 h 4867"/>
              <a:gd name="T60" fmla="*/ 362588804 w 6176"/>
              <a:gd name="T61" fmla="*/ 319298176 h 4867"/>
              <a:gd name="T62" fmla="*/ 374101161 w 6176"/>
              <a:gd name="T63" fmla="*/ 291029844 h 4867"/>
              <a:gd name="T64" fmla="*/ 392463621 w 6176"/>
              <a:gd name="T65" fmla="*/ 267125219 h 4867"/>
              <a:gd name="T66" fmla="*/ 413965815 w 6176"/>
              <a:gd name="T67" fmla="*/ 250240336 h 4867"/>
              <a:gd name="T68" fmla="*/ 442032795 w 6176"/>
              <a:gd name="T69" fmla="*/ 238003360 h 4867"/>
              <a:gd name="T70" fmla="*/ 473334819 w 6176"/>
              <a:gd name="T71" fmla="*/ 233639653 h 4867"/>
              <a:gd name="T72" fmla="*/ 470195086 w 6176"/>
              <a:gd name="T73" fmla="*/ 424877271 h 4867"/>
              <a:gd name="T74" fmla="*/ 506825003 w 6176"/>
              <a:gd name="T75" fmla="*/ 417288203 h 4867"/>
              <a:gd name="T76" fmla="*/ 535272613 w 6176"/>
              <a:gd name="T77" fmla="*/ 393858068 h 4867"/>
              <a:gd name="T78" fmla="*/ 550305333 w 6176"/>
              <a:gd name="T79" fmla="*/ 355534613 h 4867"/>
              <a:gd name="T80" fmla="*/ 544596810 w 6176"/>
              <a:gd name="T81" fmla="*/ 317590813 h 4867"/>
              <a:gd name="T82" fmla="*/ 418437445 w 6176"/>
              <a:gd name="T83" fmla="*/ 402110683 h 4867"/>
              <a:gd name="T84" fmla="*/ 473334819 w 6176"/>
              <a:gd name="T85" fmla="*/ 270540254 h 4867"/>
              <a:gd name="T86" fmla="*/ 433089535 w 6176"/>
              <a:gd name="T87" fmla="*/ 281638884 h 4867"/>
              <a:gd name="T88" fmla="*/ 407020400 w 6176"/>
              <a:gd name="T89" fmla="*/ 307630527 h 4867"/>
              <a:gd name="T90" fmla="*/ 395888673 w 6176"/>
              <a:gd name="T91" fmla="*/ 347756180 h 4867"/>
              <a:gd name="T92" fmla="*/ 405212562 w 6176"/>
              <a:gd name="T93" fmla="*/ 384466800 h 4867"/>
              <a:gd name="T94" fmla="*/ 320155053 w 6176"/>
              <a:gd name="T95" fmla="*/ 349084198 h 4867"/>
              <a:gd name="T96" fmla="*/ 288567710 w 6176"/>
              <a:gd name="T97" fmla="*/ 91349939 h 4867"/>
              <a:gd name="T98" fmla="*/ 285237661 w 6176"/>
              <a:gd name="T99" fmla="*/ 71809020 h 4867"/>
              <a:gd name="T100" fmla="*/ 265067363 w 6176"/>
              <a:gd name="T101" fmla="*/ 63935443 h 4867"/>
              <a:gd name="T102" fmla="*/ 168783123 w 6176"/>
              <a:gd name="T103" fmla="*/ 137167317 h 4867"/>
              <a:gd name="T104" fmla="*/ 169163753 w 6176"/>
              <a:gd name="T105" fmla="*/ 158605580 h 4867"/>
              <a:gd name="T106" fmla="*/ 186479636 w 6176"/>
              <a:gd name="T107" fmla="*/ 168565866 h 4867"/>
              <a:gd name="T108" fmla="*/ 63935946 w 6176"/>
              <a:gd name="T109" fmla="*/ 149878475 h 4867"/>
              <a:gd name="T110" fmla="*/ 48617907 w 6176"/>
              <a:gd name="T111" fmla="*/ 156234054 h 4867"/>
              <a:gd name="T112" fmla="*/ 42338440 w 6176"/>
              <a:gd name="T113" fmla="*/ 238287869 h 4867"/>
              <a:gd name="T114" fmla="*/ 51852644 w 6176"/>
              <a:gd name="T115" fmla="*/ 256121424 h 4867"/>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0" t="0" r="r" b="b"/>
            <a:pathLst>
              <a:path w="6176" h="4867">
                <a:moveTo>
                  <a:pt x="1587" y="1134"/>
                </a:moveTo>
                <a:lnTo>
                  <a:pt x="2912" y="51"/>
                </a:lnTo>
                <a:lnTo>
                  <a:pt x="2930" y="38"/>
                </a:lnTo>
                <a:lnTo>
                  <a:pt x="2949" y="26"/>
                </a:lnTo>
                <a:lnTo>
                  <a:pt x="2968" y="17"/>
                </a:lnTo>
                <a:lnTo>
                  <a:pt x="2989" y="10"/>
                </a:lnTo>
                <a:lnTo>
                  <a:pt x="3010" y="5"/>
                </a:lnTo>
                <a:lnTo>
                  <a:pt x="3032" y="1"/>
                </a:lnTo>
                <a:lnTo>
                  <a:pt x="3053" y="0"/>
                </a:lnTo>
                <a:lnTo>
                  <a:pt x="3075" y="1"/>
                </a:lnTo>
                <a:lnTo>
                  <a:pt x="3095" y="5"/>
                </a:lnTo>
                <a:lnTo>
                  <a:pt x="3116" y="10"/>
                </a:lnTo>
                <a:lnTo>
                  <a:pt x="3137" y="17"/>
                </a:lnTo>
                <a:lnTo>
                  <a:pt x="3156" y="26"/>
                </a:lnTo>
                <a:lnTo>
                  <a:pt x="3174" y="38"/>
                </a:lnTo>
                <a:lnTo>
                  <a:pt x="3192" y="51"/>
                </a:lnTo>
                <a:lnTo>
                  <a:pt x="3208" y="66"/>
                </a:lnTo>
                <a:lnTo>
                  <a:pt x="3225" y="83"/>
                </a:lnTo>
                <a:lnTo>
                  <a:pt x="3236" y="98"/>
                </a:lnTo>
                <a:lnTo>
                  <a:pt x="3246" y="115"/>
                </a:lnTo>
                <a:lnTo>
                  <a:pt x="3255" y="132"/>
                </a:lnTo>
                <a:lnTo>
                  <a:pt x="3262" y="149"/>
                </a:lnTo>
                <a:lnTo>
                  <a:pt x="3267" y="168"/>
                </a:lnTo>
                <a:lnTo>
                  <a:pt x="3272" y="186"/>
                </a:lnTo>
                <a:lnTo>
                  <a:pt x="3274" y="205"/>
                </a:lnTo>
                <a:lnTo>
                  <a:pt x="3275" y="223"/>
                </a:lnTo>
                <a:lnTo>
                  <a:pt x="3275" y="4090"/>
                </a:lnTo>
                <a:lnTo>
                  <a:pt x="3274" y="4113"/>
                </a:lnTo>
                <a:lnTo>
                  <a:pt x="3271" y="4135"/>
                </a:lnTo>
                <a:lnTo>
                  <a:pt x="3264" y="4157"/>
                </a:lnTo>
                <a:lnTo>
                  <a:pt x="3257" y="4177"/>
                </a:lnTo>
                <a:lnTo>
                  <a:pt x="3248" y="4196"/>
                </a:lnTo>
                <a:lnTo>
                  <a:pt x="3236" y="4214"/>
                </a:lnTo>
                <a:lnTo>
                  <a:pt x="3223" y="4232"/>
                </a:lnTo>
                <a:lnTo>
                  <a:pt x="3210" y="4248"/>
                </a:lnTo>
                <a:lnTo>
                  <a:pt x="3193" y="4263"/>
                </a:lnTo>
                <a:lnTo>
                  <a:pt x="3176" y="4274"/>
                </a:lnTo>
                <a:lnTo>
                  <a:pt x="3158" y="4286"/>
                </a:lnTo>
                <a:lnTo>
                  <a:pt x="3139" y="4296"/>
                </a:lnTo>
                <a:lnTo>
                  <a:pt x="3118" y="4303"/>
                </a:lnTo>
                <a:lnTo>
                  <a:pt x="3097" y="4309"/>
                </a:lnTo>
                <a:lnTo>
                  <a:pt x="3075" y="4312"/>
                </a:lnTo>
                <a:lnTo>
                  <a:pt x="3052" y="4313"/>
                </a:lnTo>
                <a:lnTo>
                  <a:pt x="3029" y="4312"/>
                </a:lnTo>
                <a:lnTo>
                  <a:pt x="3007" y="4309"/>
                </a:lnTo>
                <a:lnTo>
                  <a:pt x="2986" y="4303"/>
                </a:lnTo>
                <a:lnTo>
                  <a:pt x="2965" y="4296"/>
                </a:lnTo>
                <a:lnTo>
                  <a:pt x="2946" y="4286"/>
                </a:lnTo>
                <a:lnTo>
                  <a:pt x="2928" y="4275"/>
                </a:lnTo>
                <a:lnTo>
                  <a:pt x="2911" y="4263"/>
                </a:lnTo>
                <a:lnTo>
                  <a:pt x="2894" y="4248"/>
                </a:lnTo>
                <a:lnTo>
                  <a:pt x="1613" y="3184"/>
                </a:lnTo>
                <a:lnTo>
                  <a:pt x="672" y="3184"/>
                </a:lnTo>
                <a:lnTo>
                  <a:pt x="636" y="3183"/>
                </a:lnTo>
                <a:lnTo>
                  <a:pt x="603" y="3181"/>
                </a:lnTo>
                <a:lnTo>
                  <a:pt x="569" y="3177"/>
                </a:lnTo>
                <a:lnTo>
                  <a:pt x="536" y="3171"/>
                </a:lnTo>
                <a:lnTo>
                  <a:pt x="504" y="3163"/>
                </a:lnTo>
                <a:lnTo>
                  <a:pt x="471" y="3154"/>
                </a:lnTo>
                <a:lnTo>
                  <a:pt x="440" y="3144"/>
                </a:lnTo>
                <a:lnTo>
                  <a:pt x="410" y="3131"/>
                </a:lnTo>
                <a:lnTo>
                  <a:pt x="380" y="3118"/>
                </a:lnTo>
                <a:lnTo>
                  <a:pt x="351" y="3103"/>
                </a:lnTo>
                <a:lnTo>
                  <a:pt x="324" y="3087"/>
                </a:lnTo>
                <a:lnTo>
                  <a:pt x="296" y="3069"/>
                </a:lnTo>
                <a:lnTo>
                  <a:pt x="270" y="3050"/>
                </a:lnTo>
                <a:lnTo>
                  <a:pt x="244" y="3030"/>
                </a:lnTo>
                <a:lnTo>
                  <a:pt x="220" y="3009"/>
                </a:lnTo>
                <a:lnTo>
                  <a:pt x="196" y="2987"/>
                </a:lnTo>
                <a:lnTo>
                  <a:pt x="175" y="2964"/>
                </a:lnTo>
                <a:lnTo>
                  <a:pt x="153" y="2939"/>
                </a:lnTo>
                <a:lnTo>
                  <a:pt x="133" y="2913"/>
                </a:lnTo>
                <a:lnTo>
                  <a:pt x="115" y="2888"/>
                </a:lnTo>
                <a:lnTo>
                  <a:pt x="97" y="2860"/>
                </a:lnTo>
                <a:lnTo>
                  <a:pt x="80" y="2832"/>
                </a:lnTo>
                <a:lnTo>
                  <a:pt x="66" y="2803"/>
                </a:lnTo>
                <a:lnTo>
                  <a:pt x="52" y="2773"/>
                </a:lnTo>
                <a:lnTo>
                  <a:pt x="41" y="2743"/>
                </a:lnTo>
                <a:lnTo>
                  <a:pt x="30" y="2712"/>
                </a:lnTo>
                <a:lnTo>
                  <a:pt x="20" y="2680"/>
                </a:lnTo>
                <a:lnTo>
                  <a:pt x="13" y="2648"/>
                </a:lnTo>
                <a:lnTo>
                  <a:pt x="7" y="2614"/>
                </a:lnTo>
                <a:lnTo>
                  <a:pt x="3" y="2581"/>
                </a:lnTo>
                <a:lnTo>
                  <a:pt x="0" y="2547"/>
                </a:lnTo>
                <a:lnTo>
                  <a:pt x="0" y="2512"/>
                </a:lnTo>
                <a:lnTo>
                  <a:pt x="0" y="1806"/>
                </a:lnTo>
                <a:lnTo>
                  <a:pt x="0" y="1772"/>
                </a:lnTo>
                <a:lnTo>
                  <a:pt x="3" y="1738"/>
                </a:lnTo>
                <a:lnTo>
                  <a:pt x="7" y="1704"/>
                </a:lnTo>
                <a:lnTo>
                  <a:pt x="13" y="1671"/>
                </a:lnTo>
                <a:lnTo>
                  <a:pt x="20" y="1639"/>
                </a:lnTo>
                <a:lnTo>
                  <a:pt x="30" y="1607"/>
                </a:lnTo>
                <a:lnTo>
                  <a:pt x="41" y="1576"/>
                </a:lnTo>
                <a:lnTo>
                  <a:pt x="52" y="1545"/>
                </a:lnTo>
                <a:lnTo>
                  <a:pt x="66" y="1516"/>
                </a:lnTo>
                <a:lnTo>
                  <a:pt x="80" y="1487"/>
                </a:lnTo>
                <a:lnTo>
                  <a:pt x="97" y="1458"/>
                </a:lnTo>
                <a:lnTo>
                  <a:pt x="115" y="1431"/>
                </a:lnTo>
                <a:lnTo>
                  <a:pt x="133" y="1404"/>
                </a:lnTo>
                <a:lnTo>
                  <a:pt x="153" y="1380"/>
                </a:lnTo>
                <a:lnTo>
                  <a:pt x="175" y="1355"/>
                </a:lnTo>
                <a:lnTo>
                  <a:pt x="196" y="1331"/>
                </a:lnTo>
                <a:lnTo>
                  <a:pt x="212" y="1318"/>
                </a:lnTo>
                <a:lnTo>
                  <a:pt x="235" y="1297"/>
                </a:lnTo>
                <a:lnTo>
                  <a:pt x="259" y="1277"/>
                </a:lnTo>
                <a:lnTo>
                  <a:pt x="284" y="1259"/>
                </a:lnTo>
                <a:lnTo>
                  <a:pt x="310" y="1241"/>
                </a:lnTo>
                <a:lnTo>
                  <a:pt x="336" y="1225"/>
                </a:lnTo>
                <a:lnTo>
                  <a:pt x="363" y="1210"/>
                </a:lnTo>
                <a:lnTo>
                  <a:pt x="391" y="1196"/>
                </a:lnTo>
                <a:lnTo>
                  <a:pt x="420" y="1184"/>
                </a:lnTo>
                <a:lnTo>
                  <a:pt x="450" y="1172"/>
                </a:lnTo>
                <a:lnTo>
                  <a:pt x="480" y="1162"/>
                </a:lnTo>
                <a:lnTo>
                  <a:pt x="510" y="1154"/>
                </a:lnTo>
                <a:lnTo>
                  <a:pt x="542" y="1147"/>
                </a:lnTo>
                <a:lnTo>
                  <a:pt x="573" y="1142"/>
                </a:lnTo>
                <a:lnTo>
                  <a:pt x="605" y="1137"/>
                </a:lnTo>
                <a:lnTo>
                  <a:pt x="639" y="1135"/>
                </a:lnTo>
                <a:lnTo>
                  <a:pt x="672" y="1134"/>
                </a:lnTo>
                <a:lnTo>
                  <a:pt x="1587" y="1134"/>
                </a:lnTo>
                <a:close/>
                <a:moveTo>
                  <a:pt x="4975" y="2463"/>
                </a:moveTo>
                <a:lnTo>
                  <a:pt x="4975" y="2463"/>
                </a:lnTo>
                <a:lnTo>
                  <a:pt x="5006" y="2464"/>
                </a:lnTo>
                <a:lnTo>
                  <a:pt x="5036" y="2465"/>
                </a:lnTo>
                <a:lnTo>
                  <a:pt x="5067" y="2467"/>
                </a:lnTo>
                <a:lnTo>
                  <a:pt x="5097" y="2470"/>
                </a:lnTo>
                <a:lnTo>
                  <a:pt x="5128" y="2473"/>
                </a:lnTo>
                <a:lnTo>
                  <a:pt x="5158" y="2477"/>
                </a:lnTo>
                <a:lnTo>
                  <a:pt x="5187" y="2482"/>
                </a:lnTo>
                <a:lnTo>
                  <a:pt x="5217" y="2488"/>
                </a:lnTo>
                <a:lnTo>
                  <a:pt x="5246" y="2494"/>
                </a:lnTo>
                <a:lnTo>
                  <a:pt x="5275" y="2502"/>
                </a:lnTo>
                <a:lnTo>
                  <a:pt x="5304" y="2509"/>
                </a:lnTo>
                <a:lnTo>
                  <a:pt x="5331" y="2518"/>
                </a:lnTo>
                <a:lnTo>
                  <a:pt x="5360" y="2526"/>
                </a:lnTo>
                <a:lnTo>
                  <a:pt x="5387" y="2536"/>
                </a:lnTo>
                <a:lnTo>
                  <a:pt x="5415" y="2547"/>
                </a:lnTo>
                <a:lnTo>
                  <a:pt x="5442" y="2558"/>
                </a:lnTo>
                <a:lnTo>
                  <a:pt x="5469" y="2569"/>
                </a:lnTo>
                <a:lnTo>
                  <a:pt x="5495" y="2582"/>
                </a:lnTo>
                <a:lnTo>
                  <a:pt x="5521" y="2595"/>
                </a:lnTo>
                <a:lnTo>
                  <a:pt x="5547" y="2609"/>
                </a:lnTo>
                <a:lnTo>
                  <a:pt x="5573" y="2623"/>
                </a:lnTo>
                <a:lnTo>
                  <a:pt x="5597" y="2638"/>
                </a:lnTo>
                <a:lnTo>
                  <a:pt x="5622" y="2653"/>
                </a:lnTo>
                <a:lnTo>
                  <a:pt x="5647" y="2669"/>
                </a:lnTo>
                <a:lnTo>
                  <a:pt x="5670" y="2685"/>
                </a:lnTo>
                <a:lnTo>
                  <a:pt x="5694" y="2702"/>
                </a:lnTo>
                <a:lnTo>
                  <a:pt x="5716" y="2720"/>
                </a:lnTo>
                <a:lnTo>
                  <a:pt x="5739" y="2738"/>
                </a:lnTo>
                <a:lnTo>
                  <a:pt x="5761" y="2757"/>
                </a:lnTo>
                <a:lnTo>
                  <a:pt x="5783" y="2776"/>
                </a:lnTo>
                <a:lnTo>
                  <a:pt x="5804" y="2795"/>
                </a:lnTo>
                <a:lnTo>
                  <a:pt x="5824" y="2816"/>
                </a:lnTo>
                <a:lnTo>
                  <a:pt x="5845" y="2836"/>
                </a:lnTo>
                <a:lnTo>
                  <a:pt x="5864" y="2858"/>
                </a:lnTo>
                <a:lnTo>
                  <a:pt x="5883" y="2879"/>
                </a:lnTo>
                <a:lnTo>
                  <a:pt x="5902" y="2900"/>
                </a:lnTo>
                <a:lnTo>
                  <a:pt x="5920" y="2923"/>
                </a:lnTo>
                <a:lnTo>
                  <a:pt x="5938" y="2947"/>
                </a:lnTo>
                <a:lnTo>
                  <a:pt x="5954" y="2970"/>
                </a:lnTo>
                <a:lnTo>
                  <a:pt x="5971" y="2994"/>
                </a:lnTo>
                <a:lnTo>
                  <a:pt x="5987" y="3017"/>
                </a:lnTo>
                <a:lnTo>
                  <a:pt x="6002" y="3042"/>
                </a:lnTo>
                <a:lnTo>
                  <a:pt x="6017" y="3068"/>
                </a:lnTo>
                <a:lnTo>
                  <a:pt x="6031" y="3092"/>
                </a:lnTo>
                <a:lnTo>
                  <a:pt x="6045" y="3118"/>
                </a:lnTo>
                <a:lnTo>
                  <a:pt x="6058" y="3145"/>
                </a:lnTo>
                <a:lnTo>
                  <a:pt x="6070" y="3171"/>
                </a:lnTo>
                <a:lnTo>
                  <a:pt x="6082" y="3197"/>
                </a:lnTo>
                <a:lnTo>
                  <a:pt x="6093" y="3225"/>
                </a:lnTo>
                <a:lnTo>
                  <a:pt x="6103" y="3252"/>
                </a:lnTo>
                <a:lnTo>
                  <a:pt x="6113" y="3280"/>
                </a:lnTo>
                <a:lnTo>
                  <a:pt x="6122" y="3308"/>
                </a:lnTo>
                <a:lnTo>
                  <a:pt x="6131" y="3337"/>
                </a:lnTo>
                <a:lnTo>
                  <a:pt x="6138" y="3366"/>
                </a:lnTo>
                <a:lnTo>
                  <a:pt x="6146" y="3395"/>
                </a:lnTo>
                <a:lnTo>
                  <a:pt x="6152" y="3423"/>
                </a:lnTo>
                <a:lnTo>
                  <a:pt x="6158" y="3452"/>
                </a:lnTo>
                <a:lnTo>
                  <a:pt x="6163" y="3482"/>
                </a:lnTo>
                <a:lnTo>
                  <a:pt x="6166" y="3512"/>
                </a:lnTo>
                <a:lnTo>
                  <a:pt x="6171" y="3542"/>
                </a:lnTo>
                <a:lnTo>
                  <a:pt x="6173" y="3574"/>
                </a:lnTo>
                <a:lnTo>
                  <a:pt x="6175" y="3604"/>
                </a:lnTo>
                <a:lnTo>
                  <a:pt x="6176" y="3635"/>
                </a:lnTo>
                <a:lnTo>
                  <a:pt x="6176" y="3666"/>
                </a:lnTo>
                <a:lnTo>
                  <a:pt x="6176" y="3697"/>
                </a:lnTo>
                <a:lnTo>
                  <a:pt x="6175" y="3727"/>
                </a:lnTo>
                <a:lnTo>
                  <a:pt x="6173" y="3758"/>
                </a:lnTo>
                <a:lnTo>
                  <a:pt x="6171" y="3788"/>
                </a:lnTo>
                <a:lnTo>
                  <a:pt x="6166" y="3819"/>
                </a:lnTo>
                <a:lnTo>
                  <a:pt x="6163" y="3849"/>
                </a:lnTo>
                <a:lnTo>
                  <a:pt x="6158" y="3878"/>
                </a:lnTo>
                <a:lnTo>
                  <a:pt x="6152" y="3908"/>
                </a:lnTo>
                <a:lnTo>
                  <a:pt x="6146" y="3937"/>
                </a:lnTo>
                <a:lnTo>
                  <a:pt x="6138" y="3966"/>
                </a:lnTo>
                <a:lnTo>
                  <a:pt x="6131" y="3995"/>
                </a:lnTo>
                <a:lnTo>
                  <a:pt x="6122" y="4023"/>
                </a:lnTo>
                <a:lnTo>
                  <a:pt x="6113" y="4051"/>
                </a:lnTo>
                <a:lnTo>
                  <a:pt x="6103" y="4078"/>
                </a:lnTo>
                <a:lnTo>
                  <a:pt x="6093" y="4106"/>
                </a:lnTo>
                <a:lnTo>
                  <a:pt x="6082" y="4133"/>
                </a:lnTo>
                <a:lnTo>
                  <a:pt x="6070" y="4160"/>
                </a:lnTo>
                <a:lnTo>
                  <a:pt x="6058" y="4187"/>
                </a:lnTo>
                <a:lnTo>
                  <a:pt x="6045" y="4212"/>
                </a:lnTo>
                <a:lnTo>
                  <a:pt x="6031" y="4238"/>
                </a:lnTo>
                <a:lnTo>
                  <a:pt x="6017" y="4264"/>
                </a:lnTo>
                <a:lnTo>
                  <a:pt x="6002" y="4288"/>
                </a:lnTo>
                <a:lnTo>
                  <a:pt x="5987" y="4313"/>
                </a:lnTo>
                <a:lnTo>
                  <a:pt x="5971" y="4338"/>
                </a:lnTo>
                <a:lnTo>
                  <a:pt x="5954" y="4361"/>
                </a:lnTo>
                <a:lnTo>
                  <a:pt x="5938" y="4385"/>
                </a:lnTo>
                <a:lnTo>
                  <a:pt x="5920" y="4407"/>
                </a:lnTo>
                <a:lnTo>
                  <a:pt x="5902" y="4430"/>
                </a:lnTo>
                <a:lnTo>
                  <a:pt x="5883" y="4452"/>
                </a:lnTo>
                <a:lnTo>
                  <a:pt x="5864" y="4474"/>
                </a:lnTo>
                <a:lnTo>
                  <a:pt x="5845" y="4495"/>
                </a:lnTo>
                <a:lnTo>
                  <a:pt x="5824" y="4516"/>
                </a:lnTo>
                <a:lnTo>
                  <a:pt x="5804" y="4536"/>
                </a:lnTo>
                <a:lnTo>
                  <a:pt x="5783" y="4555"/>
                </a:lnTo>
                <a:lnTo>
                  <a:pt x="5761" y="4575"/>
                </a:lnTo>
                <a:lnTo>
                  <a:pt x="5739" y="4593"/>
                </a:lnTo>
                <a:lnTo>
                  <a:pt x="5716" y="4611"/>
                </a:lnTo>
                <a:lnTo>
                  <a:pt x="5694" y="4629"/>
                </a:lnTo>
                <a:lnTo>
                  <a:pt x="5670" y="4645"/>
                </a:lnTo>
                <a:lnTo>
                  <a:pt x="5647" y="4662"/>
                </a:lnTo>
                <a:lnTo>
                  <a:pt x="5622" y="4678"/>
                </a:lnTo>
                <a:lnTo>
                  <a:pt x="5597" y="4693"/>
                </a:lnTo>
                <a:lnTo>
                  <a:pt x="5573" y="4708"/>
                </a:lnTo>
                <a:lnTo>
                  <a:pt x="5547" y="4722"/>
                </a:lnTo>
                <a:lnTo>
                  <a:pt x="5521" y="4736"/>
                </a:lnTo>
                <a:lnTo>
                  <a:pt x="5495" y="4749"/>
                </a:lnTo>
                <a:lnTo>
                  <a:pt x="5469" y="4761"/>
                </a:lnTo>
                <a:lnTo>
                  <a:pt x="5442" y="4773"/>
                </a:lnTo>
                <a:lnTo>
                  <a:pt x="5415" y="4785"/>
                </a:lnTo>
                <a:lnTo>
                  <a:pt x="5387" y="4794"/>
                </a:lnTo>
                <a:lnTo>
                  <a:pt x="5360" y="4804"/>
                </a:lnTo>
                <a:lnTo>
                  <a:pt x="5331" y="4813"/>
                </a:lnTo>
                <a:lnTo>
                  <a:pt x="5304" y="4822"/>
                </a:lnTo>
                <a:lnTo>
                  <a:pt x="5275" y="4830"/>
                </a:lnTo>
                <a:lnTo>
                  <a:pt x="5246" y="4837"/>
                </a:lnTo>
                <a:lnTo>
                  <a:pt x="5217" y="4844"/>
                </a:lnTo>
                <a:lnTo>
                  <a:pt x="5187" y="4849"/>
                </a:lnTo>
                <a:lnTo>
                  <a:pt x="5158" y="4853"/>
                </a:lnTo>
                <a:lnTo>
                  <a:pt x="5128" y="4857"/>
                </a:lnTo>
                <a:lnTo>
                  <a:pt x="5097" y="4862"/>
                </a:lnTo>
                <a:lnTo>
                  <a:pt x="5067" y="4864"/>
                </a:lnTo>
                <a:lnTo>
                  <a:pt x="5036" y="4866"/>
                </a:lnTo>
                <a:lnTo>
                  <a:pt x="5006" y="4867"/>
                </a:lnTo>
                <a:lnTo>
                  <a:pt x="4975" y="4867"/>
                </a:lnTo>
                <a:lnTo>
                  <a:pt x="4943" y="4867"/>
                </a:lnTo>
                <a:lnTo>
                  <a:pt x="4912" y="4866"/>
                </a:lnTo>
                <a:lnTo>
                  <a:pt x="4881" y="4864"/>
                </a:lnTo>
                <a:lnTo>
                  <a:pt x="4851" y="4862"/>
                </a:lnTo>
                <a:lnTo>
                  <a:pt x="4821" y="4857"/>
                </a:lnTo>
                <a:lnTo>
                  <a:pt x="4791" y="4853"/>
                </a:lnTo>
                <a:lnTo>
                  <a:pt x="4761" y="4849"/>
                </a:lnTo>
                <a:lnTo>
                  <a:pt x="4732" y="4844"/>
                </a:lnTo>
                <a:lnTo>
                  <a:pt x="4702" y="4837"/>
                </a:lnTo>
                <a:lnTo>
                  <a:pt x="4673" y="4830"/>
                </a:lnTo>
                <a:lnTo>
                  <a:pt x="4646" y="4822"/>
                </a:lnTo>
                <a:lnTo>
                  <a:pt x="4617" y="4813"/>
                </a:lnTo>
                <a:lnTo>
                  <a:pt x="4589" y="4804"/>
                </a:lnTo>
                <a:lnTo>
                  <a:pt x="4561" y="4794"/>
                </a:lnTo>
                <a:lnTo>
                  <a:pt x="4534" y="4785"/>
                </a:lnTo>
                <a:lnTo>
                  <a:pt x="4506" y="4773"/>
                </a:lnTo>
                <a:lnTo>
                  <a:pt x="4479" y="4761"/>
                </a:lnTo>
                <a:lnTo>
                  <a:pt x="4454" y="4749"/>
                </a:lnTo>
                <a:lnTo>
                  <a:pt x="4427" y="4736"/>
                </a:lnTo>
                <a:lnTo>
                  <a:pt x="4401" y="4722"/>
                </a:lnTo>
                <a:lnTo>
                  <a:pt x="4377" y="4708"/>
                </a:lnTo>
                <a:lnTo>
                  <a:pt x="4351" y="4693"/>
                </a:lnTo>
                <a:lnTo>
                  <a:pt x="4326" y="4678"/>
                </a:lnTo>
                <a:lnTo>
                  <a:pt x="4303" y="4662"/>
                </a:lnTo>
                <a:lnTo>
                  <a:pt x="4279" y="4645"/>
                </a:lnTo>
                <a:lnTo>
                  <a:pt x="4255" y="4629"/>
                </a:lnTo>
                <a:lnTo>
                  <a:pt x="4232" y="4611"/>
                </a:lnTo>
                <a:lnTo>
                  <a:pt x="4209" y="4593"/>
                </a:lnTo>
                <a:lnTo>
                  <a:pt x="4188" y="4575"/>
                </a:lnTo>
                <a:lnTo>
                  <a:pt x="4167" y="4555"/>
                </a:lnTo>
                <a:lnTo>
                  <a:pt x="4145" y="4536"/>
                </a:lnTo>
                <a:lnTo>
                  <a:pt x="4125" y="4516"/>
                </a:lnTo>
                <a:lnTo>
                  <a:pt x="4104" y="4495"/>
                </a:lnTo>
                <a:lnTo>
                  <a:pt x="4085" y="4474"/>
                </a:lnTo>
                <a:lnTo>
                  <a:pt x="4066" y="4452"/>
                </a:lnTo>
                <a:lnTo>
                  <a:pt x="4047" y="4430"/>
                </a:lnTo>
                <a:lnTo>
                  <a:pt x="4029" y="4407"/>
                </a:lnTo>
                <a:lnTo>
                  <a:pt x="4011" y="4385"/>
                </a:lnTo>
                <a:lnTo>
                  <a:pt x="3994" y="4361"/>
                </a:lnTo>
                <a:lnTo>
                  <a:pt x="3978" y="4338"/>
                </a:lnTo>
                <a:lnTo>
                  <a:pt x="3962" y="4313"/>
                </a:lnTo>
                <a:lnTo>
                  <a:pt x="3947" y="4288"/>
                </a:lnTo>
                <a:lnTo>
                  <a:pt x="3932" y="4264"/>
                </a:lnTo>
                <a:lnTo>
                  <a:pt x="3918" y="4238"/>
                </a:lnTo>
                <a:lnTo>
                  <a:pt x="3904" y="4212"/>
                </a:lnTo>
                <a:lnTo>
                  <a:pt x="3891" y="4187"/>
                </a:lnTo>
                <a:lnTo>
                  <a:pt x="3878" y="4160"/>
                </a:lnTo>
                <a:lnTo>
                  <a:pt x="3866" y="4133"/>
                </a:lnTo>
                <a:lnTo>
                  <a:pt x="3856" y="4106"/>
                </a:lnTo>
                <a:lnTo>
                  <a:pt x="3845" y="4078"/>
                </a:lnTo>
                <a:lnTo>
                  <a:pt x="3835" y="4051"/>
                </a:lnTo>
                <a:lnTo>
                  <a:pt x="3827" y="4023"/>
                </a:lnTo>
                <a:lnTo>
                  <a:pt x="3818" y="3995"/>
                </a:lnTo>
                <a:lnTo>
                  <a:pt x="3811" y="3966"/>
                </a:lnTo>
                <a:lnTo>
                  <a:pt x="3803" y="3937"/>
                </a:lnTo>
                <a:lnTo>
                  <a:pt x="3797" y="3908"/>
                </a:lnTo>
                <a:lnTo>
                  <a:pt x="3791" y="3878"/>
                </a:lnTo>
                <a:lnTo>
                  <a:pt x="3786" y="3849"/>
                </a:lnTo>
                <a:lnTo>
                  <a:pt x="3782" y="3819"/>
                </a:lnTo>
                <a:lnTo>
                  <a:pt x="3779" y="3788"/>
                </a:lnTo>
                <a:lnTo>
                  <a:pt x="3775" y="3758"/>
                </a:lnTo>
                <a:lnTo>
                  <a:pt x="3774" y="3727"/>
                </a:lnTo>
                <a:lnTo>
                  <a:pt x="3773" y="3697"/>
                </a:lnTo>
                <a:lnTo>
                  <a:pt x="3772" y="3666"/>
                </a:lnTo>
                <a:lnTo>
                  <a:pt x="3773" y="3635"/>
                </a:lnTo>
                <a:lnTo>
                  <a:pt x="3774" y="3604"/>
                </a:lnTo>
                <a:lnTo>
                  <a:pt x="3775" y="3574"/>
                </a:lnTo>
                <a:lnTo>
                  <a:pt x="3779" y="3542"/>
                </a:lnTo>
                <a:lnTo>
                  <a:pt x="3782" y="3512"/>
                </a:lnTo>
                <a:lnTo>
                  <a:pt x="3786" y="3482"/>
                </a:lnTo>
                <a:lnTo>
                  <a:pt x="3791" y="3452"/>
                </a:lnTo>
                <a:lnTo>
                  <a:pt x="3797" y="3423"/>
                </a:lnTo>
                <a:lnTo>
                  <a:pt x="3803" y="3395"/>
                </a:lnTo>
                <a:lnTo>
                  <a:pt x="3811" y="3366"/>
                </a:lnTo>
                <a:lnTo>
                  <a:pt x="3818" y="3337"/>
                </a:lnTo>
                <a:lnTo>
                  <a:pt x="3827" y="3308"/>
                </a:lnTo>
                <a:lnTo>
                  <a:pt x="3835" y="3280"/>
                </a:lnTo>
                <a:lnTo>
                  <a:pt x="3845" y="3252"/>
                </a:lnTo>
                <a:lnTo>
                  <a:pt x="3856" y="3225"/>
                </a:lnTo>
                <a:lnTo>
                  <a:pt x="3866" y="3197"/>
                </a:lnTo>
                <a:lnTo>
                  <a:pt x="3878" y="3171"/>
                </a:lnTo>
                <a:lnTo>
                  <a:pt x="3891" y="3145"/>
                </a:lnTo>
                <a:lnTo>
                  <a:pt x="3904" y="3118"/>
                </a:lnTo>
                <a:lnTo>
                  <a:pt x="3918" y="3092"/>
                </a:lnTo>
                <a:lnTo>
                  <a:pt x="3932" y="3068"/>
                </a:lnTo>
                <a:lnTo>
                  <a:pt x="3947" y="3042"/>
                </a:lnTo>
                <a:lnTo>
                  <a:pt x="3962" y="3017"/>
                </a:lnTo>
                <a:lnTo>
                  <a:pt x="3978" y="2994"/>
                </a:lnTo>
                <a:lnTo>
                  <a:pt x="3994" y="2970"/>
                </a:lnTo>
                <a:lnTo>
                  <a:pt x="4011" y="2947"/>
                </a:lnTo>
                <a:lnTo>
                  <a:pt x="4029" y="2923"/>
                </a:lnTo>
                <a:lnTo>
                  <a:pt x="4047" y="2900"/>
                </a:lnTo>
                <a:lnTo>
                  <a:pt x="4066" y="2879"/>
                </a:lnTo>
                <a:lnTo>
                  <a:pt x="4085" y="2858"/>
                </a:lnTo>
                <a:lnTo>
                  <a:pt x="4104" y="2836"/>
                </a:lnTo>
                <a:lnTo>
                  <a:pt x="4125" y="2816"/>
                </a:lnTo>
                <a:lnTo>
                  <a:pt x="4145" y="2795"/>
                </a:lnTo>
                <a:lnTo>
                  <a:pt x="4167" y="2776"/>
                </a:lnTo>
                <a:lnTo>
                  <a:pt x="4188" y="2757"/>
                </a:lnTo>
                <a:lnTo>
                  <a:pt x="4209" y="2738"/>
                </a:lnTo>
                <a:lnTo>
                  <a:pt x="4232" y="2720"/>
                </a:lnTo>
                <a:lnTo>
                  <a:pt x="4255" y="2702"/>
                </a:lnTo>
                <a:lnTo>
                  <a:pt x="4279" y="2685"/>
                </a:lnTo>
                <a:lnTo>
                  <a:pt x="4303" y="2669"/>
                </a:lnTo>
                <a:lnTo>
                  <a:pt x="4326" y="2653"/>
                </a:lnTo>
                <a:lnTo>
                  <a:pt x="4351" y="2638"/>
                </a:lnTo>
                <a:lnTo>
                  <a:pt x="4377" y="2623"/>
                </a:lnTo>
                <a:lnTo>
                  <a:pt x="4401" y="2609"/>
                </a:lnTo>
                <a:lnTo>
                  <a:pt x="4427" y="2595"/>
                </a:lnTo>
                <a:lnTo>
                  <a:pt x="4454" y="2582"/>
                </a:lnTo>
                <a:lnTo>
                  <a:pt x="4479" y="2569"/>
                </a:lnTo>
                <a:lnTo>
                  <a:pt x="4506" y="2558"/>
                </a:lnTo>
                <a:lnTo>
                  <a:pt x="4534" y="2547"/>
                </a:lnTo>
                <a:lnTo>
                  <a:pt x="4561" y="2536"/>
                </a:lnTo>
                <a:lnTo>
                  <a:pt x="4589" y="2526"/>
                </a:lnTo>
                <a:lnTo>
                  <a:pt x="4617" y="2518"/>
                </a:lnTo>
                <a:lnTo>
                  <a:pt x="4646" y="2509"/>
                </a:lnTo>
                <a:lnTo>
                  <a:pt x="4673" y="2502"/>
                </a:lnTo>
                <a:lnTo>
                  <a:pt x="4702" y="2494"/>
                </a:lnTo>
                <a:lnTo>
                  <a:pt x="4732" y="2488"/>
                </a:lnTo>
                <a:lnTo>
                  <a:pt x="4761" y="2482"/>
                </a:lnTo>
                <a:lnTo>
                  <a:pt x="4791" y="2477"/>
                </a:lnTo>
                <a:lnTo>
                  <a:pt x="4821" y="2473"/>
                </a:lnTo>
                <a:lnTo>
                  <a:pt x="4851" y="2470"/>
                </a:lnTo>
                <a:lnTo>
                  <a:pt x="4881" y="2467"/>
                </a:lnTo>
                <a:lnTo>
                  <a:pt x="4912" y="2465"/>
                </a:lnTo>
                <a:lnTo>
                  <a:pt x="4943" y="2464"/>
                </a:lnTo>
                <a:lnTo>
                  <a:pt x="4975" y="2463"/>
                </a:lnTo>
                <a:close/>
                <a:moveTo>
                  <a:pt x="5548" y="3088"/>
                </a:moveTo>
                <a:lnTo>
                  <a:pt x="4727" y="4441"/>
                </a:lnTo>
                <a:lnTo>
                  <a:pt x="4757" y="4450"/>
                </a:lnTo>
                <a:lnTo>
                  <a:pt x="4787" y="4458"/>
                </a:lnTo>
                <a:lnTo>
                  <a:pt x="4817" y="4464"/>
                </a:lnTo>
                <a:lnTo>
                  <a:pt x="4848" y="4469"/>
                </a:lnTo>
                <a:lnTo>
                  <a:pt x="4879" y="4474"/>
                </a:lnTo>
                <a:lnTo>
                  <a:pt x="4910" y="4477"/>
                </a:lnTo>
                <a:lnTo>
                  <a:pt x="4942" y="4479"/>
                </a:lnTo>
                <a:lnTo>
                  <a:pt x="4975" y="4479"/>
                </a:lnTo>
                <a:lnTo>
                  <a:pt x="5016" y="4478"/>
                </a:lnTo>
                <a:lnTo>
                  <a:pt x="5057" y="4475"/>
                </a:lnTo>
                <a:lnTo>
                  <a:pt x="5098" y="4469"/>
                </a:lnTo>
                <a:lnTo>
                  <a:pt x="5139" y="4463"/>
                </a:lnTo>
                <a:lnTo>
                  <a:pt x="5178" y="4453"/>
                </a:lnTo>
                <a:lnTo>
                  <a:pt x="5217" y="4443"/>
                </a:lnTo>
                <a:lnTo>
                  <a:pt x="5254" y="4430"/>
                </a:lnTo>
                <a:lnTo>
                  <a:pt x="5291" y="4415"/>
                </a:lnTo>
                <a:lnTo>
                  <a:pt x="5327" y="4399"/>
                </a:lnTo>
                <a:lnTo>
                  <a:pt x="5363" y="4381"/>
                </a:lnTo>
                <a:lnTo>
                  <a:pt x="5397" y="4361"/>
                </a:lnTo>
                <a:lnTo>
                  <a:pt x="5429" y="4340"/>
                </a:lnTo>
                <a:lnTo>
                  <a:pt x="5461" y="4317"/>
                </a:lnTo>
                <a:lnTo>
                  <a:pt x="5492" y="4294"/>
                </a:lnTo>
                <a:lnTo>
                  <a:pt x="5521" y="4268"/>
                </a:lnTo>
                <a:lnTo>
                  <a:pt x="5550" y="4241"/>
                </a:lnTo>
                <a:lnTo>
                  <a:pt x="5577" y="4212"/>
                </a:lnTo>
                <a:lnTo>
                  <a:pt x="5603" y="4183"/>
                </a:lnTo>
                <a:lnTo>
                  <a:pt x="5626" y="4152"/>
                </a:lnTo>
                <a:lnTo>
                  <a:pt x="5649" y="4120"/>
                </a:lnTo>
                <a:lnTo>
                  <a:pt x="5670" y="4088"/>
                </a:lnTo>
                <a:lnTo>
                  <a:pt x="5689" y="4054"/>
                </a:lnTo>
                <a:lnTo>
                  <a:pt x="5708" y="4018"/>
                </a:lnTo>
                <a:lnTo>
                  <a:pt x="5724" y="3982"/>
                </a:lnTo>
                <a:lnTo>
                  <a:pt x="5739" y="3945"/>
                </a:lnTo>
                <a:lnTo>
                  <a:pt x="5752" y="3908"/>
                </a:lnTo>
                <a:lnTo>
                  <a:pt x="5762" y="3869"/>
                </a:lnTo>
                <a:lnTo>
                  <a:pt x="5772" y="3830"/>
                </a:lnTo>
                <a:lnTo>
                  <a:pt x="5778" y="3789"/>
                </a:lnTo>
                <a:lnTo>
                  <a:pt x="5784" y="3748"/>
                </a:lnTo>
                <a:lnTo>
                  <a:pt x="5787" y="3707"/>
                </a:lnTo>
                <a:lnTo>
                  <a:pt x="5788" y="3666"/>
                </a:lnTo>
                <a:lnTo>
                  <a:pt x="5787" y="3624"/>
                </a:lnTo>
                <a:lnTo>
                  <a:pt x="5784" y="3582"/>
                </a:lnTo>
                <a:lnTo>
                  <a:pt x="5778" y="3541"/>
                </a:lnTo>
                <a:lnTo>
                  <a:pt x="5772" y="3502"/>
                </a:lnTo>
                <a:lnTo>
                  <a:pt x="5762" y="3462"/>
                </a:lnTo>
                <a:lnTo>
                  <a:pt x="5752" y="3423"/>
                </a:lnTo>
                <a:lnTo>
                  <a:pt x="5739" y="3386"/>
                </a:lnTo>
                <a:lnTo>
                  <a:pt x="5724" y="3348"/>
                </a:lnTo>
                <a:lnTo>
                  <a:pt x="5708" y="3313"/>
                </a:lnTo>
                <a:lnTo>
                  <a:pt x="5689" y="3278"/>
                </a:lnTo>
                <a:lnTo>
                  <a:pt x="5670" y="3243"/>
                </a:lnTo>
                <a:lnTo>
                  <a:pt x="5649" y="3210"/>
                </a:lnTo>
                <a:lnTo>
                  <a:pt x="5626" y="3179"/>
                </a:lnTo>
                <a:lnTo>
                  <a:pt x="5603" y="3148"/>
                </a:lnTo>
                <a:lnTo>
                  <a:pt x="5577" y="3118"/>
                </a:lnTo>
                <a:lnTo>
                  <a:pt x="5550" y="3090"/>
                </a:lnTo>
                <a:lnTo>
                  <a:pt x="5548" y="3088"/>
                </a:lnTo>
                <a:close/>
                <a:moveTo>
                  <a:pt x="4398" y="4239"/>
                </a:moveTo>
                <a:lnTo>
                  <a:pt x="5217" y="2889"/>
                </a:lnTo>
                <a:lnTo>
                  <a:pt x="5188" y="2880"/>
                </a:lnTo>
                <a:lnTo>
                  <a:pt x="5159" y="2873"/>
                </a:lnTo>
                <a:lnTo>
                  <a:pt x="5129" y="2866"/>
                </a:lnTo>
                <a:lnTo>
                  <a:pt x="5099" y="2861"/>
                </a:lnTo>
                <a:lnTo>
                  <a:pt x="5068" y="2858"/>
                </a:lnTo>
                <a:lnTo>
                  <a:pt x="5037" y="2854"/>
                </a:lnTo>
                <a:lnTo>
                  <a:pt x="5006" y="2852"/>
                </a:lnTo>
                <a:lnTo>
                  <a:pt x="4975" y="2852"/>
                </a:lnTo>
                <a:lnTo>
                  <a:pt x="4933" y="2853"/>
                </a:lnTo>
                <a:lnTo>
                  <a:pt x="4891" y="2855"/>
                </a:lnTo>
                <a:lnTo>
                  <a:pt x="4850" y="2861"/>
                </a:lnTo>
                <a:lnTo>
                  <a:pt x="4811" y="2868"/>
                </a:lnTo>
                <a:lnTo>
                  <a:pt x="4771" y="2877"/>
                </a:lnTo>
                <a:lnTo>
                  <a:pt x="4732" y="2889"/>
                </a:lnTo>
                <a:lnTo>
                  <a:pt x="4695" y="2902"/>
                </a:lnTo>
                <a:lnTo>
                  <a:pt x="4657" y="2915"/>
                </a:lnTo>
                <a:lnTo>
                  <a:pt x="4622" y="2932"/>
                </a:lnTo>
                <a:lnTo>
                  <a:pt x="4587" y="2950"/>
                </a:lnTo>
                <a:lnTo>
                  <a:pt x="4552" y="2969"/>
                </a:lnTo>
                <a:lnTo>
                  <a:pt x="4519" y="2990"/>
                </a:lnTo>
                <a:lnTo>
                  <a:pt x="4487" y="3013"/>
                </a:lnTo>
                <a:lnTo>
                  <a:pt x="4457" y="3038"/>
                </a:lnTo>
                <a:lnTo>
                  <a:pt x="4427" y="3063"/>
                </a:lnTo>
                <a:lnTo>
                  <a:pt x="4399" y="3090"/>
                </a:lnTo>
                <a:lnTo>
                  <a:pt x="4372" y="3118"/>
                </a:lnTo>
                <a:lnTo>
                  <a:pt x="4347" y="3148"/>
                </a:lnTo>
                <a:lnTo>
                  <a:pt x="4322" y="3179"/>
                </a:lnTo>
                <a:lnTo>
                  <a:pt x="4299" y="3210"/>
                </a:lnTo>
                <a:lnTo>
                  <a:pt x="4278" y="3243"/>
                </a:lnTo>
                <a:lnTo>
                  <a:pt x="4259" y="3278"/>
                </a:lnTo>
                <a:lnTo>
                  <a:pt x="4240" y="3313"/>
                </a:lnTo>
                <a:lnTo>
                  <a:pt x="4224" y="3348"/>
                </a:lnTo>
                <a:lnTo>
                  <a:pt x="4210" y="3386"/>
                </a:lnTo>
                <a:lnTo>
                  <a:pt x="4198" y="3423"/>
                </a:lnTo>
                <a:lnTo>
                  <a:pt x="4186" y="3462"/>
                </a:lnTo>
                <a:lnTo>
                  <a:pt x="4177" y="3502"/>
                </a:lnTo>
                <a:lnTo>
                  <a:pt x="4170" y="3541"/>
                </a:lnTo>
                <a:lnTo>
                  <a:pt x="4164" y="3582"/>
                </a:lnTo>
                <a:lnTo>
                  <a:pt x="4162" y="3624"/>
                </a:lnTo>
                <a:lnTo>
                  <a:pt x="4161" y="3666"/>
                </a:lnTo>
                <a:lnTo>
                  <a:pt x="4162" y="3707"/>
                </a:lnTo>
                <a:lnTo>
                  <a:pt x="4164" y="3748"/>
                </a:lnTo>
                <a:lnTo>
                  <a:pt x="4170" y="3789"/>
                </a:lnTo>
                <a:lnTo>
                  <a:pt x="4177" y="3829"/>
                </a:lnTo>
                <a:lnTo>
                  <a:pt x="4186" y="3868"/>
                </a:lnTo>
                <a:lnTo>
                  <a:pt x="4197" y="3907"/>
                </a:lnTo>
                <a:lnTo>
                  <a:pt x="4209" y="3944"/>
                </a:lnTo>
                <a:lnTo>
                  <a:pt x="4224" y="3982"/>
                </a:lnTo>
                <a:lnTo>
                  <a:pt x="4240" y="4017"/>
                </a:lnTo>
                <a:lnTo>
                  <a:pt x="4259" y="4053"/>
                </a:lnTo>
                <a:lnTo>
                  <a:pt x="4278" y="4087"/>
                </a:lnTo>
                <a:lnTo>
                  <a:pt x="4298" y="4119"/>
                </a:lnTo>
                <a:lnTo>
                  <a:pt x="4321" y="4151"/>
                </a:lnTo>
                <a:lnTo>
                  <a:pt x="4346" y="4182"/>
                </a:lnTo>
                <a:lnTo>
                  <a:pt x="4371" y="4211"/>
                </a:lnTo>
                <a:lnTo>
                  <a:pt x="4398" y="4239"/>
                </a:lnTo>
                <a:close/>
                <a:moveTo>
                  <a:pt x="3365" y="684"/>
                </a:moveTo>
                <a:lnTo>
                  <a:pt x="3603" y="684"/>
                </a:lnTo>
                <a:lnTo>
                  <a:pt x="3603" y="3680"/>
                </a:lnTo>
                <a:lnTo>
                  <a:pt x="3365" y="3680"/>
                </a:lnTo>
                <a:lnTo>
                  <a:pt x="3365" y="684"/>
                </a:lnTo>
                <a:close/>
                <a:moveTo>
                  <a:pt x="2103" y="1731"/>
                </a:moveTo>
                <a:lnTo>
                  <a:pt x="2958" y="1069"/>
                </a:lnTo>
                <a:lnTo>
                  <a:pt x="2975" y="1054"/>
                </a:lnTo>
                <a:lnTo>
                  <a:pt x="2991" y="1038"/>
                </a:lnTo>
                <a:lnTo>
                  <a:pt x="3004" y="1021"/>
                </a:lnTo>
                <a:lnTo>
                  <a:pt x="3016" y="1002"/>
                </a:lnTo>
                <a:lnTo>
                  <a:pt x="3025" y="983"/>
                </a:lnTo>
                <a:lnTo>
                  <a:pt x="3033" y="963"/>
                </a:lnTo>
                <a:lnTo>
                  <a:pt x="3039" y="942"/>
                </a:lnTo>
                <a:lnTo>
                  <a:pt x="3042" y="921"/>
                </a:lnTo>
                <a:lnTo>
                  <a:pt x="3044" y="901"/>
                </a:lnTo>
                <a:lnTo>
                  <a:pt x="3043" y="879"/>
                </a:lnTo>
                <a:lnTo>
                  <a:pt x="3041" y="858"/>
                </a:lnTo>
                <a:lnTo>
                  <a:pt x="3037" y="836"/>
                </a:lnTo>
                <a:lnTo>
                  <a:pt x="3031" y="816"/>
                </a:lnTo>
                <a:lnTo>
                  <a:pt x="3022" y="796"/>
                </a:lnTo>
                <a:lnTo>
                  <a:pt x="3011" y="776"/>
                </a:lnTo>
                <a:lnTo>
                  <a:pt x="2998" y="757"/>
                </a:lnTo>
                <a:lnTo>
                  <a:pt x="2983" y="740"/>
                </a:lnTo>
                <a:lnTo>
                  <a:pt x="2967" y="725"/>
                </a:lnTo>
                <a:lnTo>
                  <a:pt x="2950" y="711"/>
                </a:lnTo>
                <a:lnTo>
                  <a:pt x="2931" y="700"/>
                </a:lnTo>
                <a:lnTo>
                  <a:pt x="2912" y="691"/>
                </a:lnTo>
                <a:lnTo>
                  <a:pt x="2892" y="683"/>
                </a:lnTo>
                <a:lnTo>
                  <a:pt x="2872" y="677"/>
                </a:lnTo>
                <a:lnTo>
                  <a:pt x="2851" y="673"/>
                </a:lnTo>
                <a:lnTo>
                  <a:pt x="2829" y="671"/>
                </a:lnTo>
                <a:lnTo>
                  <a:pt x="2808" y="671"/>
                </a:lnTo>
                <a:lnTo>
                  <a:pt x="2786" y="674"/>
                </a:lnTo>
                <a:lnTo>
                  <a:pt x="2766" y="679"/>
                </a:lnTo>
                <a:lnTo>
                  <a:pt x="2744" y="685"/>
                </a:lnTo>
                <a:lnTo>
                  <a:pt x="2725" y="694"/>
                </a:lnTo>
                <a:lnTo>
                  <a:pt x="2705" y="704"/>
                </a:lnTo>
                <a:lnTo>
                  <a:pt x="2687" y="717"/>
                </a:lnTo>
                <a:lnTo>
                  <a:pt x="1831" y="1380"/>
                </a:lnTo>
                <a:lnTo>
                  <a:pt x="1813" y="1395"/>
                </a:lnTo>
                <a:lnTo>
                  <a:pt x="1798" y="1411"/>
                </a:lnTo>
                <a:lnTo>
                  <a:pt x="1785" y="1428"/>
                </a:lnTo>
                <a:lnTo>
                  <a:pt x="1774" y="1446"/>
                </a:lnTo>
                <a:lnTo>
                  <a:pt x="1764" y="1465"/>
                </a:lnTo>
                <a:lnTo>
                  <a:pt x="1756" y="1486"/>
                </a:lnTo>
                <a:lnTo>
                  <a:pt x="1750" y="1506"/>
                </a:lnTo>
                <a:lnTo>
                  <a:pt x="1747" y="1526"/>
                </a:lnTo>
                <a:lnTo>
                  <a:pt x="1745" y="1548"/>
                </a:lnTo>
                <a:lnTo>
                  <a:pt x="1745" y="1569"/>
                </a:lnTo>
                <a:lnTo>
                  <a:pt x="1748" y="1591"/>
                </a:lnTo>
                <a:lnTo>
                  <a:pt x="1752" y="1612"/>
                </a:lnTo>
                <a:lnTo>
                  <a:pt x="1758" y="1633"/>
                </a:lnTo>
                <a:lnTo>
                  <a:pt x="1767" y="1653"/>
                </a:lnTo>
                <a:lnTo>
                  <a:pt x="1778" y="1672"/>
                </a:lnTo>
                <a:lnTo>
                  <a:pt x="1791" y="1690"/>
                </a:lnTo>
                <a:lnTo>
                  <a:pt x="1806" y="1709"/>
                </a:lnTo>
                <a:lnTo>
                  <a:pt x="1822" y="1724"/>
                </a:lnTo>
                <a:lnTo>
                  <a:pt x="1839" y="1737"/>
                </a:lnTo>
                <a:lnTo>
                  <a:pt x="1857" y="1748"/>
                </a:lnTo>
                <a:lnTo>
                  <a:pt x="1876" y="1758"/>
                </a:lnTo>
                <a:lnTo>
                  <a:pt x="1897" y="1765"/>
                </a:lnTo>
                <a:lnTo>
                  <a:pt x="1917" y="1772"/>
                </a:lnTo>
                <a:lnTo>
                  <a:pt x="1939" y="1775"/>
                </a:lnTo>
                <a:lnTo>
                  <a:pt x="1960" y="1777"/>
                </a:lnTo>
                <a:lnTo>
                  <a:pt x="1981" y="1776"/>
                </a:lnTo>
                <a:lnTo>
                  <a:pt x="2002" y="1774"/>
                </a:lnTo>
                <a:lnTo>
                  <a:pt x="2023" y="1770"/>
                </a:lnTo>
                <a:lnTo>
                  <a:pt x="2044" y="1763"/>
                </a:lnTo>
                <a:lnTo>
                  <a:pt x="2064" y="1755"/>
                </a:lnTo>
                <a:lnTo>
                  <a:pt x="2083" y="1744"/>
                </a:lnTo>
                <a:lnTo>
                  <a:pt x="2103" y="1731"/>
                </a:lnTo>
                <a:close/>
                <a:moveTo>
                  <a:pt x="1456" y="2739"/>
                </a:moveTo>
                <a:lnTo>
                  <a:pt x="1456" y="1580"/>
                </a:lnTo>
                <a:lnTo>
                  <a:pt x="672" y="1580"/>
                </a:lnTo>
                <a:lnTo>
                  <a:pt x="649" y="1581"/>
                </a:lnTo>
                <a:lnTo>
                  <a:pt x="629" y="1583"/>
                </a:lnTo>
                <a:lnTo>
                  <a:pt x="609" y="1589"/>
                </a:lnTo>
                <a:lnTo>
                  <a:pt x="588" y="1595"/>
                </a:lnTo>
                <a:lnTo>
                  <a:pt x="570" y="1604"/>
                </a:lnTo>
                <a:lnTo>
                  <a:pt x="552" y="1613"/>
                </a:lnTo>
                <a:lnTo>
                  <a:pt x="536" y="1625"/>
                </a:lnTo>
                <a:lnTo>
                  <a:pt x="520" y="1638"/>
                </a:lnTo>
                <a:lnTo>
                  <a:pt x="511" y="1647"/>
                </a:lnTo>
                <a:lnTo>
                  <a:pt x="497" y="1663"/>
                </a:lnTo>
                <a:lnTo>
                  <a:pt x="483" y="1680"/>
                </a:lnTo>
                <a:lnTo>
                  <a:pt x="472" y="1699"/>
                </a:lnTo>
                <a:lnTo>
                  <a:pt x="463" y="1718"/>
                </a:lnTo>
                <a:lnTo>
                  <a:pt x="455" y="1739"/>
                </a:lnTo>
                <a:lnTo>
                  <a:pt x="449" y="1761"/>
                </a:lnTo>
                <a:lnTo>
                  <a:pt x="446" y="1784"/>
                </a:lnTo>
                <a:lnTo>
                  <a:pt x="445" y="1806"/>
                </a:lnTo>
                <a:lnTo>
                  <a:pt x="445" y="2512"/>
                </a:lnTo>
                <a:lnTo>
                  <a:pt x="446" y="2535"/>
                </a:lnTo>
                <a:lnTo>
                  <a:pt x="449" y="2558"/>
                </a:lnTo>
                <a:lnTo>
                  <a:pt x="455" y="2579"/>
                </a:lnTo>
                <a:lnTo>
                  <a:pt x="463" y="2600"/>
                </a:lnTo>
                <a:lnTo>
                  <a:pt x="472" y="2620"/>
                </a:lnTo>
                <a:lnTo>
                  <a:pt x="483" y="2639"/>
                </a:lnTo>
                <a:lnTo>
                  <a:pt x="497" y="2656"/>
                </a:lnTo>
                <a:lnTo>
                  <a:pt x="511" y="2672"/>
                </a:lnTo>
                <a:lnTo>
                  <a:pt x="527" y="2687"/>
                </a:lnTo>
                <a:lnTo>
                  <a:pt x="545" y="2700"/>
                </a:lnTo>
                <a:lnTo>
                  <a:pt x="564" y="2712"/>
                </a:lnTo>
                <a:lnTo>
                  <a:pt x="584" y="2721"/>
                </a:lnTo>
                <a:lnTo>
                  <a:pt x="604" y="2729"/>
                </a:lnTo>
                <a:lnTo>
                  <a:pt x="626" y="2734"/>
                </a:lnTo>
                <a:lnTo>
                  <a:pt x="648" y="2738"/>
                </a:lnTo>
                <a:lnTo>
                  <a:pt x="672" y="2739"/>
                </a:lnTo>
                <a:lnTo>
                  <a:pt x="1456" y="2739"/>
                </a:lnTo>
                <a:close/>
              </a:path>
            </a:pathLst>
          </a:custGeom>
          <a:solidFill>
            <a:srgbClr val="2CA8B5"/>
          </a:solidFill>
          <a:ln>
            <a:noFill/>
          </a:ln>
          <a:extLst/>
        </p:spPr>
        <p:txBody>
          <a:bodyPr anchor="ct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zh-CN" altLang="en-US" sz="1800" u="none" strike="noStrike" kern="1200" cap="none" spc="0" normalizeH="0" baseline="0" noProof="0">
              <a:ln>
                <a:noFill/>
              </a:ln>
              <a:solidFill>
                <a:schemeClr val="tx1">
                  <a:lumMod val="75000"/>
                  <a:lumOff val="25000"/>
                </a:schemeClr>
              </a:solidFill>
              <a:effectLst/>
              <a:uLnTx/>
              <a:uFillTx/>
              <a:latin typeface="+mn-ea"/>
              <a:ea typeface="+mn-ea"/>
              <a:cs typeface="+mn-cs"/>
            </a:endParaRPr>
          </a:p>
        </p:txBody>
      </p:sp>
      <p:sp>
        <p:nvSpPr>
          <p:cNvPr id="37" name="KSO_Shape"/>
          <p:cNvSpPr>
            <a:spLocks/>
          </p:cNvSpPr>
          <p:nvPr/>
        </p:nvSpPr>
        <p:spPr bwMode="auto">
          <a:xfrm>
            <a:off x="7865333" y="4543597"/>
            <a:ext cx="524964" cy="328906"/>
          </a:xfrm>
          <a:custGeom>
            <a:avLst/>
            <a:gdLst>
              <a:gd name="T0" fmla="*/ 2147483646 w 257"/>
              <a:gd name="T1" fmla="*/ 2147483646 h 191"/>
              <a:gd name="T2" fmla="*/ 2147483646 w 257"/>
              <a:gd name="T3" fmla="*/ 2147483646 h 191"/>
              <a:gd name="T4" fmla="*/ 2147483646 w 257"/>
              <a:gd name="T5" fmla="*/ 2147483646 h 191"/>
              <a:gd name="T6" fmla="*/ 2147483646 w 257"/>
              <a:gd name="T7" fmla="*/ 2147483646 h 191"/>
              <a:gd name="T8" fmla="*/ 2147483646 w 257"/>
              <a:gd name="T9" fmla="*/ 2147483646 h 191"/>
              <a:gd name="T10" fmla="*/ 2147483646 w 257"/>
              <a:gd name="T11" fmla="*/ 2147483646 h 191"/>
              <a:gd name="T12" fmla="*/ 2147483646 w 257"/>
              <a:gd name="T13" fmla="*/ 2147483646 h 191"/>
              <a:gd name="T14" fmla="*/ 2147483646 w 257"/>
              <a:gd name="T15" fmla="*/ 2147483646 h 191"/>
              <a:gd name="T16" fmla="*/ 2147483646 w 257"/>
              <a:gd name="T17" fmla="*/ 2147483646 h 191"/>
              <a:gd name="T18" fmla="*/ 2147483646 w 257"/>
              <a:gd name="T19" fmla="*/ 2147483646 h 191"/>
              <a:gd name="T20" fmla="*/ 2147483646 w 257"/>
              <a:gd name="T21" fmla="*/ 2147483646 h 191"/>
              <a:gd name="T22" fmla="*/ 2147483646 w 257"/>
              <a:gd name="T23" fmla="*/ 2147483646 h 191"/>
              <a:gd name="T24" fmla="*/ 2147483646 w 257"/>
              <a:gd name="T25" fmla="*/ 2147483646 h 191"/>
              <a:gd name="T26" fmla="*/ 2147483646 w 257"/>
              <a:gd name="T27" fmla="*/ 2147483646 h 191"/>
              <a:gd name="T28" fmla="*/ 2147483646 w 257"/>
              <a:gd name="T29" fmla="*/ 2147483646 h 191"/>
              <a:gd name="T30" fmla="*/ 2147483646 w 257"/>
              <a:gd name="T31" fmla="*/ 2147483646 h 191"/>
              <a:gd name="T32" fmla="*/ 2147483646 w 257"/>
              <a:gd name="T33" fmla="*/ 2147483646 h 191"/>
              <a:gd name="T34" fmla="*/ 2147483646 w 257"/>
              <a:gd name="T35" fmla="*/ 2147483646 h 191"/>
              <a:gd name="T36" fmla="*/ 2147483646 w 257"/>
              <a:gd name="T37" fmla="*/ 2147483646 h 191"/>
              <a:gd name="T38" fmla="*/ 2147483646 w 257"/>
              <a:gd name="T39" fmla="*/ 2147483646 h 191"/>
              <a:gd name="T40" fmla="*/ 2147483646 w 257"/>
              <a:gd name="T41" fmla="*/ 2147483646 h 191"/>
              <a:gd name="T42" fmla="*/ 2147483646 w 257"/>
              <a:gd name="T43" fmla="*/ 2147483646 h 191"/>
              <a:gd name="T44" fmla="*/ 2147483646 w 257"/>
              <a:gd name="T45" fmla="*/ 2147483646 h 191"/>
              <a:gd name="T46" fmla="*/ 2147483646 w 257"/>
              <a:gd name="T47" fmla="*/ 2147483646 h 191"/>
              <a:gd name="T48" fmla="*/ 2147483646 w 257"/>
              <a:gd name="T49" fmla="*/ 2147483646 h 191"/>
              <a:gd name="T50" fmla="*/ 2147483646 w 257"/>
              <a:gd name="T51" fmla="*/ 2147483646 h 191"/>
              <a:gd name="T52" fmla="*/ 2147483646 w 257"/>
              <a:gd name="T53" fmla="*/ 2147483646 h 191"/>
              <a:gd name="T54" fmla="*/ 2147483646 w 257"/>
              <a:gd name="T55" fmla="*/ 2147483646 h 191"/>
              <a:gd name="T56" fmla="*/ 2147483646 w 257"/>
              <a:gd name="T57" fmla="*/ 2147483646 h 191"/>
              <a:gd name="T58" fmla="*/ 2147483646 w 257"/>
              <a:gd name="T59" fmla="*/ 2147483646 h 191"/>
              <a:gd name="T60" fmla="*/ 2147483646 w 257"/>
              <a:gd name="T61" fmla="*/ 2147483646 h 191"/>
              <a:gd name="T62" fmla="*/ 2147483646 w 257"/>
              <a:gd name="T63" fmla="*/ 2147483646 h 191"/>
              <a:gd name="T64" fmla="*/ 2147483646 w 257"/>
              <a:gd name="T65" fmla="*/ 2147483646 h 191"/>
              <a:gd name="T66" fmla="*/ 2147483646 w 257"/>
              <a:gd name="T67" fmla="*/ 2147483646 h 191"/>
              <a:gd name="T68" fmla="*/ 2147483646 w 257"/>
              <a:gd name="T69" fmla="*/ 2147483646 h 191"/>
              <a:gd name="T70" fmla="*/ 2147483646 w 257"/>
              <a:gd name="T71" fmla="*/ 2147483646 h 191"/>
              <a:gd name="T72" fmla="*/ 2147483646 w 257"/>
              <a:gd name="T73" fmla="*/ 2147483646 h 191"/>
              <a:gd name="T74" fmla="*/ 2147483646 w 257"/>
              <a:gd name="T75" fmla="*/ 2147483646 h 191"/>
              <a:gd name="T76" fmla="*/ 2147483646 w 257"/>
              <a:gd name="T77" fmla="*/ 2147483646 h 191"/>
              <a:gd name="T78" fmla="*/ 2147483646 w 257"/>
              <a:gd name="T79" fmla="*/ 2147483646 h 191"/>
              <a:gd name="T80" fmla="*/ 2147483646 w 257"/>
              <a:gd name="T81" fmla="*/ 2147483646 h 191"/>
              <a:gd name="T82" fmla="*/ 2147483646 w 257"/>
              <a:gd name="T83" fmla="*/ 2147483646 h 191"/>
              <a:gd name="T84" fmla="*/ 2147483646 w 257"/>
              <a:gd name="T85" fmla="*/ 2147483646 h 191"/>
              <a:gd name="T86" fmla="*/ 2147483646 w 257"/>
              <a:gd name="T87" fmla="*/ 2147483646 h 191"/>
              <a:gd name="T88" fmla="*/ 2147483646 w 257"/>
              <a:gd name="T89" fmla="*/ 2147483646 h 191"/>
              <a:gd name="T90" fmla="*/ 2147483646 w 257"/>
              <a:gd name="T91" fmla="*/ 2147483646 h 191"/>
              <a:gd name="T92" fmla="*/ 2147483646 w 257"/>
              <a:gd name="T93" fmla="*/ 2147483646 h 191"/>
              <a:gd name="T94" fmla="*/ 2147483646 w 257"/>
              <a:gd name="T95" fmla="*/ 2147483646 h 191"/>
              <a:gd name="T96" fmla="*/ 2147483646 w 257"/>
              <a:gd name="T97" fmla="*/ 2147483646 h 191"/>
              <a:gd name="T98" fmla="*/ 2147483646 w 257"/>
              <a:gd name="T99" fmla="*/ 2147483646 h 191"/>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257" h="191">
                <a:moveTo>
                  <a:pt x="33" y="125"/>
                </a:moveTo>
                <a:cubicBezTo>
                  <a:pt x="55" y="125"/>
                  <a:pt x="55" y="125"/>
                  <a:pt x="55" y="125"/>
                </a:cubicBezTo>
                <a:cubicBezTo>
                  <a:pt x="55" y="122"/>
                  <a:pt x="55" y="122"/>
                  <a:pt x="55" y="122"/>
                </a:cubicBezTo>
                <a:cubicBezTo>
                  <a:pt x="45" y="122"/>
                  <a:pt x="45" y="122"/>
                  <a:pt x="45" y="122"/>
                </a:cubicBezTo>
                <a:cubicBezTo>
                  <a:pt x="41" y="122"/>
                  <a:pt x="37" y="120"/>
                  <a:pt x="34" y="118"/>
                </a:cubicBezTo>
                <a:cubicBezTo>
                  <a:pt x="32" y="115"/>
                  <a:pt x="30" y="111"/>
                  <a:pt x="30" y="107"/>
                </a:cubicBezTo>
                <a:cubicBezTo>
                  <a:pt x="30" y="15"/>
                  <a:pt x="30" y="15"/>
                  <a:pt x="30" y="15"/>
                </a:cubicBezTo>
                <a:cubicBezTo>
                  <a:pt x="30" y="11"/>
                  <a:pt x="32" y="7"/>
                  <a:pt x="34" y="5"/>
                </a:cubicBezTo>
                <a:cubicBezTo>
                  <a:pt x="34" y="5"/>
                  <a:pt x="34" y="5"/>
                  <a:pt x="34" y="5"/>
                </a:cubicBezTo>
                <a:cubicBezTo>
                  <a:pt x="37" y="2"/>
                  <a:pt x="41" y="0"/>
                  <a:pt x="45" y="0"/>
                </a:cubicBezTo>
                <a:cubicBezTo>
                  <a:pt x="209" y="0"/>
                  <a:pt x="209" y="0"/>
                  <a:pt x="209" y="0"/>
                </a:cubicBezTo>
                <a:cubicBezTo>
                  <a:pt x="213" y="0"/>
                  <a:pt x="217" y="2"/>
                  <a:pt x="220" y="5"/>
                </a:cubicBezTo>
                <a:cubicBezTo>
                  <a:pt x="220" y="5"/>
                  <a:pt x="220" y="5"/>
                  <a:pt x="220" y="5"/>
                </a:cubicBezTo>
                <a:cubicBezTo>
                  <a:pt x="222" y="7"/>
                  <a:pt x="224" y="11"/>
                  <a:pt x="224" y="15"/>
                </a:cubicBezTo>
                <a:cubicBezTo>
                  <a:pt x="224" y="107"/>
                  <a:pt x="224" y="107"/>
                  <a:pt x="224" y="107"/>
                </a:cubicBezTo>
                <a:cubicBezTo>
                  <a:pt x="224" y="111"/>
                  <a:pt x="222" y="115"/>
                  <a:pt x="220" y="118"/>
                </a:cubicBezTo>
                <a:cubicBezTo>
                  <a:pt x="217" y="120"/>
                  <a:pt x="213" y="122"/>
                  <a:pt x="209" y="122"/>
                </a:cubicBezTo>
                <a:cubicBezTo>
                  <a:pt x="198" y="122"/>
                  <a:pt x="198" y="122"/>
                  <a:pt x="198" y="122"/>
                </a:cubicBezTo>
                <a:cubicBezTo>
                  <a:pt x="198" y="125"/>
                  <a:pt x="198" y="125"/>
                  <a:pt x="198" y="125"/>
                </a:cubicBezTo>
                <a:cubicBezTo>
                  <a:pt x="221" y="125"/>
                  <a:pt x="221" y="125"/>
                  <a:pt x="221" y="125"/>
                </a:cubicBezTo>
                <a:cubicBezTo>
                  <a:pt x="257" y="173"/>
                  <a:pt x="257" y="173"/>
                  <a:pt x="257" y="173"/>
                </a:cubicBezTo>
                <a:cubicBezTo>
                  <a:pt x="256" y="173"/>
                  <a:pt x="256" y="173"/>
                  <a:pt x="256" y="173"/>
                </a:cubicBezTo>
                <a:cubicBezTo>
                  <a:pt x="248" y="191"/>
                  <a:pt x="248" y="191"/>
                  <a:pt x="248" y="191"/>
                </a:cubicBezTo>
                <a:cubicBezTo>
                  <a:pt x="9" y="191"/>
                  <a:pt x="9" y="191"/>
                  <a:pt x="9" y="191"/>
                </a:cubicBezTo>
                <a:cubicBezTo>
                  <a:pt x="0" y="173"/>
                  <a:pt x="0" y="173"/>
                  <a:pt x="0" y="173"/>
                </a:cubicBezTo>
                <a:cubicBezTo>
                  <a:pt x="33" y="125"/>
                  <a:pt x="33" y="125"/>
                  <a:pt x="33" y="125"/>
                </a:cubicBezTo>
                <a:close/>
                <a:moveTo>
                  <a:pt x="77" y="125"/>
                </a:moveTo>
                <a:cubicBezTo>
                  <a:pt x="176" y="125"/>
                  <a:pt x="176" y="125"/>
                  <a:pt x="176" y="125"/>
                </a:cubicBezTo>
                <a:cubicBezTo>
                  <a:pt x="176" y="122"/>
                  <a:pt x="176" y="122"/>
                  <a:pt x="176" y="122"/>
                </a:cubicBezTo>
                <a:cubicBezTo>
                  <a:pt x="77" y="122"/>
                  <a:pt x="77" y="122"/>
                  <a:pt x="77" y="122"/>
                </a:cubicBezTo>
                <a:cubicBezTo>
                  <a:pt x="77" y="125"/>
                  <a:pt x="77" y="125"/>
                  <a:pt x="77" y="125"/>
                </a:cubicBezTo>
                <a:close/>
                <a:moveTo>
                  <a:pt x="209" y="15"/>
                </a:moveTo>
                <a:cubicBezTo>
                  <a:pt x="45" y="15"/>
                  <a:pt x="45" y="15"/>
                  <a:pt x="45" y="15"/>
                </a:cubicBezTo>
                <a:cubicBezTo>
                  <a:pt x="45" y="15"/>
                  <a:pt x="45" y="15"/>
                  <a:pt x="45" y="15"/>
                </a:cubicBezTo>
                <a:cubicBezTo>
                  <a:pt x="45" y="15"/>
                  <a:pt x="45" y="15"/>
                  <a:pt x="45" y="15"/>
                </a:cubicBezTo>
                <a:cubicBezTo>
                  <a:pt x="45" y="15"/>
                  <a:pt x="45" y="15"/>
                  <a:pt x="45" y="15"/>
                </a:cubicBezTo>
                <a:cubicBezTo>
                  <a:pt x="45" y="107"/>
                  <a:pt x="45" y="107"/>
                  <a:pt x="45" y="107"/>
                </a:cubicBezTo>
                <a:cubicBezTo>
                  <a:pt x="45" y="107"/>
                  <a:pt x="45" y="107"/>
                  <a:pt x="45" y="107"/>
                </a:cubicBezTo>
                <a:cubicBezTo>
                  <a:pt x="45" y="107"/>
                  <a:pt x="45" y="107"/>
                  <a:pt x="45" y="107"/>
                </a:cubicBezTo>
                <a:cubicBezTo>
                  <a:pt x="209" y="107"/>
                  <a:pt x="209" y="107"/>
                  <a:pt x="209" y="107"/>
                </a:cubicBezTo>
                <a:cubicBezTo>
                  <a:pt x="209" y="107"/>
                  <a:pt x="209" y="107"/>
                  <a:pt x="209" y="107"/>
                </a:cubicBezTo>
                <a:cubicBezTo>
                  <a:pt x="209" y="107"/>
                  <a:pt x="210" y="107"/>
                  <a:pt x="210" y="107"/>
                </a:cubicBezTo>
                <a:cubicBezTo>
                  <a:pt x="210" y="15"/>
                  <a:pt x="210" y="15"/>
                  <a:pt x="210" y="15"/>
                </a:cubicBezTo>
                <a:cubicBezTo>
                  <a:pt x="210" y="15"/>
                  <a:pt x="210" y="15"/>
                  <a:pt x="209" y="15"/>
                </a:cubicBezTo>
                <a:cubicBezTo>
                  <a:pt x="209" y="15"/>
                  <a:pt x="209" y="15"/>
                  <a:pt x="209" y="15"/>
                </a:cubicBezTo>
                <a:cubicBezTo>
                  <a:pt x="209" y="15"/>
                  <a:pt x="209" y="15"/>
                  <a:pt x="209" y="15"/>
                </a:cubicBezTo>
                <a:close/>
                <a:moveTo>
                  <a:pt x="39" y="155"/>
                </a:moveTo>
                <a:cubicBezTo>
                  <a:pt x="37" y="158"/>
                  <a:pt x="35" y="160"/>
                  <a:pt x="34" y="163"/>
                </a:cubicBezTo>
                <a:cubicBezTo>
                  <a:pt x="42" y="163"/>
                  <a:pt x="51" y="163"/>
                  <a:pt x="60" y="163"/>
                </a:cubicBezTo>
                <a:cubicBezTo>
                  <a:pt x="61" y="160"/>
                  <a:pt x="62" y="158"/>
                  <a:pt x="63" y="155"/>
                </a:cubicBezTo>
                <a:cubicBezTo>
                  <a:pt x="55" y="155"/>
                  <a:pt x="47" y="155"/>
                  <a:pt x="39" y="155"/>
                </a:cubicBezTo>
                <a:close/>
                <a:moveTo>
                  <a:pt x="51" y="135"/>
                </a:moveTo>
                <a:cubicBezTo>
                  <a:pt x="50" y="137"/>
                  <a:pt x="49" y="139"/>
                  <a:pt x="48" y="141"/>
                </a:cubicBezTo>
                <a:cubicBezTo>
                  <a:pt x="57" y="141"/>
                  <a:pt x="66" y="141"/>
                  <a:pt x="75" y="141"/>
                </a:cubicBezTo>
                <a:cubicBezTo>
                  <a:pt x="76" y="139"/>
                  <a:pt x="77" y="137"/>
                  <a:pt x="78" y="135"/>
                </a:cubicBezTo>
                <a:cubicBezTo>
                  <a:pt x="69" y="135"/>
                  <a:pt x="60" y="135"/>
                  <a:pt x="51" y="135"/>
                </a:cubicBezTo>
                <a:close/>
                <a:moveTo>
                  <a:pt x="192" y="135"/>
                </a:moveTo>
                <a:cubicBezTo>
                  <a:pt x="193" y="137"/>
                  <a:pt x="194" y="139"/>
                  <a:pt x="195" y="141"/>
                </a:cubicBezTo>
                <a:cubicBezTo>
                  <a:pt x="201" y="141"/>
                  <a:pt x="207" y="141"/>
                  <a:pt x="213" y="141"/>
                </a:cubicBezTo>
                <a:cubicBezTo>
                  <a:pt x="212" y="139"/>
                  <a:pt x="210" y="137"/>
                  <a:pt x="209" y="135"/>
                </a:cubicBezTo>
                <a:cubicBezTo>
                  <a:pt x="204" y="135"/>
                  <a:pt x="198" y="135"/>
                  <a:pt x="192" y="135"/>
                </a:cubicBezTo>
                <a:close/>
                <a:moveTo>
                  <a:pt x="171" y="135"/>
                </a:moveTo>
                <a:cubicBezTo>
                  <a:pt x="171" y="137"/>
                  <a:pt x="172" y="139"/>
                  <a:pt x="173" y="141"/>
                </a:cubicBezTo>
                <a:cubicBezTo>
                  <a:pt x="179" y="141"/>
                  <a:pt x="184" y="141"/>
                  <a:pt x="190" y="141"/>
                </a:cubicBezTo>
                <a:cubicBezTo>
                  <a:pt x="189" y="139"/>
                  <a:pt x="188" y="137"/>
                  <a:pt x="187" y="135"/>
                </a:cubicBezTo>
                <a:cubicBezTo>
                  <a:pt x="182" y="135"/>
                  <a:pt x="176" y="135"/>
                  <a:pt x="171" y="135"/>
                </a:cubicBezTo>
                <a:close/>
                <a:moveTo>
                  <a:pt x="149" y="135"/>
                </a:moveTo>
                <a:cubicBezTo>
                  <a:pt x="149" y="137"/>
                  <a:pt x="149" y="139"/>
                  <a:pt x="150" y="141"/>
                </a:cubicBezTo>
                <a:cubicBezTo>
                  <a:pt x="155" y="141"/>
                  <a:pt x="161" y="141"/>
                  <a:pt x="167" y="141"/>
                </a:cubicBezTo>
                <a:cubicBezTo>
                  <a:pt x="167" y="139"/>
                  <a:pt x="166" y="137"/>
                  <a:pt x="165" y="135"/>
                </a:cubicBezTo>
                <a:cubicBezTo>
                  <a:pt x="160" y="135"/>
                  <a:pt x="154" y="135"/>
                  <a:pt x="149" y="135"/>
                </a:cubicBezTo>
                <a:close/>
                <a:moveTo>
                  <a:pt x="127" y="135"/>
                </a:moveTo>
                <a:cubicBezTo>
                  <a:pt x="127" y="137"/>
                  <a:pt x="127" y="139"/>
                  <a:pt x="127" y="141"/>
                </a:cubicBezTo>
                <a:cubicBezTo>
                  <a:pt x="133" y="141"/>
                  <a:pt x="139" y="141"/>
                  <a:pt x="144" y="141"/>
                </a:cubicBezTo>
                <a:cubicBezTo>
                  <a:pt x="144" y="139"/>
                  <a:pt x="144" y="137"/>
                  <a:pt x="144" y="135"/>
                </a:cubicBezTo>
                <a:cubicBezTo>
                  <a:pt x="138" y="135"/>
                  <a:pt x="133" y="135"/>
                  <a:pt x="127" y="135"/>
                </a:cubicBezTo>
                <a:close/>
                <a:moveTo>
                  <a:pt x="105" y="135"/>
                </a:moveTo>
                <a:cubicBezTo>
                  <a:pt x="105" y="137"/>
                  <a:pt x="104" y="139"/>
                  <a:pt x="104" y="141"/>
                </a:cubicBezTo>
                <a:cubicBezTo>
                  <a:pt x="110" y="141"/>
                  <a:pt x="115" y="141"/>
                  <a:pt x="121" y="141"/>
                </a:cubicBezTo>
                <a:cubicBezTo>
                  <a:pt x="121" y="139"/>
                  <a:pt x="122" y="137"/>
                  <a:pt x="122" y="135"/>
                </a:cubicBezTo>
                <a:cubicBezTo>
                  <a:pt x="116" y="135"/>
                  <a:pt x="111" y="135"/>
                  <a:pt x="105" y="135"/>
                </a:cubicBezTo>
                <a:close/>
                <a:moveTo>
                  <a:pt x="83" y="135"/>
                </a:moveTo>
                <a:cubicBezTo>
                  <a:pt x="83" y="137"/>
                  <a:pt x="82" y="139"/>
                  <a:pt x="81" y="141"/>
                </a:cubicBezTo>
                <a:cubicBezTo>
                  <a:pt x="87" y="141"/>
                  <a:pt x="93" y="141"/>
                  <a:pt x="99" y="141"/>
                </a:cubicBezTo>
                <a:cubicBezTo>
                  <a:pt x="99" y="139"/>
                  <a:pt x="100" y="137"/>
                  <a:pt x="100" y="135"/>
                </a:cubicBezTo>
                <a:cubicBezTo>
                  <a:pt x="94" y="135"/>
                  <a:pt x="89" y="135"/>
                  <a:pt x="83" y="135"/>
                </a:cubicBezTo>
                <a:close/>
                <a:moveTo>
                  <a:pt x="187" y="144"/>
                </a:moveTo>
                <a:cubicBezTo>
                  <a:pt x="188" y="146"/>
                  <a:pt x="189" y="149"/>
                  <a:pt x="190" y="151"/>
                </a:cubicBezTo>
                <a:cubicBezTo>
                  <a:pt x="200" y="151"/>
                  <a:pt x="209" y="151"/>
                  <a:pt x="219" y="151"/>
                </a:cubicBezTo>
                <a:cubicBezTo>
                  <a:pt x="218" y="149"/>
                  <a:pt x="216" y="146"/>
                  <a:pt x="215" y="144"/>
                </a:cubicBezTo>
                <a:cubicBezTo>
                  <a:pt x="205" y="144"/>
                  <a:pt x="196" y="144"/>
                  <a:pt x="187" y="144"/>
                </a:cubicBezTo>
                <a:close/>
                <a:moveTo>
                  <a:pt x="163" y="144"/>
                </a:moveTo>
                <a:cubicBezTo>
                  <a:pt x="163" y="146"/>
                  <a:pt x="164" y="149"/>
                  <a:pt x="165" y="151"/>
                </a:cubicBezTo>
                <a:cubicBezTo>
                  <a:pt x="171" y="151"/>
                  <a:pt x="177" y="151"/>
                  <a:pt x="183" y="151"/>
                </a:cubicBezTo>
                <a:cubicBezTo>
                  <a:pt x="183" y="149"/>
                  <a:pt x="182" y="146"/>
                  <a:pt x="181" y="144"/>
                </a:cubicBezTo>
                <a:cubicBezTo>
                  <a:pt x="175" y="144"/>
                  <a:pt x="169" y="144"/>
                  <a:pt x="163" y="144"/>
                </a:cubicBezTo>
                <a:close/>
                <a:moveTo>
                  <a:pt x="139" y="144"/>
                </a:moveTo>
                <a:cubicBezTo>
                  <a:pt x="140" y="146"/>
                  <a:pt x="140" y="149"/>
                  <a:pt x="140" y="151"/>
                </a:cubicBezTo>
                <a:cubicBezTo>
                  <a:pt x="146" y="151"/>
                  <a:pt x="153" y="151"/>
                  <a:pt x="159" y="151"/>
                </a:cubicBezTo>
                <a:cubicBezTo>
                  <a:pt x="158" y="149"/>
                  <a:pt x="158" y="146"/>
                  <a:pt x="157" y="144"/>
                </a:cubicBezTo>
                <a:cubicBezTo>
                  <a:pt x="151" y="144"/>
                  <a:pt x="145" y="144"/>
                  <a:pt x="139" y="144"/>
                </a:cubicBezTo>
                <a:close/>
                <a:moveTo>
                  <a:pt x="116" y="144"/>
                </a:moveTo>
                <a:cubicBezTo>
                  <a:pt x="116" y="146"/>
                  <a:pt x="115" y="149"/>
                  <a:pt x="115" y="151"/>
                </a:cubicBezTo>
                <a:cubicBezTo>
                  <a:pt x="121" y="151"/>
                  <a:pt x="128" y="151"/>
                  <a:pt x="134" y="151"/>
                </a:cubicBezTo>
                <a:cubicBezTo>
                  <a:pt x="134" y="149"/>
                  <a:pt x="134" y="146"/>
                  <a:pt x="134" y="144"/>
                </a:cubicBezTo>
                <a:cubicBezTo>
                  <a:pt x="128" y="144"/>
                  <a:pt x="122" y="144"/>
                  <a:pt x="116" y="144"/>
                </a:cubicBezTo>
                <a:close/>
                <a:moveTo>
                  <a:pt x="92" y="144"/>
                </a:moveTo>
                <a:cubicBezTo>
                  <a:pt x="92" y="146"/>
                  <a:pt x="91" y="149"/>
                  <a:pt x="91" y="151"/>
                </a:cubicBezTo>
                <a:cubicBezTo>
                  <a:pt x="97" y="151"/>
                  <a:pt x="103" y="151"/>
                  <a:pt x="109" y="151"/>
                </a:cubicBezTo>
                <a:cubicBezTo>
                  <a:pt x="110" y="149"/>
                  <a:pt x="110" y="146"/>
                  <a:pt x="110" y="144"/>
                </a:cubicBezTo>
                <a:cubicBezTo>
                  <a:pt x="104" y="144"/>
                  <a:pt x="98" y="144"/>
                  <a:pt x="92" y="144"/>
                </a:cubicBezTo>
                <a:close/>
                <a:moveTo>
                  <a:pt x="69" y="144"/>
                </a:moveTo>
                <a:cubicBezTo>
                  <a:pt x="68" y="146"/>
                  <a:pt x="67" y="149"/>
                  <a:pt x="66" y="151"/>
                </a:cubicBezTo>
                <a:cubicBezTo>
                  <a:pt x="72" y="151"/>
                  <a:pt x="78" y="151"/>
                  <a:pt x="84" y="151"/>
                </a:cubicBezTo>
                <a:cubicBezTo>
                  <a:pt x="85" y="149"/>
                  <a:pt x="86" y="146"/>
                  <a:pt x="87" y="144"/>
                </a:cubicBezTo>
                <a:cubicBezTo>
                  <a:pt x="81" y="144"/>
                  <a:pt x="75" y="144"/>
                  <a:pt x="69" y="144"/>
                </a:cubicBezTo>
                <a:close/>
                <a:moveTo>
                  <a:pt x="45" y="144"/>
                </a:moveTo>
                <a:cubicBezTo>
                  <a:pt x="44" y="146"/>
                  <a:pt x="43" y="149"/>
                  <a:pt x="41" y="151"/>
                </a:cubicBezTo>
                <a:cubicBezTo>
                  <a:pt x="47" y="151"/>
                  <a:pt x="54" y="151"/>
                  <a:pt x="60" y="151"/>
                </a:cubicBezTo>
                <a:cubicBezTo>
                  <a:pt x="61" y="149"/>
                  <a:pt x="62" y="146"/>
                  <a:pt x="63" y="144"/>
                </a:cubicBezTo>
                <a:cubicBezTo>
                  <a:pt x="57" y="144"/>
                  <a:pt x="51" y="144"/>
                  <a:pt x="45" y="144"/>
                </a:cubicBezTo>
                <a:close/>
                <a:moveTo>
                  <a:pt x="197" y="155"/>
                </a:moveTo>
                <a:cubicBezTo>
                  <a:pt x="198" y="158"/>
                  <a:pt x="199" y="160"/>
                  <a:pt x="201" y="163"/>
                </a:cubicBezTo>
                <a:cubicBezTo>
                  <a:pt x="209" y="163"/>
                  <a:pt x="218" y="163"/>
                  <a:pt x="227" y="163"/>
                </a:cubicBezTo>
                <a:cubicBezTo>
                  <a:pt x="225" y="160"/>
                  <a:pt x="223" y="158"/>
                  <a:pt x="222" y="155"/>
                </a:cubicBezTo>
                <a:cubicBezTo>
                  <a:pt x="213" y="155"/>
                  <a:pt x="205" y="155"/>
                  <a:pt x="197" y="155"/>
                </a:cubicBezTo>
                <a:close/>
                <a:moveTo>
                  <a:pt x="171" y="155"/>
                </a:moveTo>
                <a:cubicBezTo>
                  <a:pt x="172" y="158"/>
                  <a:pt x="173" y="160"/>
                  <a:pt x="174" y="163"/>
                </a:cubicBezTo>
                <a:cubicBezTo>
                  <a:pt x="180" y="163"/>
                  <a:pt x="187" y="163"/>
                  <a:pt x="194" y="163"/>
                </a:cubicBezTo>
                <a:cubicBezTo>
                  <a:pt x="193" y="160"/>
                  <a:pt x="192" y="158"/>
                  <a:pt x="191" y="155"/>
                </a:cubicBezTo>
                <a:cubicBezTo>
                  <a:pt x="184" y="155"/>
                  <a:pt x="178" y="155"/>
                  <a:pt x="171" y="155"/>
                </a:cubicBezTo>
                <a:close/>
                <a:moveTo>
                  <a:pt x="146" y="155"/>
                </a:moveTo>
                <a:cubicBezTo>
                  <a:pt x="146" y="158"/>
                  <a:pt x="147" y="160"/>
                  <a:pt x="147" y="163"/>
                </a:cubicBezTo>
                <a:cubicBezTo>
                  <a:pt x="154" y="163"/>
                  <a:pt x="161" y="163"/>
                  <a:pt x="168" y="163"/>
                </a:cubicBezTo>
                <a:cubicBezTo>
                  <a:pt x="167" y="160"/>
                  <a:pt x="166" y="158"/>
                  <a:pt x="165" y="155"/>
                </a:cubicBezTo>
                <a:cubicBezTo>
                  <a:pt x="159" y="155"/>
                  <a:pt x="153" y="155"/>
                  <a:pt x="146" y="155"/>
                </a:cubicBezTo>
                <a:close/>
                <a:moveTo>
                  <a:pt x="121" y="155"/>
                </a:moveTo>
                <a:cubicBezTo>
                  <a:pt x="121" y="158"/>
                  <a:pt x="121" y="160"/>
                  <a:pt x="120" y="163"/>
                </a:cubicBezTo>
                <a:cubicBezTo>
                  <a:pt x="127" y="163"/>
                  <a:pt x="134" y="163"/>
                  <a:pt x="141" y="163"/>
                </a:cubicBezTo>
                <a:cubicBezTo>
                  <a:pt x="141" y="160"/>
                  <a:pt x="141" y="158"/>
                  <a:pt x="140" y="155"/>
                </a:cubicBezTo>
                <a:cubicBezTo>
                  <a:pt x="134" y="155"/>
                  <a:pt x="127" y="155"/>
                  <a:pt x="121" y="155"/>
                </a:cubicBezTo>
                <a:close/>
                <a:moveTo>
                  <a:pt x="95" y="155"/>
                </a:moveTo>
                <a:cubicBezTo>
                  <a:pt x="95" y="158"/>
                  <a:pt x="94" y="160"/>
                  <a:pt x="93" y="163"/>
                </a:cubicBezTo>
                <a:cubicBezTo>
                  <a:pt x="100" y="163"/>
                  <a:pt x="107" y="163"/>
                  <a:pt x="114" y="163"/>
                </a:cubicBezTo>
                <a:cubicBezTo>
                  <a:pt x="114" y="160"/>
                  <a:pt x="114" y="158"/>
                  <a:pt x="115" y="155"/>
                </a:cubicBezTo>
                <a:cubicBezTo>
                  <a:pt x="108" y="155"/>
                  <a:pt x="102" y="155"/>
                  <a:pt x="95" y="155"/>
                </a:cubicBezTo>
                <a:close/>
                <a:moveTo>
                  <a:pt x="70" y="155"/>
                </a:moveTo>
                <a:cubicBezTo>
                  <a:pt x="69" y="158"/>
                  <a:pt x="68" y="160"/>
                  <a:pt x="67" y="163"/>
                </a:cubicBezTo>
                <a:cubicBezTo>
                  <a:pt x="74" y="163"/>
                  <a:pt x="81" y="163"/>
                  <a:pt x="87" y="163"/>
                </a:cubicBezTo>
                <a:cubicBezTo>
                  <a:pt x="88" y="160"/>
                  <a:pt x="89" y="158"/>
                  <a:pt x="90" y="155"/>
                </a:cubicBezTo>
                <a:cubicBezTo>
                  <a:pt x="83" y="155"/>
                  <a:pt x="77" y="155"/>
                  <a:pt x="70" y="155"/>
                </a:cubicBezTo>
                <a:close/>
              </a:path>
            </a:pathLst>
          </a:custGeom>
          <a:solidFill>
            <a:srgbClr val="E33A58"/>
          </a:solidFill>
          <a:ln>
            <a:noFill/>
          </a:ln>
          <a:extLst/>
        </p:spPr>
        <p:txBody>
          <a:bodyPr lIns="68580" tIns="34290" rIns="68580" bIns="540000" anchor="ct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zh-CN" altLang="en-US" sz="1800" u="none" strike="noStrike" kern="1200" cap="none" spc="0" normalizeH="0" baseline="0" noProof="0">
              <a:ln>
                <a:noFill/>
              </a:ln>
              <a:solidFill>
                <a:schemeClr val="tx1">
                  <a:lumMod val="75000"/>
                  <a:lumOff val="25000"/>
                </a:schemeClr>
              </a:solidFill>
              <a:effectLst/>
              <a:uLnTx/>
              <a:uFillTx/>
              <a:latin typeface="+mn-ea"/>
              <a:ea typeface="+mn-ea"/>
              <a:cs typeface="+mn-cs"/>
            </a:endParaRPr>
          </a:p>
        </p:txBody>
      </p:sp>
      <p:sp>
        <p:nvSpPr>
          <p:cNvPr id="38" name="KSO_Shape"/>
          <p:cNvSpPr/>
          <p:nvPr/>
        </p:nvSpPr>
        <p:spPr>
          <a:xfrm>
            <a:off x="852277" y="4568972"/>
            <a:ext cx="438522" cy="328906"/>
          </a:xfrm>
          <a:custGeom>
            <a:avLst/>
            <a:gdLst/>
            <a:ahLst/>
            <a:cxnLst/>
            <a:rect l="l" t="t" r="r" b="b"/>
            <a:pathLst>
              <a:path w="969654" h="903534">
                <a:moveTo>
                  <a:pt x="813088" y="487443"/>
                </a:moveTo>
                <a:cubicBezTo>
                  <a:pt x="793206" y="487443"/>
                  <a:pt x="777088" y="503561"/>
                  <a:pt x="777088" y="523443"/>
                </a:cubicBezTo>
                <a:cubicBezTo>
                  <a:pt x="777088" y="543325"/>
                  <a:pt x="793206" y="559443"/>
                  <a:pt x="813088" y="559443"/>
                </a:cubicBezTo>
                <a:cubicBezTo>
                  <a:pt x="832970" y="559443"/>
                  <a:pt x="849088" y="543325"/>
                  <a:pt x="849088" y="523443"/>
                </a:cubicBezTo>
                <a:cubicBezTo>
                  <a:pt x="849088" y="503561"/>
                  <a:pt x="832970" y="487443"/>
                  <a:pt x="813088" y="487443"/>
                </a:cubicBezTo>
                <a:close/>
                <a:moveTo>
                  <a:pt x="606961" y="487443"/>
                </a:moveTo>
                <a:cubicBezTo>
                  <a:pt x="587079" y="487443"/>
                  <a:pt x="570961" y="503561"/>
                  <a:pt x="570961" y="523443"/>
                </a:cubicBezTo>
                <a:cubicBezTo>
                  <a:pt x="570961" y="543325"/>
                  <a:pt x="587079" y="559443"/>
                  <a:pt x="606961" y="559443"/>
                </a:cubicBezTo>
                <a:cubicBezTo>
                  <a:pt x="626843" y="559443"/>
                  <a:pt x="642961" y="543325"/>
                  <a:pt x="642961" y="523443"/>
                </a:cubicBezTo>
                <a:cubicBezTo>
                  <a:pt x="642961" y="503561"/>
                  <a:pt x="626843" y="487443"/>
                  <a:pt x="606961" y="487443"/>
                </a:cubicBezTo>
                <a:close/>
                <a:moveTo>
                  <a:pt x="691345" y="336511"/>
                </a:moveTo>
                <a:cubicBezTo>
                  <a:pt x="769490" y="335080"/>
                  <a:pt x="847112" y="364668"/>
                  <a:pt x="901758" y="422110"/>
                </a:cubicBezTo>
                <a:cubicBezTo>
                  <a:pt x="999759" y="525126"/>
                  <a:pt x="990612" y="681640"/>
                  <a:pt x="881173" y="774306"/>
                </a:cubicBezTo>
                <a:lnTo>
                  <a:pt x="905846" y="903534"/>
                </a:lnTo>
                <a:lnTo>
                  <a:pt x="792422" y="824563"/>
                </a:lnTo>
                <a:cubicBezTo>
                  <a:pt x="666952" y="867914"/>
                  <a:pt x="525982" y="820668"/>
                  <a:pt x="459770" y="713074"/>
                </a:cubicBezTo>
                <a:cubicBezTo>
                  <a:pt x="386891" y="594648"/>
                  <a:pt x="429055" y="444146"/>
                  <a:pt x="554971" y="373268"/>
                </a:cubicBezTo>
                <a:cubicBezTo>
                  <a:pt x="597384" y="349394"/>
                  <a:pt x="644458" y="337369"/>
                  <a:pt x="691345" y="336511"/>
                </a:cubicBezTo>
                <a:close/>
                <a:moveTo>
                  <a:pt x="547874" y="187267"/>
                </a:moveTo>
                <a:cubicBezTo>
                  <a:pt x="518051" y="187267"/>
                  <a:pt x="493874" y="211444"/>
                  <a:pt x="493874" y="241267"/>
                </a:cubicBezTo>
                <a:cubicBezTo>
                  <a:pt x="493874" y="271090"/>
                  <a:pt x="518051" y="295267"/>
                  <a:pt x="547874" y="295267"/>
                </a:cubicBezTo>
                <a:cubicBezTo>
                  <a:pt x="577697" y="295267"/>
                  <a:pt x="601874" y="271090"/>
                  <a:pt x="601874" y="241267"/>
                </a:cubicBezTo>
                <a:cubicBezTo>
                  <a:pt x="601874" y="211444"/>
                  <a:pt x="577697" y="187267"/>
                  <a:pt x="547874" y="187267"/>
                </a:cubicBezTo>
                <a:close/>
                <a:moveTo>
                  <a:pt x="294449" y="187267"/>
                </a:moveTo>
                <a:cubicBezTo>
                  <a:pt x="264626" y="187267"/>
                  <a:pt x="240449" y="211444"/>
                  <a:pt x="240449" y="241267"/>
                </a:cubicBezTo>
                <a:cubicBezTo>
                  <a:pt x="240449" y="271090"/>
                  <a:pt x="264626" y="295267"/>
                  <a:pt x="294449" y="295267"/>
                </a:cubicBezTo>
                <a:cubicBezTo>
                  <a:pt x="324272" y="295267"/>
                  <a:pt x="348449" y="271090"/>
                  <a:pt x="348449" y="241267"/>
                </a:cubicBezTo>
                <a:cubicBezTo>
                  <a:pt x="348449" y="211444"/>
                  <a:pt x="324272" y="187267"/>
                  <a:pt x="294449" y="187267"/>
                </a:cubicBezTo>
                <a:close/>
                <a:moveTo>
                  <a:pt x="408549" y="168"/>
                </a:moveTo>
                <a:cubicBezTo>
                  <a:pt x="456533" y="-1113"/>
                  <a:pt x="505397" y="4870"/>
                  <a:pt x="553141" y="18800"/>
                </a:cubicBezTo>
                <a:cubicBezTo>
                  <a:pt x="730896" y="70663"/>
                  <a:pt x="843952" y="217556"/>
                  <a:pt x="840274" y="375462"/>
                </a:cubicBezTo>
                <a:cubicBezTo>
                  <a:pt x="754752" y="310337"/>
                  <a:pt x="632797" y="302687"/>
                  <a:pt x="535419" y="357502"/>
                </a:cubicBezTo>
                <a:cubicBezTo>
                  <a:pt x="409503" y="428380"/>
                  <a:pt x="367339" y="578882"/>
                  <a:pt x="440218" y="697308"/>
                </a:cubicBezTo>
                <a:cubicBezTo>
                  <a:pt x="450352" y="713775"/>
                  <a:pt x="462237" y="728829"/>
                  <a:pt x="478397" y="739559"/>
                </a:cubicBezTo>
                <a:cubicBezTo>
                  <a:pt x="442192" y="745523"/>
                  <a:pt x="404623" y="745773"/>
                  <a:pt x="366675" y="741395"/>
                </a:cubicBezTo>
                <a:lnTo>
                  <a:pt x="245711" y="837584"/>
                </a:lnTo>
                <a:lnTo>
                  <a:pt x="214226" y="696474"/>
                </a:lnTo>
                <a:cubicBezTo>
                  <a:pt x="11680" y="595442"/>
                  <a:pt x="-59861" y="368389"/>
                  <a:pt x="54436" y="189343"/>
                </a:cubicBezTo>
                <a:cubicBezTo>
                  <a:pt x="128564" y="73222"/>
                  <a:pt x="264598" y="4010"/>
                  <a:pt x="408549" y="168"/>
                </a:cubicBezTo>
                <a:close/>
              </a:path>
            </a:pathLst>
          </a:custGeom>
          <a:solidFill>
            <a:srgbClr val="2CA8B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u="none" strike="noStrike" kern="1200" cap="none" spc="0" normalizeH="0" baseline="0" noProof="0">
              <a:ln>
                <a:noFill/>
              </a:ln>
              <a:solidFill>
                <a:schemeClr val="tx1">
                  <a:lumMod val="75000"/>
                  <a:lumOff val="25000"/>
                </a:schemeClr>
              </a:solidFill>
              <a:effectLst/>
              <a:uLnTx/>
              <a:uFillTx/>
              <a:latin typeface="+mn-ea"/>
              <a:cs typeface="+mn-cs"/>
            </a:endParaRPr>
          </a:p>
        </p:txBody>
      </p:sp>
      <p:sp>
        <p:nvSpPr>
          <p:cNvPr id="39" name="文本框 38"/>
          <p:cNvSpPr txBox="1"/>
          <p:nvPr/>
        </p:nvSpPr>
        <p:spPr>
          <a:xfrm>
            <a:off x="806565" y="4993748"/>
            <a:ext cx="3756910" cy="652486"/>
          </a:xfrm>
          <a:prstGeom prst="rect">
            <a:avLst/>
          </a:prstGeom>
          <a:noFill/>
        </p:spPr>
        <p:txBody>
          <a:bodyPr wrap="square" rtlCol="0">
            <a:spAutoFit/>
          </a:bodyPr>
          <a:lstStyle/>
          <a:p>
            <a:pPr>
              <a:lnSpc>
                <a:spcPct val="130000"/>
              </a:lnSpc>
            </a:pPr>
            <a:r>
              <a:rPr lang="zh-CN" altLang="en-US" sz="1400" dirty="0">
                <a:solidFill>
                  <a:schemeClr val="tx1">
                    <a:lumMod val="75000"/>
                    <a:lumOff val="25000"/>
                  </a:schemeClr>
                </a:solidFill>
                <a:latin typeface="+mn-ea"/>
              </a:rPr>
              <a:t>您的内容打在这里，或者通过复制您的文本后，在此框中选择粘贴，并选择只保留文字。</a:t>
            </a:r>
          </a:p>
        </p:txBody>
      </p:sp>
      <p:sp>
        <p:nvSpPr>
          <p:cNvPr id="40" name="矩形 39"/>
          <p:cNvSpPr/>
          <p:nvPr/>
        </p:nvSpPr>
        <p:spPr>
          <a:xfrm>
            <a:off x="1399133" y="4547269"/>
            <a:ext cx="1723549" cy="400110"/>
          </a:xfrm>
          <a:prstGeom prst="rect">
            <a:avLst/>
          </a:prstGeom>
          <a:noFill/>
        </p:spPr>
        <p:txBody>
          <a:bodyPr wrap="none" rtlCol="0">
            <a:spAutoFit/>
          </a:bodyPr>
          <a:lstStyle/>
          <a:p>
            <a:r>
              <a:rPr lang="zh-CN" altLang="en-US" sz="2000" b="1" dirty="0">
                <a:solidFill>
                  <a:srgbClr val="2CA8B5"/>
                </a:solidFill>
                <a:latin typeface="+mn-ea"/>
              </a:rPr>
              <a:t>此处添加标题</a:t>
            </a:r>
          </a:p>
        </p:txBody>
      </p:sp>
      <p:sp>
        <p:nvSpPr>
          <p:cNvPr id="41" name="文本框 40"/>
          <p:cNvSpPr txBox="1"/>
          <p:nvPr/>
        </p:nvSpPr>
        <p:spPr>
          <a:xfrm>
            <a:off x="7704955" y="2660260"/>
            <a:ext cx="3756910" cy="652486"/>
          </a:xfrm>
          <a:prstGeom prst="rect">
            <a:avLst/>
          </a:prstGeom>
          <a:noFill/>
        </p:spPr>
        <p:txBody>
          <a:bodyPr wrap="square" rtlCol="0">
            <a:spAutoFit/>
          </a:bodyPr>
          <a:lstStyle/>
          <a:p>
            <a:pPr>
              <a:lnSpc>
                <a:spcPct val="130000"/>
              </a:lnSpc>
            </a:pPr>
            <a:r>
              <a:rPr lang="zh-CN" altLang="en-US" sz="1400" dirty="0">
                <a:solidFill>
                  <a:schemeClr val="tx1">
                    <a:lumMod val="75000"/>
                    <a:lumOff val="25000"/>
                  </a:schemeClr>
                </a:solidFill>
                <a:latin typeface="+mn-ea"/>
              </a:rPr>
              <a:t>您的内容打在这里，或者通过复制您的文本后，在此框中选择粘贴，并选择只保留文字。</a:t>
            </a:r>
          </a:p>
        </p:txBody>
      </p:sp>
      <p:sp>
        <p:nvSpPr>
          <p:cNvPr id="42" name="矩形 41"/>
          <p:cNvSpPr/>
          <p:nvPr/>
        </p:nvSpPr>
        <p:spPr>
          <a:xfrm>
            <a:off x="8649753" y="2098348"/>
            <a:ext cx="1723549" cy="400110"/>
          </a:xfrm>
          <a:prstGeom prst="rect">
            <a:avLst/>
          </a:prstGeom>
          <a:noFill/>
        </p:spPr>
        <p:txBody>
          <a:bodyPr wrap="none" rtlCol="0">
            <a:spAutoFit/>
          </a:bodyPr>
          <a:lstStyle/>
          <a:p>
            <a:r>
              <a:rPr lang="zh-CN" altLang="en-US" sz="2000" b="1" dirty="0">
                <a:solidFill>
                  <a:srgbClr val="2CA8B5"/>
                </a:solidFill>
                <a:latin typeface="+mn-ea"/>
              </a:rPr>
              <a:t>此处添加标题</a:t>
            </a:r>
          </a:p>
        </p:txBody>
      </p:sp>
      <p:sp>
        <p:nvSpPr>
          <p:cNvPr id="43" name="文本框 42"/>
          <p:cNvSpPr txBox="1"/>
          <p:nvPr/>
        </p:nvSpPr>
        <p:spPr>
          <a:xfrm>
            <a:off x="7704955" y="4993748"/>
            <a:ext cx="3756910" cy="652486"/>
          </a:xfrm>
          <a:prstGeom prst="rect">
            <a:avLst/>
          </a:prstGeom>
          <a:noFill/>
        </p:spPr>
        <p:txBody>
          <a:bodyPr wrap="square" rtlCol="0">
            <a:spAutoFit/>
          </a:bodyPr>
          <a:lstStyle/>
          <a:p>
            <a:pPr>
              <a:lnSpc>
                <a:spcPct val="130000"/>
              </a:lnSpc>
            </a:pPr>
            <a:r>
              <a:rPr lang="zh-CN" altLang="en-US" sz="1400" dirty="0">
                <a:solidFill>
                  <a:schemeClr val="tx1">
                    <a:lumMod val="75000"/>
                    <a:lumOff val="25000"/>
                  </a:schemeClr>
                </a:solidFill>
                <a:latin typeface="+mn-ea"/>
              </a:rPr>
              <a:t>您的内容打在这里，或者通过复制您的文本后，在此框中选择粘贴，并选择只保留文字。</a:t>
            </a:r>
          </a:p>
        </p:txBody>
      </p:sp>
      <p:sp>
        <p:nvSpPr>
          <p:cNvPr id="44" name="矩形 43"/>
          <p:cNvSpPr/>
          <p:nvPr/>
        </p:nvSpPr>
        <p:spPr>
          <a:xfrm>
            <a:off x="8649752" y="4497768"/>
            <a:ext cx="1723549" cy="400110"/>
          </a:xfrm>
          <a:prstGeom prst="rect">
            <a:avLst/>
          </a:prstGeom>
          <a:noFill/>
        </p:spPr>
        <p:txBody>
          <a:bodyPr wrap="none" rtlCol="0">
            <a:spAutoFit/>
          </a:bodyPr>
          <a:lstStyle/>
          <a:p>
            <a:r>
              <a:rPr lang="zh-CN" altLang="en-US" sz="2000" b="1" dirty="0">
                <a:solidFill>
                  <a:srgbClr val="E33A58"/>
                </a:solidFill>
                <a:latin typeface="+mn-ea"/>
              </a:rPr>
              <a:t>此处添加标题</a:t>
            </a:r>
          </a:p>
        </p:txBody>
      </p:sp>
      <p:sp>
        <p:nvSpPr>
          <p:cNvPr id="45" name="文本占位符 44"/>
          <p:cNvSpPr>
            <a:spLocks noGrp="1"/>
          </p:cNvSpPr>
          <p:nvPr>
            <p:ph type="body" sz="quarter" idx="10"/>
          </p:nvPr>
        </p:nvSpPr>
        <p:spPr/>
        <p:txBody>
          <a:bodyPr/>
          <a:lstStyle/>
          <a:p>
            <a:r>
              <a:rPr lang="zh-CN" altLang="en-US" dirty="0" smtClean="0"/>
              <a:t>点击输入章节标题</a:t>
            </a:r>
            <a:endParaRPr lang="zh-CN" altLang="en-US" dirty="0"/>
          </a:p>
        </p:txBody>
      </p:sp>
    </p:spTree>
    <p:extLst>
      <p:ext uri="{BB962C8B-B14F-4D97-AF65-F5344CB8AC3E}">
        <p14:creationId xmlns:p14="http://schemas.microsoft.com/office/powerpoint/2010/main" val="2864843030"/>
      </p:ext>
    </p:extLst>
  </p:cSld>
  <p:clrMapOvr>
    <a:masterClrMapping/>
  </p:clrMapOvr>
  <mc:AlternateContent xmlns:mc="http://schemas.openxmlformats.org/markup-compatibility/2006" xmlns:p14="http://schemas.microsoft.com/office/powerpoint/2010/main">
    <mc:Choice Requires="p14">
      <p:transition spd="slow" p14:dur="900" advClick="0" advTm="0">
        <p14:warp dir="in"/>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anim calcmode="lin" valueType="num">
                                      <p:cBhvr>
                                        <p:cTn id="8" dur="500" fill="hold"/>
                                        <p:tgtEl>
                                          <p:spTgt spid="2"/>
                                        </p:tgtEl>
                                        <p:attrNameLst>
                                          <p:attrName>ppt_x</p:attrName>
                                        </p:attrNameLst>
                                      </p:cBhvr>
                                      <p:tavLst>
                                        <p:tav tm="0">
                                          <p:val>
                                            <p:strVal val="#ppt_x"/>
                                          </p:val>
                                        </p:tav>
                                        <p:tav tm="100000">
                                          <p:val>
                                            <p:strVal val="#ppt_x"/>
                                          </p:val>
                                        </p:tav>
                                      </p:tavLst>
                                    </p:anim>
                                    <p:anim calcmode="lin" valueType="num">
                                      <p:cBhvr>
                                        <p:cTn id="9" dur="5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49" presetClass="entr" presetSubtype="0" decel="100000" fill="hold" grpId="0" nodeType="afterEffect">
                                  <p:stCondLst>
                                    <p:cond delay="0"/>
                                  </p:stCondLst>
                                  <p:childTnLst>
                                    <p:set>
                                      <p:cBhvr>
                                        <p:cTn id="12" dur="1" fill="hold">
                                          <p:stCondLst>
                                            <p:cond delay="0"/>
                                          </p:stCondLst>
                                        </p:cTn>
                                        <p:tgtEl>
                                          <p:spTgt spid="33"/>
                                        </p:tgtEl>
                                        <p:attrNameLst>
                                          <p:attrName>style.visibility</p:attrName>
                                        </p:attrNameLst>
                                      </p:cBhvr>
                                      <p:to>
                                        <p:strVal val="visible"/>
                                      </p:to>
                                    </p:set>
                                    <p:anim calcmode="lin" valueType="num">
                                      <p:cBhvr>
                                        <p:cTn id="13" dur="500" fill="hold"/>
                                        <p:tgtEl>
                                          <p:spTgt spid="33"/>
                                        </p:tgtEl>
                                        <p:attrNameLst>
                                          <p:attrName>ppt_w</p:attrName>
                                        </p:attrNameLst>
                                      </p:cBhvr>
                                      <p:tavLst>
                                        <p:tav tm="0">
                                          <p:val>
                                            <p:fltVal val="0"/>
                                          </p:val>
                                        </p:tav>
                                        <p:tav tm="100000">
                                          <p:val>
                                            <p:strVal val="#ppt_w"/>
                                          </p:val>
                                        </p:tav>
                                      </p:tavLst>
                                    </p:anim>
                                    <p:anim calcmode="lin" valueType="num">
                                      <p:cBhvr>
                                        <p:cTn id="14" dur="500" fill="hold"/>
                                        <p:tgtEl>
                                          <p:spTgt spid="33"/>
                                        </p:tgtEl>
                                        <p:attrNameLst>
                                          <p:attrName>ppt_h</p:attrName>
                                        </p:attrNameLst>
                                      </p:cBhvr>
                                      <p:tavLst>
                                        <p:tav tm="0">
                                          <p:val>
                                            <p:fltVal val="0"/>
                                          </p:val>
                                        </p:tav>
                                        <p:tav tm="100000">
                                          <p:val>
                                            <p:strVal val="#ppt_h"/>
                                          </p:val>
                                        </p:tav>
                                      </p:tavLst>
                                    </p:anim>
                                    <p:anim calcmode="lin" valueType="num">
                                      <p:cBhvr>
                                        <p:cTn id="15" dur="500" fill="hold"/>
                                        <p:tgtEl>
                                          <p:spTgt spid="33"/>
                                        </p:tgtEl>
                                        <p:attrNameLst>
                                          <p:attrName>style.rotation</p:attrName>
                                        </p:attrNameLst>
                                      </p:cBhvr>
                                      <p:tavLst>
                                        <p:tav tm="0">
                                          <p:val>
                                            <p:fltVal val="360"/>
                                          </p:val>
                                        </p:tav>
                                        <p:tav tm="100000">
                                          <p:val>
                                            <p:fltVal val="0"/>
                                          </p:val>
                                        </p:tav>
                                      </p:tavLst>
                                    </p:anim>
                                    <p:animEffect transition="in" filter="fade">
                                      <p:cBhvr>
                                        <p:cTn id="16" dur="500"/>
                                        <p:tgtEl>
                                          <p:spTgt spid="33"/>
                                        </p:tgtEl>
                                      </p:cBhvr>
                                    </p:animEffect>
                                  </p:childTnLst>
                                </p:cTn>
                              </p:par>
                            </p:childTnLst>
                          </p:cTn>
                        </p:par>
                        <p:par>
                          <p:cTn id="17" fill="hold">
                            <p:stCondLst>
                              <p:cond delay="1000"/>
                            </p:stCondLst>
                            <p:childTnLst>
                              <p:par>
                                <p:cTn id="18" presetID="53" presetClass="entr" presetSubtype="16" fill="hold" grpId="0" nodeType="afterEffect">
                                  <p:stCondLst>
                                    <p:cond delay="0"/>
                                  </p:stCondLst>
                                  <p:iterate type="lt">
                                    <p:tmPct val="10000"/>
                                  </p:iterate>
                                  <p:childTnLst>
                                    <p:set>
                                      <p:cBhvr>
                                        <p:cTn id="19" dur="1" fill="hold">
                                          <p:stCondLst>
                                            <p:cond delay="0"/>
                                          </p:stCondLst>
                                        </p:cTn>
                                        <p:tgtEl>
                                          <p:spTgt spid="35"/>
                                        </p:tgtEl>
                                        <p:attrNameLst>
                                          <p:attrName>style.visibility</p:attrName>
                                        </p:attrNameLst>
                                      </p:cBhvr>
                                      <p:to>
                                        <p:strVal val="visible"/>
                                      </p:to>
                                    </p:set>
                                    <p:anim calcmode="lin" valueType="num">
                                      <p:cBhvr>
                                        <p:cTn id="20" dur="500" fill="hold"/>
                                        <p:tgtEl>
                                          <p:spTgt spid="35"/>
                                        </p:tgtEl>
                                        <p:attrNameLst>
                                          <p:attrName>ppt_w</p:attrName>
                                        </p:attrNameLst>
                                      </p:cBhvr>
                                      <p:tavLst>
                                        <p:tav tm="0">
                                          <p:val>
                                            <p:fltVal val="0"/>
                                          </p:val>
                                        </p:tav>
                                        <p:tav tm="100000">
                                          <p:val>
                                            <p:strVal val="#ppt_w"/>
                                          </p:val>
                                        </p:tav>
                                      </p:tavLst>
                                    </p:anim>
                                    <p:anim calcmode="lin" valueType="num">
                                      <p:cBhvr>
                                        <p:cTn id="21" dur="500" fill="hold"/>
                                        <p:tgtEl>
                                          <p:spTgt spid="35"/>
                                        </p:tgtEl>
                                        <p:attrNameLst>
                                          <p:attrName>ppt_h</p:attrName>
                                        </p:attrNameLst>
                                      </p:cBhvr>
                                      <p:tavLst>
                                        <p:tav tm="0">
                                          <p:val>
                                            <p:fltVal val="0"/>
                                          </p:val>
                                        </p:tav>
                                        <p:tav tm="100000">
                                          <p:val>
                                            <p:strVal val="#ppt_h"/>
                                          </p:val>
                                        </p:tav>
                                      </p:tavLst>
                                    </p:anim>
                                    <p:animEffect transition="in" filter="fade">
                                      <p:cBhvr>
                                        <p:cTn id="22" dur="500"/>
                                        <p:tgtEl>
                                          <p:spTgt spid="35"/>
                                        </p:tgtEl>
                                      </p:cBhvr>
                                    </p:animEffect>
                                  </p:childTnLst>
                                </p:cTn>
                              </p:par>
                              <p:par>
                                <p:cTn id="23" presetID="22" presetClass="entr" presetSubtype="1" fill="hold" grpId="0" nodeType="withEffect">
                                  <p:stCondLst>
                                    <p:cond delay="0"/>
                                  </p:stCondLst>
                                  <p:childTnLst>
                                    <p:set>
                                      <p:cBhvr>
                                        <p:cTn id="24" dur="1" fill="hold">
                                          <p:stCondLst>
                                            <p:cond delay="0"/>
                                          </p:stCondLst>
                                        </p:cTn>
                                        <p:tgtEl>
                                          <p:spTgt spid="34"/>
                                        </p:tgtEl>
                                        <p:attrNameLst>
                                          <p:attrName>style.visibility</p:attrName>
                                        </p:attrNameLst>
                                      </p:cBhvr>
                                      <p:to>
                                        <p:strVal val="visible"/>
                                      </p:to>
                                    </p:set>
                                    <p:animEffect transition="in" filter="wipe(up)">
                                      <p:cBhvr>
                                        <p:cTn id="25" dur="500"/>
                                        <p:tgtEl>
                                          <p:spTgt spid="34"/>
                                        </p:tgtEl>
                                      </p:cBhvr>
                                    </p:animEffect>
                                  </p:childTnLst>
                                </p:cTn>
                              </p:par>
                            </p:childTnLst>
                          </p:cTn>
                        </p:par>
                        <p:par>
                          <p:cTn id="26" fill="hold">
                            <p:stCondLst>
                              <p:cond delay="1750"/>
                            </p:stCondLst>
                            <p:childTnLst>
                              <p:par>
                                <p:cTn id="27" presetID="49" presetClass="entr" presetSubtype="0" decel="100000" fill="hold" grpId="0" nodeType="afterEffect">
                                  <p:stCondLst>
                                    <p:cond delay="0"/>
                                  </p:stCondLst>
                                  <p:childTnLst>
                                    <p:set>
                                      <p:cBhvr>
                                        <p:cTn id="28" dur="1" fill="hold">
                                          <p:stCondLst>
                                            <p:cond delay="0"/>
                                          </p:stCondLst>
                                        </p:cTn>
                                        <p:tgtEl>
                                          <p:spTgt spid="38"/>
                                        </p:tgtEl>
                                        <p:attrNameLst>
                                          <p:attrName>style.visibility</p:attrName>
                                        </p:attrNameLst>
                                      </p:cBhvr>
                                      <p:to>
                                        <p:strVal val="visible"/>
                                      </p:to>
                                    </p:set>
                                    <p:anim calcmode="lin" valueType="num">
                                      <p:cBhvr>
                                        <p:cTn id="29" dur="500" fill="hold"/>
                                        <p:tgtEl>
                                          <p:spTgt spid="38"/>
                                        </p:tgtEl>
                                        <p:attrNameLst>
                                          <p:attrName>ppt_w</p:attrName>
                                        </p:attrNameLst>
                                      </p:cBhvr>
                                      <p:tavLst>
                                        <p:tav tm="0">
                                          <p:val>
                                            <p:fltVal val="0"/>
                                          </p:val>
                                        </p:tav>
                                        <p:tav tm="100000">
                                          <p:val>
                                            <p:strVal val="#ppt_w"/>
                                          </p:val>
                                        </p:tav>
                                      </p:tavLst>
                                    </p:anim>
                                    <p:anim calcmode="lin" valueType="num">
                                      <p:cBhvr>
                                        <p:cTn id="30" dur="500" fill="hold"/>
                                        <p:tgtEl>
                                          <p:spTgt spid="38"/>
                                        </p:tgtEl>
                                        <p:attrNameLst>
                                          <p:attrName>ppt_h</p:attrName>
                                        </p:attrNameLst>
                                      </p:cBhvr>
                                      <p:tavLst>
                                        <p:tav tm="0">
                                          <p:val>
                                            <p:fltVal val="0"/>
                                          </p:val>
                                        </p:tav>
                                        <p:tav tm="100000">
                                          <p:val>
                                            <p:strVal val="#ppt_h"/>
                                          </p:val>
                                        </p:tav>
                                      </p:tavLst>
                                    </p:anim>
                                    <p:anim calcmode="lin" valueType="num">
                                      <p:cBhvr>
                                        <p:cTn id="31" dur="500" fill="hold"/>
                                        <p:tgtEl>
                                          <p:spTgt spid="38"/>
                                        </p:tgtEl>
                                        <p:attrNameLst>
                                          <p:attrName>style.rotation</p:attrName>
                                        </p:attrNameLst>
                                      </p:cBhvr>
                                      <p:tavLst>
                                        <p:tav tm="0">
                                          <p:val>
                                            <p:fltVal val="360"/>
                                          </p:val>
                                        </p:tav>
                                        <p:tav tm="100000">
                                          <p:val>
                                            <p:fltVal val="0"/>
                                          </p:val>
                                        </p:tav>
                                      </p:tavLst>
                                    </p:anim>
                                    <p:animEffect transition="in" filter="fade">
                                      <p:cBhvr>
                                        <p:cTn id="32" dur="500"/>
                                        <p:tgtEl>
                                          <p:spTgt spid="38"/>
                                        </p:tgtEl>
                                      </p:cBhvr>
                                    </p:animEffect>
                                  </p:childTnLst>
                                </p:cTn>
                              </p:par>
                            </p:childTnLst>
                          </p:cTn>
                        </p:par>
                        <p:par>
                          <p:cTn id="33" fill="hold">
                            <p:stCondLst>
                              <p:cond delay="2250"/>
                            </p:stCondLst>
                            <p:childTnLst>
                              <p:par>
                                <p:cTn id="34" presetID="53" presetClass="entr" presetSubtype="16" fill="hold" grpId="0" nodeType="afterEffect">
                                  <p:stCondLst>
                                    <p:cond delay="0"/>
                                  </p:stCondLst>
                                  <p:iterate type="lt">
                                    <p:tmPct val="10000"/>
                                  </p:iterate>
                                  <p:childTnLst>
                                    <p:set>
                                      <p:cBhvr>
                                        <p:cTn id="35" dur="1" fill="hold">
                                          <p:stCondLst>
                                            <p:cond delay="0"/>
                                          </p:stCondLst>
                                        </p:cTn>
                                        <p:tgtEl>
                                          <p:spTgt spid="40"/>
                                        </p:tgtEl>
                                        <p:attrNameLst>
                                          <p:attrName>style.visibility</p:attrName>
                                        </p:attrNameLst>
                                      </p:cBhvr>
                                      <p:to>
                                        <p:strVal val="visible"/>
                                      </p:to>
                                    </p:set>
                                    <p:anim calcmode="lin" valueType="num">
                                      <p:cBhvr>
                                        <p:cTn id="36" dur="500" fill="hold"/>
                                        <p:tgtEl>
                                          <p:spTgt spid="40"/>
                                        </p:tgtEl>
                                        <p:attrNameLst>
                                          <p:attrName>ppt_w</p:attrName>
                                        </p:attrNameLst>
                                      </p:cBhvr>
                                      <p:tavLst>
                                        <p:tav tm="0">
                                          <p:val>
                                            <p:fltVal val="0"/>
                                          </p:val>
                                        </p:tav>
                                        <p:tav tm="100000">
                                          <p:val>
                                            <p:strVal val="#ppt_w"/>
                                          </p:val>
                                        </p:tav>
                                      </p:tavLst>
                                    </p:anim>
                                    <p:anim calcmode="lin" valueType="num">
                                      <p:cBhvr>
                                        <p:cTn id="37" dur="500" fill="hold"/>
                                        <p:tgtEl>
                                          <p:spTgt spid="40"/>
                                        </p:tgtEl>
                                        <p:attrNameLst>
                                          <p:attrName>ppt_h</p:attrName>
                                        </p:attrNameLst>
                                      </p:cBhvr>
                                      <p:tavLst>
                                        <p:tav tm="0">
                                          <p:val>
                                            <p:fltVal val="0"/>
                                          </p:val>
                                        </p:tav>
                                        <p:tav tm="100000">
                                          <p:val>
                                            <p:strVal val="#ppt_h"/>
                                          </p:val>
                                        </p:tav>
                                      </p:tavLst>
                                    </p:anim>
                                    <p:animEffect transition="in" filter="fade">
                                      <p:cBhvr>
                                        <p:cTn id="38" dur="500"/>
                                        <p:tgtEl>
                                          <p:spTgt spid="40"/>
                                        </p:tgtEl>
                                      </p:cBhvr>
                                    </p:animEffect>
                                  </p:childTnLst>
                                </p:cTn>
                              </p:par>
                              <p:par>
                                <p:cTn id="39" presetID="22" presetClass="entr" presetSubtype="1" fill="hold" grpId="0" nodeType="withEffect">
                                  <p:stCondLst>
                                    <p:cond delay="0"/>
                                  </p:stCondLst>
                                  <p:childTnLst>
                                    <p:set>
                                      <p:cBhvr>
                                        <p:cTn id="40" dur="1" fill="hold">
                                          <p:stCondLst>
                                            <p:cond delay="0"/>
                                          </p:stCondLst>
                                        </p:cTn>
                                        <p:tgtEl>
                                          <p:spTgt spid="39"/>
                                        </p:tgtEl>
                                        <p:attrNameLst>
                                          <p:attrName>style.visibility</p:attrName>
                                        </p:attrNameLst>
                                      </p:cBhvr>
                                      <p:to>
                                        <p:strVal val="visible"/>
                                      </p:to>
                                    </p:set>
                                    <p:animEffect transition="in" filter="wipe(up)">
                                      <p:cBhvr>
                                        <p:cTn id="41" dur="500"/>
                                        <p:tgtEl>
                                          <p:spTgt spid="39"/>
                                        </p:tgtEl>
                                      </p:cBhvr>
                                    </p:animEffect>
                                  </p:childTnLst>
                                </p:cTn>
                              </p:par>
                            </p:childTnLst>
                          </p:cTn>
                        </p:par>
                        <p:par>
                          <p:cTn id="42" fill="hold">
                            <p:stCondLst>
                              <p:cond delay="3000"/>
                            </p:stCondLst>
                            <p:childTnLst>
                              <p:par>
                                <p:cTn id="43" presetID="49" presetClass="entr" presetSubtype="0" decel="100000" fill="hold" grpId="0" nodeType="afterEffect">
                                  <p:stCondLst>
                                    <p:cond delay="0"/>
                                  </p:stCondLst>
                                  <p:childTnLst>
                                    <p:set>
                                      <p:cBhvr>
                                        <p:cTn id="44" dur="1" fill="hold">
                                          <p:stCondLst>
                                            <p:cond delay="0"/>
                                          </p:stCondLst>
                                        </p:cTn>
                                        <p:tgtEl>
                                          <p:spTgt spid="36"/>
                                        </p:tgtEl>
                                        <p:attrNameLst>
                                          <p:attrName>style.visibility</p:attrName>
                                        </p:attrNameLst>
                                      </p:cBhvr>
                                      <p:to>
                                        <p:strVal val="visible"/>
                                      </p:to>
                                    </p:set>
                                    <p:anim calcmode="lin" valueType="num">
                                      <p:cBhvr>
                                        <p:cTn id="45" dur="500" fill="hold"/>
                                        <p:tgtEl>
                                          <p:spTgt spid="36"/>
                                        </p:tgtEl>
                                        <p:attrNameLst>
                                          <p:attrName>ppt_w</p:attrName>
                                        </p:attrNameLst>
                                      </p:cBhvr>
                                      <p:tavLst>
                                        <p:tav tm="0">
                                          <p:val>
                                            <p:fltVal val="0"/>
                                          </p:val>
                                        </p:tav>
                                        <p:tav tm="100000">
                                          <p:val>
                                            <p:strVal val="#ppt_w"/>
                                          </p:val>
                                        </p:tav>
                                      </p:tavLst>
                                    </p:anim>
                                    <p:anim calcmode="lin" valueType="num">
                                      <p:cBhvr>
                                        <p:cTn id="46" dur="500" fill="hold"/>
                                        <p:tgtEl>
                                          <p:spTgt spid="36"/>
                                        </p:tgtEl>
                                        <p:attrNameLst>
                                          <p:attrName>ppt_h</p:attrName>
                                        </p:attrNameLst>
                                      </p:cBhvr>
                                      <p:tavLst>
                                        <p:tav tm="0">
                                          <p:val>
                                            <p:fltVal val="0"/>
                                          </p:val>
                                        </p:tav>
                                        <p:tav tm="100000">
                                          <p:val>
                                            <p:strVal val="#ppt_h"/>
                                          </p:val>
                                        </p:tav>
                                      </p:tavLst>
                                    </p:anim>
                                    <p:anim calcmode="lin" valueType="num">
                                      <p:cBhvr>
                                        <p:cTn id="47" dur="500" fill="hold"/>
                                        <p:tgtEl>
                                          <p:spTgt spid="36"/>
                                        </p:tgtEl>
                                        <p:attrNameLst>
                                          <p:attrName>style.rotation</p:attrName>
                                        </p:attrNameLst>
                                      </p:cBhvr>
                                      <p:tavLst>
                                        <p:tav tm="0">
                                          <p:val>
                                            <p:fltVal val="360"/>
                                          </p:val>
                                        </p:tav>
                                        <p:tav tm="100000">
                                          <p:val>
                                            <p:fltVal val="0"/>
                                          </p:val>
                                        </p:tav>
                                      </p:tavLst>
                                    </p:anim>
                                    <p:animEffect transition="in" filter="fade">
                                      <p:cBhvr>
                                        <p:cTn id="48" dur="500"/>
                                        <p:tgtEl>
                                          <p:spTgt spid="36"/>
                                        </p:tgtEl>
                                      </p:cBhvr>
                                    </p:animEffect>
                                  </p:childTnLst>
                                </p:cTn>
                              </p:par>
                            </p:childTnLst>
                          </p:cTn>
                        </p:par>
                        <p:par>
                          <p:cTn id="49" fill="hold">
                            <p:stCondLst>
                              <p:cond delay="3500"/>
                            </p:stCondLst>
                            <p:childTnLst>
                              <p:par>
                                <p:cTn id="50" presetID="53" presetClass="entr" presetSubtype="16" fill="hold" grpId="0" nodeType="afterEffect">
                                  <p:stCondLst>
                                    <p:cond delay="0"/>
                                  </p:stCondLst>
                                  <p:iterate type="lt">
                                    <p:tmPct val="10000"/>
                                  </p:iterate>
                                  <p:childTnLst>
                                    <p:set>
                                      <p:cBhvr>
                                        <p:cTn id="51" dur="1" fill="hold">
                                          <p:stCondLst>
                                            <p:cond delay="0"/>
                                          </p:stCondLst>
                                        </p:cTn>
                                        <p:tgtEl>
                                          <p:spTgt spid="42"/>
                                        </p:tgtEl>
                                        <p:attrNameLst>
                                          <p:attrName>style.visibility</p:attrName>
                                        </p:attrNameLst>
                                      </p:cBhvr>
                                      <p:to>
                                        <p:strVal val="visible"/>
                                      </p:to>
                                    </p:set>
                                    <p:anim calcmode="lin" valueType="num">
                                      <p:cBhvr>
                                        <p:cTn id="52" dur="500" fill="hold"/>
                                        <p:tgtEl>
                                          <p:spTgt spid="42"/>
                                        </p:tgtEl>
                                        <p:attrNameLst>
                                          <p:attrName>ppt_w</p:attrName>
                                        </p:attrNameLst>
                                      </p:cBhvr>
                                      <p:tavLst>
                                        <p:tav tm="0">
                                          <p:val>
                                            <p:fltVal val="0"/>
                                          </p:val>
                                        </p:tav>
                                        <p:tav tm="100000">
                                          <p:val>
                                            <p:strVal val="#ppt_w"/>
                                          </p:val>
                                        </p:tav>
                                      </p:tavLst>
                                    </p:anim>
                                    <p:anim calcmode="lin" valueType="num">
                                      <p:cBhvr>
                                        <p:cTn id="53" dur="500" fill="hold"/>
                                        <p:tgtEl>
                                          <p:spTgt spid="42"/>
                                        </p:tgtEl>
                                        <p:attrNameLst>
                                          <p:attrName>ppt_h</p:attrName>
                                        </p:attrNameLst>
                                      </p:cBhvr>
                                      <p:tavLst>
                                        <p:tav tm="0">
                                          <p:val>
                                            <p:fltVal val="0"/>
                                          </p:val>
                                        </p:tav>
                                        <p:tav tm="100000">
                                          <p:val>
                                            <p:strVal val="#ppt_h"/>
                                          </p:val>
                                        </p:tav>
                                      </p:tavLst>
                                    </p:anim>
                                    <p:animEffect transition="in" filter="fade">
                                      <p:cBhvr>
                                        <p:cTn id="54" dur="500"/>
                                        <p:tgtEl>
                                          <p:spTgt spid="42"/>
                                        </p:tgtEl>
                                      </p:cBhvr>
                                    </p:animEffect>
                                  </p:childTnLst>
                                </p:cTn>
                              </p:par>
                              <p:par>
                                <p:cTn id="55" presetID="22" presetClass="entr" presetSubtype="1" fill="hold" grpId="0" nodeType="withEffect">
                                  <p:stCondLst>
                                    <p:cond delay="0"/>
                                  </p:stCondLst>
                                  <p:childTnLst>
                                    <p:set>
                                      <p:cBhvr>
                                        <p:cTn id="56" dur="1" fill="hold">
                                          <p:stCondLst>
                                            <p:cond delay="0"/>
                                          </p:stCondLst>
                                        </p:cTn>
                                        <p:tgtEl>
                                          <p:spTgt spid="41"/>
                                        </p:tgtEl>
                                        <p:attrNameLst>
                                          <p:attrName>style.visibility</p:attrName>
                                        </p:attrNameLst>
                                      </p:cBhvr>
                                      <p:to>
                                        <p:strVal val="visible"/>
                                      </p:to>
                                    </p:set>
                                    <p:animEffect transition="in" filter="wipe(up)">
                                      <p:cBhvr>
                                        <p:cTn id="57" dur="500"/>
                                        <p:tgtEl>
                                          <p:spTgt spid="41"/>
                                        </p:tgtEl>
                                      </p:cBhvr>
                                    </p:animEffect>
                                  </p:childTnLst>
                                </p:cTn>
                              </p:par>
                            </p:childTnLst>
                          </p:cTn>
                        </p:par>
                        <p:par>
                          <p:cTn id="58" fill="hold">
                            <p:stCondLst>
                              <p:cond delay="4250"/>
                            </p:stCondLst>
                            <p:childTnLst>
                              <p:par>
                                <p:cTn id="59" presetID="49" presetClass="entr" presetSubtype="0" decel="100000" fill="hold" grpId="0" nodeType="afterEffect">
                                  <p:stCondLst>
                                    <p:cond delay="0"/>
                                  </p:stCondLst>
                                  <p:childTnLst>
                                    <p:set>
                                      <p:cBhvr>
                                        <p:cTn id="60" dur="1" fill="hold">
                                          <p:stCondLst>
                                            <p:cond delay="0"/>
                                          </p:stCondLst>
                                        </p:cTn>
                                        <p:tgtEl>
                                          <p:spTgt spid="37"/>
                                        </p:tgtEl>
                                        <p:attrNameLst>
                                          <p:attrName>style.visibility</p:attrName>
                                        </p:attrNameLst>
                                      </p:cBhvr>
                                      <p:to>
                                        <p:strVal val="visible"/>
                                      </p:to>
                                    </p:set>
                                    <p:anim calcmode="lin" valueType="num">
                                      <p:cBhvr>
                                        <p:cTn id="61" dur="500" fill="hold"/>
                                        <p:tgtEl>
                                          <p:spTgt spid="37"/>
                                        </p:tgtEl>
                                        <p:attrNameLst>
                                          <p:attrName>ppt_w</p:attrName>
                                        </p:attrNameLst>
                                      </p:cBhvr>
                                      <p:tavLst>
                                        <p:tav tm="0">
                                          <p:val>
                                            <p:fltVal val="0"/>
                                          </p:val>
                                        </p:tav>
                                        <p:tav tm="100000">
                                          <p:val>
                                            <p:strVal val="#ppt_w"/>
                                          </p:val>
                                        </p:tav>
                                      </p:tavLst>
                                    </p:anim>
                                    <p:anim calcmode="lin" valueType="num">
                                      <p:cBhvr>
                                        <p:cTn id="62" dur="500" fill="hold"/>
                                        <p:tgtEl>
                                          <p:spTgt spid="37"/>
                                        </p:tgtEl>
                                        <p:attrNameLst>
                                          <p:attrName>ppt_h</p:attrName>
                                        </p:attrNameLst>
                                      </p:cBhvr>
                                      <p:tavLst>
                                        <p:tav tm="0">
                                          <p:val>
                                            <p:fltVal val="0"/>
                                          </p:val>
                                        </p:tav>
                                        <p:tav tm="100000">
                                          <p:val>
                                            <p:strVal val="#ppt_h"/>
                                          </p:val>
                                        </p:tav>
                                      </p:tavLst>
                                    </p:anim>
                                    <p:anim calcmode="lin" valueType="num">
                                      <p:cBhvr>
                                        <p:cTn id="63" dur="500" fill="hold"/>
                                        <p:tgtEl>
                                          <p:spTgt spid="37"/>
                                        </p:tgtEl>
                                        <p:attrNameLst>
                                          <p:attrName>style.rotation</p:attrName>
                                        </p:attrNameLst>
                                      </p:cBhvr>
                                      <p:tavLst>
                                        <p:tav tm="0">
                                          <p:val>
                                            <p:fltVal val="360"/>
                                          </p:val>
                                        </p:tav>
                                        <p:tav tm="100000">
                                          <p:val>
                                            <p:fltVal val="0"/>
                                          </p:val>
                                        </p:tav>
                                      </p:tavLst>
                                    </p:anim>
                                    <p:animEffect transition="in" filter="fade">
                                      <p:cBhvr>
                                        <p:cTn id="64" dur="500"/>
                                        <p:tgtEl>
                                          <p:spTgt spid="37"/>
                                        </p:tgtEl>
                                      </p:cBhvr>
                                    </p:animEffect>
                                  </p:childTnLst>
                                </p:cTn>
                              </p:par>
                            </p:childTnLst>
                          </p:cTn>
                        </p:par>
                        <p:par>
                          <p:cTn id="65" fill="hold">
                            <p:stCondLst>
                              <p:cond delay="4750"/>
                            </p:stCondLst>
                            <p:childTnLst>
                              <p:par>
                                <p:cTn id="66" presetID="53" presetClass="entr" presetSubtype="16" fill="hold" grpId="0" nodeType="afterEffect">
                                  <p:stCondLst>
                                    <p:cond delay="0"/>
                                  </p:stCondLst>
                                  <p:iterate type="lt">
                                    <p:tmPct val="10000"/>
                                  </p:iterate>
                                  <p:childTnLst>
                                    <p:set>
                                      <p:cBhvr>
                                        <p:cTn id="67" dur="1" fill="hold">
                                          <p:stCondLst>
                                            <p:cond delay="0"/>
                                          </p:stCondLst>
                                        </p:cTn>
                                        <p:tgtEl>
                                          <p:spTgt spid="44"/>
                                        </p:tgtEl>
                                        <p:attrNameLst>
                                          <p:attrName>style.visibility</p:attrName>
                                        </p:attrNameLst>
                                      </p:cBhvr>
                                      <p:to>
                                        <p:strVal val="visible"/>
                                      </p:to>
                                    </p:set>
                                    <p:anim calcmode="lin" valueType="num">
                                      <p:cBhvr>
                                        <p:cTn id="68" dur="500" fill="hold"/>
                                        <p:tgtEl>
                                          <p:spTgt spid="44"/>
                                        </p:tgtEl>
                                        <p:attrNameLst>
                                          <p:attrName>ppt_w</p:attrName>
                                        </p:attrNameLst>
                                      </p:cBhvr>
                                      <p:tavLst>
                                        <p:tav tm="0">
                                          <p:val>
                                            <p:fltVal val="0"/>
                                          </p:val>
                                        </p:tav>
                                        <p:tav tm="100000">
                                          <p:val>
                                            <p:strVal val="#ppt_w"/>
                                          </p:val>
                                        </p:tav>
                                      </p:tavLst>
                                    </p:anim>
                                    <p:anim calcmode="lin" valueType="num">
                                      <p:cBhvr>
                                        <p:cTn id="69" dur="500" fill="hold"/>
                                        <p:tgtEl>
                                          <p:spTgt spid="44"/>
                                        </p:tgtEl>
                                        <p:attrNameLst>
                                          <p:attrName>ppt_h</p:attrName>
                                        </p:attrNameLst>
                                      </p:cBhvr>
                                      <p:tavLst>
                                        <p:tav tm="0">
                                          <p:val>
                                            <p:fltVal val="0"/>
                                          </p:val>
                                        </p:tav>
                                        <p:tav tm="100000">
                                          <p:val>
                                            <p:strVal val="#ppt_h"/>
                                          </p:val>
                                        </p:tav>
                                      </p:tavLst>
                                    </p:anim>
                                    <p:animEffect transition="in" filter="fade">
                                      <p:cBhvr>
                                        <p:cTn id="70" dur="500"/>
                                        <p:tgtEl>
                                          <p:spTgt spid="44"/>
                                        </p:tgtEl>
                                      </p:cBhvr>
                                    </p:animEffect>
                                  </p:childTnLst>
                                </p:cTn>
                              </p:par>
                              <p:par>
                                <p:cTn id="71" presetID="22" presetClass="entr" presetSubtype="1" fill="hold" grpId="0" nodeType="withEffect">
                                  <p:stCondLst>
                                    <p:cond delay="0"/>
                                  </p:stCondLst>
                                  <p:childTnLst>
                                    <p:set>
                                      <p:cBhvr>
                                        <p:cTn id="72" dur="1" fill="hold">
                                          <p:stCondLst>
                                            <p:cond delay="0"/>
                                          </p:stCondLst>
                                        </p:cTn>
                                        <p:tgtEl>
                                          <p:spTgt spid="43"/>
                                        </p:tgtEl>
                                        <p:attrNameLst>
                                          <p:attrName>style.visibility</p:attrName>
                                        </p:attrNameLst>
                                      </p:cBhvr>
                                      <p:to>
                                        <p:strVal val="visible"/>
                                      </p:to>
                                    </p:set>
                                    <p:animEffect transition="in" filter="wipe(up)">
                                      <p:cBhvr>
                                        <p:cTn id="73"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animBg="1"/>
      <p:bldP spid="34" grpId="0"/>
      <p:bldP spid="35" grpId="0"/>
      <p:bldP spid="36" grpId="0" animBg="1"/>
      <p:bldP spid="37" grpId="0" animBg="1"/>
      <p:bldP spid="38" grpId="0" animBg="1"/>
      <p:bldP spid="39" grpId="0"/>
      <p:bldP spid="40" grpId="0"/>
      <p:bldP spid="41" grpId="0"/>
      <p:bldP spid="42" grpId="0"/>
      <p:bldP spid="43" grpId="0"/>
      <p:bldP spid="44"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8" name="组合 17"/>
          <p:cNvGrpSpPr/>
          <p:nvPr/>
        </p:nvGrpSpPr>
        <p:grpSpPr>
          <a:xfrm>
            <a:off x="4998242" y="1508550"/>
            <a:ext cx="1728485" cy="1260000"/>
            <a:chOff x="6570562" y="2048035"/>
            <a:chExt cx="1728485" cy="1260000"/>
          </a:xfrm>
        </p:grpSpPr>
        <p:sp>
          <p:nvSpPr>
            <p:cNvPr id="19" name="矩形 18"/>
            <p:cNvSpPr/>
            <p:nvPr/>
          </p:nvSpPr>
          <p:spPr>
            <a:xfrm>
              <a:off x="6804804" y="2048035"/>
              <a:ext cx="1260000" cy="1260000"/>
            </a:xfrm>
            <a:prstGeom prst="rect">
              <a:avLst/>
            </a:prstGeom>
            <a:blipFill dpi="0" rotWithShape="1">
              <a:blip r:embed="rId3" cstate="screen">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lt"/>
              </a:endParaRPr>
            </a:p>
          </p:txBody>
        </p:sp>
        <p:sp>
          <p:nvSpPr>
            <p:cNvPr id="20" name="文本框 19"/>
            <p:cNvSpPr txBox="1"/>
            <p:nvPr/>
          </p:nvSpPr>
          <p:spPr>
            <a:xfrm>
              <a:off x="6570562" y="2265466"/>
              <a:ext cx="1728485" cy="830997"/>
            </a:xfrm>
            <a:prstGeom prst="rect">
              <a:avLst/>
            </a:prstGeom>
            <a:noFill/>
          </p:spPr>
          <p:txBody>
            <a:bodyPr wrap="square" rtlCol="0">
              <a:spAutoFit/>
            </a:bodyPr>
            <a:lstStyle/>
            <a:p>
              <a:pPr algn="ctr"/>
              <a:r>
                <a:rPr lang="en-US" altLang="zh-CN" sz="4800" b="1" dirty="0" smtClean="0">
                  <a:solidFill>
                    <a:srgbClr val="2CA8B5"/>
                  </a:solidFill>
                  <a:latin typeface="+mj-lt"/>
                  <a:ea typeface="微软雅黑" panose="020B0503020204020204" pitchFamily="34" charset="-122"/>
                </a:rPr>
                <a:t>04</a:t>
              </a:r>
              <a:endParaRPr lang="zh-CN" altLang="en-US" sz="4800" b="1" dirty="0">
                <a:solidFill>
                  <a:srgbClr val="2CA8B5"/>
                </a:solidFill>
                <a:latin typeface="+mj-lt"/>
                <a:ea typeface="微软雅黑" panose="020B0503020204020204" pitchFamily="34" charset="-122"/>
              </a:endParaRPr>
            </a:p>
          </p:txBody>
        </p:sp>
      </p:grpSp>
      <p:sp>
        <p:nvSpPr>
          <p:cNvPr id="21" name="文本框 20"/>
          <p:cNvSpPr txBox="1"/>
          <p:nvPr/>
        </p:nvSpPr>
        <p:spPr>
          <a:xfrm>
            <a:off x="3246284" y="3057838"/>
            <a:ext cx="5490258" cy="830997"/>
          </a:xfrm>
          <a:prstGeom prst="rect">
            <a:avLst/>
          </a:prstGeom>
          <a:noFill/>
        </p:spPr>
        <p:txBody>
          <a:bodyPr wrap="square" rtlCol="0">
            <a:spAutoFit/>
          </a:bodyPr>
          <a:lstStyle/>
          <a:p>
            <a:pPr algn="ctr"/>
            <a:r>
              <a:rPr lang="zh-CN" altLang="en-US" sz="4800" b="1" dirty="0">
                <a:solidFill>
                  <a:srgbClr val="2CA8B5"/>
                </a:solidFill>
                <a:latin typeface="微软雅黑" panose="020B0503020204020204" pitchFamily="34" charset="-122"/>
                <a:ea typeface="微软雅黑" panose="020B0503020204020204" pitchFamily="34" charset="-122"/>
              </a:rPr>
              <a:t>输入标题</a:t>
            </a:r>
            <a:r>
              <a:rPr lang="zh-CN" altLang="en-US" sz="4800" b="1" dirty="0" smtClean="0">
                <a:solidFill>
                  <a:srgbClr val="2CA8B5"/>
                </a:solidFill>
                <a:latin typeface="微软雅黑" panose="020B0503020204020204" pitchFamily="34" charset="-122"/>
                <a:ea typeface="微软雅黑" panose="020B0503020204020204" pitchFamily="34" charset="-122"/>
              </a:rPr>
              <a:t>文字</a:t>
            </a:r>
            <a:r>
              <a:rPr lang="en-US" altLang="zh-CN" sz="4800" b="1" dirty="0" smtClean="0">
                <a:solidFill>
                  <a:srgbClr val="2CA8B5"/>
                </a:solidFill>
                <a:latin typeface="微软雅黑" panose="020B0503020204020204" pitchFamily="34" charset="-122"/>
                <a:ea typeface="微软雅黑" panose="020B0503020204020204" pitchFamily="34" charset="-122"/>
              </a:rPr>
              <a:t>04</a:t>
            </a:r>
            <a:endParaRPr lang="zh-CN" altLang="en-US" sz="4800" b="1" dirty="0">
              <a:solidFill>
                <a:srgbClr val="2CA8B5"/>
              </a:solidFill>
              <a:latin typeface="微软雅黑" panose="020B0503020204020204" pitchFamily="34" charset="-122"/>
              <a:ea typeface="微软雅黑" panose="020B0503020204020204" pitchFamily="34" charset="-122"/>
            </a:endParaRPr>
          </a:p>
        </p:txBody>
      </p:sp>
      <p:sp>
        <p:nvSpPr>
          <p:cNvPr id="22" name="文本框 21"/>
          <p:cNvSpPr txBox="1"/>
          <p:nvPr/>
        </p:nvSpPr>
        <p:spPr>
          <a:xfrm>
            <a:off x="3226671" y="4541365"/>
            <a:ext cx="5271626" cy="461665"/>
          </a:xfrm>
          <a:prstGeom prst="rect">
            <a:avLst/>
          </a:prstGeom>
          <a:noFill/>
        </p:spPr>
        <p:txBody>
          <a:bodyPr wrap="square" rtlCol="0">
            <a:spAutoFit/>
          </a:bodyPr>
          <a:lstStyle/>
          <a:p>
            <a:pPr algn="ctr"/>
            <a:r>
              <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rPr>
              <a:t>Please replace text, click add relevant headline, modify the text content, also can copy your content to this directly</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a:t>
            </a:r>
          </a:p>
        </p:txBody>
      </p:sp>
      <p:sp>
        <p:nvSpPr>
          <p:cNvPr id="23" name="文本框 22"/>
          <p:cNvSpPr txBox="1"/>
          <p:nvPr/>
        </p:nvSpPr>
        <p:spPr>
          <a:xfrm>
            <a:off x="3246284" y="4015045"/>
            <a:ext cx="5232400" cy="400110"/>
          </a:xfrm>
          <a:prstGeom prst="rect">
            <a:avLst/>
          </a:prstGeom>
          <a:noFill/>
        </p:spPr>
        <p:txBody>
          <a:bodyPr wrap="square" rtlCol="0">
            <a:spAutoFit/>
          </a:bodyPr>
          <a:lstStyle/>
          <a:p>
            <a:pPr algn="ctr"/>
            <a:r>
              <a:rPr lang="en-US" altLang="zh-CN" sz="2000" dirty="0">
                <a:solidFill>
                  <a:srgbClr val="E33A58"/>
                </a:solidFill>
                <a:latin typeface="Arial" panose="020B0604020202020204" pitchFamily="34" charset="0"/>
                <a:ea typeface="微软雅黑" panose="020B0503020204020204" pitchFamily="34" charset="-122"/>
                <a:cs typeface="Arial" panose="020B0604020202020204" pitchFamily="34" charset="0"/>
              </a:rPr>
              <a:t>click add relevant headline</a:t>
            </a:r>
            <a:endParaRPr lang="zh-CN" altLang="en-US" sz="2000" dirty="0">
              <a:solidFill>
                <a:srgbClr val="E33A58"/>
              </a:solidFill>
              <a:latin typeface="Arial" panose="020B0604020202020204" pitchFamily="34" charset="0"/>
              <a:ea typeface="微软雅黑" panose="020B0503020204020204" pitchFamily="34" charset="-122"/>
              <a:cs typeface="Arial" panose="020B0604020202020204" pitchFamily="34" charset="0"/>
            </a:endParaRPr>
          </a:p>
        </p:txBody>
      </p:sp>
    </p:spTree>
    <p:extLst>
      <p:ext uri="{BB962C8B-B14F-4D97-AF65-F5344CB8AC3E}">
        <p14:creationId xmlns:p14="http://schemas.microsoft.com/office/powerpoint/2010/main" val="1248475918"/>
      </p:ext>
    </p:extLst>
  </p:cSld>
  <p:clrMapOvr>
    <a:masterClrMapping/>
  </p:clrMapOvr>
  <mc:AlternateContent xmlns:mc="http://schemas.openxmlformats.org/markup-compatibility/2006" xmlns:p14="http://schemas.microsoft.com/office/powerpoint/2010/main">
    <mc:Choice Requires="p14">
      <p:transition spd="slow" p14:dur="900" advClick="0" advTm="0">
        <p14:warp dir="in"/>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1000"/>
                                        <p:tgtEl>
                                          <p:spTgt spid="18"/>
                                        </p:tgtEl>
                                      </p:cBhvr>
                                    </p:animEffect>
                                    <p:anim calcmode="lin" valueType="num">
                                      <p:cBhvr>
                                        <p:cTn id="8" dur="1000" fill="hold"/>
                                        <p:tgtEl>
                                          <p:spTgt spid="18"/>
                                        </p:tgtEl>
                                        <p:attrNameLst>
                                          <p:attrName>ppt_x</p:attrName>
                                        </p:attrNameLst>
                                      </p:cBhvr>
                                      <p:tavLst>
                                        <p:tav tm="0">
                                          <p:val>
                                            <p:strVal val="#ppt_x"/>
                                          </p:val>
                                        </p:tav>
                                        <p:tav tm="100000">
                                          <p:val>
                                            <p:strVal val="#ppt_x"/>
                                          </p:val>
                                        </p:tav>
                                      </p:tavLst>
                                    </p:anim>
                                    <p:anim calcmode="lin" valueType="num">
                                      <p:cBhvr>
                                        <p:cTn id="9" dur="1000" fill="hold"/>
                                        <p:tgtEl>
                                          <p:spTgt spid="18"/>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1" presetClass="entr" presetSubtype="0" fill="hold" grpId="0" nodeType="afterEffect">
                                  <p:stCondLst>
                                    <p:cond delay="0"/>
                                  </p:stCondLst>
                                  <p:iterate type="lt">
                                    <p:tmPct val="10000"/>
                                  </p:iterate>
                                  <p:childTnLst>
                                    <p:set>
                                      <p:cBhvr>
                                        <p:cTn id="12" dur="1" fill="hold">
                                          <p:stCondLst>
                                            <p:cond delay="0"/>
                                          </p:stCondLst>
                                        </p:cTn>
                                        <p:tgtEl>
                                          <p:spTgt spid="21"/>
                                        </p:tgtEl>
                                        <p:attrNameLst>
                                          <p:attrName>style.visibility</p:attrName>
                                        </p:attrNameLst>
                                      </p:cBhvr>
                                      <p:to>
                                        <p:strVal val="visible"/>
                                      </p:to>
                                    </p:set>
                                    <p:anim calcmode="lin" valueType="num">
                                      <p:cBhvr>
                                        <p:cTn id="13" dur="500" fill="hold"/>
                                        <p:tgtEl>
                                          <p:spTgt spid="21"/>
                                        </p:tgtEl>
                                        <p:attrNameLst>
                                          <p:attrName>ppt_x</p:attrName>
                                        </p:attrNameLst>
                                      </p:cBhvr>
                                      <p:tavLst>
                                        <p:tav tm="0">
                                          <p:val>
                                            <p:strVal val="#ppt_x"/>
                                          </p:val>
                                        </p:tav>
                                        <p:tav tm="50000">
                                          <p:val>
                                            <p:strVal val="#ppt_x+.1"/>
                                          </p:val>
                                        </p:tav>
                                        <p:tav tm="100000">
                                          <p:val>
                                            <p:strVal val="#ppt_x"/>
                                          </p:val>
                                        </p:tav>
                                      </p:tavLst>
                                    </p:anim>
                                    <p:anim calcmode="lin" valueType="num">
                                      <p:cBhvr>
                                        <p:cTn id="14" dur="500" fill="hold"/>
                                        <p:tgtEl>
                                          <p:spTgt spid="21"/>
                                        </p:tgtEl>
                                        <p:attrNameLst>
                                          <p:attrName>ppt_y</p:attrName>
                                        </p:attrNameLst>
                                      </p:cBhvr>
                                      <p:tavLst>
                                        <p:tav tm="0">
                                          <p:val>
                                            <p:strVal val="#ppt_y"/>
                                          </p:val>
                                        </p:tav>
                                        <p:tav tm="100000">
                                          <p:val>
                                            <p:strVal val="#ppt_y"/>
                                          </p:val>
                                        </p:tav>
                                      </p:tavLst>
                                    </p:anim>
                                    <p:anim calcmode="lin" valueType="num">
                                      <p:cBhvr>
                                        <p:cTn id="15" dur="500" fill="hold"/>
                                        <p:tgtEl>
                                          <p:spTgt spid="21"/>
                                        </p:tgtEl>
                                        <p:attrNameLst>
                                          <p:attrName>ppt_h</p:attrName>
                                        </p:attrNameLst>
                                      </p:cBhvr>
                                      <p:tavLst>
                                        <p:tav tm="0">
                                          <p:val>
                                            <p:strVal val="#ppt_h/10"/>
                                          </p:val>
                                        </p:tav>
                                        <p:tav tm="50000">
                                          <p:val>
                                            <p:strVal val="#ppt_h+.01"/>
                                          </p:val>
                                        </p:tav>
                                        <p:tav tm="100000">
                                          <p:val>
                                            <p:strVal val="#ppt_h"/>
                                          </p:val>
                                        </p:tav>
                                      </p:tavLst>
                                    </p:anim>
                                    <p:anim calcmode="lin" valueType="num">
                                      <p:cBhvr>
                                        <p:cTn id="16" dur="500" fill="hold"/>
                                        <p:tgtEl>
                                          <p:spTgt spid="21"/>
                                        </p:tgtEl>
                                        <p:attrNameLst>
                                          <p:attrName>ppt_w</p:attrName>
                                        </p:attrNameLst>
                                      </p:cBhvr>
                                      <p:tavLst>
                                        <p:tav tm="0">
                                          <p:val>
                                            <p:strVal val="#ppt_w/10"/>
                                          </p:val>
                                        </p:tav>
                                        <p:tav tm="50000">
                                          <p:val>
                                            <p:strVal val="#ppt_w+.01"/>
                                          </p:val>
                                        </p:tav>
                                        <p:tav tm="100000">
                                          <p:val>
                                            <p:strVal val="#ppt_w"/>
                                          </p:val>
                                        </p:tav>
                                      </p:tavLst>
                                    </p:anim>
                                    <p:animEffect transition="in" filter="fade">
                                      <p:cBhvr>
                                        <p:cTn id="17" dur="500" tmFilter="0,0; .5, 1; 1, 1"/>
                                        <p:tgtEl>
                                          <p:spTgt spid="21"/>
                                        </p:tgtEl>
                                      </p:cBhvr>
                                    </p:animEffect>
                                  </p:childTnLst>
                                </p:cTn>
                              </p:par>
                            </p:childTnLst>
                          </p:cTn>
                        </p:par>
                        <p:par>
                          <p:cTn id="18" fill="hold">
                            <p:stCondLst>
                              <p:cond delay="1850"/>
                            </p:stCondLst>
                            <p:childTnLst>
                              <p:par>
                                <p:cTn id="19" presetID="22" presetClass="entr" presetSubtype="4" fill="hold" grpId="0" nodeType="afterEffect">
                                  <p:stCondLst>
                                    <p:cond delay="0"/>
                                  </p:stCondLst>
                                  <p:childTnLst>
                                    <p:set>
                                      <p:cBhvr>
                                        <p:cTn id="20" dur="1" fill="hold">
                                          <p:stCondLst>
                                            <p:cond delay="0"/>
                                          </p:stCondLst>
                                        </p:cTn>
                                        <p:tgtEl>
                                          <p:spTgt spid="23"/>
                                        </p:tgtEl>
                                        <p:attrNameLst>
                                          <p:attrName>style.visibility</p:attrName>
                                        </p:attrNameLst>
                                      </p:cBhvr>
                                      <p:to>
                                        <p:strVal val="visible"/>
                                      </p:to>
                                    </p:set>
                                    <p:animEffect transition="in" filter="wipe(down)">
                                      <p:cBhvr>
                                        <p:cTn id="21" dur="500"/>
                                        <p:tgtEl>
                                          <p:spTgt spid="23"/>
                                        </p:tgtEl>
                                      </p:cBhvr>
                                    </p:animEffect>
                                  </p:childTnLst>
                                </p:cTn>
                              </p:par>
                            </p:childTnLst>
                          </p:cTn>
                        </p:par>
                        <p:par>
                          <p:cTn id="22" fill="hold">
                            <p:stCondLst>
                              <p:cond delay="2350"/>
                            </p:stCondLst>
                            <p:childTnLst>
                              <p:par>
                                <p:cTn id="23" presetID="42" presetClass="entr" presetSubtype="0" fill="hold" grpId="0" nodeType="afterEffect">
                                  <p:stCondLst>
                                    <p:cond delay="0"/>
                                  </p:stCondLst>
                                  <p:childTnLst>
                                    <p:set>
                                      <p:cBhvr>
                                        <p:cTn id="24" dur="1" fill="hold">
                                          <p:stCondLst>
                                            <p:cond delay="0"/>
                                          </p:stCondLst>
                                        </p:cTn>
                                        <p:tgtEl>
                                          <p:spTgt spid="22"/>
                                        </p:tgtEl>
                                        <p:attrNameLst>
                                          <p:attrName>style.visibility</p:attrName>
                                        </p:attrNameLst>
                                      </p:cBhvr>
                                      <p:to>
                                        <p:strVal val="visible"/>
                                      </p:to>
                                    </p:set>
                                    <p:animEffect transition="in" filter="fade">
                                      <p:cBhvr>
                                        <p:cTn id="25" dur="1000"/>
                                        <p:tgtEl>
                                          <p:spTgt spid="22"/>
                                        </p:tgtEl>
                                      </p:cBhvr>
                                    </p:animEffect>
                                    <p:anim calcmode="lin" valueType="num">
                                      <p:cBhvr>
                                        <p:cTn id="26" dur="1000" fill="hold"/>
                                        <p:tgtEl>
                                          <p:spTgt spid="22"/>
                                        </p:tgtEl>
                                        <p:attrNameLst>
                                          <p:attrName>ppt_x</p:attrName>
                                        </p:attrNameLst>
                                      </p:cBhvr>
                                      <p:tavLst>
                                        <p:tav tm="0">
                                          <p:val>
                                            <p:strVal val="#ppt_x"/>
                                          </p:val>
                                        </p:tav>
                                        <p:tav tm="100000">
                                          <p:val>
                                            <p:strVal val="#ppt_x"/>
                                          </p:val>
                                        </p:tav>
                                      </p:tavLst>
                                    </p:anim>
                                    <p:anim calcmode="lin" valueType="num">
                                      <p:cBhvr>
                                        <p:cTn id="27" dur="1000" fill="hold"/>
                                        <p:tgtEl>
                                          <p:spTgt spid="2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22" grpId="0"/>
      <p:bldP spid="23"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4842612" y="4811843"/>
            <a:ext cx="2576513" cy="2578100"/>
            <a:chOff x="4842612" y="4811843"/>
            <a:chExt cx="2576513" cy="2578100"/>
          </a:xfrm>
        </p:grpSpPr>
        <p:sp>
          <p:nvSpPr>
            <p:cNvPr id="3" name="Chord 88"/>
            <p:cNvSpPr/>
            <p:nvPr/>
          </p:nvSpPr>
          <p:spPr bwMode="auto">
            <a:xfrm>
              <a:off x="4842612" y="4811843"/>
              <a:ext cx="2576513" cy="2578100"/>
            </a:xfrm>
            <a:prstGeom prst="chord">
              <a:avLst>
                <a:gd name="adj1" fmla="val 10841139"/>
                <a:gd name="adj2" fmla="val 21551980"/>
              </a:avLst>
            </a:prstGeom>
            <a:solidFill>
              <a:srgbClr val="2CA8B5"/>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232"/>
              <a:endParaRPr lang="en-US" sz="1867" dirty="0">
                <a:solidFill>
                  <a:schemeClr val="bg1"/>
                </a:solidFill>
                <a:latin typeface="+mn-ea"/>
                <a:cs typeface="+mn-ea"/>
              </a:endParaRPr>
            </a:p>
          </p:txBody>
        </p:sp>
        <p:sp>
          <p:nvSpPr>
            <p:cNvPr id="4" name="TextBox 42"/>
            <p:cNvSpPr txBox="1">
              <a:spLocks noChangeArrowheads="1"/>
            </p:cNvSpPr>
            <p:nvPr/>
          </p:nvSpPr>
          <p:spPr bwMode="auto">
            <a:xfrm>
              <a:off x="5368783" y="5371079"/>
              <a:ext cx="1546639" cy="4770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altLang="en-US" sz="2500" b="1" u="none" strike="noStrike" cap="none" normalizeH="0" baseline="0" dirty="0">
                  <a:ln>
                    <a:noFill/>
                  </a:ln>
                  <a:solidFill>
                    <a:schemeClr val="bg1"/>
                  </a:solidFill>
                  <a:effectLst/>
                  <a:latin typeface="+mn-ea"/>
                  <a:cs typeface="宋体" pitchFamily="2" charset="-122"/>
                </a:rPr>
                <a:t>添加标题</a:t>
              </a:r>
              <a:endParaRPr kumimoji="0" lang="zh-CN" altLang="zh-CN" sz="2500" b="1" u="none" strike="noStrike" cap="none" normalizeH="0" baseline="0" dirty="0">
                <a:ln>
                  <a:noFill/>
                </a:ln>
                <a:solidFill>
                  <a:schemeClr val="bg1"/>
                </a:solidFill>
                <a:effectLst/>
                <a:latin typeface="+mn-ea"/>
                <a:cs typeface="宋体" pitchFamily="2" charset="-122"/>
              </a:endParaRPr>
            </a:p>
          </p:txBody>
        </p:sp>
      </p:grpSp>
      <p:grpSp>
        <p:nvGrpSpPr>
          <p:cNvPr id="5" name="组合 4"/>
          <p:cNvGrpSpPr/>
          <p:nvPr/>
        </p:nvGrpSpPr>
        <p:grpSpPr>
          <a:xfrm>
            <a:off x="885597" y="3882592"/>
            <a:ext cx="3525215" cy="2373877"/>
            <a:chOff x="885597" y="3882592"/>
            <a:chExt cx="3525215" cy="2373877"/>
          </a:xfrm>
        </p:grpSpPr>
        <p:cxnSp>
          <p:nvCxnSpPr>
            <p:cNvPr id="6" name="直接连接符 2"/>
            <p:cNvCxnSpPr>
              <a:stCxn id="8" idx="2"/>
            </p:cNvCxnSpPr>
            <p:nvPr/>
          </p:nvCxnSpPr>
          <p:spPr bwMode="auto">
            <a:xfrm flipH="1" flipV="1">
              <a:off x="1978762" y="5938968"/>
              <a:ext cx="1800225" cy="0"/>
            </a:xfrm>
            <a:prstGeom prst="line">
              <a:avLst/>
            </a:prstGeom>
            <a:ln w="28575">
              <a:solidFill>
                <a:srgbClr val="E33A58">
                  <a:alpha val="79000"/>
                </a:srgbClr>
              </a:solidFill>
              <a:prstDash val="sysDash"/>
            </a:ln>
          </p:spPr>
          <p:style>
            <a:lnRef idx="1">
              <a:schemeClr val="accent1"/>
            </a:lnRef>
            <a:fillRef idx="0">
              <a:schemeClr val="accent1"/>
            </a:fillRef>
            <a:effectRef idx="0">
              <a:schemeClr val="accent1"/>
            </a:effectRef>
            <a:fontRef idx="minor">
              <a:schemeClr val="tx1"/>
            </a:fontRef>
          </p:style>
        </p:cxnSp>
        <p:cxnSp>
          <p:nvCxnSpPr>
            <p:cNvPr id="7" name="直接连接符 6"/>
            <p:cNvCxnSpPr/>
            <p:nvPr/>
          </p:nvCxnSpPr>
          <p:spPr bwMode="auto">
            <a:xfrm flipH="1" flipV="1">
              <a:off x="1978762" y="5065843"/>
              <a:ext cx="0" cy="873125"/>
            </a:xfrm>
            <a:prstGeom prst="line">
              <a:avLst/>
            </a:prstGeom>
            <a:ln w="28575">
              <a:solidFill>
                <a:srgbClr val="E33A58">
                  <a:alpha val="79000"/>
                </a:srgbClr>
              </a:solidFill>
              <a:prstDash val="sysDash"/>
            </a:ln>
          </p:spPr>
          <p:style>
            <a:lnRef idx="1">
              <a:schemeClr val="accent1"/>
            </a:lnRef>
            <a:fillRef idx="0">
              <a:schemeClr val="accent1"/>
            </a:fillRef>
            <a:effectRef idx="0">
              <a:schemeClr val="accent1"/>
            </a:effectRef>
            <a:fontRef idx="minor">
              <a:schemeClr val="tx1"/>
            </a:fontRef>
          </p:style>
        </p:cxnSp>
        <p:sp>
          <p:nvSpPr>
            <p:cNvPr id="8" name="Oval 85"/>
            <p:cNvSpPr>
              <a:spLocks noChangeAspect="1"/>
            </p:cNvSpPr>
            <p:nvPr/>
          </p:nvSpPr>
          <p:spPr bwMode="auto">
            <a:xfrm>
              <a:off x="3778987" y="5623056"/>
              <a:ext cx="631825" cy="633413"/>
            </a:xfrm>
            <a:prstGeom prst="ellipse">
              <a:avLst/>
            </a:prstGeom>
            <a:solidFill>
              <a:srgbClr val="E33A58"/>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232"/>
              <a:r>
                <a:rPr lang="zh-CN" altLang="zh-CN" dirty="0">
                  <a:solidFill>
                    <a:schemeClr val="bg1"/>
                  </a:solidFill>
                  <a:latin typeface="+mj-lt"/>
                  <a:cs typeface="+mn-ea"/>
                </a:rPr>
                <a:t>01</a:t>
              </a:r>
            </a:p>
          </p:txBody>
        </p:sp>
        <p:grpSp>
          <p:nvGrpSpPr>
            <p:cNvPr id="9" name="组合 8"/>
            <p:cNvGrpSpPr/>
            <p:nvPr/>
          </p:nvGrpSpPr>
          <p:grpSpPr>
            <a:xfrm>
              <a:off x="885597" y="3882592"/>
              <a:ext cx="2414822" cy="1218376"/>
              <a:chOff x="703106" y="3801242"/>
              <a:chExt cx="2414822" cy="1218376"/>
            </a:xfrm>
          </p:grpSpPr>
          <p:sp>
            <p:nvSpPr>
              <p:cNvPr id="10" name="TextBox 95"/>
              <p:cNvSpPr txBox="1"/>
              <p:nvPr/>
            </p:nvSpPr>
            <p:spPr>
              <a:xfrm>
                <a:off x="1100038" y="3801242"/>
                <a:ext cx="1620957" cy="338554"/>
              </a:xfrm>
              <a:prstGeom prst="rect">
                <a:avLst/>
              </a:prstGeom>
              <a:noFill/>
            </p:spPr>
            <p:txBody>
              <a:bodyPr wrap="none" rtlCol="0">
                <a:spAutoFit/>
              </a:bodyPr>
              <a:lstStyle/>
              <a:p>
                <a:pPr algn="ctr" fontAlgn="base"/>
                <a:r>
                  <a:rPr lang="zh-CN" altLang="en-US" sz="1600" dirty="0">
                    <a:solidFill>
                      <a:schemeClr val="tx1">
                        <a:lumMod val="75000"/>
                        <a:lumOff val="25000"/>
                      </a:schemeClr>
                    </a:solidFill>
                    <a:latin typeface="+mn-ea"/>
                    <a:cs typeface="+mn-ea"/>
                    <a:sym typeface="Arial" panose="020B0604020202020204" pitchFamily="34" charset="0"/>
                  </a:rPr>
                  <a:t>请替换文字内容</a:t>
                </a:r>
                <a:endParaRPr lang="en-GB" altLang="zh-CN" sz="1600" dirty="0">
                  <a:solidFill>
                    <a:schemeClr val="tx1">
                      <a:lumMod val="75000"/>
                      <a:lumOff val="25000"/>
                    </a:schemeClr>
                  </a:solidFill>
                  <a:latin typeface="+mn-ea"/>
                  <a:cs typeface="+mn-ea"/>
                  <a:sym typeface="Arial" panose="020B0604020202020204" pitchFamily="34" charset="0"/>
                </a:endParaRPr>
              </a:p>
            </p:txBody>
          </p:sp>
          <p:sp>
            <p:nvSpPr>
              <p:cNvPr id="11" name="Rectangle 96"/>
              <p:cNvSpPr/>
              <p:nvPr/>
            </p:nvSpPr>
            <p:spPr>
              <a:xfrm>
                <a:off x="703106" y="4096288"/>
                <a:ext cx="2414822" cy="923330"/>
              </a:xfrm>
              <a:prstGeom prst="rect">
                <a:avLst/>
              </a:prstGeom>
            </p:spPr>
            <p:txBody>
              <a:bodyPr wrap="square">
                <a:spAutoFit/>
              </a:bodyPr>
              <a:lstStyle/>
              <a:p>
                <a:pPr algn="ctr" fontAlgn="base">
                  <a:lnSpc>
                    <a:spcPct val="150000"/>
                  </a:lnSpc>
                </a:pPr>
                <a:r>
                  <a:rPr lang="zh-CN" altLang="en-US" sz="1200" dirty="0">
                    <a:solidFill>
                      <a:schemeClr val="tx1">
                        <a:lumMod val="75000"/>
                        <a:lumOff val="25000"/>
                      </a:schemeClr>
                    </a:solidFill>
                    <a:latin typeface="+mn-ea"/>
                    <a:cs typeface="+mn-ea"/>
                    <a:sym typeface="Arial" panose="020B0604020202020204" pitchFamily="34" charset="0"/>
                  </a:rPr>
                  <a:t>请替换文字内容，点击添加相关标题文字，修改文字内容，也可以直接复制你的内容到此</a:t>
                </a:r>
                <a:r>
                  <a:rPr lang="zh-CN" altLang="en-US" sz="1200" dirty="0" smtClean="0">
                    <a:solidFill>
                      <a:schemeClr val="tx1">
                        <a:lumMod val="75000"/>
                        <a:lumOff val="25000"/>
                      </a:schemeClr>
                    </a:solidFill>
                    <a:latin typeface="+mn-ea"/>
                    <a:cs typeface="+mn-ea"/>
                    <a:sym typeface="Arial" panose="020B0604020202020204" pitchFamily="34" charset="0"/>
                  </a:rPr>
                  <a:t>。</a:t>
                </a:r>
                <a:endParaRPr lang="en-GB" altLang="zh-CN" sz="1200" dirty="0">
                  <a:solidFill>
                    <a:schemeClr val="tx1">
                      <a:lumMod val="75000"/>
                      <a:lumOff val="25000"/>
                    </a:schemeClr>
                  </a:solidFill>
                  <a:latin typeface="+mn-ea"/>
                  <a:cs typeface="+mn-ea"/>
                  <a:sym typeface="Arial" panose="020B0604020202020204" pitchFamily="34" charset="0"/>
                </a:endParaRPr>
              </a:p>
            </p:txBody>
          </p:sp>
        </p:grpSp>
      </p:grpSp>
      <p:grpSp>
        <p:nvGrpSpPr>
          <p:cNvPr id="12" name="组合 11"/>
          <p:cNvGrpSpPr/>
          <p:nvPr/>
        </p:nvGrpSpPr>
        <p:grpSpPr>
          <a:xfrm>
            <a:off x="2349091" y="2492299"/>
            <a:ext cx="2668146" cy="2362407"/>
            <a:chOff x="2349091" y="2492299"/>
            <a:chExt cx="2668146" cy="2362407"/>
          </a:xfrm>
        </p:grpSpPr>
        <p:cxnSp>
          <p:nvCxnSpPr>
            <p:cNvPr id="13" name="直接连接符 12"/>
            <p:cNvCxnSpPr>
              <a:stCxn id="15" idx="2"/>
            </p:cNvCxnSpPr>
            <p:nvPr/>
          </p:nvCxnSpPr>
          <p:spPr bwMode="auto">
            <a:xfrm flipH="1" flipV="1">
              <a:off x="3451962" y="4537206"/>
              <a:ext cx="931863" cy="0"/>
            </a:xfrm>
            <a:prstGeom prst="line">
              <a:avLst/>
            </a:prstGeom>
            <a:ln w="28575">
              <a:solidFill>
                <a:srgbClr val="2CA8B5">
                  <a:alpha val="79000"/>
                </a:srgbClr>
              </a:solidFill>
              <a:prstDash val="sysDash"/>
            </a:ln>
          </p:spPr>
          <p:style>
            <a:lnRef idx="1">
              <a:schemeClr val="accent1"/>
            </a:lnRef>
            <a:fillRef idx="0">
              <a:schemeClr val="accent1"/>
            </a:fillRef>
            <a:effectRef idx="0">
              <a:schemeClr val="accent1"/>
            </a:effectRef>
            <a:fontRef idx="minor">
              <a:schemeClr val="tx1"/>
            </a:fontRef>
          </p:style>
        </p:cxnSp>
        <p:cxnSp>
          <p:nvCxnSpPr>
            <p:cNvPr id="14" name="直接连接符 13"/>
            <p:cNvCxnSpPr/>
            <p:nvPr/>
          </p:nvCxnSpPr>
          <p:spPr bwMode="auto">
            <a:xfrm flipH="1" flipV="1">
              <a:off x="3490062" y="3664081"/>
              <a:ext cx="0" cy="873125"/>
            </a:xfrm>
            <a:prstGeom prst="line">
              <a:avLst/>
            </a:prstGeom>
            <a:ln w="28575">
              <a:solidFill>
                <a:srgbClr val="2CA8B5">
                  <a:alpha val="79000"/>
                </a:srgbClr>
              </a:solidFill>
              <a:prstDash val="sysDash"/>
            </a:ln>
          </p:spPr>
          <p:style>
            <a:lnRef idx="1">
              <a:schemeClr val="accent1"/>
            </a:lnRef>
            <a:fillRef idx="0">
              <a:schemeClr val="accent1"/>
            </a:fillRef>
            <a:effectRef idx="0">
              <a:schemeClr val="accent1"/>
            </a:effectRef>
            <a:fontRef idx="minor">
              <a:schemeClr val="tx1"/>
            </a:fontRef>
          </p:style>
        </p:cxnSp>
        <p:sp>
          <p:nvSpPr>
            <p:cNvPr id="15" name="Oval 86"/>
            <p:cNvSpPr>
              <a:spLocks noChangeAspect="1"/>
            </p:cNvSpPr>
            <p:nvPr/>
          </p:nvSpPr>
          <p:spPr bwMode="auto">
            <a:xfrm>
              <a:off x="4383824" y="4219706"/>
              <a:ext cx="633413" cy="635000"/>
            </a:xfrm>
            <a:prstGeom prst="ellipse">
              <a:avLst/>
            </a:prstGeom>
            <a:solidFill>
              <a:srgbClr val="2CA8B5"/>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232"/>
              <a:r>
                <a:rPr lang="zh-CN" altLang="zh-CN" dirty="0">
                  <a:solidFill>
                    <a:schemeClr val="bg1"/>
                  </a:solidFill>
                  <a:latin typeface="+mj-lt"/>
                  <a:cs typeface="+mn-ea"/>
                </a:rPr>
                <a:t>02</a:t>
              </a:r>
            </a:p>
          </p:txBody>
        </p:sp>
        <p:grpSp>
          <p:nvGrpSpPr>
            <p:cNvPr id="16" name="组合 15"/>
            <p:cNvGrpSpPr/>
            <p:nvPr/>
          </p:nvGrpSpPr>
          <p:grpSpPr>
            <a:xfrm>
              <a:off x="2349091" y="2492299"/>
              <a:ext cx="2414822" cy="1218376"/>
              <a:chOff x="703106" y="3801242"/>
              <a:chExt cx="2414822" cy="1218376"/>
            </a:xfrm>
          </p:grpSpPr>
          <p:sp>
            <p:nvSpPr>
              <p:cNvPr id="17" name="TextBox 95"/>
              <p:cNvSpPr txBox="1"/>
              <p:nvPr/>
            </p:nvSpPr>
            <p:spPr>
              <a:xfrm>
                <a:off x="1100038" y="3801242"/>
                <a:ext cx="1620957" cy="338554"/>
              </a:xfrm>
              <a:prstGeom prst="rect">
                <a:avLst/>
              </a:prstGeom>
              <a:noFill/>
            </p:spPr>
            <p:txBody>
              <a:bodyPr wrap="none" rtlCol="0">
                <a:spAutoFit/>
              </a:bodyPr>
              <a:lstStyle/>
              <a:p>
                <a:pPr algn="ctr" fontAlgn="base"/>
                <a:r>
                  <a:rPr lang="zh-CN" altLang="en-US" sz="1600" dirty="0">
                    <a:solidFill>
                      <a:schemeClr val="tx1">
                        <a:lumMod val="75000"/>
                        <a:lumOff val="25000"/>
                      </a:schemeClr>
                    </a:solidFill>
                    <a:latin typeface="+mn-ea"/>
                    <a:cs typeface="+mn-ea"/>
                    <a:sym typeface="Arial" panose="020B0604020202020204" pitchFamily="34" charset="0"/>
                  </a:rPr>
                  <a:t>请替换文字内容</a:t>
                </a:r>
                <a:endParaRPr lang="en-GB" altLang="zh-CN" sz="1600" dirty="0">
                  <a:solidFill>
                    <a:schemeClr val="tx1">
                      <a:lumMod val="75000"/>
                      <a:lumOff val="25000"/>
                    </a:schemeClr>
                  </a:solidFill>
                  <a:latin typeface="+mn-ea"/>
                  <a:cs typeface="+mn-ea"/>
                  <a:sym typeface="Arial" panose="020B0604020202020204" pitchFamily="34" charset="0"/>
                </a:endParaRPr>
              </a:p>
            </p:txBody>
          </p:sp>
          <p:sp>
            <p:nvSpPr>
              <p:cNvPr id="18" name="Rectangle 96"/>
              <p:cNvSpPr/>
              <p:nvPr/>
            </p:nvSpPr>
            <p:spPr>
              <a:xfrm>
                <a:off x="703106" y="4096288"/>
                <a:ext cx="2414822" cy="923330"/>
              </a:xfrm>
              <a:prstGeom prst="rect">
                <a:avLst/>
              </a:prstGeom>
            </p:spPr>
            <p:txBody>
              <a:bodyPr wrap="square">
                <a:spAutoFit/>
              </a:bodyPr>
              <a:lstStyle/>
              <a:p>
                <a:pPr algn="ctr" fontAlgn="base">
                  <a:lnSpc>
                    <a:spcPct val="150000"/>
                  </a:lnSpc>
                </a:pPr>
                <a:r>
                  <a:rPr lang="zh-CN" altLang="en-US" sz="1200" dirty="0">
                    <a:solidFill>
                      <a:schemeClr val="tx1">
                        <a:lumMod val="75000"/>
                        <a:lumOff val="25000"/>
                      </a:schemeClr>
                    </a:solidFill>
                    <a:latin typeface="+mn-ea"/>
                    <a:cs typeface="+mn-ea"/>
                    <a:sym typeface="Arial" panose="020B0604020202020204" pitchFamily="34" charset="0"/>
                  </a:rPr>
                  <a:t>请替换文字内容，点击添加相关标题文字，修改文字内容，也可以直接复制你的内容到此</a:t>
                </a:r>
                <a:r>
                  <a:rPr lang="zh-CN" altLang="en-US" sz="1200" dirty="0" smtClean="0">
                    <a:solidFill>
                      <a:schemeClr val="tx1">
                        <a:lumMod val="75000"/>
                        <a:lumOff val="25000"/>
                      </a:schemeClr>
                    </a:solidFill>
                    <a:latin typeface="+mn-ea"/>
                    <a:cs typeface="+mn-ea"/>
                    <a:sym typeface="Arial" panose="020B0604020202020204" pitchFamily="34" charset="0"/>
                  </a:rPr>
                  <a:t>。</a:t>
                </a:r>
                <a:endParaRPr lang="en-GB" altLang="zh-CN" sz="1200" dirty="0">
                  <a:solidFill>
                    <a:schemeClr val="tx1">
                      <a:lumMod val="75000"/>
                      <a:lumOff val="25000"/>
                    </a:schemeClr>
                  </a:solidFill>
                  <a:latin typeface="+mn-ea"/>
                  <a:cs typeface="+mn-ea"/>
                  <a:sym typeface="Arial" panose="020B0604020202020204" pitchFamily="34" charset="0"/>
                </a:endParaRPr>
              </a:p>
            </p:txBody>
          </p:sp>
        </p:grpSp>
      </p:grpSp>
      <p:grpSp>
        <p:nvGrpSpPr>
          <p:cNvPr id="19" name="组合 18"/>
          <p:cNvGrpSpPr/>
          <p:nvPr/>
        </p:nvGrpSpPr>
        <p:grpSpPr>
          <a:xfrm>
            <a:off x="4934691" y="1644594"/>
            <a:ext cx="2414822" cy="2671949"/>
            <a:chOff x="4934691" y="1644594"/>
            <a:chExt cx="2414822" cy="2671949"/>
          </a:xfrm>
        </p:grpSpPr>
        <p:cxnSp>
          <p:nvCxnSpPr>
            <p:cNvPr id="20" name="直接连接符 19"/>
            <p:cNvCxnSpPr/>
            <p:nvPr/>
          </p:nvCxnSpPr>
          <p:spPr bwMode="auto">
            <a:xfrm flipH="1" flipV="1">
              <a:off x="6130074" y="2813181"/>
              <a:ext cx="0" cy="874713"/>
            </a:xfrm>
            <a:prstGeom prst="line">
              <a:avLst/>
            </a:prstGeom>
            <a:ln w="28575">
              <a:solidFill>
                <a:srgbClr val="E33A58">
                  <a:alpha val="79000"/>
                </a:srgbClr>
              </a:solidFill>
              <a:prstDash val="sysDash"/>
            </a:ln>
          </p:spPr>
          <p:style>
            <a:lnRef idx="1">
              <a:schemeClr val="accent1"/>
            </a:lnRef>
            <a:fillRef idx="0">
              <a:schemeClr val="accent1"/>
            </a:fillRef>
            <a:effectRef idx="0">
              <a:schemeClr val="accent1"/>
            </a:effectRef>
            <a:fontRef idx="minor">
              <a:schemeClr val="tx1"/>
            </a:fontRef>
          </p:style>
        </p:cxnSp>
        <p:sp>
          <p:nvSpPr>
            <p:cNvPr id="21" name="Oval 82"/>
            <p:cNvSpPr>
              <a:spLocks noChangeAspect="1"/>
            </p:cNvSpPr>
            <p:nvPr/>
          </p:nvSpPr>
          <p:spPr bwMode="auto">
            <a:xfrm>
              <a:off x="5812574" y="3681543"/>
              <a:ext cx="635000" cy="635000"/>
            </a:xfrm>
            <a:prstGeom prst="ellipse">
              <a:avLst/>
            </a:prstGeom>
            <a:solidFill>
              <a:srgbClr val="E33A58"/>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232"/>
              <a:r>
                <a:rPr lang="zh-CN" altLang="zh-CN">
                  <a:solidFill>
                    <a:schemeClr val="bg1"/>
                  </a:solidFill>
                  <a:latin typeface="+mj-lt"/>
                  <a:cs typeface="+mn-ea"/>
                </a:rPr>
                <a:t>03</a:t>
              </a:r>
            </a:p>
          </p:txBody>
        </p:sp>
        <p:grpSp>
          <p:nvGrpSpPr>
            <p:cNvPr id="22" name="组合 21"/>
            <p:cNvGrpSpPr/>
            <p:nvPr/>
          </p:nvGrpSpPr>
          <p:grpSpPr>
            <a:xfrm>
              <a:off x="4934691" y="1644594"/>
              <a:ext cx="2414822" cy="1218376"/>
              <a:chOff x="703106" y="3801242"/>
              <a:chExt cx="2414822" cy="1218376"/>
            </a:xfrm>
          </p:grpSpPr>
          <p:sp>
            <p:nvSpPr>
              <p:cNvPr id="23" name="TextBox 95"/>
              <p:cNvSpPr txBox="1"/>
              <p:nvPr/>
            </p:nvSpPr>
            <p:spPr>
              <a:xfrm>
                <a:off x="1100038" y="3801242"/>
                <a:ext cx="1620957" cy="338554"/>
              </a:xfrm>
              <a:prstGeom prst="rect">
                <a:avLst/>
              </a:prstGeom>
              <a:noFill/>
            </p:spPr>
            <p:txBody>
              <a:bodyPr wrap="none" rtlCol="0">
                <a:spAutoFit/>
              </a:bodyPr>
              <a:lstStyle/>
              <a:p>
                <a:pPr algn="ctr" fontAlgn="base"/>
                <a:r>
                  <a:rPr lang="zh-CN" altLang="en-US" sz="1600" dirty="0">
                    <a:solidFill>
                      <a:schemeClr val="tx1">
                        <a:lumMod val="75000"/>
                        <a:lumOff val="25000"/>
                      </a:schemeClr>
                    </a:solidFill>
                    <a:latin typeface="+mn-ea"/>
                    <a:cs typeface="+mn-ea"/>
                    <a:sym typeface="Arial" panose="020B0604020202020204" pitchFamily="34" charset="0"/>
                  </a:rPr>
                  <a:t>请替换文字内容</a:t>
                </a:r>
                <a:endParaRPr lang="en-GB" altLang="zh-CN" sz="1600" dirty="0">
                  <a:solidFill>
                    <a:schemeClr val="tx1">
                      <a:lumMod val="75000"/>
                      <a:lumOff val="25000"/>
                    </a:schemeClr>
                  </a:solidFill>
                  <a:latin typeface="+mn-ea"/>
                  <a:cs typeface="+mn-ea"/>
                  <a:sym typeface="Arial" panose="020B0604020202020204" pitchFamily="34" charset="0"/>
                </a:endParaRPr>
              </a:p>
            </p:txBody>
          </p:sp>
          <p:sp>
            <p:nvSpPr>
              <p:cNvPr id="24" name="Rectangle 96"/>
              <p:cNvSpPr/>
              <p:nvPr/>
            </p:nvSpPr>
            <p:spPr>
              <a:xfrm>
                <a:off x="703106" y="4096288"/>
                <a:ext cx="2414822" cy="923330"/>
              </a:xfrm>
              <a:prstGeom prst="rect">
                <a:avLst/>
              </a:prstGeom>
            </p:spPr>
            <p:txBody>
              <a:bodyPr wrap="square">
                <a:spAutoFit/>
              </a:bodyPr>
              <a:lstStyle/>
              <a:p>
                <a:pPr algn="ctr" fontAlgn="base">
                  <a:lnSpc>
                    <a:spcPct val="150000"/>
                  </a:lnSpc>
                </a:pPr>
                <a:r>
                  <a:rPr lang="zh-CN" altLang="en-US" sz="1200" dirty="0">
                    <a:solidFill>
                      <a:schemeClr val="tx1">
                        <a:lumMod val="75000"/>
                        <a:lumOff val="25000"/>
                      </a:schemeClr>
                    </a:solidFill>
                    <a:latin typeface="+mn-ea"/>
                    <a:cs typeface="+mn-ea"/>
                    <a:sym typeface="Arial" panose="020B0604020202020204" pitchFamily="34" charset="0"/>
                  </a:rPr>
                  <a:t>请替换文字内容，点击添加相关标题文字，修改文字内容，也可以直接复制你的内容到</a:t>
                </a:r>
                <a:r>
                  <a:rPr lang="zh-CN" altLang="en-US" sz="1200" dirty="0" smtClean="0">
                    <a:solidFill>
                      <a:schemeClr val="tx1">
                        <a:lumMod val="75000"/>
                        <a:lumOff val="25000"/>
                      </a:schemeClr>
                    </a:solidFill>
                    <a:latin typeface="+mn-ea"/>
                    <a:cs typeface="+mn-ea"/>
                    <a:sym typeface="Arial" panose="020B0604020202020204" pitchFamily="34" charset="0"/>
                  </a:rPr>
                  <a:t>此</a:t>
                </a:r>
                <a:endParaRPr lang="en-GB" altLang="zh-CN" sz="1200" dirty="0">
                  <a:solidFill>
                    <a:schemeClr val="tx1">
                      <a:lumMod val="75000"/>
                      <a:lumOff val="25000"/>
                    </a:schemeClr>
                  </a:solidFill>
                  <a:latin typeface="+mn-ea"/>
                  <a:cs typeface="+mn-ea"/>
                  <a:sym typeface="Arial" panose="020B0604020202020204" pitchFamily="34" charset="0"/>
                </a:endParaRPr>
              </a:p>
            </p:txBody>
          </p:sp>
        </p:grpSp>
      </p:grpSp>
      <p:grpSp>
        <p:nvGrpSpPr>
          <p:cNvPr id="25" name="组合 24"/>
          <p:cNvGrpSpPr/>
          <p:nvPr/>
        </p:nvGrpSpPr>
        <p:grpSpPr>
          <a:xfrm>
            <a:off x="7234974" y="2492299"/>
            <a:ext cx="2676084" cy="2362407"/>
            <a:chOff x="7234974" y="2492299"/>
            <a:chExt cx="2676084" cy="2362407"/>
          </a:xfrm>
        </p:grpSpPr>
        <p:cxnSp>
          <p:nvCxnSpPr>
            <p:cNvPr id="26" name="直接连接符 25"/>
            <p:cNvCxnSpPr/>
            <p:nvPr/>
          </p:nvCxnSpPr>
          <p:spPr bwMode="auto">
            <a:xfrm flipH="1" flipV="1">
              <a:off x="8674837" y="3664081"/>
              <a:ext cx="0" cy="873125"/>
            </a:xfrm>
            <a:prstGeom prst="line">
              <a:avLst/>
            </a:prstGeom>
            <a:ln w="28575">
              <a:solidFill>
                <a:srgbClr val="2CA8B5">
                  <a:alpha val="79000"/>
                </a:srgbClr>
              </a:solidFill>
              <a:prstDash val="sysDash"/>
            </a:ln>
          </p:spPr>
          <p:style>
            <a:lnRef idx="1">
              <a:schemeClr val="accent1"/>
            </a:lnRef>
            <a:fillRef idx="0">
              <a:schemeClr val="accent1"/>
            </a:fillRef>
            <a:effectRef idx="0">
              <a:schemeClr val="accent1"/>
            </a:effectRef>
            <a:fontRef idx="minor">
              <a:schemeClr val="tx1"/>
            </a:fontRef>
          </p:style>
        </p:cxnSp>
        <p:cxnSp>
          <p:nvCxnSpPr>
            <p:cNvPr id="27" name="直接连接符 26"/>
            <p:cNvCxnSpPr/>
            <p:nvPr/>
          </p:nvCxnSpPr>
          <p:spPr bwMode="auto">
            <a:xfrm flipH="1" flipV="1">
              <a:off x="7728687" y="4537206"/>
              <a:ext cx="931863" cy="0"/>
            </a:xfrm>
            <a:prstGeom prst="line">
              <a:avLst/>
            </a:prstGeom>
            <a:ln w="28575">
              <a:solidFill>
                <a:srgbClr val="2CA8B5">
                  <a:alpha val="79000"/>
                </a:srgbClr>
              </a:solidFill>
              <a:prstDash val="sysDash"/>
            </a:ln>
          </p:spPr>
          <p:style>
            <a:lnRef idx="1">
              <a:schemeClr val="accent1"/>
            </a:lnRef>
            <a:fillRef idx="0">
              <a:schemeClr val="accent1"/>
            </a:fillRef>
            <a:effectRef idx="0">
              <a:schemeClr val="accent1"/>
            </a:effectRef>
            <a:fontRef idx="minor">
              <a:schemeClr val="tx1"/>
            </a:fontRef>
          </p:style>
        </p:cxnSp>
        <p:sp>
          <p:nvSpPr>
            <p:cNvPr id="28" name="Oval 83"/>
            <p:cNvSpPr>
              <a:spLocks noChangeAspect="1"/>
            </p:cNvSpPr>
            <p:nvPr/>
          </p:nvSpPr>
          <p:spPr bwMode="auto">
            <a:xfrm>
              <a:off x="7234974" y="4219706"/>
              <a:ext cx="631825" cy="635000"/>
            </a:xfrm>
            <a:prstGeom prst="ellipse">
              <a:avLst/>
            </a:prstGeom>
            <a:solidFill>
              <a:srgbClr val="2CA8B5"/>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232"/>
              <a:r>
                <a:rPr lang="zh-CN" altLang="zh-CN">
                  <a:solidFill>
                    <a:schemeClr val="bg1"/>
                  </a:solidFill>
                  <a:latin typeface="+mj-lt"/>
                  <a:cs typeface="+mn-ea"/>
                </a:rPr>
                <a:t>04</a:t>
              </a:r>
            </a:p>
          </p:txBody>
        </p:sp>
        <p:grpSp>
          <p:nvGrpSpPr>
            <p:cNvPr id="29" name="组合 28"/>
            <p:cNvGrpSpPr/>
            <p:nvPr/>
          </p:nvGrpSpPr>
          <p:grpSpPr>
            <a:xfrm>
              <a:off x="7496236" y="2492299"/>
              <a:ext cx="2414822" cy="1218376"/>
              <a:chOff x="703106" y="3801242"/>
              <a:chExt cx="2414822" cy="1218376"/>
            </a:xfrm>
          </p:grpSpPr>
          <p:sp>
            <p:nvSpPr>
              <p:cNvPr id="30" name="TextBox 95"/>
              <p:cNvSpPr txBox="1"/>
              <p:nvPr/>
            </p:nvSpPr>
            <p:spPr>
              <a:xfrm>
                <a:off x="1100038" y="3801242"/>
                <a:ext cx="1620957" cy="338554"/>
              </a:xfrm>
              <a:prstGeom prst="rect">
                <a:avLst/>
              </a:prstGeom>
              <a:noFill/>
            </p:spPr>
            <p:txBody>
              <a:bodyPr wrap="none" rtlCol="0">
                <a:spAutoFit/>
              </a:bodyPr>
              <a:lstStyle/>
              <a:p>
                <a:pPr algn="ctr" fontAlgn="base"/>
                <a:r>
                  <a:rPr lang="zh-CN" altLang="en-US" sz="1600" dirty="0">
                    <a:solidFill>
                      <a:schemeClr val="tx1">
                        <a:lumMod val="75000"/>
                        <a:lumOff val="25000"/>
                      </a:schemeClr>
                    </a:solidFill>
                    <a:latin typeface="+mn-ea"/>
                    <a:cs typeface="+mn-ea"/>
                    <a:sym typeface="Arial" panose="020B0604020202020204" pitchFamily="34" charset="0"/>
                  </a:rPr>
                  <a:t>请替换文字内容</a:t>
                </a:r>
                <a:endParaRPr lang="en-GB" altLang="zh-CN" sz="1600" dirty="0">
                  <a:solidFill>
                    <a:schemeClr val="tx1">
                      <a:lumMod val="75000"/>
                      <a:lumOff val="25000"/>
                    </a:schemeClr>
                  </a:solidFill>
                  <a:latin typeface="+mn-ea"/>
                  <a:cs typeface="+mn-ea"/>
                  <a:sym typeface="Arial" panose="020B0604020202020204" pitchFamily="34" charset="0"/>
                </a:endParaRPr>
              </a:p>
            </p:txBody>
          </p:sp>
          <p:sp>
            <p:nvSpPr>
              <p:cNvPr id="31" name="Rectangle 96"/>
              <p:cNvSpPr/>
              <p:nvPr/>
            </p:nvSpPr>
            <p:spPr>
              <a:xfrm>
                <a:off x="703106" y="4096288"/>
                <a:ext cx="2414822" cy="923330"/>
              </a:xfrm>
              <a:prstGeom prst="rect">
                <a:avLst/>
              </a:prstGeom>
            </p:spPr>
            <p:txBody>
              <a:bodyPr wrap="square">
                <a:spAutoFit/>
              </a:bodyPr>
              <a:lstStyle/>
              <a:p>
                <a:pPr algn="ctr" fontAlgn="base">
                  <a:lnSpc>
                    <a:spcPct val="150000"/>
                  </a:lnSpc>
                </a:pPr>
                <a:r>
                  <a:rPr lang="zh-CN" altLang="en-US" sz="1200" dirty="0">
                    <a:solidFill>
                      <a:schemeClr val="tx1">
                        <a:lumMod val="75000"/>
                        <a:lumOff val="25000"/>
                      </a:schemeClr>
                    </a:solidFill>
                    <a:latin typeface="+mn-ea"/>
                    <a:cs typeface="+mn-ea"/>
                    <a:sym typeface="Arial" panose="020B0604020202020204" pitchFamily="34" charset="0"/>
                  </a:rPr>
                  <a:t>请替换文字内容，点击添加相关标题文字，修改文字内容，也可以直接复制你的内容到此</a:t>
                </a:r>
                <a:r>
                  <a:rPr lang="zh-CN" altLang="en-US" sz="1200" dirty="0" smtClean="0">
                    <a:solidFill>
                      <a:schemeClr val="tx1">
                        <a:lumMod val="75000"/>
                        <a:lumOff val="25000"/>
                      </a:schemeClr>
                    </a:solidFill>
                    <a:latin typeface="+mn-ea"/>
                    <a:cs typeface="+mn-ea"/>
                    <a:sym typeface="Arial" panose="020B0604020202020204" pitchFamily="34" charset="0"/>
                  </a:rPr>
                  <a:t>。</a:t>
                </a:r>
                <a:endParaRPr lang="en-GB" altLang="zh-CN" sz="1200" dirty="0">
                  <a:solidFill>
                    <a:schemeClr val="tx1">
                      <a:lumMod val="75000"/>
                      <a:lumOff val="25000"/>
                    </a:schemeClr>
                  </a:solidFill>
                  <a:latin typeface="+mn-ea"/>
                  <a:cs typeface="+mn-ea"/>
                  <a:sym typeface="Arial" panose="020B0604020202020204" pitchFamily="34" charset="0"/>
                </a:endParaRPr>
              </a:p>
            </p:txBody>
          </p:sp>
        </p:grpSp>
      </p:grpSp>
      <p:grpSp>
        <p:nvGrpSpPr>
          <p:cNvPr id="32" name="组合 31"/>
          <p:cNvGrpSpPr/>
          <p:nvPr/>
        </p:nvGrpSpPr>
        <p:grpSpPr>
          <a:xfrm>
            <a:off x="7877912" y="3887177"/>
            <a:ext cx="3641048" cy="2369292"/>
            <a:chOff x="7877912" y="3887177"/>
            <a:chExt cx="3641048" cy="2369292"/>
          </a:xfrm>
        </p:grpSpPr>
        <p:cxnSp>
          <p:nvCxnSpPr>
            <p:cNvPr id="33" name="直接连接符 32"/>
            <p:cNvCxnSpPr/>
            <p:nvPr/>
          </p:nvCxnSpPr>
          <p:spPr bwMode="auto">
            <a:xfrm flipH="1" flipV="1">
              <a:off x="8511324" y="5969131"/>
              <a:ext cx="1800225" cy="0"/>
            </a:xfrm>
            <a:prstGeom prst="line">
              <a:avLst/>
            </a:prstGeom>
            <a:ln w="28575">
              <a:solidFill>
                <a:srgbClr val="E33A58">
                  <a:alpha val="79000"/>
                </a:srgbClr>
              </a:solidFill>
              <a:prstDash val="sysDash"/>
            </a:ln>
          </p:spPr>
          <p:style>
            <a:lnRef idx="1">
              <a:schemeClr val="accent1"/>
            </a:lnRef>
            <a:fillRef idx="0">
              <a:schemeClr val="accent1"/>
            </a:fillRef>
            <a:effectRef idx="0">
              <a:schemeClr val="accent1"/>
            </a:effectRef>
            <a:fontRef idx="minor">
              <a:schemeClr val="tx1"/>
            </a:fontRef>
          </p:style>
        </p:cxnSp>
        <p:cxnSp>
          <p:nvCxnSpPr>
            <p:cNvPr id="34" name="直接连接符 33"/>
            <p:cNvCxnSpPr/>
            <p:nvPr/>
          </p:nvCxnSpPr>
          <p:spPr bwMode="auto">
            <a:xfrm flipH="1" flipV="1">
              <a:off x="10311549" y="5096006"/>
              <a:ext cx="0" cy="873125"/>
            </a:xfrm>
            <a:prstGeom prst="line">
              <a:avLst/>
            </a:prstGeom>
            <a:ln w="28575">
              <a:solidFill>
                <a:srgbClr val="E33A58">
                  <a:alpha val="79000"/>
                </a:srgbClr>
              </a:solidFill>
              <a:prstDash val="sysDash"/>
            </a:ln>
          </p:spPr>
          <p:style>
            <a:lnRef idx="1">
              <a:schemeClr val="accent1"/>
            </a:lnRef>
            <a:fillRef idx="0">
              <a:schemeClr val="accent1"/>
            </a:fillRef>
            <a:effectRef idx="0">
              <a:schemeClr val="accent1"/>
            </a:effectRef>
            <a:fontRef idx="minor">
              <a:schemeClr val="tx1"/>
            </a:fontRef>
          </p:style>
        </p:cxnSp>
        <p:sp>
          <p:nvSpPr>
            <p:cNvPr id="35" name="Oval 84"/>
            <p:cNvSpPr>
              <a:spLocks noChangeAspect="1"/>
            </p:cNvSpPr>
            <p:nvPr/>
          </p:nvSpPr>
          <p:spPr bwMode="auto">
            <a:xfrm>
              <a:off x="7877912" y="5623056"/>
              <a:ext cx="633413" cy="633413"/>
            </a:xfrm>
            <a:prstGeom prst="ellipse">
              <a:avLst/>
            </a:prstGeom>
            <a:solidFill>
              <a:srgbClr val="E33A58"/>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232"/>
              <a:r>
                <a:rPr lang="zh-CN" altLang="zh-CN" dirty="0">
                  <a:solidFill>
                    <a:schemeClr val="bg1"/>
                  </a:solidFill>
                  <a:latin typeface="+mj-lt"/>
                  <a:cs typeface="+mn-ea"/>
                </a:rPr>
                <a:t>05</a:t>
              </a:r>
            </a:p>
          </p:txBody>
        </p:sp>
        <p:grpSp>
          <p:nvGrpSpPr>
            <p:cNvPr id="36" name="组合 35"/>
            <p:cNvGrpSpPr/>
            <p:nvPr/>
          </p:nvGrpSpPr>
          <p:grpSpPr>
            <a:xfrm>
              <a:off x="9104138" y="3887177"/>
              <a:ext cx="2414822" cy="1218376"/>
              <a:chOff x="703106" y="3801242"/>
              <a:chExt cx="2414822" cy="1218376"/>
            </a:xfrm>
          </p:grpSpPr>
          <p:sp>
            <p:nvSpPr>
              <p:cNvPr id="37" name="TextBox 95"/>
              <p:cNvSpPr txBox="1"/>
              <p:nvPr/>
            </p:nvSpPr>
            <p:spPr>
              <a:xfrm>
                <a:off x="1100038" y="3801242"/>
                <a:ext cx="1620957" cy="338554"/>
              </a:xfrm>
              <a:prstGeom prst="rect">
                <a:avLst/>
              </a:prstGeom>
              <a:noFill/>
            </p:spPr>
            <p:txBody>
              <a:bodyPr wrap="none" rtlCol="0">
                <a:spAutoFit/>
              </a:bodyPr>
              <a:lstStyle/>
              <a:p>
                <a:pPr algn="ctr" fontAlgn="base"/>
                <a:r>
                  <a:rPr lang="zh-CN" altLang="en-US" sz="1600" dirty="0">
                    <a:solidFill>
                      <a:schemeClr val="tx1">
                        <a:lumMod val="75000"/>
                        <a:lumOff val="25000"/>
                      </a:schemeClr>
                    </a:solidFill>
                    <a:latin typeface="+mn-ea"/>
                    <a:cs typeface="+mn-ea"/>
                    <a:sym typeface="Arial" panose="020B0604020202020204" pitchFamily="34" charset="0"/>
                  </a:rPr>
                  <a:t>请替换文字内容</a:t>
                </a:r>
                <a:endParaRPr lang="en-GB" altLang="zh-CN" sz="1600" dirty="0">
                  <a:solidFill>
                    <a:schemeClr val="tx1">
                      <a:lumMod val="75000"/>
                      <a:lumOff val="25000"/>
                    </a:schemeClr>
                  </a:solidFill>
                  <a:latin typeface="+mn-ea"/>
                  <a:cs typeface="+mn-ea"/>
                  <a:sym typeface="Arial" panose="020B0604020202020204" pitchFamily="34" charset="0"/>
                </a:endParaRPr>
              </a:p>
            </p:txBody>
          </p:sp>
          <p:sp>
            <p:nvSpPr>
              <p:cNvPr id="38" name="Rectangle 96"/>
              <p:cNvSpPr/>
              <p:nvPr/>
            </p:nvSpPr>
            <p:spPr>
              <a:xfrm>
                <a:off x="703106" y="4096288"/>
                <a:ext cx="2414822" cy="923330"/>
              </a:xfrm>
              <a:prstGeom prst="rect">
                <a:avLst/>
              </a:prstGeom>
            </p:spPr>
            <p:txBody>
              <a:bodyPr wrap="square">
                <a:spAutoFit/>
              </a:bodyPr>
              <a:lstStyle/>
              <a:p>
                <a:pPr algn="ctr" fontAlgn="base">
                  <a:lnSpc>
                    <a:spcPct val="150000"/>
                  </a:lnSpc>
                </a:pPr>
                <a:r>
                  <a:rPr lang="zh-CN" altLang="en-US" sz="1200" dirty="0">
                    <a:solidFill>
                      <a:schemeClr val="tx1">
                        <a:lumMod val="75000"/>
                        <a:lumOff val="25000"/>
                      </a:schemeClr>
                    </a:solidFill>
                    <a:latin typeface="+mn-ea"/>
                    <a:cs typeface="+mn-ea"/>
                    <a:sym typeface="Arial" panose="020B0604020202020204" pitchFamily="34" charset="0"/>
                  </a:rPr>
                  <a:t>请替换文字内容，点击添加相关标题文字，修改文字内容，也可以直接复制你的内容到此</a:t>
                </a:r>
                <a:r>
                  <a:rPr lang="zh-CN" altLang="en-US" sz="1200" dirty="0" smtClean="0">
                    <a:solidFill>
                      <a:schemeClr val="tx1">
                        <a:lumMod val="75000"/>
                        <a:lumOff val="25000"/>
                      </a:schemeClr>
                    </a:solidFill>
                    <a:latin typeface="+mn-ea"/>
                    <a:cs typeface="+mn-ea"/>
                    <a:sym typeface="Arial" panose="020B0604020202020204" pitchFamily="34" charset="0"/>
                  </a:rPr>
                  <a:t>。</a:t>
                </a:r>
                <a:endParaRPr lang="en-GB" altLang="zh-CN" sz="1200" dirty="0">
                  <a:solidFill>
                    <a:schemeClr val="tx1">
                      <a:lumMod val="75000"/>
                      <a:lumOff val="25000"/>
                    </a:schemeClr>
                  </a:solidFill>
                  <a:latin typeface="+mn-ea"/>
                  <a:cs typeface="+mn-ea"/>
                  <a:sym typeface="Arial" panose="020B0604020202020204" pitchFamily="34" charset="0"/>
                </a:endParaRPr>
              </a:p>
            </p:txBody>
          </p:sp>
        </p:grpSp>
      </p:grpSp>
      <p:sp>
        <p:nvSpPr>
          <p:cNvPr id="39" name="文本占位符 38"/>
          <p:cNvSpPr>
            <a:spLocks noGrp="1"/>
          </p:cNvSpPr>
          <p:nvPr>
            <p:ph type="body" sz="quarter" idx="10"/>
          </p:nvPr>
        </p:nvSpPr>
        <p:spPr/>
        <p:txBody>
          <a:bodyPr/>
          <a:lstStyle/>
          <a:p>
            <a:r>
              <a:rPr lang="zh-CN" altLang="en-US" dirty="0" smtClean="0"/>
              <a:t>点击输入章节标题</a:t>
            </a:r>
            <a:endParaRPr lang="zh-CN" altLang="en-US" dirty="0"/>
          </a:p>
        </p:txBody>
      </p:sp>
    </p:spTree>
    <p:extLst>
      <p:ext uri="{BB962C8B-B14F-4D97-AF65-F5344CB8AC3E}">
        <p14:creationId xmlns:p14="http://schemas.microsoft.com/office/powerpoint/2010/main" val="3873063126"/>
      </p:ext>
    </p:extLst>
  </p:cSld>
  <p:clrMapOvr>
    <a:masterClrMapping/>
  </p:clrMapOvr>
  <mc:AlternateContent xmlns:mc="http://schemas.openxmlformats.org/markup-compatibility/2006" xmlns:p14="http://schemas.microsoft.com/office/powerpoint/2010/main">
    <mc:Choice Requires="p14">
      <p:transition spd="slow" p14:dur="900" advClick="0" advTm="0">
        <p14:warp dir="in"/>
      </p:transition>
    </mc:Choice>
    <mc:Fallback xmlns="">
      <p:transition spd="slow" advClick="0"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anim calcmode="lin" valueType="num">
                                          <p:cBhvr>
                                            <p:cTn id="8" dur="500" fill="hold"/>
                                            <p:tgtEl>
                                              <p:spTgt spid="2"/>
                                            </p:tgtEl>
                                            <p:attrNameLst>
                                              <p:attrName>ppt_x</p:attrName>
                                            </p:attrNameLst>
                                          </p:cBhvr>
                                          <p:tavLst>
                                            <p:tav tm="0">
                                              <p:val>
                                                <p:strVal val="#ppt_x"/>
                                              </p:val>
                                            </p:tav>
                                            <p:tav tm="100000">
                                              <p:val>
                                                <p:strVal val="#ppt_x"/>
                                              </p:val>
                                            </p:tav>
                                          </p:tavLst>
                                        </p:anim>
                                        <p:anim calcmode="lin" valueType="num">
                                          <p:cBhvr>
                                            <p:cTn id="9" dur="5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2" presetClass="entr" presetSubtype="8" fill="hold" nodeType="afterEffect" p14:presetBounceEnd="32000">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14:bounceEnd="32000">
                                          <p:cBhvr additive="base">
                                            <p:cTn id="13" dur="500" fill="hold"/>
                                            <p:tgtEl>
                                              <p:spTgt spid="5"/>
                                            </p:tgtEl>
                                            <p:attrNameLst>
                                              <p:attrName>ppt_x</p:attrName>
                                            </p:attrNameLst>
                                          </p:cBhvr>
                                          <p:tavLst>
                                            <p:tav tm="0">
                                              <p:val>
                                                <p:strVal val="0-#ppt_w/2"/>
                                              </p:val>
                                            </p:tav>
                                            <p:tav tm="100000">
                                              <p:val>
                                                <p:strVal val="#ppt_x"/>
                                              </p:val>
                                            </p:tav>
                                          </p:tavLst>
                                        </p:anim>
                                        <p:anim calcmode="lin" valueType="num" p14:bounceEnd="32000">
                                          <p:cBhvr additive="base">
                                            <p:cTn id="14" dur="500" fill="hold"/>
                                            <p:tgtEl>
                                              <p:spTgt spid="5"/>
                                            </p:tgtEl>
                                            <p:attrNameLst>
                                              <p:attrName>ppt_y</p:attrName>
                                            </p:attrNameLst>
                                          </p:cBhvr>
                                          <p:tavLst>
                                            <p:tav tm="0">
                                              <p:val>
                                                <p:strVal val="#ppt_y"/>
                                              </p:val>
                                            </p:tav>
                                            <p:tav tm="100000">
                                              <p:val>
                                                <p:strVal val="#ppt_y"/>
                                              </p:val>
                                            </p:tav>
                                          </p:tavLst>
                                        </p:anim>
                                      </p:childTnLst>
                                    </p:cTn>
                                  </p:par>
                                  <p:par>
                                    <p:cTn id="15" presetID="2" presetClass="entr" presetSubtype="9" fill="hold" nodeType="withEffect" p14:presetBounceEnd="32000">
                                      <p:stCondLst>
                                        <p:cond delay="250"/>
                                      </p:stCondLst>
                                      <p:childTnLst>
                                        <p:set>
                                          <p:cBhvr>
                                            <p:cTn id="16" dur="1" fill="hold">
                                              <p:stCondLst>
                                                <p:cond delay="0"/>
                                              </p:stCondLst>
                                            </p:cTn>
                                            <p:tgtEl>
                                              <p:spTgt spid="12"/>
                                            </p:tgtEl>
                                            <p:attrNameLst>
                                              <p:attrName>style.visibility</p:attrName>
                                            </p:attrNameLst>
                                          </p:cBhvr>
                                          <p:to>
                                            <p:strVal val="visible"/>
                                          </p:to>
                                        </p:set>
                                        <p:anim calcmode="lin" valueType="num" p14:bounceEnd="32000">
                                          <p:cBhvr additive="base">
                                            <p:cTn id="17" dur="500" fill="hold"/>
                                            <p:tgtEl>
                                              <p:spTgt spid="12"/>
                                            </p:tgtEl>
                                            <p:attrNameLst>
                                              <p:attrName>ppt_x</p:attrName>
                                            </p:attrNameLst>
                                          </p:cBhvr>
                                          <p:tavLst>
                                            <p:tav tm="0">
                                              <p:val>
                                                <p:strVal val="0-#ppt_w/2"/>
                                              </p:val>
                                            </p:tav>
                                            <p:tav tm="100000">
                                              <p:val>
                                                <p:strVal val="#ppt_x"/>
                                              </p:val>
                                            </p:tav>
                                          </p:tavLst>
                                        </p:anim>
                                        <p:anim calcmode="lin" valueType="num" p14:bounceEnd="32000">
                                          <p:cBhvr additive="base">
                                            <p:cTn id="18" dur="500" fill="hold"/>
                                            <p:tgtEl>
                                              <p:spTgt spid="12"/>
                                            </p:tgtEl>
                                            <p:attrNameLst>
                                              <p:attrName>ppt_y</p:attrName>
                                            </p:attrNameLst>
                                          </p:cBhvr>
                                          <p:tavLst>
                                            <p:tav tm="0">
                                              <p:val>
                                                <p:strVal val="0-#ppt_h/2"/>
                                              </p:val>
                                            </p:tav>
                                            <p:tav tm="100000">
                                              <p:val>
                                                <p:strVal val="#ppt_y"/>
                                              </p:val>
                                            </p:tav>
                                          </p:tavLst>
                                        </p:anim>
                                      </p:childTnLst>
                                    </p:cTn>
                                  </p:par>
                                  <p:par>
                                    <p:cTn id="19" presetID="2" presetClass="entr" presetSubtype="1" fill="hold" nodeType="withEffect" p14:presetBounceEnd="32000">
                                      <p:stCondLst>
                                        <p:cond delay="500"/>
                                      </p:stCondLst>
                                      <p:childTnLst>
                                        <p:set>
                                          <p:cBhvr>
                                            <p:cTn id="20" dur="1" fill="hold">
                                              <p:stCondLst>
                                                <p:cond delay="0"/>
                                              </p:stCondLst>
                                            </p:cTn>
                                            <p:tgtEl>
                                              <p:spTgt spid="19"/>
                                            </p:tgtEl>
                                            <p:attrNameLst>
                                              <p:attrName>style.visibility</p:attrName>
                                            </p:attrNameLst>
                                          </p:cBhvr>
                                          <p:to>
                                            <p:strVal val="visible"/>
                                          </p:to>
                                        </p:set>
                                        <p:anim calcmode="lin" valueType="num" p14:bounceEnd="32000">
                                          <p:cBhvr additive="base">
                                            <p:cTn id="21" dur="500" fill="hold"/>
                                            <p:tgtEl>
                                              <p:spTgt spid="19"/>
                                            </p:tgtEl>
                                            <p:attrNameLst>
                                              <p:attrName>ppt_x</p:attrName>
                                            </p:attrNameLst>
                                          </p:cBhvr>
                                          <p:tavLst>
                                            <p:tav tm="0">
                                              <p:val>
                                                <p:strVal val="#ppt_x"/>
                                              </p:val>
                                            </p:tav>
                                            <p:tav tm="100000">
                                              <p:val>
                                                <p:strVal val="#ppt_x"/>
                                              </p:val>
                                            </p:tav>
                                          </p:tavLst>
                                        </p:anim>
                                        <p:anim calcmode="lin" valueType="num" p14:bounceEnd="32000">
                                          <p:cBhvr additive="base">
                                            <p:cTn id="22" dur="500" fill="hold"/>
                                            <p:tgtEl>
                                              <p:spTgt spid="19"/>
                                            </p:tgtEl>
                                            <p:attrNameLst>
                                              <p:attrName>ppt_y</p:attrName>
                                            </p:attrNameLst>
                                          </p:cBhvr>
                                          <p:tavLst>
                                            <p:tav tm="0">
                                              <p:val>
                                                <p:strVal val="0-#ppt_h/2"/>
                                              </p:val>
                                            </p:tav>
                                            <p:tav tm="100000">
                                              <p:val>
                                                <p:strVal val="#ppt_y"/>
                                              </p:val>
                                            </p:tav>
                                          </p:tavLst>
                                        </p:anim>
                                      </p:childTnLst>
                                    </p:cTn>
                                  </p:par>
                                  <p:par>
                                    <p:cTn id="23" presetID="2" presetClass="entr" presetSubtype="3" fill="hold" nodeType="withEffect" p14:presetBounceEnd="32000">
                                      <p:stCondLst>
                                        <p:cond delay="750"/>
                                      </p:stCondLst>
                                      <p:childTnLst>
                                        <p:set>
                                          <p:cBhvr>
                                            <p:cTn id="24" dur="1" fill="hold">
                                              <p:stCondLst>
                                                <p:cond delay="0"/>
                                              </p:stCondLst>
                                            </p:cTn>
                                            <p:tgtEl>
                                              <p:spTgt spid="25"/>
                                            </p:tgtEl>
                                            <p:attrNameLst>
                                              <p:attrName>style.visibility</p:attrName>
                                            </p:attrNameLst>
                                          </p:cBhvr>
                                          <p:to>
                                            <p:strVal val="visible"/>
                                          </p:to>
                                        </p:set>
                                        <p:anim calcmode="lin" valueType="num" p14:bounceEnd="32000">
                                          <p:cBhvr additive="base">
                                            <p:cTn id="25" dur="500" fill="hold"/>
                                            <p:tgtEl>
                                              <p:spTgt spid="25"/>
                                            </p:tgtEl>
                                            <p:attrNameLst>
                                              <p:attrName>ppt_x</p:attrName>
                                            </p:attrNameLst>
                                          </p:cBhvr>
                                          <p:tavLst>
                                            <p:tav tm="0">
                                              <p:val>
                                                <p:strVal val="1+#ppt_w/2"/>
                                              </p:val>
                                            </p:tav>
                                            <p:tav tm="100000">
                                              <p:val>
                                                <p:strVal val="#ppt_x"/>
                                              </p:val>
                                            </p:tav>
                                          </p:tavLst>
                                        </p:anim>
                                        <p:anim calcmode="lin" valueType="num" p14:bounceEnd="32000">
                                          <p:cBhvr additive="base">
                                            <p:cTn id="26" dur="500" fill="hold"/>
                                            <p:tgtEl>
                                              <p:spTgt spid="25"/>
                                            </p:tgtEl>
                                            <p:attrNameLst>
                                              <p:attrName>ppt_y</p:attrName>
                                            </p:attrNameLst>
                                          </p:cBhvr>
                                          <p:tavLst>
                                            <p:tav tm="0">
                                              <p:val>
                                                <p:strVal val="0-#ppt_h/2"/>
                                              </p:val>
                                            </p:tav>
                                            <p:tav tm="100000">
                                              <p:val>
                                                <p:strVal val="#ppt_y"/>
                                              </p:val>
                                            </p:tav>
                                          </p:tavLst>
                                        </p:anim>
                                      </p:childTnLst>
                                    </p:cTn>
                                  </p:par>
                                  <p:par>
                                    <p:cTn id="27" presetID="2" presetClass="entr" presetSubtype="2" fill="hold" nodeType="withEffect" p14:presetBounceEnd="32000">
                                      <p:stCondLst>
                                        <p:cond delay="1000"/>
                                      </p:stCondLst>
                                      <p:childTnLst>
                                        <p:set>
                                          <p:cBhvr>
                                            <p:cTn id="28" dur="1" fill="hold">
                                              <p:stCondLst>
                                                <p:cond delay="0"/>
                                              </p:stCondLst>
                                            </p:cTn>
                                            <p:tgtEl>
                                              <p:spTgt spid="32"/>
                                            </p:tgtEl>
                                            <p:attrNameLst>
                                              <p:attrName>style.visibility</p:attrName>
                                            </p:attrNameLst>
                                          </p:cBhvr>
                                          <p:to>
                                            <p:strVal val="visible"/>
                                          </p:to>
                                        </p:set>
                                        <p:anim calcmode="lin" valueType="num" p14:bounceEnd="32000">
                                          <p:cBhvr additive="base">
                                            <p:cTn id="29" dur="500" fill="hold"/>
                                            <p:tgtEl>
                                              <p:spTgt spid="32"/>
                                            </p:tgtEl>
                                            <p:attrNameLst>
                                              <p:attrName>ppt_x</p:attrName>
                                            </p:attrNameLst>
                                          </p:cBhvr>
                                          <p:tavLst>
                                            <p:tav tm="0">
                                              <p:val>
                                                <p:strVal val="1+#ppt_w/2"/>
                                              </p:val>
                                            </p:tav>
                                            <p:tav tm="100000">
                                              <p:val>
                                                <p:strVal val="#ppt_x"/>
                                              </p:val>
                                            </p:tav>
                                          </p:tavLst>
                                        </p:anim>
                                        <p:anim calcmode="lin" valueType="num" p14:bounceEnd="32000">
                                          <p:cBhvr additive="base">
                                            <p:cTn id="30" dur="500" fill="hold"/>
                                            <p:tgtEl>
                                              <p:spTgt spid="3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anim calcmode="lin" valueType="num">
                                          <p:cBhvr>
                                            <p:cTn id="8" dur="500" fill="hold"/>
                                            <p:tgtEl>
                                              <p:spTgt spid="2"/>
                                            </p:tgtEl>
                                            <p:attrNameLst>
                                              <p:attrName>ppt_x</p:attrName>
                                            </p:attrNameLst>
                                          </p:cBhvr>
                                          <p:tavLst>
                                            <p:tav tm="0">
                                              <p:val>
                                                <p:strVal val="#ppt_x"/>
                                              </p:val>
                                            </p:tav>
                                            <p:tav tm="100000">
                                              <p:val>
                                                <p:strVal val="#ppt_x"/>
                                              </p:val>
                                            </p:tav>
                                          </p:tavLst>
                                        </p:anim>
                                        <p:anim calcmode="lin" valueType="num">
                                          <p:cBhvr>
                                            <p:cTn id="9" dur="5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2" presetClass="entr" presetSubtype="8" fill="hold" nodeType="after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additive="base">
                                            <p:cTn id="13" dur="500" fill="hold"/>
                                            <p:tgtEl>
                                              <p:spTgt spid="5"/>
                                            </p:tgtEl>
                                            <p:attrNameLst>
                                              <p:attrName>ppt_x</p:attrName>
                                            </p:attrNameLst>
                                          </p:cBhvr>
                                          <p:tavLst>
                                            <p:tav tm="0">
                                              <p:val>
                                                <p:strVal val="0-#ppt_w/2"/>
                                              </p:val>
                                            </p:tav>
                                            <p:tav tm="100000">
                                              <p:val>
                                                <p:strVal val="#ppt_x"/>
                                              </p:val>
                                            </p:tav>
                                          </p:tavLst>
                                        </p:anim>
                                        <p:anim calcmode="lin" valueType="num">
                                          <p:cBhvr additive="base">
                                            <p:cTn id="14" dur="500" fill="hold"/>
                                            <p:tgtEl>
                                              <p:spTgt spid="5"/>
                                            </p:tgtEl>
                                            <p:attrNameLst>
                                              <p:attrName>ppt_y</p:attrName>
                                            </p:attrNameLst>
                                          </p:cBhvr>
                                          <p:tavLst>
                                            <p:tav tm="0">
                                              <p:val>
                                                <p:strVal val="#ppt_y"/>
                                              </p:val>
                                            </p:tav>
                                            <p:tav tm="100000">
                                              <p:val>
                                                <p:strVal val="#ppt_y"/>
                                              </p:val>
                                            </p:tav>
                                          </p:tavLst>
                                        </p:anim>
                                      </p:childTnLst>
                                    </p:cTn>
                                  </p:par>
                                  <p:par>
                                    <p:cTn id="15" presetID="2" presetClass="entr" presetSubtype="9" fill="hold" nodeType="withEffect">
                                      <p:stCondLst>
                                        <p:cond delay="250"/>
                                      </p:stCondLst>
                                      <p:childTnLst>
                                        <p:set>
                                          <p:cBhvr>
                                            <p:cTn id="16" dur="1" fill="hold">
                                              <p:stCondLst>
                                                <p:cond delay="0"/>
                                              </p:stCondLst>
                                            </p:cTn>
                                            <p:tgtEl>
                                              <p:spTgt spid="12"/>
                                            </p:tgtEl>
                                            <p:attrNameLst>
                                              <p:attrName>style.visibility</p:attrName>
                                            </p:attrNameLst>
                                          </p:cBhvr>
                                          <p:to>
                                            <p:strVal val="visible"/>
                                          </p:to>
                                        </p:set>
                                        <p:anim calcmode="lin" valueType="num">
                                          <p:cBhvr additive="base">
                                            <p:cTn id="17" dur="500" fill="hold"/>
                                            <p:tgtEl>
                                              <p:spTgt spid="12"/>
                                            </p:tgtEl>
                                            <p:attrNameLst>
                                              <p:attrName>ppt_x</p:attrName>
                                            </p:attrNameLst>
                                          </p:cBhvr>
                                          <p:tavLst>
                                            <p:tav tm="0">
                                              <p:val>
                                                <p:strVal val="0-#ppt_w/2"/>
                                              </p:val>
                                            </p:tav>
                                            <p:tav tm="100000">
                                              <p:val>
                                                <p:strVal val="#ppt_x"/>
                                              </p:val>
                                            </p:tav>
                                          </p:tavLst>
                                        </p:anim>
                                        <p:anim calcmode="lin" valueType="num">
                                          <p:cBhvr additive="base">
                                            <p:cTn id="18" dur="500" fill="hold"/>
                                            <p:tgtEl>
                                              <p:spTgt spid="12"/>
                                            </p:tgtEl>
                                            <p:attrNameLst>
                                              <p:attrName>ppt_y</p:attrName>
                                            </p:attrNameLst>
                                          </p:cBhvr>
                                          <p:tavLst>
                                            <p:tav tm="0">
                                              <p:val>
                                                <p:strVal val="0-#ppt_h/2"/>
                                              </p:val>
                                            </p:tav>
                                            <p:tav tm="100000">
                                              <p:val>
                                                <p:strVal val="#ppt_y"/>
                                              </p:val>
                                            </p:tav>
                                          </p:tavLst>
                                        </p:anim>
                                      </p:childTnLst>
                                    </p:cTn>
                                  </p:par>
                                  <p:par>
                                    <p:cTn id="19" presetID="2" presetClass="entr" presetSubtype="1" fill="hold" nodeType="withEffect">
                                      <p:stCondLst>
                                        <p:cond delay="500"/>
                                      </p:stCondLst>
                                      <p:childTnLst>
                                        <p:set>
                                          <p:cBhvr>
                                            <p:cTn id="20" dur="1" fill="hold">
                                              <p:stCondLst>
                                                <p:cond delay="0"/>
                                              </p:stCondLst>
                                            </p:cTn>
                                            <p:tgtEl>
                                              <p:spTgt spid="19"/>
                                            </p:tgtEl>
                                            <p:attrNameLst>
                                              <p:attrName>style.visibility</p:attrName>
                                            </p:attrNameLst>
                                          </p:cBhvr>
                                          <p:to>
                                            <p:strVal val="visible"/>
                                          </p:to>
                                        </p:set>
                                        <p:anim calcmode="lin" valueType="num">
                                          <p:cBhvr additive="base">
                                            <p:cTn id="21" dur="500" fill="hold"/>
                                            <p:tgtEl>
                                              <p:spTgt spid="19"/>
                                            </p:tgtEl>
                                            <p:attrNameLst>
                                              <p:attrName>ppt_x</p:attrName>
                                            </p:attrNameLst>
                                          </p:cBhvr>
                                          <p:tavLst>
                                            <p:tav tm="0">
                                              <p:val>
                                                <p:strVal val="#ppt_x"/>
                                              </p:val>
                                            </p:tav>
                                            <p:tav tm="100000">
                                              <p:val>
                                                <p:strVal val="#ppt_x"/>
                                              </p:val>
                                            </p:tav>
                                          </p:tavLst>
                                        </p:anim>
                                        <p:anim calcmode="lin" valueType="num">
                                          <p:cBhvr additive="base">
                                            <p:cTn id="22" dur="500" fill="hold"/>
                                            <p:tgtEl>
                                              <p:spTgt spid="19"/>
                                            </p:tgtEl>
                                            <p:attrNameLst>
                                              <p:attrName>ppt_y</p:attrName>
                                            </p:attrNameLst>
                                          </p:cBhvr>
                                          <p:tavLst>
                                            <p:tav tm="0">
                                              <p:val>
                                                <p:strVal val="0-#ppt_h/2"/>
                                              </p:val>
                                            </p:tav>
                                            <p:tav tm="100000">
                                              <p:val>
                                                <p:strVal val="#ppt_y"/>
                                              </p:val>
                                            </p:tav>
                                          </p:tavLst>
                                        </p:anim>
                                      </p:childTnLst>
                                    </p:cTn>
                                  </p:par>
                                  <p:par>
                                    <p:cTn id="23" presetID="2" presetClass="entr" presetSubtype="3" fill="hold" nodeType="withEffect">
                                      <p:stCondLst>
                                        <p:cond delay="750"/>
                                      </p:stCondLst>
                                      <p:childTnLst>
                                        <p:set>
                                          <p:cBhvr>
                                            <p:cTn id="24" dur="1" fill="hold">
                                              <p:stCondLst>
                                                <p:cond delay="0"/>
                                              </p:stCondLst>
                                            </p:cTn>
                                            <p:tgtEl>
                                              <p:spTgt spid="25"/>
                                            </p:tgtEl>
                                            <p:attrNameLst>
                                              <p:attrName>style.visibility</p:attrName>
                                            </p:attrNameLst>
                                          </p:cBhvr>
                                          <p:to>
                                            <p:strVal val="visible"/>
                                          </p:to>
                                        </p:set>
                                        <p:anim calcmode="lin" valueType="num">
                                          <p:cBhvr additive="base">
                                            <p:cTn id="25" dur="500" fill="hold"/>
                                            <p:tgtEl>
                                              <p:spTgt spid="25"/>
                                            </p:tgtEl>
                                            <p:attrNameLst>
                                              <p:attrName>ppt_x</p:attrName>
                                            </p:attrNameLst>
                                          </p:cBhvr>
                                          <p:tavLst>
                                            <p:tav tm="0">
                                              <p:val>
                                                <p:strVal val="1+#ppt_w/2"/>
                                              </p:val>
                                            </p:tav>
                                            <p:tav tm="100000">
                                              <p:val>
                                                <p:strVal val="#ppt_x"/>
                                              </p:val>
                                            </p:tav>
                                          </p:tavLst>
                                        </p:anim>
                                        <p:anim calcmode="lin" valueType="num">
                                          <p:cBhvr additive="base">
                                            <p:cTn id="26" dur="500" fill="hold"/>
                                            <p:tgtEl>
                                              <p:spTgt spid="25"/>
                                            </p:tgtEl>
                                            <p:attrNameLst>
                                              <p:attrName>ppt_y</p:attrName>
                                            </p:attrNameLst>
                                          </p:cBhvr>
                                          <p:tavLst>
                                            <p:tav tm="0">
                                              <p:val>
                                                <p:strVal val="0-#ppt_h/2"/>
                                              </p:val>
                                            </p:tav>
                                            <p:tav tm="100000">
                                              <p:val>
                                                <p:strVal val="#ppt_y"/>
                                              </p:val>
                                            </p:tav>
                                          </p:tavLst>
                                        </p:anim>
                                      </p:childTnLst>
                                    </p:cTn>
                                  </p:par>
                                  <p:par>
                                    <p:cTn id="27" presetID="2" presetClass="entr" presetSubtype="2" fill="hold" nodeType="withEffect">
                                      <p:stCondLst>
                                        <p:cond delay="1000"/>
                                      </p:stCondLst>
                                      <p:childTnLst>
                                        <p:set>
                                          <p:cBhvr>
                                            <p:cTn id="28" dur="1" fill="hold">
                                              <p:stCondLst>
                                                <p:cond delay="0"/>
                                              </p:stCondLst>
                                            </p:cTn>
                                            <p:tgtEl>
                                              <p:spTgt spid="32"/>
                                            </p:tgtEl>
                                            <p:attrNameLst>
                                              <p:attrName>style.visibility</p:attrName>
                                            </p:attrNameLst>
                                          </p:cBhvr>
                                          <p:to>
                                            <p:strVal val="visible"/>
                                          </p:to>
                                        </p:set>
                                        <p:anim calcmode="lin" valueType="num">
                                          <p:cBhvr additive="base">
                                            <p:cTn id="29" dur="500" fill="hold"/>
                                            <p:tgtEl>
                                              <p:spTgt spid="32"/>
                                            </p:tgtEl>
                                            <p:attrNameLst>
                                              <p:attrName>ppt_x</p:attrName>
                                            </p:attrNameLst>
                                          </p:cBhvr>
                                          <p:tavLst>
                                            <p:tav tm="0">
                                              <p:val>
                                                <p:strVal val="1+#ppt_w/2"/>
                                              </p:val>
                                            </p:tav>
                                            <p:tav tm="100000">
                                              <p:val>
                                                <p:strVal val="#ppt_x"/>
                                              </p:val>
                                            </p:tav>
                                          </p:tavLst>
                                        </p:anim>
                                        <p:anim calcmode="lin" valueType="num">
                                          <p:cBhvr additive="base">
                                            <p:cTn id="30" dur="500" fill="hold"/>
                                            <p:tgtEl>
                                              <p:spTgt spid="3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文本框 8"/>
          <p:cNvSpPr txBox="1"/>
          <p:nvPr/>
        </p:nvSpPr>
        <p:spPr>
          <a:xfrm>
            <a:off x="1024635" y="2476679"/>
            <a:ext cx="2241079" cy="1938992"/>
          </a:xfrm>
          <a:prstGeom prst="rect">
            <a:avLst/>
          </a:prstGeom>
          <a:noFill/>
        </p:spPr>
        <p:txBody>
          <a:bodyPr wrap="square" rtlCol="0">
            <a:spAutoFit/>
          </a:bodyPr>
          <a:lstStyle/>
          <a:p>
            <a:pPr algn="ctr"/>
            <a:r>
              <a:rPr lang="zh-CN" altLang="en-US" sz="6000" b="1" dirty="0">
                <a:solidFill>
                  <a:srgbClr val="2CA8B5"/>
                </a:solidFill>
                <a:latin typeface="方正粗谭黑简体" panose="02000000000000000000" pitchFamily="2" charset="-122"/>
                <a:ea typeface="方正粗谭黑简体" panose="02000000000000000000" pitchFamily="2" charset="-122"/>
              </a:rPr>
              <a:t>目录 </a:t>
            </a:r>
            <a:endParaRPr lang="en-US" altLang="zh-CN" sz="6000" b="1" dirty="0">
              <a:solidFill>
                <a:srgbClr val="2CA8B5"/>
              </a:solidFill>
              <a:latin typeface="方正粗谭黑简体" panose="02000000000000000000" pitchFamily="2" charset="-122"/>
              <a:ea typeface="方正粗谭黑简体" panose="02000000000000000000" pitchFamily="2" charset="-122"/>
            </a:endParaRPr>
          </a:p>
          <a:p>
            <a:pPr algn="ctr"/>
            <a:r>
              <a:rPr lang="en-US" altLang="zh-CN" sz="6000" b="1" dirty="0" smtClean="0">
                <a:solidFill>
                  <a:srgbClr val="2CA8B5"/>
                </a:solidFill>
                <a:latin typeface="方正粗谭黑简体" panose="02000000000000000000" pitchFamily="2" charset="-122"/>
                <a:ea typeface="方正粗谭黑简体" panose="02000000000000000000" pitchFamily="2" charset="-122"/>
              </a:rPr>
              <a:t> </a:t>
            </a:r>
            <a:r>
              <a:rPr lang="en-US" altLang="zh-CN" sz="2800" b="1" dirty="0">
                <a:solidFill>
                  <a:srgbClr val="2CA8B5"/>
                </a:solidFill>
                <a:latin typeface="方正粗谭黑简体" panose="02000000000000000000" pitchFamily="2" charset="-122"/>
                <a:ea typeface="方正粗谭黑简体" panose="02000000000000000000" pitchFamily="2" charset="-122"/>
              </a:rPr>
              <a:t>CONTENTS</a:t>
            </a:r>
            <a:endParaRPr lang="zh-CN" altLang="en-US" sz="6000" b="1" dirty="0">
              <a:solidFill>
                <a:srgbClr val="2CA8B5"/>
              </a:solidFill>
              <a:latin typeface="方正粗谭黑简体" panose="02000000000000000000" pitchFamily="2" charset="-122"/>
              <a:ea typeface="方正粗谭黑简体" panose="02000000000000000000" pitchFamily="2" charset="-122"/>
            </a:endParaRPr>
          </a:p>
        </p:txBody>
      </p:sp>
      <p:sp>
        <p:nvSpPr>
          <p:cNvPr id="10" name="椭圆 9"/>
          <p:cNvSpPr/>
          <p:nvPr/>
        </p:nvSpPr>
        <p:spPr>
          <a:xfrm>
            <a:off x="5586713" y="1857279"/>
            <a:ext cx="596076" cy="566189"/>
          </a:xfrm>
          <a:prstGeom prst="ellipse">
            <a:avLst/>
          </a:prstGeom>
          <a:noFill/>
          <a:ln>
            <a:solidFill>
              <a:srgbClr val="E33A5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2CA8B5"/>
              </a:solidFill>
              <a:latin typeface="+mj-lt"/>
            </a:endParaRPr>
          </a:p>
        </p:txBody>
      </p:sp>
      <p:sp>
        <p:nvSpPr>
          <p:cNvPr id="11" name="文本框 10"/>
          <p:cNvSpPr txBox="1"/>
          <p:nvPr/>
        </p:nvSpPr>
        <p:spPr>
          <a:xfrm>
            <a:off x="5540411" y="1901328"/>
            <a:ext cx="694483" cy="523220"/>
          </a:xfrm>
          <a:prstGeom prst="rect">
            <a:avLst/>
          </a:prstGeom>
          <a:noFill/>
        </p:spPr>
        <p:txBody>
          <a:bodyPr wrap="square" rtlCol="0">
            <a:spAutoFit/>
          </a:bodyPr>
          <a:lstStyle/>
          <a:p>
            <a:pPr algn="ctr"/>
            <a:r>
              <a:rPr lang="en-US" altLang="zh-CN" sz="2800" b="1" dirty="0">
                <a:solidFill>
                  <a:srgbClr val="2CA8B5"/>
                </a:solidFill>
                <a:latin typeface="+mj-lt"/>
                <a:ea typeface="微软雅黑" panose="020B0503020204020204" pitchFamily="34" charset="-122"/>
              </a:rPr>
              <a:t>01</a:t>
            </a:r>
            <a:endParaRPr lang="zh-CN" altLang="en-US" sz="2800" b="1" dirty="0">
              <a:solidFill>
                <a:srgbClr val="2CA8B5"/>
              </a:solidFill>
              <a:latin typeface="+mj-lt"/>
              <a:ea typeface="微软雅黑" panose="020B0503020204020204" pitchFamily="34" charset="-122"/>
            </a:endParaRPr>
          </a:p>
        </p:txBody>
      </p:sp>
      <p:sp>
        <p:nvSpPr>
          <p:cNvPr id="12" name="文本框 11"/>
          <p:cNvSpPr txBox="1"/>
          <p:nvPr/>
        </p:nvSpPr>
        <p:spPr>
          <a:xfrm>
            <a:off x="6543372" y="1943076"/>
            <a:ext cx="3414532" cy="461665"/>
          </a:xfrm>
          <a:prstGeom prst="rect">
            <a:avLst/>
          </a:prstGeom>
          <a:noFill/>
        </p:spPr>
        <p:txBody>
          <a:bodyPr wrap="square" rtlCol="0">
            <a:spAutoFit/>
          </a:bodyPr>
          <a:lstStyle/>
          <a:p>
            <a:r>
              <a:rPr lang="zh-CN" altLang="en-US" sz="2400" b="1" dirty="0">
                <a:solidFill>
                  <a:srgbClr val="2CA8B5"/>
                </a:solidFill>
                <a:latin typeface="微软雅黑" panose="020B0503020204020204" pitchFamily="34" charset="-122"/>
                <a:ea typeface="微软雅黑" panose="020B0503020204020204" pitchFamily="34" charset="-122"/>
              </a:rPr>
              <a:t>输入标题文字</a:t>
            </a:r>
            <a:r>
              <a:rPr lang="en-US" altLang="zh-CN" sz="2400" b="1" dirty="0">
                <a:solidFill>
                  <a:srgbClr val="2CA8B5"/>
                </a:solidFill>
                <a:latin typeface="微软雅黑" panose="020B0503020204020204" pitchFamily="34" charset="-122"/>
                <a:ea typeface="微软雅黑" panose="020B0503020204020204" pitchFamily="34" charset="-122"/>
              </a:rPr>
              <a:t>01</a:t>
            </a:r>
            <a:endParaRPr lang="zh-CN" altLang="en-US" sz="2400" b="1" dirty="0">
              <a:solidFill>
                <a:srgbClr val="2CA8B5"/>
              </a:solidFill>
              <a:latin typeface="微软雅黑" panose="020B0503020204020204" pitchFamily="34" charset="-122"/>
              <a:ea typeface="微软雅黑" panose="020B0503020204020204" pitchFamily="34" charset="-122"/>
            </a:endParaRPr>
          </a:p>
        </p:txBody>
      </p:sp>
      <p:sp>
        <p:nvSpPr>
          <p:cNvPr id="13" name="椭圆 12"/>
          <p:cNvSpPr/>
          <p:nvPr/>
        </p:nvSpPr>
        <p:spPr>
          <a:xfrm>
            <a:off x="5586713" y="2773216"/>
            <a:ext cx="596076" cy="566189"/>
          </a:xfrm>
          <a:prstGeom prst="ellipse">
            <a:avLst/>
          </a:prstGeom>
          <a:noFill/>
          <a:ln>
            <a:solidFill>
              <a:srgbClr val="E33A5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2CA8B5"/>
              </a:solidFill>
              <a:latin typeface="+mj-lt"/>
            </a:endParaRPr>
          </a:p>
        </p:txBody>
      </p:sp>
      <p:sp>
        <p:nvSpPr>
          <p:cNvPr id="14" name="文本框 13"/>
          <p:cNvSpPr txBox="1"/>
          <p:nvPr/>
        </p:nvSpPr>
        <p:spPr>
          <a:xfrm>
            <a:off x="5540411" y="2809870"/>
            <a:ext cx="694483" cy="523220"/>
          </a:xfrm>
          <a:prstGeom prst="rect">
            <a:avLst/>
          </a:prstGeom>
          <a:noFill/>
        </p:spPr>
        <p:txBody>
          <a:bodyPr wrap="square" rtlCol="0">
            <a:spAutoFit/>
          </a:bodyPr>
          <a:lstStyle/>
          <a:p>
            <a:pPr algn="ctr"/>
            <a:r>
              <a:rPr lang="en-US" altLang="zh-CN" sz="2800" b="1" dirty="0">
                <a:solidFill>
                  <a:srgbClr val="2CA8B5"/>
                </a:solidFill>
                <a:latin typeface="+mj-lt"/>
                <a:ea typeface="微软雅黑" panose="020B0503020204020204" pitchFamily="34" charset="-122"/>
              </a:rPr>
              <a:t>02</a:t>
            </a:r>
            <a:endParaRPr lang="zh-CN" altLang="en-US" sz="2800" b="1" dirty="0">
              <a:solidFill>
                <a:srgbClr val="2CA8B5"/>
              </a:solidFill>
              <a:latin typeface="+mj-lt"/>
              <a:ea typeface="微软雅黑" panose="020B0503020204020204" pitchFamily="34" charset="-122"/>
            </a:endParaRPr>
          </a:p>
        </p:txBody>
      </p:sp>
      <p:sp>
        <p:nvSpPr>
          <p:cNvPr id="15" name="文本框 14"/>
          <p:cNvSpPr txBox="1"/>
          <p:nvPr/>
        </p:nvSpPr>
        <p:spPr>
          <a:xfrm>
            <a:off x="6543372" y="2859013"/>
            <a:ext cx="3414532" cy="461665"/>
          </a:xfrm>
          <a:prstGeom prst="rect">
            <a:avLst/>
          </a:prstGeom>
          <a:noFill/>
        </p:spPr>
        <p:txBody>
          <a:bodyPr wrap="square" rtlCol="0">
            <a:spAutoFit/>
          </a:bodyPr>
          <a:lstStyle/>
          <a:p>
            <a:r>
              <a:rPr lang="zh-CN" altLang="en-US" sz="2400" b="1" dirty="0">
                <a:solidFill>
                  <a:srgbClr val="2CA8B5"/>
                </a:solidFill>
                <a:latin typeface="微软雅黑" panose="020B0503020204020204" pitchFamily="34" charset="-122"/>
                <a:ea typeface="微软雅黑" panose="020B0503020204020204" pitchFamily="34" charset="-122"/>
              </a:rPr>
              <a:t>输入标题文字</a:t>
            </a:r>
            <a:r>
              <a:rPr lang="en-US" altLang="zh-CN" sz="2400" b="1" dirty="0">
                <a:solidFill>
                  <a:srgbClr val="2CA8B5"/>
                </a:solidFill>
                <a:latin typeface="微软雅黑" panose="020B0503020204020204" pitchFamily="34" charset="-122"/>
                <a:ea typeface="微软雅黑" panose="020B0503020204020204" pitchFamily="34" charset="-122"/>
              </a:rPr>
              <a:t>02</a:t>
            </a:r>
            <a:endParaRPr lang="zh-CN" altLang="en-US" sz="2400" b="1" dirty="0">
              <a:solidFill>
                <a:srgbClr val="2CA8B5"/>
              </a:solidFill>
              <a:latin typeface="微软雅黑" panose="020B0503020204020204" pitchFamily="34" charset="-122"/>
              <a:ea typeface="微软雅黑" panose="020B0503020204020204" pitchFamily="34" charset="-122"/>
            </a:endParaRPr>
          </a:p>
        </p:txBody>
      </p:sp>
      <p:sp>
        <p:nvSpPr>
          <p:cNvPr id="16" name="椭圆 15"/>
          <p:cNvSpPr/>
          <p:nvPr/>
        </p:nvSpPr>
        <p:spPr>
          <a:xfrm>
            <a:off x="5586713" y="3663452"/>
            <a:ext cx="596076" cy="566189"/>
          </a:xfrm>
          <a:prstGeom prst="ellipse">
            <a:avLst/>
          </a:prstGeom>
          <a:noFill/>
          <a:ln>
            <a:solidFill>
              <a:srgbClr val="E33A5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2CA8B5"/>
              </a:solidFill>
              <a:latin typeface="+mj-lt"/>
            </a:endParaRPr>
          </a:p>
        </p:txBody>
      </p:sp>
      <p:sp>
        <p:nvSpPr>
          <p:cNvPr id="17" name="文本框 16"/>
          <p:cNvSpPr txBox="1"/>
          <p:nvPr/>
        </p:nvSpPr>
        <p:spPr>
          <a:xfrm>
            <a:off x="5560435" y="3698129"/>
            <a:ext cx="694483" cy="523220"/>
          </a:xfrm>
          <a:prstGeom prst="rect">
            <a:avLst/>
          </a:prstGeom>
          <a:noFill/>
        </p:spPr>
        <p:txBody>
          <a:bodyPr wrap="square" rtlCol="0">
            <a:spAutoFit/>
          </a:bodyPr>
          <a:lstStyle/>
          <a:p>
            <a:pPr algn="ctr"/>
            <a:r>
              <a:rPr lang="en-US" altLang="zh-CN" sz="2800" b="1" dirty="0">
                <a:solidFill>
                  <a:srgbClr val="2CA8B5"/>
                </a:solidFill>
                <a:latin typeface="+mj-lt"/>
                <a:ea typeface="微软雅黑" panose="020B0503020204020204" pitchFamily="34" charset="-122"/>
              </a:rPr>
              <a:t>03</a:t>
            </a:r>
            <a:endParaRPr lang="zh-CN" altLang="en-US" sz="2800" b="1" dirty="0">
              <a:solidFill>
                <a:srgbClr val="2CA8B5"/>
              </a:solidFill>
              <a:latin typeface="+mj-lt"/>
              <a:ea typeface="微软雅黑" panose="020B0503020204020204" pitchFamily="34" charset="-122"/>
            </a:endParaRPr>
          </a:p>
        </p:txBody>
      </p:sp>
      <p:sp>
        <p:nvSpPr>
          <p:cNvPr id="18" name="文本框 17"/>
          <p:cNvSpPr txBox="1"/>
          <p:nvPr/>
        </p:nvSpPr>
        <p:spPr>
          <a:xfrm>
            <a:off x="6543372" y="3749249"/>
            <a:ext cx="3414532" cy="461665"/>
          </a:xfrm>
          <a:prstGeom prst="rect">
            <a:avLst/>
          </a:prstGeom>
          <a:noFill/>
        </p:spPr>
        <p:txBody>
          <a:bodyPr wrap="square" rtlCol="0">
            <a:spAutoFit/>
          </a:bodyPr>
          <a:lstStyle/>
          <a:p>
            <a:r>
              <a:rPr lang="zh-CN" altLang="en-US" sz="2400" b="1" dirty="0">
                <a:solidFill>
                  <a:srgbClr val="2CA8B5"/>
                </a:solidFill>
                <a:latin typeface="微软雅黑" panose="020B0503020204020204" pitchFamily="34" charset="-122"/>
                <a:ea typeface="微软雅黑" panose="020B0503020204020204" pitchFamily="34" charset="-122"/>
              </a:rPr>
              <a:t>输入标题文字</a:t>
            </a:r>
            <a:r>
              <a:rPr lang="en-US" altLang="zh-CN" sz="2400" b="1" dirty="0">
                <a:solidFill>
                  <a:srgbClr val="2CA8B5"/>
                </a:solidFill>
                <a:latin typeface="微软雅黑" panose="020B0503020204020204" pitchFamily="34" charset="-122"/>
                <a:ea typeface="微软雅黑" panose="020B0503020204020204" pitchFamily="34" charset="-122"/>
              </a:rPr>
              <a:t>03</a:t>
            </a:r>
            <a:endParaRPr lang="zh-CN" altLang="en-US" sz="2400" b="1" dirty="0">
              <a:solidFill>
                <a:srgbClr val="2CA8B5"/>
              </a:solidFill>
              <a:latin typeface="微软雅黑" panose="020B0503020204020204" pitchFamily="34" charset="-122"/>
              <a:ea typeface="微软雅黑" panose="020B0503020204020204" pitchFamily="34" charset="-122"/>
            </a:endParaRPr>
          </a:p>
        </p:txBody>
      </p:sp>
      <p:sp>
        <p:nvSpPr>
          <p:cNvPr id="19" name="椭圆 18"/>
          <p:cNvSpPr/>
          <p:nvPr/>
        </p:nvSpPr>
        <p:spPr>
          <a:xfrm>
            <a:off x="5586713" y="4510636"/>
            <a:ext cx="596076" cy="566189"/>
          </a:xfrm>
          <a:prstGeom prst="ellipse">
            <a:avLst/>
          </a:prstGeom>
          <a:noFill/>
          <a:ln>
            <a:solidFill>
              <a:srgbClr val="E33A5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2CA8B5"/>
              </a:solidFill>
              <a:latin typeface="+mj-lt"/>
            </a:endParaRPr>
          </a:p>
        </p:txBody>
      </p:sp>
      <p:sp>
        <p:nvSpPr>
          <p:cNvPr id="20" name="文本框 19"/>
          <p:cNvSpPr txBox="1"/>
          <p:nvPr/>
        </p:nvSpPr>
        <p:spPr>
          <a:xfrm>
            <a:off x="5540410" y="4574557"/>
            <a:ext cx="694483" cy="523220"/>
          </a:xfrm>
          <a:prstGeom prst="rect">
            <a:avLst/>
          </a:prstGeom>
          <a:noFill/>
        </p:spPr>
        <p:txBody>
          <a:bodyPr wrap="square" rtlCol="0">
            <a:spAutoFit/>
          </a:bodyPr>
          <a:lstStyle/>
          <a:p>
            <a:pPr algn="ctr"/>
            <a:r>
              <a:rPr lang="en-US" altLang="zh-CN" sz="2800" b="1" dirty="0">
                <a:solidFill>
                  <a:srgbClr val="2CA8B5"/>
                </a:solidFill>
                <a:latin typeface="+mj-lt"/>
                <a:ea typeface="微软雅黑" panose="020B0503020204020204" pitchFamily="34" charset="-122"/>
              </a:rPr>
              <a:t>04</a:t>
            </a:r>
            <a:endParaRPr lang="zh-CN" altLang="en-US" sz="2800" b="1" dirty="0">
              <a:solidFill>
                <a:srgbClr val="2CA8B5"/>
              </a:solidFill>
              <a:latin typeface="+mj-lt"/>
              <a:ea typeface="微软雅黑" panose="020B0503020204020204" pitchFamily="34" charset="-122"/>
            </a:endParaRPr>
          </a:p>
        </p:txBody>
      </p:sp>
      <p:sp>
        <p:nvSpPr>
          <p:cNvPr id="21" name="文本框 20"/>
          <p:cNvSpPr txBox="1"/>
          <p:nvPr/>
        </p:nvSpPr>
        <p:spPr>
          <a:xfrm>
            <a:off x="6543372" y="4596433"/>
            <a:ext cx="3414532" cy="461665"/>
          </a:xfrm>
          <a:prstGeom prst="rect">
            <a:avLst/>
          </a:prstGeom>
          <a:noFill/>
        </p:spPr>
        <p:txBody>
          <a:bodyPr wrap="square" rtlCol="0">
            <a:spAutoFit/>
          </a:bodyPr>
          <a:lstStyle/>
          <a:p>
            <a:r>
              <a:rPr lang="zh-CN" altLang="en-US" sz="2400" b="1" dirty="0">
                <a:solidFill>
                  <a:srgbClr val="2CA8B5"/>
                </a:solidFill>
                <a:latin typeface="微软雅黑" panose="020B0503020204020204" pitchFamily="34" charset="-122"/>
                <a:ea typeface="微软雅黑" panose="020B0503020204020204" pitchFamily="34" charset="-122"/>
              </a:rPr>
              <a:t>输入标题文字</a:t>
            </a:r>
            <a:r>
              <a:rPr lang="en-US" altLang="zh-CN" sz="2400" b="1" dirty="0">
                <a:solidFill>
                  <a:srgbClr val="2CA8B5"/>
                </a:solidFill>
                <a:latin typeface="微软雅黑" panose="020B0503020204020204" pitchFamily="34" charset="-122"/>
                <a:ea typeface="微软雅黑" panose="020B0503020204020204" pitchFamily="34" charset="-122"/>
              </a:rPr>
              <a:t>04</a:t>
            </a:r>
            <a:endParaRPr lang="zh-CN" altLang="en-US" sz="2400" b="1" dirty="0">
              <a:solidFill>
                <a:srgbClr val="2CA8B5"/>
              </a:solidFill>
              <a:latin typeface="微软雅黑" panose="020B0503020204020204" pitchFamily="34" charset="-122"/>
              <a:ea typeface="微软雅黑" panose="020B0503020204020204" pitchFamily="34" charset="-122"/>
            </a:endParaRPr>
          </a:p>
        </p:txBody>
      </p:sp>
      <p:cxnSp>
        <p:nvCxnSpPr>
          <p:cNvPr id="5" name="直接连接符 4"/>
          <p:cNvCxnSpPr/>
          <p:nvPr/>
        </p:nvCxnSpPr>
        <p:spPr>
          <a:xfrm flipV="1">
            <a:off x="4106436" y="2173908"/>
            <a:ext cx="0" cy="2453302"/>
          </a:xfrm>
          <a:prstGeom prst="line">
            <a:avLst/>
          </a:prstGeom>
          <a:ln w="38100">
            <a:solidFill>
              <a:srgbClr val="E33A58"/>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85727303"/>
      </p:ext>
    </p:extLst>
  </p:cSld>
  <p:clrMapOvr>
    <a:masterClrMapping/>
  </p:clrMapOvr>
  <mc:AlternateContent xmlns:mc="http://schemas.openxmlformats.org/markup-compatibility/2006" xmlns:p14="http://schemas.microsoft.com/office/powerpoint/2010/main">
    <mc:Choice Requires="p14">
      <p:transition spd="slow" p14:dur="900" advClick="0" advTm="0">
        <p14:warp dir="in"/>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up)">
                                      <p:cBhvr>
                                        <p:cTn id="7" dur="1000"/>
                                        <p:tgtEl>
                                          <p:spTgt spid="9"/>
                                        </p:tgtEl>
                                      </p:cBhvr>
                                    </p:animEffect>
                                  </p:childTnLst>
                                </p:cTn>
                              </p:par>
                            </p:childTnLst>
                          </p:cTn>
                        </p:par>
                        <p:par>
                          <p:cTn id="8" fill="hold">
                            <p:stCondLst>
                              <p:cond delay="1000"/>
                            </p:stCondLst>
                            <p:childTnLst>
                              <p:par>
                                <p:cTn id="9" presetID="22" presetClass="entr" presetSubtype="4"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ipe(down)">
                                      <p:cBhvr>
                                        <p:cTn id="11" dur="500"/>
                                        <p:tgtEl>
                                          <p:spTgt spid="5"/>
                                        </p:tgtEl>
                                      </p:cBhvr>
                                    </p:animEffect>
                                  </p:childTnLst>
                                </p:cTn>
                              </p:par>
                            </p:childTnLst>
                          </p:cTn>
                        </p:par>
                        <p:par>
                          <p:cTn id="12" fill="hold">
                            <p:stCondLst>
                              <p:cond delay="1500"/>
                            </p:stCondLst>
                            <p:childTnLst>
                              <p:par>
                                <p:cTn id="13" presetID="42" presetClass="entr" presetSubtype="0" fill="hold" grpId="0" nodeType="after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fade">
                                      <p:cBhvr>
                                        <p:cTn id="15" dur="1000"/>
                                        <p:tgtEl>
                                          <p:spTgt spid="10"/>
                                        </p:tgtEl>
                                      </p:cBhvr>
                                    </p:animEffect>
                                    <p:anim calcmode="lin" valueType="num">
                                      <p:cBhvr>
                                        <p:cTn id="16" dur="1000" fill="hold"/>
                                        <p:tgtEl>
                                          <p:spTgt spid="10"/>
                                        </p:tgtEl>
                                        <p:attrNameLst>
                                          <p:attrName>ppt_x</p:attrName>
                                        </p:attrNameLst>
                                      </p:cBhvr>
                                      <p:tavLst>
                                        <p:tav tm="0">
                                          <p:val>
                                            <p:strVal val="#ppt_x"/>
                                          </p:val>
                                        </p:tav>
                                        <p:tav tm="100000">
                                          <p:val>
                                            <p:strVal val="#ppt_x"/>
                                          </p:val>
                                        </p:tav>
                                      </p:tavLst>
                                    </p:anim>
                                    <p:anim calcmode="lin" valueType="num">
                                      <p:cBhvr>
                                        <p:cTn id="17" dur="1000" fill="hold"/>
                                        <p:tgtEl>
                                          <p:spTgt spid="10"/>
                                        </p:tgtEl>
                                        <p:attrNameLst>
                                          <p:attrName>ppt_y</p:attrName>
                                        </p:attrNameLst>
                                      </p:cBhvr>
                                      <p:tavLst>
                                        <p:tav tm="0">
                                          <p:val>
                                            <p:strVal val="#ppt_y+.1"/>
                                          </p:val>
                                        </p:tav>
                                        <p:tav tm="100000">
                                          <p:val>
                                            <p:strVal val="#ppt_y"/>
                                          </p:val>
                                        </p:tav>
                                      </p:tavLst>
                                    </p:anim>
                                  </p:childTnLst>
                                </p:cTn>
                              </p:par>
                              <p:par>
                                <p:cTn id="18" presetID="42" presetClass="entr" presetSubtype="0" fill="hold" grpId="0" nodeType="withEffect">
                                  <p:stCondLst>
                                    <p:cond delay="0"/>
                                  </p:stCondLst>
                                  <p:childTnLst>
                                    <p:set>
                                      <p:cBhvr>
                                        <p:cTn id="19" dur="1" fill="hold">
                                          <p:stCondLst>
                                            <p:cond delay="0"/>
                                          </p:stCondLst>
                                        </p:cTn>
                                        <p:tgtEl>
                                          <p:spTgt spid="11"/>
                                        </p:tgtEl>
                                        <p:attrNameLst>
                                          <p:attrName>style.visibility</p:attrName>
                                        </p:attrNameLst>
                                      </p:cBhvr>
                                      <p:to>
                                        <p:strVal val="visible"/>
                                      </p:to>
                                    </p:set>
                                    <p:animEffect transition="in" filter="fade">
                                      <p:cBhvr>
                                        <p:cTn id="20" dur="1000"/>
                                        <p:tgtEl>
                                          <p:spTgt spid="11"/>
                                        </p:tgtEl>
                                      </p:cBhvr>
                                    </p:animEffect>
                                    <p:anim calcmode="lin" valueType="num">
                                      <p:cBhvr>
                                        <p:cTn id="21" dur="1000" fill="hold"/>
                                        <p:tgtEl>
                                          <p:spTgt spid="11"/>
                                        </p:tgtEl>
                                        <p:attrNameLst>
                                          <p:attrName>ppt_x</p:attrName>
                                        </p:attrNameLst>
                                      </p:cBhvr>
                                      <p:tavLst>
                                        <p:tav tm="0">
                                          <p:val>
                                            <p:strVal val="#ppt_x"/>
                                          </p:val>
                                        </p:tav>
                                        <p:tav tm="100000">
                                          <p:val>
                                            <p:strVal val="#ppt_x"/>
                                          </p:val>
                                        </p:tav>
                                      </p:tavLst>
                                    </p:anim>
                                    <p:anim calcmode="lin" valueType="num">
                                      <p:cBhvr>
                                        <p:cTn id="22" dur="1000" fill="hold"/>
                                        <p:tgtEl>
                                          <p:spTgt spid="11"/>
                                        </p:tgtEl>
                                        <p:attrNameLst>
                                          <p:attrName>ppt_y</p:attrName>
                                        </p:attrNameLst>
                                      </p:cBhvr>
                                      <p:tavLst>
                                        <p:tav tm="0">
                                          <p:val>
                                            <p:strVal val="#ppt_y+.1"/>
                                          </p:val>
                                        </p:tav>
                                        <p:tav tm="100000">
                                          <p:val>
                                            <p:strVal val="#ppt_y"/>
                                          </p:val>
                                        </p:tav>
                                      </p:tavLst>
                                    </p:anim>
                                  </p:childTnLst>
                                </p:cTn>
                              </p:par>
                              <p:par>
                                <p:cTn id="23" presetID="42" presetClass="entr" presetSubtype="0" fill="hold" grpId="0" nodeType="withEffect">
                                  <p:stCondLst>
                                    <p:cond delay="0"/>
                                  </p:stCondLst>
                                  <p:childTnLst>
                                    <p:set>
                                      <p:cBhvr>
                                        <p:cTn id="24" dur="1" fill="hold">
                                          <p:stCondLst>
                                            <p:cond delay="0"/>
                                          </p:stCondLst>
                                        </p:cTn>
                                        <p:tgtEl>
                                          <p:spTgt spid="12"/>
                                        </p:tgtEl>
                                        <p:attrNameLst>
                                          <p:attrName>style.visibility</p:attrName>
                                        </p:attrNameLst>
                                      </p:cBhvr>
                                      <p:to>
                                        <p:strVal val="visible"/>
                                      </p:to>
                                    </p:set>
                                    <p:animEffect transition="in" filter="fade">
                                      <p:cBhvr>
                                        <p:cTn id="25" dur="1000"/>
                                        <p:tgtEl>
                                          <p:spTgt spid="12"/>
                                        </p:tgtEl>
                                      </p:cBhvr>
                                    </p:animEffect>
                                    <p:anim calcmode="lin" valueType="num">
                                      <p:cBhvr>
                                        <p:cTn id="26" dur="1000" fill="hold"/>
                                        <p:tgtEl>
                                          <p:spTgt spid="12"/>
                                        </p:tgtEl>
                                        <p:attrNameLst>
                                          <p:attrName>ppt_x</p:attrName>
                                        </p:attrNameLst>
                                      </p:cBhvr>
                                      <p:tavLst>
                                        <p:tav tm="0">
                                          <p:val>
                                            <p:strVal val="#ppt_x"/>
                                          </p:val>
                                        </p:tav>
                                        <p:tav tm="100000">
                                          <p:val>
                                            <p:strVal val="#ppt_x"/>
                                          </p:val>
                                        </p:tav>
                                      </p:tavLst>
                                    </p:anim>
                                    <p:anim calcmode="lin" valueType="num">
                                      <p:cBhvr>
                                        <p:cTn id="27" dur="1000" fill="hold"/>
                                        <p:tgtEl>
                                          <p:spTgt spid="12"/>
                                        </p:tgtEl>
                                        <p:attrNameLst>
                                          <p:attrName>ppt_y</p:attrName>
                                        </p:attrNameLst>
                                      </p:cBhvr>
                                      <p:tavLst>
                                        <p:tav tm="0">
                                          <p:val>
                                            <p:strVal val="#ppt_y+.1"/>
                                          </p:val>
                                        </p:tav>
                                        <p:tav tm="100000">
                                          <p:val>
                                            <p:strVal val="#ppt_y"/>
                                          </p:val>
                                        </p:tav>
                                      </p:tavLst>
                                    </p:anim>
                                  </p:childTnLst>
                                </p:cTn>
                              </p:par>
                            </p:childTnLst>
                          </p:cTn>
                        </p:par>
                        <p:par>
                          <p:cTn id="28" fill="hold">
                            <p:stCondLst>
                              <p:cond delay="2500"/>
                            </p:stCondLst>
                            <p:childTnLst>
                              <p:par>
                                <p:cTn id="29" presetID="42" presetClass="entr" presetSubtype="0" fill="hold" grpId="0" nodeType="afterEffect">
                                  <p:stCondLst>
                                    <p:cond delay="0"/>
                                  </p:stCondLst>
                                  <p:childTnLst>
                                    <p:set>
                                      <p:cBhvr>
                                        <p:cTn id="30" dur="1" fill="hold">
                                          <p:stCondLst>
                                            <p:cond delay="0"/>
                                          </p:stCondLst>
                                        </p:cTn>
                                        <p:tgtEl>
                                          <p:spTgt spid="13"/>
                                        </p:tgtEl>
                                        <p:attrNameLst>
                                          <p:attrName>style.visibility</p:attrName>
                                        </p:attrNameLst>
                                      </p:cBhvr>
                                      <p:to>
                                        <p:strVal val="visible"/>
                                      </p:to>
                                    </p:set>
                                    <p:animEffect transition="in" filter="fade">
                                      <p:cBhvr>
                                        <p:cTn id="31" dur="1000"/>
                                        <p:tgtEl>
                                          <p:spTgt spid="13"/>
                                        </p:tgtEl>
                                      </p:cBhvr>
                                    </p:animEffect>
                                    <p:anim calcmode="lin" valueType="num">
                                      <p:cBhvr>
                                        <p:cTn id="32" dur="1000" fill="hold"/>
                                        <p:tgtEl>
                                          <p:spTgt spid="13"/>
                                        </p:tgtEl>
                                        <p:attrNameLst>
                                          <p:attrName>ppt_x</p:attrName>
                                        </p:attrNameLst>
                                      </p:cBhvr>
                                      <p:tavLst>
                                        <p:tav tm="0">
                                          <p:val>
                                            <p:strVal val="#ppt_x"/>
                                          </p:val>
                                        </p:tav>
                                        <p:tav tm="100000">
                                          <p:val>
                                            <p:strVal val="#ppt_x"/>
                                          </p:val>
                                        </p:tav>
                                      </p:tavLst>
                                    </p:anim>
                                    <p:anim calcmode="lin" valueType="num">
                                      <p:cBhvr>
                                        <p:cTn id="33" dur="1000" fill="hold"/>
                                        <p:tgtEl>
                                          <p:spTgt spid="13"/>
                                        </p:tgtEl>
                                        <p:attrNameLst>
                                          <p:attrName>ppt_y</p:attrName>
                                        </p:attrNameLst>
                                      </p:cBhvr>
                                      <p:tavLst>
                                        <p:tav tm="0">
                                          <p:val>
                                            <p:strVal val="#ppt_y+.1"/>
                                          </p:val>
                                        </p:tav>
                                        <p:tav tm="100000">
                                          <p:val>
                                            <p:strVal val="#ppt_y"/>
                                          </p:val>
                                        </p:tav>
                                      </p:tavLst>
                                    </p:anim>
                                  </p:childTnLst>
                                </p:cTn>
                              </p:par>
                              <p:par>
                                <p:cTn id="34" presetID="42" presetClass="entr" presetSubtype="0" fill="hold" grpId="0" nodeType="withEffect">
                                  <p:stCondLst>
                                    <p:cond delay="0"/>
                                  </p:stCondLst>
                                  <p:childTnLst>
                                    <p:set>
                                      <p:cBhvr>
                                        <p:cTn id="35" dur="1" fill="hold">
                                          <p:stCondLst>
                                            <p:cond delay="0"/>
                                          </p:stCondLst>
                                        </p:cTn>
                                        <p:tgtEl>
                                          <p:spTgt spid="14"/>
                                        </p:tgtEl>
                                        <p:attrNameLst>
                                          <p:attrName>style.visibility</p:attrName>
                                        </p:attrNameLst>
                                      </p:cBhvr>
                                      <p:to>
                                        <p:strVal val="visible"/>
                                      </p:to>
                                    </p:set>
                                    <p:animEffect transition="in" filter="fade">
                                      <p:cBhvr>
                                        <p:cTn id="36" dur="1000"/>
                                        <p:tgtEl>
                                          <p:spTgt spid="14"/>
                                        </p:tgtEl>
                                      </p:cBhvr>
                                    </p:animEffect>
                                    <p:anim calcmode="lin" valueType="num">
                                      <p:cBhvr>
                                        <p:cTn id="37" dur="1000" fill="hold"/>
                                        <p:tgtEl>
                                          <p:spTgt spid="14"/>
                                        </p:tgtEl>
                                        <p:attrNameLst>
                                          <p:attrName>ppt_x</p:attrName>
                                        </p:attrNameLst>
                                      </p:cBhvr>
                                      <p:tavLst>
                                        <p:tav tm="0">
                                          <p:val>
                                            <p:strVal val="#ppt_x"/>
                                          </p:val>
                                        </p:tav>
                                        <p:tav tm="100000">
                                          <p:val>
                                            <p:strVal val="#ppt_x"/>
                                          </p:val>
                                        </p:tav>
                                      </p:tavLst>
                                    </p:anim>
                                    <p:anim calcmode="lin" valueType="num">
                                      <p:cBhvr>
                                        <p:cTn id="38" dur="1000" fill="hold"/>
                                        <p:tgtEl>
                                          <p:spTgt spid="14"/>
                                        </p:tgtEl>
                                        <p:attrNameLst>
                                          <p:attrName>ppt_y</p:attrName>
                                        </p:attrNameLst>
                                      </p:cBhvr>
                                      <p:tavLst>
                                        <p:tav tm="0">
                                          <p:val>
                                            <p:strVal val="#ppt_y+.1"/>
                                          </p:val>
                                        </p:tav>
                                        <p:tav tm="100000">
                                          <p:val>
                                            <p:strVal val="#ppt_y"/>
                                          </p:val>
                                        </p:tav>
                                      </p:tavLst>
                                    </p:anim>
                                  </p:childTnLst>
                                </p:cTn>
                              </p:par>
                              <p:par>
                                <p:cTn id="39" presetID="42" presetClass="entr" presetSubtype="0" fill="hold" grpId="0" nodeType="withEffect">
                                  <p:stCondLst>
                                    <p:cond delay="0"/>
                                  </p:stCondLst>
                                  <p:childTnLst>
                                    <p:set>
                                      <p:cBhvr>
                                        <p:cTn id="40" dur="1" fill="hold">
                                          <p:stCondLst>
                                            <p:cond delay="0"/>
                                          </p:stCondLst>
                                        </p:cTn>
                                        <p:tgtEl>
                                          <p:spTgt spid="15"/>
                                        </p:tgtEl>
                                        <p:attrNameLst>
                                          <p:attrName>style.visibility</p:attrName>
                                        </p:attrNameLst>
                                      </p:cBhvr>
                                      <p:to>
                                        <p:strVal val="visible"/>
                                      </p:to>
                                    </p:set>
                                    <p:animEffect transition="in" filter="fade">
                                      <p:cBhvr>
                                        <p:cTn id="41" dur="1000"/>
                                        <p:tgtEl>
                                          <p:spTgt spid="15"/>
                                        </p:tgtEl>
                                      </p:cBhvr>
                                    </p:animEffect>
                                    <p:anim calcmode="lin" valueType="num">
                                      <p:cBhvr>
                                        <p:cTn id="42" dur="1000" fill="hold"/>
                                        <p:tgtEl>
                                          <p:spTgt spid="15"/>
                                        </p:tgtEl>
                                        <p:attrNameLst>
                                          <p:attrName>ppt_x</p:attrName>
                                        </p:attrNameLst>
                                      </p:cBhvr>
                                      <p:tavLst>
                                        <p:tav tm="0">
                                          <p:val>
                                            <p:strVal val="#ppt_x"/>
                                          </p:val>
                                        </p:tav>
                                        <p:tav tm="100000">
                                          <p:val>
                                            <p:strVal val="#ppt_x"/>
                                          </p:val>
                                        </p:tav>
                                      </p:tavLst>
                                    </p:anim>
                                    <p:anim calcmode="lin" valueType="num">
                                      <p:cBhvr>
                                        <p:cTn id="43" dur="1000" fill="hold"/>
                                        <p:tgtEl>
                                          <p:spTgt spid="15"/>
                                        </p:tgtEl>
                                        <p:attrNameLst>
                                          <p:attrName>ppt_y</p:attrName>
                                        </p:attrNameLst>
                                      </p:cBhvr>
                                      <p:tavLst>
                                        <p:tav tm="0">
                                          <p:val>
                                            <p:strVal val="#ppt_y+.1"/>
                                          </p:val>
                                        </p:tav>
                                        <p:tav tm="100000">
                                          <p:val>
                                            <p:strVal val="#ppt_y"/>
                                          </p:val>
                                        </p:tav>
                                      </p:tavLst>
                                    </p:anim>
                                  </p:childTnLst>
                                </p:cTn>
                              </p:par>
                            </p:childTnLst>
                          </p:cTn>
                        </p:par>
                        <p:par>
                          <p:cTn id="44" fill="hold">
                            <p:stCondLst>
                              <p:cond delay="3500"/>
                            </p:stCondLst>
                            <p:childTnLst>
                              <p:par>
                                <p:cTn id="45" presetID="42" presetClass="entr" presetSubtype="0" fill="hold" grpId="0" nodeType="afterEffect">
                                  <p:stCondLst>
                                    <p:cond delay="0"/>
                                  </p:stCondLst>
                                  <p:childTnLst>
                                    <p:set>
                                      <p:cBhvr>
                                        <p:cTn id="46" dur="1" fill="hold">
                                          <p:stCondLst>
                                            <p:cond delay="0"/>
                                          </p:stCondLst>
                                        </p:cTn>
                                        <p:tgtEl>
                                          <p:spTgt spid="16"/>
                                        </p:tgtEl>
                                        <p:attrNameLst>
                                          <p:attrName>style.visibility</p:attrName>
                                        </p:attrNameLst>
                                      </p:cBhvr>
                                      <p:to>
                                        <p:strVal val="visible"/>
                                      </p:to>
                                    </p:set>
                                    <p:animEffect transition="in" filter="fade">
                                      <p:cBhvr>
                                        <p:cTn id="47" dur="1000"/>
                                        <p:tgtEl>
                                          <p:spTgt spid="16"/>
                                        </p:tgtEl>
                                      </p:cBhvr>
                                    </p:animEffect>
                                    <p:anim calcmode="lin" valueType="num">
                                      <p:cBhvr>
                                        <p:cTn id="48" dur="1000" fill="hold"/>
                                        <p:tgtEl>
                                          <p:spTgt spid="16"/>
                                        </p:tgtEl>
                                        <p:attrNameLst>
                                          <p:attrName>ppt_x</p:attrName>
                                        </p:attrNameLst>
                                      </p:cBhvr>
                                      <p:tavLst>
                                        <p:tav tm="0">
                                          <p:val>
                                            <p:strVal val="#ppt_x"/>
                                          </p:val>
                                        </p:tav>
                                        <p:tav tm="100000">
                                          <p:val>
                                            <p:strVal val="#ppt_x"/>
                                          </p:val>
                                        </p:tav>
                                      </p:tavLst>
                                    </p:anim>
                                    <p:anim calcmode="lin" valueType="num">
                                      <p:cBhvr>
                                        <p:cTn id="49" dur="1000" fill="hold"/>
                                        <p:tgtEl>
                                          <p:spTgt spid="16"/>
                                        </p:tgtEl>
                                        <p:attrNameLst>
                                          <p:attrName>ppt_y</p:attrName>
                                        </p:attrNameLst>
                                      </p:cBhvr>
                                      <p:tavLst>
                                        <p:tav tm="0">
                                          <p:val>
                                            <p:strVal val="#ppt_y+.1"/>
                                          </p:val>
                                        </p:tav>
                                        <p:tav tm="100000">
                                          <p:val>
                                            <p:strVal val="#ppt_y"/>
                                          </p:val>
                                        </p:tav>
                                      </p:tavLst>
                                    </p:anim>
                                  </p:childTnLst>
                                </p:cTn>
                              </p:par>
                              <p:par>
                                <p:cTn id="50" presetID="42" presetClass="entr" presetSubtype="0" fill="hold" grpId="0" nodeType="withEffect">
                                  <p:stCondLst>
                                    <p:cond delay="0"/>
                                  </p:stCondLst>
                                  <p:childTnLst>
                                    <p:set>
                                      <p:cBhvr>
                                        <p:cTn id="51" dur="1" fill="hold">
                                          <p:stCondLst>
                                            <p:cond delay="0"/>
                                          </p:stCondLst>
                                        </p:cTn>
                                        <p:tgtEl>
                                          <p:spTgt spid="17"/>
                                        </p:tgtEl>
                                        <p:attrNameLst>
                                          <p:attrName>style.visibility</p:attrName>
                                        </p:attrNameLst>
                                      </p:cBhvr>
                                      <p:to>
                                        <p:strVal val="visible"/>
                                      </p:to>
                                    </p:set>
                                    <p:animEffect transition="in" filter="fade">
                                      <p:cBhvr>
                                        <p:cTn id="52" dur="1000"/>
                                        <p:tgtEl>
                                          <p:spTgt spid="17"/>
                                        </p:tgtEl>
                                      </p:cBhvr>
                                    </p:animEffect>
                                    <p:anim calcmode="lin" valueType="num">
                                      <p:cBhvr>
                                        <p:cTn id="53" dur="1000" fill="hold"/>
                                        <p:tgtEl>
                                          <p:spTgt spid="17"/>
                                        </p:tgtEl>
                                        <p:attrNameLst>
                                          <p:attrName>ppt_x</p:attrName>
                                        </p:attrNameLst>
                                      </p:cBhvr>
                                      <p:tavLst>
                                        <p:tav tm="0">
                                          <p:val>
                                            <p:strVal val="#ppt_x"/>
                                          </p:val>
                                        </p:tav>
                                        <p:tav tm="100000">
                                          <p:val>
                                            <p:strVal val="#ppt_x"/>
                                          </p:val>
                                        </p:tav>
                                      </p:tavLst>
                                    </p:anim>
                                    <p:anim calcmode="lin" valueType="num">
                                      <p:cBhvr>
                                        <p:cTn id="54" dur="1000" fill="hold"/>
                                        <p:tgtEl>
                                          <p:spTgt spid="17"/>
                                        </p:tgtEl>
                                        <p:attrNameLst>
                                          <p:attrName>ppt_y</p:attrName>
                                        </p:attrNameLst>
                                      </p:cBhvr>
                                      <p:tavLst>
                                        <p:tav tm="0">
                                          <p:val>
                                            <p:strVal val="#ppt_y+.1"/>
                                          </p:val>
                                        </p:tav>
                                        <p:tav tm="100000">
                                          <p:val>
                                            <p:strVal val="#ppt_y"/>
                                          </p:val>
                                        </p:tav>
                                      </p:tavLst>
                                    </p:anim>
                                  </p:childTnLst>
                                </p:cTn>
                              </p:par>
                              <p:par>
                                <p:cTn id="55" presetID="42" presetClass="entr" presetSubtype="0" fill="hold" grpId="0" nodeType="withEffect">
                                  <p:stCondLst>
                                    <p:cond delay="0"/>
                                  </p:stCondLst>
                                  <p:childTnLst>
                                    <p:set>
                                      <p:cBhvr>
                                        <p:cTn id="56" dur="1" fill="hold">
                                          <p:stCondLst>
                                            <p:cond delay="0"/>
                                          </p:stCondLst>
                                        </p:cTn>
                                        <p:tgtEl>
                                          <p:spTgt spid="18"/>
                                        </p:tgtEl>
                                        <p:attrNameLst>
                                          <p:attrName>style.visibility</p:attrName>
                                        </p:attrNameLst>
                                      </p:cBhvr>
                                      <p:to>
                                        <p:strVal val="visible"/>
                                      </p:to>
                                    </p:set>
                                    <p:animEffect transition="in" filter="fade">
                                      <p:cBhvr>
                                        <p:cTn id="57" dur="1000"/>
                                        <p:tgtEl>
                                          <p:spTgt spid="18"/>
                                        </p:tgtEl>
                                      </p:cBhvr>
                                    </p:animEffect>
                                    <p:anim calcmode="lin" valueType="num">
                                      <p:cBhvr>
                                        <p:cTn id="58" dur="1000" fill="hold"/>
                                        <p:tgtEl>
                                          <p:spTgt spid="18"/>
                                        </p:tgtEl>
                                        <p:attrNameLst>
                                          <p:attrName>ppt_x</p:attrName>
                                        </p:attrNameLst>
                                      </p:cBhvr>
                                      <p:tavLst>
                                        <p:tav tm="0">
                                          <p:val>
                                            <p:strVal val="#ppt_x"/>
                                          </p:val>
                                        </p:tav>
                                        <p:tav tm="100000">
                                          <p:val>
                                            <p:strVal val="#ppt_x"/>
                                          </p:val>
                                        </p:tav>
                                      </p:tavLst>
                                    </p:anim>
                                    <p:anim calcmode="lin" valueType="num">
                                      <p:cBhvr>
                                        <p:cTn id="59" dur="1000" fill="hold"/>
                                        <p:tgtEl>
                                          <p:spTgt spid="18"/>
                                        </p:tgtEl>
                                        <p:attrNameLst>
                                          <p:attrName>ppt_y</p:attrName>
                                        </p:attrNameLst>
                                      </p:cBhvr>
                                      <p:tavLst>
                                        <p:tav tm="0">
                                          <p:val>
                                            <p:strVal val="#ppt_y+.1"/>
                                          </p:val>
                                        </p:tav>
                                        <p:tav tm="100000">
                                          <p:val>
                                            <p:strVal val="#ppt_y"/>
                                          </p:val>
                                        </p:tav>
                                      </p:tavLst>
                                    </p:anim>
                                  </p:childTnLst>
                                </p:cTn>
                              </p:par>
                            </p:childTnLst>
                          </p:cTn>
                        </p:par>
                        <p:par>
                          <p:cTn id="60" fill="hold">
                            <p:stCondLst>
                              <p:cond delay="4500"/>
                            </p:stCondLst>
                            <p:childTnLst>
                              <p:par>
                                <p:cTn id="61" presetID="42" presetClass="entr" presetSubtype="0" fill="hold" grpId="0" nodeType="afterEffect">
                                  <p:stCondLst>
                                    <p:cond delay="0"/>
                                  </p:stCondLst>
                                  <p:childTnLst>
                                    <p:set>
                                      <p:cBhvr>
                                        <p:cTn id="62" dur="1" fill="hold">
                                          <p:stCondLst>
                                            <p:cond delay="0"/>
                                          </p:stCondLst>
                                        </p:cTn>
                                        <p:tgtEl>
                                          <p:spTgt spid="19"/>
                                        </p:tgtEl>
                                        <p:attrNameLst>
                                          <p:attrName>style.visibility</p:attrName>
                                        </p:attrNameLst>
                                      </p:cBhvr>
                                      <p:to>
                                        <p:strVal val="visible"/>
                                      </p:to>
                                    </p:set>
                                    <p:animEffect transition="in" filter="fade">
                                      <p:cBhvr>
                                        <p:cTn id="63" dur="1000"/>
                                        <p:tgtEl>
                                          <p:spTgt spid="19"/>
                                        </p:tgtEl>
                                      </p:cBhvr>
                                    </p:animEffect>
                                    <p:anim calcmode="lin" valueType="num">
                                      <p:cBhvr>
                                        <p:cTn id="64" dur="1000" fill="hold"/>
                                        <p:tgtEl>
                                          <p:spTgt spid="19"/>
                                        </p:tgtEl>
                                        <p:attrNameLst>
                                          <p:attrName>ppt_x</p:attrName>
                                        </p:attrNameLst>
                                      </p:cBhvr>
                                      <p:tavLst>
                                        <p:tav tm="0">
                                          <p:val>
                                            <p:strVal val="#ppt_x"/>
                                          </p:val>
                                        </p:tav>
                                        <p:tav tm="100000">
                                          <p:val>
                                            <p:strVal val="#ppt_x"/>
                                          </p:val>
                                        </p:tav>
                                      </p:tavLst>
                                    </p:anim>
                                    <p:anim calcmode="lin" valueType="num">
                                      <p:cBhvr>
                                        <p:cTn id="65" dur="1000" fill="hold"/>
                                        <p:tgtEl>
                                          <p:spTgt spid="19"/>
                                        </p:tgtEl>
                                        <p:attrNameLst>
                                          <p:attrName>ppt_y</p:attrName>
                                        </p:attrNameLst>
                                      </p:cBhvr>
                                      <p:tavLst>
                                        <p:tav tm="0">
                                          <p:val>
                                            <p:strVal val="#ppt_y+.1"/>
                                          </p:val>
                                        </p:tav>
                                        <p:tav tm="100000">
                                          <p:val>
                                            <p:strVal val="#ppt_y"/>
                                          </p:val>
                                        </p:tav>
                                      </p:tavLst>
                                    </p:anim>
                                  </p:childTnLst>
                                </p:cTn>
                              </p:par>
                              <p:par>
                                <p:cTn id="66" presetID="42" presetClass="entr" presetSubtype="0" fill="hold" grpId="0" nodeType="withEffect">
                                  <p:stCondLst>
                                    <p:cond delay="0"/>
                                  </p:stCondLst>
                                  <p:childTnLst>
                                    <p:set>
                                      <p:cBhvr>
                                        <p:cTn id="67" dur="1" fill="hold">
                                          <p:stCondLst>
                                            <p:cond delay="0"/>
                                          </p:stCondLst>
                                        </p:cTn>
                                        <p:tgtEl>
                                          <p:spTgt spid="20"/>
                                        </p:tgtEl>
                                        <p:attrNameLst>
                                          <p:attrName>style.visibility</p:attrName>
                                        </p:attrNameLst>
                                      </p:cBhvr>
                                      <p:to>
                                        <p:strVal val="visible"/>
                                      </p:to>
                                    </p:set>
                                    <p:animEffect transition="in" filter="fade">
                                      <p:cBhvr>
                                        <p:cTn id="68" dur="1000"/>
                                        <p:tgtEl>
                                          <p:spTgt spid="20"/>
                                        </p:tgtEl>
                                      </p:cBhvr>
                                    </p:animEffect>
                                    <p:anim calcmode="lin" valueType="num">
                                      <p:cBhvr>
                                        <p:cTn id="69" dur="1000" fill="hold"/>
                                        <p:tgtEl>
                                          <p:spTgt spid="20"/>
                                        </p:tgtEl>
                                        <p:attrNameLst>
                                          <p:attrName>ppt_x</p:attrName>
                                        </p:attrNameLst>
                                      </p:cBhvr>
                                      <p:tavLst>
                                        <p:tav tm="0">
                                          <p:val>
                                            <p:strVal val="#ppt_x"/>
                                          </p:val>
                                        </p:tav>
                                        <p:tav tm="100000">
                                          <p:val>
                                            <p:strVal val="#ppt_x"/>
                                          </p:val>
                                        </p:tav>
                                      </p:tavLst>
                                    </p:anim>
                                    <p:anim calcmode="lin" valueType="num">
                                      <p:cBhvr>
                                        <p:cTn id="70" dur="1000" fill="hold"/>
                                        <p:tgtEl>
                                          <p:spTgt spid="20"/>
                                        </p:tgtEl>
                                        <p:attrNameLst>
                                          <p:attrName>ppt_y</p:attrName>
                                        </p:attrNameLst>
                                      </p:cBhvr>
                                      <p:tavLst>
                                        <p:tav tm="0">
                                          <p:val>
                                            <p:strVal val="#ppt_y+.1"/>
                                          </p:val>
                                        </p:tav>
                                        <p:tav tm="100000">
                                          <p:val>
                                            <p:strVal val="#ppt_y"/>
                                          </p:val>
                                        </p:tav>
                                      </p:tavLst>
                                    </p:anim>
                                  </p:childTnLst>
                                </p:cTn>
                              </p:par>
                              <p:par>
                                <p:cTn id="71" presetID="42" presetClass="entr" presetSubtype="0" fill="hold" grpId="0" nodeType="withEffect">
                                  <p:stCondLst>
                                    <p:cond delay="0"/>
                                  </p:stCondLst>
                                  <p:childTnLst>
                                    <p:set>
                                      <p:cBhvr>
                                        <p:cTn id="72" dur="1" fill="hold">
                                          <p:stCondLst>
                                            <p:cond delay="0"/>
                                          </p:stCondLst>
                                        </p:cTn>
                                        <p:tgtEl>
                                          <p:spTgt spid="21"/>
                                        </p:tgtEl>
                                        <p:attrNameLst>
                                          <p:attrName>style.visibility</p:attrName>
                                        </p:attrNameLst>
                                      </p:cBhvr>
                                      <p:to>
                                        <p:strVal val="visible"/>
                                      </p:to>
                                    </p:set>
                                    <p:animEffect transition="in" filter="fade">
                                      <p:cBhvr>
                                        <p:cTn id="73" dur="1000"/>
                                        <p:tgtEl>
                                          <p:spTgt spid="21"/>
                                        </p:tgtEl>
                                      </p:cBhvr>
                                    </p:animEffect>
                                    <p:anim calcmode="lin" valueType="num">
                                      <p:cBhvr>
                                        <p:cTn id="74" dur="1000" fill="hold"/>
                                        <p:tgtEl>
                                          <p:spTgt spid="21"/>
                                        </p:tgtEl>
                                        <p:attrNameLst>
                                          <p:attrName>ppt_x</p:attrName>
                                        </p:attrNameLst>
                                      </p:cBhvr>
                                      <p:tavLst>
                                        <p:tav tm="0">
                                          <p:val>
                                            <p:strVal val="#ppt_x"/>
                                          </p:val>
                                        </p:tav>
                                        <p:tav tm="100000">
                                          <p:val>
                                            <p:strVal val="#ppt_x"/>
                                          </p:val>
                                        </p:tav>
                                      </p:tavLst>
                                    </p:anim>
                                    <p:anim calcmode="lin" valueType="num">
                                      <p:cBhvr>
                                        <p:cTn id="75" dur="1000" fill="hold"/>
                                        <p:tgtEl>
                                          <p:spTgt spid="2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animBg="1"/>
      <p:bldP spid="11" grpId="0"/>
      <p:bldP spid="12" grpId="0"/>
      <p:bldP spid="13" grpId="0" animBg="1"/>
      <p:bldP spid="14" grpId="0"/>
      <p:bldP spid="15" grpId="0"/>
      <p:bldP spid="16" grpId="0" animBg="1"/>
      <p:bldP spid="17" grpId="0"/>
      <p:bldP spid="18" grpId="0"/>
      <p:bldP spid="19" grpId="0" animBg="1"/>
      <p:bldP spid="20" grpId="0"/>
      <p:bldP spid="21"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任意多边形 37"/>
          <p:cNvSpPr/>
          <p:nvPr/>
        </p:nvSpPr>
        <p:spPr>
          <a:xfrm>
            <a:off x="-32074" y="3371132"/>
            <a:ext cx="12236938" cy="1271571"/>
          </a:xfrm>
          <a:custGeom>
            <a:avLst/>
            <a:gdLst>
              <a:gd name="connsiteX0" fmla="*/ 0 w 12721389"/>
              <a:gd name="connsiteY0" fmla="*/ 532365 h 1078137"/>
              <a:gd name="connsiteX1" fmla="*/ 3593431 w 12721389"/>
              <a:gd name="connsiteY1" fmla="*/ 51102 h 1078137"/>
              <a:gd name="connsiteX2" fmla="*/ 7908758 w 12721389"/>
              <a:gd name="connsiteY2" fmla="*/ 1077797 h 1078137"/>
              <a:gd name="connsiteX3" fmla="*/ 11774905 w 12721389"/>
              <a:gd name="connsiteY3" fmla="*/ 163397 h 1078137"/>
              <a:gd name="connsiteX4" fmla="*/ 12721389 w 12721389"/>
              <a:gd name="connsiteY4" fmla="*/ 35060 h 1078137"/>
              <a:gd name="connsiteX0" fmla="*/ 0 w 12721389"/>
              <a:gd name="connsiteY0" fmla="*/ 532365 h 1078137"/>
              <a:gd name="connsiteX1" fmla="*/ 3593431 w 12721389"/>
              <a:gd name="connsiteY1" fmla="*/ 51102 h 1078137"/>
              <a:gd name="connsiteX2" fmla="*/ 7908758 w 12721389"/>
              <a:gd name="connsiteY2" fmla="*/ 1077797 h 1078137"/>
              <a:gd name="connsiteX3" fmla="*/ 11774905 w 12721389"/>
              <a:gd name="connsiteY3" fmla="*/ 163397 h 1078137"/>
              <a:gd name="connsiteX4" fmla="*/ 12721389 w 12721389"/>
              <a:gd name="connsiteY4" fmla="*/ 35060 h 1078137"/>
              <a:gd name="connsiteX0" fmla="*/ 0 w 12721389"/>
              <a:gd name="connsiteY0" fmla="*/ 503854 h 1049626"/>
              <a:gd name="connsiteX1" fmla="*/ 3593431 w 12721389"/>
              <a:gd name="connsiteY1" fmla="*/ 22591 h 1049626"/>
              <a:gd name="connsiteX2" fmla="*/ 7908758 w 12721389"/>
              <a:gd name="connsiteY2" fmla="*/ 1049286 h 1049626"/>
              <a:gd name="connsiteX3" fmla="*/ 11774905 w 12721389"/>
              <a:gd name="connsiteY3" fmla="*/ 134886 h 1049626"/>
              <a:gd name="connsiteX4" fmla="*/ 12721389 w 12721389"/>
              <a:gd name="connsiteY4" fmla="*/ 6549 h 1049626"/>
              <a:gd name="connsiteX0" fmla="*/ 0 w 12368463"/>
              <a:gd name="connsiteY0" fmla="*/ 498433 h 1044197"/>
              <a:gd name="connsiteX1" fmla="*/ 3593431 w 12368463"/>
              <a:gd name="connsiteY1" fmla="*/ 17170 h 1044197"/>
              <a:gd name="connsiteX2" fmla="*/ 7908758 w 12368463"/>
              <a:gd name="connsiteY2" fmla="*/ 1043865 h 1044197"/>
              <a:gd name="connsiteX3" fmla="*/ 11774905 w 12368463"/>
              <a:gd name="connsiteY3" fmla="*/ 129465 h 1044197"/>
              <a:gd name="connsiteX4" fmla="*/ 12368463 w 12368463"/>
              <a:gd name="connsiteY4" fmla="*/ 113423 h 1044197"/>
              <a:gd name="connsiteX0" fmla="*/ 0 w 12368463"/>
              <a:gd name="connsiteY0" fmla="*/ 498433 h 1044197"/>
              <a:gd name="connsiteX1" fmla="*/ 3593431 w 12368463"/>
              <a:gd name="connsiteY1" fmla="*/ 17170 h 1044197"/>
              <a:gd name="connsiteX2" fmla="*/ 7908758 w 12368463"/>
              <a:gd name="connsiteY2" fmla="*/ 1043865 h 1044197"/>
              <a:gd name="connsiteX3" fmla="*/ 11774905 w 12368463"/>
              <a:gd name="connsiteY3" fmla="*/ 129465 h 1044197"/>
              <a:gd name="connsiteX4" fmla="*/ 12368463 w 12368463"/>
              <a:gd name="connsiteY4" fmla="*/ 113423 h 1044197"/>
              <a:gd name="connsiteX0" fmla="*/ 0 w 12368463"/>
              <a:gd name="connsiteY0" fmla="*/ 498433 h 1045860"/>
              <a:gd name="connsiteX1" fmla="*/ 3593431 w 12368463"/>
              <a:gd name="connsiteY1" fmla="*/ 17170 h 1045860"/>
              <a:gd name="connsiteX2" fmla="*/ 7908758 w 12368463"/>
              <a:gd name="connsiteY2" fmla="*/ 1043865 h 1045860"/>
              <a:gd name="connsiteX3" fmla="*/ 11357810 w 12368463"/>
              <a:gd name="connsiteY3" fmla="*/ 273844 h 1045860"/>
              <a:gd name="connsiteX4" fmla="*/ 12368463 w 12368463"/>
              <a:gd name="connsiteY4" fmla="*/ 113423 h 1045860"/>
              <a:gd name="connsiteX0" fmla="*/ 0 w 12368463"/>
              <a:gd name="connsiteY0" fmla="*/ 503294 h 1146765"/>
              <a:gd name="connsiteX1" fmla="*/ 3593431 w 12368463"/>
              <a:gd name="connsiteY1" fmla="*/ 22031 h 1146765"/>
              <a:gd name="connsiteX2" fmla="*/ 8855242 w 12368463"/>
              <a:gd name="connsiteY2" fmla="*/ 1144979 h 1146765"/>
              <a:gd name="connsiteX3" fmla="*/ 11357810 w 12368463"/>
              <a:gd name="connsiteY3" fmla="*/ 278705 h 1146765"/>
              <a:gd name="connsiteX4" fmla="*/ 12368463 w 12368463"/>
              <a:gd name="connsiteY4" fmla="*/ 118284 h 1146765"/>
              <a:gd name="connsiteX0" fmla="*/ 0 w 12368463"/>
              <a:gd name="connsiteY0" fmla="*/ 503294 h 1157827"/>
              <a:gd name="connsiteX1" fmla="*/ 3593431 w 12368463"/>
              <a:gd name="connsiteY1" fmla="*/ 22031 h 1157827"/>
              <a:gd name="connsiteX2" fmla="*/ 8855242 w 12368463"/>
              <a:gd name="connsiteY2" fmla="*/ 1144979 h 1157827"/>
              <a:gd name="connsiteX3" fmla="*/ 11357810 w 12368463"/>
              <a:gd name="connsiteY3" fmla="*/ 599547 h 1157827"/>
              <a:gd name="connsiteX4" fmla="*/ 12368463 w 12368463"/>
              <a:gd name="connsiteY4" fmla="*/ 118284 h 1157827"/>
              <a:gd name="connsiteX0" fmla="*/ 0 w 12368463"/>
              <a:gd name="connsiteY0" fmla="*/ 503294 h 1161527"/>
              <a:gd name="connsiteX1" fmla="*/ 3593431 w 12368463"/>
              <a:gd name="connsiteY1" fmla="*/ 22031 h 1161527"/>
              <a:gd name="connsiteX2" fmla="*/ 8855242 w 12368463"/>
              <a:gd name="connsiteY2" fmla="*/ 1144979 h 1161527"/>
              <a:gd name="connsiteX3" fmla="*/ 11357810 w 12368463"/>
              <a:gd name="connsiteY3" fmla="*/ 599547 h 1161527"/>
              <a:gd name="connsiteX4" fmla="*/ 12368463 w 12368463"/>
              <a:gd name="connsiteY4" fmla="*/ 118284 h 1161527"/>
              <a:gd name="connsiteX0" fmla="*/ 0 w 12609094"/>
              <a:gd name="connsiteY0" fmla="*/ 503294 h 1157530"/>
              <a:gd name="connsiteX1" fmla="*/ 3593431 w 12609094"/>
              <a:gd name="connsiteY1" fmla="*/ 22031 h 1157530"/>
              <a:gd name="connsiteX2" fmla="*/ 8855242 w 12609094"/>
              <a:gd name="connsiteY2" fmla="*/ 1144979 h 1157530"/>
              <a:gd name="connsiteX3" fmla="*/ 11357810 w 12609094"/>
              <a:gd name="connsiteY3" fmla="*/ 599547 h 1157530"/>
              <a:gd name="connsiteX4" fmla="*/ 12609094 w 12609094"/>
              <a:gd name="connsiteY4" fmla="*/ 198494 h 1157530"/>
              <a:gd name="connsiteX0" fmla="*/ 0 w 12609094"/>
              <a:gd name="connsiteY0" fmla="*/ 503294 h 1157530"/>
              <a:gd name="connsiteX1" fmla="*/ 3593431 w 12609094"/>
              <a:gd name="connsiteY1" fmla="*/ 22031 h 1157530"/>
              <a:gd name="connsiteX2" fmla="*/ 8855242 w 12609094"/>
              <a:gd name="connsiteY2" fmla="*/ 1144979 h 1157530"/>
              <a:gd name="connsiteX3" fmla="*/ 11357810 w 12609094"/>
              <a:gd name="connsiteY3" fmla="*/ 599547 h 1157530"/>
              <a:gd name="connsiteX4" fmla="*/ 12609094 w 12609094"/>
              <a:gd name="connsiteY4" fmla="*/ 198494 h 1157530"/>
              <a:gd name="connsiteX0" fmla="*/ 0 w 12609094"/>
              <a:gd name="connsiteY0" fmla="*/ 503294 h 1157530"/>
              <a:gd name="connsiteX1" fmla="*/ 3593431 w 12609094"/>
              <a:gd name="connsiteY1" fmla="*/ 22031 h 1157530"/>
              <a:gd name="connsiteX2" fmla="*/ 8678779 w 12609094"/>
              <a:gd name="connsiteY2" fmla="*/ 1144979 h 1157530"/>
              <a:gd name="connsiteX3" fmla="*/ 11357810 w 12609094"/>
              <a:gd name="connsiteY3" fmla="*/ 599547 h 1157530"/>
              <a:gd name="connsiteX4" fmla="*/ 12609094 w 12609094"/>
              <a:gd name="connsiteY4" fmla="*/ 198494 h 1157530"/>
              <a:gd name="connsiteX0" fmla="*/ 0 w 12609094"/>
              <a:gd name="connsiteY0" fmla="*/ 503294 h 1145790"/>
              <a:gd name="connsiteX1" fmla="*/ 3593431 w 12609094"/>
              <a:gd name="connsiteY1" fmla="*/ 22031 h 1145790"/>
              <a:gd name="connsiteX2" fmla="*/ 8678779 w 12609094"/>
              <a:gd name="connsiteY2" fmla="*/ 1144979 h 1145790"/>
              <a:gd name="connsiteX3" fmla="*/ 12609094 w 12609094"/>
              <a:gd name="connsiteY3" fmla="*/ 198494 h 1145790"/>
              <a:gd name="connsiteX0" fmla="*/ 0 w 12609094"/>
              <a:gd name="connsiteY0" fmla="*/ 458098 h 1100219"/>
              <a:gd name="connsiteX1" fmla="*/ 4010526 w 12609094"/>
              <a:gd name="connsiteY1" fmla="*/ 24961 h 1100219"/>
              <a:gd name="connsiteX2" fmla="*/ 8678779 w 12609094"/>
              <a:gd name="connsiteY2" fmla="*/ 1099783 h 1100219"/>
              <a:gd name="connsiteX3" fmla="*/ 12609094 w 12609094"/>
              <a:gd name="connsiteY3" fmla="*/ 153298 h 1100219"/>
              <a:gd name="connsiteX0" fmla="*/ 0 w 12609094"/>
              <a:gd name="connsiteY0" fmla="*/ 459006 h 1117160"/>
              <a:gd name="connsiteX1" fmla="*/ 4010526 w 12609094"/>
              <a:gd name="connsiteY1" fmla="*/ 25869 h 1117160"/>
              <a:gd name="connsiteX2" fmla="*/ 8999621 w 12609094"/>
              <a:gd name="connsiteY2" fmla="*/ 1116733 h 1117160"/>
              <a:gd name="connsiteX3" fmla="*/ 12609094 w 12609094"/>
              <a:gd name="connsiteY3" fmla="*/ 154206 h 1117160"/>
              <a:gd name="connsiteX0" fmla="*/ 0 w 12288251"/>
              <a:gd name="connsiteY0" fmla="*/ 459006 h 1118949"/>
              <a:gd name="connsiteX1" fmla="*/ 4010526 w 12288251"/>
              <a:gd name="connsiteY1" fmla="*/ 25869 h 1118949"/>
              <a:gd name="connsiteX2" fmla="*/ 8999621 w 12288251"/>
              <a:gd name="connsiteY2" fmla="*/ 1116733 h 1118949"/>
              <a:gd name="connsiteX3" fmla="*/ 12288251 w 12288251"/>
              <a:gd name="connsiteY3" fmla="*/ 298585 h 1118949"/>
              <a:gd name="connsiteX0" fmla="*/ 0 w 12288251"/>
              <a:gd name="connsiteY0" fmla="*/ 459006 h 1119678"/>
              <a:gd name="connsiteX1" fmla="*/ 4010526 w 12288251"/>
              <a:gd name="connsiteY1" fmla="*/ 25869 h 1119678"/>
              <a:gd name="connsiteX2" fmla="*/ 8999621 w 12288251"/>
              <a:gd name="connsiteY2" fmla="*/ 1116733 h 1119678"/>
              <a:gd name="connsiteX3" fmla="*/ 12288251 w 12288251"/>
              <a:gd name="connsiteY3" fmla="*/ 298585 h 1119678"/>
              <a:gd name="connsiteX0" fmla="*/ 0 w 12336378"/>
              <a:gd name="connsiteY0" fmla="*/ 459006 h 1119678"/>
              <a:gd name="connsiteX1" fmla="*/ 4010526 w 12336378"/>
              <a:gd name="connsiteY1" fmla="*/ 25869 h 1119678"/>
              <a:gd name="connsiteX2" fmla="*/ 8999621 w 12336378"/>
              <a:gd name="connsiteY2" fmla="*/ 1116733 h 1119678"/>
              <a:gd name="connsiteX3" fmla="*/ 12336378 w 12336378"/>
              <a:gd name="connsiteY3" fmla="*/ 298585 h 1119678"/>
              <a:gd name="connsiteX0" fmla="*/ 0 w 12336378"/>
              <a:gd name="connsiteY0" fmla="*/ 459006 h 1119864"/>
              <a:gd name="connsiteX1" fmla="*/ 4010526 w 12336378"/>
              <a:gd name="connsiteY1" fmla="*/ 25869 h 1119864"/>
              <a:gd name="connsiteX2" fmla="*/ 8999621 w 12336378"/>
              <a:gd name="connsiteY2" fmla="*/ 1116733 h 1119864"/>
              <a:gd name="connsiteX3" fmla="*/ 12336378 w 12336378"/>
              <a:gd name="connsiteY3" fmla="*/ 298585 h 1119864"/>
              <a:gd name="connsiteX0" fmla="*/ 0 w 12336378"/>
              <a:gd name="connsiteY0" fmla="*/ 459920 h 1136723"/>
              <a:gd name="connsiteX1" fmla="*/ 4010526 w 12336378"/>
              <a:gd name="connsiteY1" fmla="*/ 26783 h 1136723"/>
              <a:gd name="connsiteX2" fmla="*/ 9160042 w 12336378"/>
              <a:gd name="connsiteY2" fmla="*/ 1133689 h 1136723"/>
              <a:gd name="connsiteX3" fmla="*/ 12336378 w 12336378"/>
              <a:gd name="connsiteY3" fmla="*/ 299499 h 1136723"/>
              <a:gd name="connsiteX0" fmla="*/ 0 w 12336378"/>
              <a:gd name="connsiteY0" fmla="*/ 489883 h 1167372"/>
              <a:gd name="connsiteX1" fmla="*/ 3930315 w 12336378"/>
              <a:gd name="connsiteY1" fmla="*/ 24662 h 1167372"/>
              <a:gd name="connsiteX2" fmla="*/ 9160042 w 12336378"/>
              <a:gd name="connsiteY2" fmla="*/ 1163652 h 1167372"/>
              <a:gd name="connsiteX3" fmla="*/ 12336378 w 12336378"/>
              <a:gd name="connsiteY3" fmla="*/ 329462 h 1167372"/>
              <a:gd name="connsiteX0" fmla="*/ 0 w 12336378"/>
              <a:gd name="connsiteY0" fmla="*/ 489883 h 1167372"/>
              <a:gd name="connsiteX1" fmla="*/ 3930315 w 12336378"/>
              <a:gd name="connsiteY1" fmla="*/ 24662 h 1167372"/>
              <a:gd name="connsiteX2" fmla="*/ 9160042 w 12336378"/>
              <a:gd name="connsiteY2" fmla="*/ 1163652 h 1167372"/>
              <a:gd name="connsiteX3" fmla="*/ 12336378 w 12336378"/>
              <a:gd name="connsiteY3" fmla="*/ 329462 h 1167372"/>
              <a:gd name="connsiteX0" fmla="*/ 0 w 12336378"/>
              <a:gd name="connsiteY0" fmla="*/ 489883 h 1166384"/>
              <a:gd name="connsiteX1" fmla="*/ 3930315 w 12336378"/>
              <a:gd name="connsiteY1" fmla="*/ 24662 h 1166384"/>
              <a:gd name="connsiteX2" fmla="*/ 9160042 w 12336378"/>
              <a:gd name="connsiteY2" fmla="*/ 1163652 h 1166384"/>
              <a:gd name="connsiteX3" fmla="*/ 12336378 w 12336378"/>
              <a:gd name="connsiteY3" fmla="*/ 329462 h 1166384"/>
              <a:gd name="connsiteX0" fmla="*/ 0 w 12256167"/>
              <a:gd name="connsiteY0" fmla="*/ 489883 h 1168885"/>
              <a:gd name="connsiteX1" fmla="*/ 3930315 w 12256167"/>
              <a:gd name="connsiteY1" fmla="*/ 24662 h 1168885"/>
              <a:gd name="connsiteX2" fmla="*/ 9160042 w 12256167"/>
              <a:gd name="connsiteY2" fmla="*/ 1163652 h 1168885"/>
              <a:gd name="connsiteX3" fmla="*/ 12256167 w 12256167"/>
              <a:gd name="connsiteY3" fmla="*/ 425715 h 1168885"/>
              <a:gd name="connsiteX0" fmla="*/ 0 w 12240125"/>
              <a:gd name="connsiteY0" fmla="*/ 238646 h 1254532"/>
              <a:gd name="connsiteX1" fmla="*/ 3914273 w 12240125"/>
              <a:gd name="connsiteY1" fmla="*/ 110309 h 1254532"/>
              <a:gd name="connsiteX2" fmla="*/ 9144000 w 12240125"/>
              <a:gd name="connsiteY2" fmla="*/ 1249299 h 1254532"/>
              <a:gd name="connsiteX3" fmla="*/ 12240125 w 12240125"/>
              <a:gd name="connsiteY3" fmla="*/ 511362 h 1254532"/>
              <a:gd name="connsiteX0" fmla="*/ 0 w 12240125"/>
              <a:gd name="connsiteY0" fmla="*/ 259219 h 1275890"/>
              <a:gd name="connsiteX1" fmla="*/ 3978441 w 12240125"/>
              <a:gd name="connsiteY1" fmla="*/ 98798 h 1275890"/>
              <a:gd name="connsiteX2" fmla="*/ 9144000 w 12240125"/>
              <a:gd name="connsiteY2" fmla="*/ 1269872 h 1275890"/>
              <a:gd name="connsiteX3" fmla="*/ 12240125 w 12240125"/>
              <a:gd name="connsiteY3" fmla="*/ 531935 h 1275890"/>
              <a:gd name="connsiteX0" fmla="*/ 0 w 12240125"/>
              <a:gd name="connsiteY0" fmla="*/ 259219 h 1271902"/>
              <a:gd name="connsiteX1" fmla="*/ 3978441 w 12240125"/>
              <a:gd name="connsiteY1" fmla="*/ 98798 h 1271902"/>
              <a:gd name="connsiteX2" fmla="*/ 9144000 w 12240125"/>
              <a:gd name="connsiteY2" fmla="*/ 1269872 h 1271902"/>
              <a:gd name="connsiteX3" fmla="*/ 12240125 w 12240125"/>
              <a:gd name="connsiteY3" fmla="*/ 531935 h 1271902"/>
              <a:gd name="connsiteX0" fmla="*/ 0 w 12240125"/>
              <a:gd name="connsiteY0" fmla="*/ 259219 h 1271902"/>
              <a:gd name="connsiteX1" fmla="*/ 3978441 w 12240125"/>
              <a:gd name="connsiteY1" fmla="*/ 98798 h 1271902"/>
              <a:gd name="connsiteX2" fmla="*/ 8999621 w 12240125"/>
              <a:gd name="connsiteY2" fmla="*/ 1269872 h 1271902"/>
              <a:gd name="connsiteX3" fmla="*/ 12240125 w 12240125"/>
              <a:gd name="connsiteY3" fmla="*/ 531935 h 1271902"/>
            </a:gdLst>
            <a:ahLst/>
            <a:cxnLst>
              <a:cxn ang="0">
                <a:pos x="connsiteX0" y="connsiteY0"/>
              </a:cxn>
              <a:cxn ang="0">
                <a:pos x="connsiteX1" y="connsiteY1"/>
              </a:cxn>
              <a:cxn ang="0">
                <a:pos x="connsiteX2" y="connsiteY2"/>
              </a:cxn>
              <a:cxn ang="0">
                <a:pos x="connsiteX3" y="connsiteY3"/>
              </a:cxn>
            </a:cxnLst>
            <a:rect l="l" t="t" r="r" b="b"/>
            <a:pathLst>
              <a:path w="12240125" h="1271902">
                <a:moveTo>
                  <a:pt x="0" y="259219"/>
                </a:moveTo>
                <a:cubicBezTo>
                  <a:pt x="1137652" y="-26865"/>
                  <a:pt x="2478504" y="-69644"/>
                  <a:pt x="3978441" y="98798"/>
                </a:cubicBezTo>
                <a:cubicBezTo>
                  <a:pt x="5478378" y="267240"/>
                  <a:pt x="7606632" y="1229768"/>
                  <a:pt x="8999621" y="1269872"/>
                </a:cubicBezTo>
                <a:cubicBezTo>
                  <a:pt x="10392610" y="1309976"/>
                  <a:pt x="11902573" y="745162"/>
                  <a:pt x="12240125" y="531935"/>
                </a:cubicBezTo>
              </a:path>
            </a:pathLst>
          </a:custGeom>
          <a:noFill/>
          <a:ln w="9525">
            <a:solidFill>
              <a:srgbClr val="3F404B"/>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99">
              <a:solidFill>
                <a:schemeClr val="tx1">
                  <a:lumMod val="75000"/>
                  <a:lumOff val="25000"/>
                </a:schemeClr>
              </a:solidFill>
              <a:latin typeface="+mn-ea"/>
            </a:endParaRPr>
          </a:p>
        </p:txBody>
      </p:sp>
      <p:grpSp>
        <p:nvGrpSpPr>
          <p:cNvPr id="3" name="组合 2"/>
          <p:cNvGrpSpPr/>
          <p:nvPr/>
        </p:nvGrpSpPr>
        <p:grpSpPr>
          <a:xfrm>
            <a:off x="1311845" y="3039656"/>
            <a:ext cx="662952" cy="662952"/>
            <a:chOff x="8077071" y="845254"/>
            <a:chExt cx="2036801" cy="2036802"/>
          </a:xfrm>
        </p:grpSpPr>
        <p:sp>
          <p:nvSpPr>
            <p:cNvPr id="4" name="椭圆 3"/>
            <p:cNvSpPr/>
            <p:nvPr/>
          </p:nvSpPr>
          <p:spPr>
            <a:xfrm>
              <a:off x="8077071" y="845254"/>
              <a:ext cx="2036801" cy="2036802"/>
            </a:xfrm>
            <a:prstGeom prst="ellipse">
              <a:avLst/>
            </a:prstGeom>
            <a:solidFill>
              <a:srgbClr val="2CA8B5"/>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tx1">
                    <a:lumMod val="75000"/>
                    <a:lumOff val="25000"/>
                  </a:schemeClr>
                </a:solidFill>
                <a:latin typeface="+mn-ea"/>
              </a:endParaRPr>
            </a:p>
          </p:txBody>
        </p:sp>
        <p:sp>
          <p:nvSpPr>
            <p:cNvPr id="5" name="Freeform 126"/>
            <p:cNvSpPr>
              <a:spLocks noChangeAspect="1" noEditPoints="1"/>
            </p:cNvSpPr>
            <p:nvPr/>
          </p:nvSpPr>
          <p:spPr bwMode="auto">
            <a:xfrm>
              <a:off x="8639337" y="1292885"/>
              <a:ext cx="912278" cy="1141540"/>
            </a:xfrm>
            <a:custGeom>
              <a:avLst/>
              <a:gdLst>
                <a:gd name="T0" fmla="*/ 48 w 81"/>
                <a:gd name="T1" fmla="*/ 27 h 101"/>
                <a:gd name="T2" fmla="*/ 4 w 81"/>
                <a:gd name="T3" fmla="*/ 48 h 101"/>
                <a:gd name="T4" fmla="*/ 0 w 81"/>
                <a:gd name="T5" fmla="*/ 31 h 101"/>
                <a:gd name="T6" fmla="*/ 58 w 81"/>
                <a:gd name="T7" fmla="*/ 90 h 101"/>
                <a:gd name="T8" fmla="*/ 81 w 81"/>
                <a:gd name="T9" fmla="*/ 98 h 101"/>
                <a:gd name="T10" fmla="*/ 58 w 81"/>
                <a:gd name="T11" fmla="*/ 90 h 101"/>
                <a:gd name="T12" fmla="*/ 53 w 81"/>
                <a:gd name="T13" fmla="*/ 101 h 101"/>
                <a:gd name="T14" fmla="*/ 29 w 81"/>
                <a:gd name="T15" fmla="*/ 98 h 101"/>
                <a:gd name="T16" fmla="*/ 0 w 81"/>
                <a:gd name="T17" fmla="*/ 90 h 101"/>
                <a:gd name="T18" fmla="*/ 29 w 81"/>
                <a:gd name="T19" fmla="*/ 87 h 101"/>
                <a:gd name="T20" fmla="*/ 38 w 81"/>
                <a:gd name="T21" fmla="*/ 76 h 101"/>
                <a:gd name="T22" fmla="*/ 0 w 81"/>
                <a:gd name="T23" fmla="*/ 72 h 101"/>
                <a:gd name="T24" fmla="*/ 4 w 81"/>
                <a:gd name="T25" fmla="*/ 54 h 101"/>
                <a:gd name="T26" fmla="*/ 48 w 81"/>
                <a:gd name="T27" fmla="*/ 76 h 101"/>
                <a:gd name="T28" fmla="*/ 44 w 81"/>
                <a:gd name="T29" fmla="*/ 87 h 101"/>
                <a:gd name="T30" fmla="*/ 53 w 81"/>
                <a:gd name="T31" fmla="*/ 90 h 101"/>
                <a:gd name="T32" fmla="*/ 4 w 81"/>
                <a:gd name="T33" fmla="*/ 0 h 101"/>
                <a:gd name="T34" fmla="*/ 48 w 81"/>
                <a:gd name="T35" fmla="*/ 21 h 101"/>
                <a:gd name="T36" fmla="*/ 0 w 81"/>
                <a:gd name="T37" fmla="*/ 17 h 101"/>
                <a:gd name="T38" fmla="*/ 4 w 81"/>
                <a:gd name="T39" fmla="*/ 0 h 101"/>
                <a:gd name="T40" fmla="*/ 53 w 81"/>
                <a:gd name="T41" fmla="*/ 76 h 101"/>
                <a:gd name="T42" fmla="*/ 81 w 81"/>
                <a:gd name="T43" fmla="*/ 72 h 101"/>
                <a:gd name="T44" fmla="*/ 77 w 81"/>
                <a:gd name="T45" fmla="*/ 54 h 101"/>
                <a:gd name="T46" fmla="*/ 59 w 81"/>
                <a:gd name="T47" fmla="*/ 8 h 101"/>
                <a:gd name="T48" fmla="*/ 69 w 81"/>
                <a:gd name="T49" fmla="*/ 13 h 101"/>
                <a:gd name="T50" fmla="*/ 59 w 81"/>
                <a:gd name="T51" fmla="*/ 8 h 101"/>
                <a:gd name="T52" fmla="*/ 69 w 81"/>
                <a:gd name="T53" fmla="*/ 63 h 101"/>
                <a:gd name="T54" fmla="*/ 59 w 81"/>
                <a:gd name="T55" fmla="*/ 67 h 101"/>
                <a:gd name="T56" fmla="*/ 59 w 81"/>
                <a:gd name="T57" fmla="*/ 35 h 101"/>
                <a:gd name="T58" fmla="*/ 69 w 81"/>
                <a:gd name="T59" fmla="*/ 40 h 101"/>
                <a:gd name="T60" fmla="*/ 59 w 81"/>
                <a:gd name="T61" fmla="*/ 35 h 101"/>
                <a:gd name="T62" fmla="*/ 53 w 81"/>
                <a:gd name="T63" fmla="*/ 21 h 101"/>
                <a:gd name="T64" fmla="*/ 81 w 81"/>
                <a:gd name="T65" fmla="*/ 17 h 101"/>
                <a:gd name="T66" fmla="*/ 77 w 81"/>
                <a:gd name="T67" fmla="*/ 0 h 101"/>
                <a:gd name="T68" fmla="*/ 53 w 81"/>
                <a:gd name="T69" fmla="*/ 27 h 101"/>
                <a:gd name="T70" fmla="*/ 77 w 81"/>
                <a:gd name="T71" fmla="*/ 48 h 101"/>
                <a:gd name="T72" fmla="*/ 81 w 81"/>
                <a:gd name="T73" fmla="*/ 31 h 101"/>
                <a:gd name="T74" fmla="*/ 53 w 81"/>
                <a:gd name="T75" fmla="*/ 27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81" h="101">
                  <a:moveTo>
                    <a:pt x="4" y="27"/>
                  </a:moveTo>
                  <a:cubicBezTo>
                    <a:pt x="48" y="27"/>
                    <a:pt x="48" y="27"/>
                    <a:pt x="48" y="27"/>
                  </a:cubicBezTo>
                  <a:cubicBezTo>
                    <a:pt x="48" y="48"/>
                    <a:pt x="48" y="48"/>
                    <a:pt x="48" y="48"/>
                  </a:cubicBezTo>
                  <a:cubicBezTo>
                    <a:pt x="4" y="48"/>
                    <a:pt x="4" y="48"/>
                    <a:pt x="4" y="48"/>
                  </a:cubicBezTo>
                  <a:cubicBezTo>
                    <a:pt x="2" y="48"/>
                    <a:pt x="0" y="46"/>
                    <a:pt x="0" y="44"/>
                  </a:cubicBezTo>
                  <a:cubicBezTo>
                    <a:pt x="0" y="31"/>
                    <a:pt x="0" y="31"/>
                    <a:pt x="0" y="31"/>
                  </a:cubicBezTo>
                  <a:cubicBezTo>
                    <a:pt x="0" y="29"/>
                    <a:pt x="2" y="27"/>
                    <a:pt x="4" y="27"/>
                  </a:cubicBezTo>
                  <a:close/>
                  <a:moveTo>
                    <a:pt x="58" y="90"/>
                  </a:moveTo>
                  <a:cubicBezTo>
                    <a:pt x="81" y="90"/>
                    <a:pt x="81" y="90"/>
                    <a:pt x="81" y="90"/>
                  </a:cubicBezTo>
                  <a:cubicBezTo>
                    <a:pt x="81" y="98"/>
                    <a:pt x="81" y="98"/>
                    <a:pt x="81" y="98"/>
                  </a:cubicBezTo>
                  <a:cubicBezTo>
                    <a:pt x="58" y="98"/>
                    <a:pt x="58" y="98"/>
                    <a:pt x="58" y="98"/>
                  </a:cubicBezTo>
                  <a:cubicBezTo>
                    <a:pt x="58" y="90"/>
                    <a:pt x="58" y="90"/>
                    <a:pt x="58" y="90"/>
                  </a:cubicBezTo>
                  <a:close/>
                  <a:moveTo>
                    <a:pt x="53" y="98"/>
                  </a:moveTo>
                  <a:cubicBezTo>
                    <a:pt x="53" y="101"/>
                    <a:pt x="53" y="101"/>
                    <a:pt x="53" y="101"/>
                  </a:cubicBezTo>
                  <a:cubicBezTo>
                    <a:pt x="29" y="101"/>
                    <a:pt x="29" y="101"/>
                    <a:pt x="29" y="101"/>
                  </a:cubicBezTo>
                  <a:cubicBezTo>
                    <a:pt x="29" y="98"/>
                    <a:pt x="29" y="98"/>
                    <a:pt x="29" y="98"/>
                  </a:cubicBezTo>
                  <a:cubicBezTo>
                    <a:pt x="0" y="98"/>
                    <a:pt x="0" y="98"/>
                    <a:pt x="0" y="98"/>
                  </a:cubicBezTo>
                  <a:cubicBezTo>
                    <a:pt x="0" y="90"/>
                    <a:pt x="0" y="90"/>
                    <a:pt x="0" y="90"/>
                  </a:cubicBezTo>
                  <a:cubicBezTo>
                    <a:pt x="29" y="90"/>
                    <a:pt x="29" y="90"/>
                    <a:pt x="29" y="90"/>
                  </a:cubicBezTo>
                  <a:cubicBezTo>
                    <a:pt x="29" y="87"/>
                    <a:pt x="29" y="87"/>
                    <a:pt x="29" y="87"/>
                  </a:cubicBezTo>
                  <a:cubicBezTo>
                    <a:pt x="38" y="87"/>
                    <a:pt x="38" y="87"/>
                    <a:pt x="38" y="87"/>
                  </a:cubicBezTo>
                  <a:cubicBezTo>
                    <a:pt x="38" y="76"/>
                    <a:pt x="38" y="76"/>
                    <a:pt x="38" y="76"/>
                  </a:cubicBezTo>
                  <a:cubicBezTo>
                    <a:pt x="4" y="76"/>
                    <a:pt x="4" y="76"/>
                    <a:pt x="4" y="76"/>
                  </a:cubicBezTo>
                  <a:cubicBezTo>
                    <a:pt x="2" y="76"/>
                    <a:pt x="0" y="74"/>
                    <a:pt x="0" y="72"/>
                  </a:cubicBezTo>
                  <a:cubicBezTo>
                    <a:pt x="0" y="58"/>
                    <a:pt x="0" y="58"/>
                    <a:pt x="0" y="58"/>
                  </a:cubicBezTo>
                  <a:cubicBezTo>
                    <a:pt x="0" y="56"/>
                    <a:pt x="2" y="54"/>
                    <a:pt x="4" y="54"/>
                  </a:cubicBezTo>
                  <a:cubicBezTo>
                    <a:pt x="48" y="54"/>
                    <a:pt x="48" y="54"/>
                    <a:pt x="48" y="54"/>
                  </a:cubicBezTo>
                  <a:cubicBezTo>
                    <a:pt x="48" y="76"/>
                    <a:pt x="48" y="76"/>
                    <a:pt x="48" y="76"/>
                  </a:cubicBezTo>
                  <a:cubicBezTo>
                    <a:pt x="44" y="76"/>
                    <a:pt x="44" y="76"/>
                    <a:pt x="44" y="76"/>
                  </a:cubicBezTo>
                  <a:cubicBezTo>
                    <a:pt x="44" y="87"/>
                    <a:pt x="44" y="87"/>
                    <a:pt x="44" y="87"/>
                  </a:cubicBezTo>
                  <a:cubicBezTo>
                    <a:pt x="53" y="87"/>
                    <a:pt x="53" y="87"/>
                    <a:pt x="53" y="87"/>
                  </a:cubicBezTo>
                  <a:cubicBezTo>
                    <a:pt x="53" y="90"/>
                    <a:pt x="53" y="90"/>
                    <a:pt x="53" y="90"/>
                  </a:cubicBezTo>
                  <a:cubicBezTo>
                    <a:pt x="53" y="98"/>
                    <a:pt x="53" y="98"/>
                    <a:pt x="53" y="98"/>
                  </a:cubicBezTo>
                  <a:close/>
                  <a:moveTo>
                    <a:pt x="4" y="0"/>
                  </a:moveTo>
                  <a:cubicBezTo>
                    <a:pt x="48" y="0"/>
                    <a:pt x="48" y="0"/>
                    <a:pt x="48" y="0"/>
                  </a:cubicBezTo>
                  <a:cubicBezTo>
                    <a:pt x="48" y="21"/>
                    <a:pt x="48" y="21"/>
                    <a:pt x="48" y="21"/>
                  </a:cubicBezTo>
                  <a:cubicBezTo>
                    <a:pt x="4" y="21"/>
                    <a:pt x="4" y="21"/>
                    <a:pt x="4" y="21"/>
                  </a:cubicBezTo>
                  <a:cubicBezTo>
                    <a:pt x="2" y="21"/>
                    <a:pt x="0" y="19"/>
                    <a:pt x="0" y="17"/>
                  </a:cubicBezTo>
                  <a:cubicBezTo>
                    <a:pt x="0" y="4"/>
                    <a:pt x="0" y="4"/>
                    <a:pt x="0" y="4"/>
                  </a:cubicBezTo>
                  <a:cubicBezTo>
                    <a:pt x="0" y="2"/>
                    <a:pt x="2" y="0"/>
                    <a:pt x="4" y="0"/>
                  </a:cubicBezTo>
                  <a:close/>
                  <a:moveTo>
                    <a:pt x="53" y="54"/>
                  </a:moveTo>
                  <a:cubicBezTo>
                    <a:pt x="53" y="76"/>
                    <a:pt x="53" y="76"/>
                    <a:pt x="53" y="76"/>
                  </a:cubicBezTo>
                  <a:cubicBezTo>
                    <a:pt x="77" y="76"/>
                    <a:pt x="77" y="76"/>
                    <a:pt x="77" y="76"/>
                  </a:cubicBezTo>
                  <a:cubicBezTo>
                    <a:pt x="79" y="76"/>
                    <a:pt x="81" y="74"/>
                    <a:pt x="81" y="72"/>
                  </a:cubicBezTo>
                  <a:cubicBezTo>
                    <a:pt x="81" y="58"/>
                    <a:pt x="81" y="58"/>
                    <a:pt x="81" y="58"/>
                  </a:cubicBezTo>
                  <a:cubicBezTo>
                    <a:pt x="81" y="56"/>
                    <a:pt x="79" y="54"/>
                    <a:pt x="77" y="54"/>
                  </a:cubicBezTo>
                  <a:cubicBezTo>
                    <a:pt x="53" y="54"/>
                    <a:pt x="53" y="54"/>
                    <a:pt x="53" y="54"/>
                  </a:cubicBezTo>
                  <a:close/>
                  <a:moveTo>
                    <a:pt x="59" y="8"/>
                  </a:moveTo>
                  <a:cubicBezTo>
                    <a:pt x="69" y="8"/>
                    <a:pt x="69" y="8"/>
                    <a:pt x="69" y="8"/>
                  </a:cubicBezTo>
                  <a:cubicBezTo>
                    <a:pt x="69" y="13"/>
                    <a:pt x="69" y="13"/>
                    <a:pt x="69" y="13"/>
                  </a:cubicBezTo>
                  <a:cubicBezTo>
                    <a:pt x="59" y="13"/>
                    <a:pt x="59" y="13"/>
                    <a:pt x="59" y="13"/>
                  </a:cubicBezTo>
                  <a:cubicBezTo>
                    <a:pt x="59" y="8"/>
                    <a:pt x="59" y="8"/>
                    <a:pt x="59" y="8"/>
                  </a:cubicBezTo>
                  <a:close/>
                  <a:moveTo>
                    <a:pt x="59" y="63"/>
                  </a:moveTo>
                  <a:cubicBezTo>
                    <a:pt x="69" y="63"/>
                    <a:pt x="69" y="63"/>
                    <a:pt x="69" y="63"/>
                  </a:cubicBezTo>
                  <a:cubicBezTo>
                    <a:pt x="69" y="67"/>
                    <a:pt x="69" y="67"/>
                    <a:pt x="69" y="67"/>
                  </a:cubicBezTo>
                  <a:cubicBezTo>
                    <a:pt x="59" y="67"/>
                    <a:pt x="59" y="67"/>
                    <a:pt x="59" y="67"/>
                  </a:cubicBezTo>
                  <a:cubicBezTo>
                    <a:pt x="59" y="63"/>
                    <a:pt x="59" y="63"/>
                    <a:pt x="59" y="63"/>
                  </a:cubicBezTo>
                  <a:close/>
                  <a:moveTo>
                    <a:pt x="59" y="35"/>
                  </a:moveTo>
                  <a:cubicBezTo>
                    <a:pt x="69" y="35"/>
                    <a:pt x="69" y="35"/>
                    <a:pt x="69" y="35"/>
                  </a:cubicBezTo>
                  <a:cubicBezTo>
                    <a:pt x="69" y="40"/>
                    <a:pt x="69" y="40"/>
                    <a:pt x="69" y="40"/>
                  </a:cubicBezTo>
                  <a:cubicBezTo>
                    <a:pt x="59" y="40"/>
                    <a:pt x="59" y="40"/>
                    <a:pt x="59" y="40"/>
                  </a:cubicBezTo>
                  <a:cubicBezTo>
                    <a:pt x="59" y="35"/>
                    <a:pt x="59" y="35"/>
                    <a:pt x="59" y="35"/>
                  </a:cubicBezTo>
                  <a:close/>
                  <a:moveTo>
                    <a:pt x="53" y="0"/>
                  </a:moveTo>
                  <a:cubicBezTo>
                    <a:pt x="53" y="21"/>
                    <a:pt x="53" y="21"/>
                    <a:pt x="53" y="21"/>
                  </a:cubicBezTo>
                  <a:cubicBezTo>
                    <a:pt x="77" y="21"/>
                    <a:pt x="77" y="21"/>
                    <a:pt x="77" y="21"/>
                  </a:cubicBezTo>
                  <a:cubicBezTo>
                    <a:pt x="79" y="21"/>
                    <a:pt x="81" y="19"/>
                    <a:pt x="81" y="17"/>
                  </a:cubicBezTo>
                  <a:cubicBezTo>
                    <a:pt x="81" y="4"/>
                    <a:pt x="81" y="4"/>
                    <a:pt x="81" y="4"/>
                  </a:cubicBezTo>
                  <a:cubicBezTo>
                    <a:pt x="81" y="2"/>
                    <a:pt x="79" y="0"/>
                    <a:pt x="77" y="0"/>
                  </a:cubicBezTo>
                  <a:cubicBezTo>
                    <a:pt x="53" y="0"/>
                    <a:pt x="53" y="0"/>
                    <a:pt x="53" y="0"/>
                  </a:cubicBezTo>
                  <a:close/>
                  <a:moveTo>
                    <a:pt x="53" y="27"/>
                  </a:moveTo>
                  <a:cubicBezTo>
                    <a:pt x="53" y="48"/>
                    <a:pt x="53" y="48"/>
                    <a:pt x="53" y="48"/>
                  </a:cubicBezTo>
                  <a:cubicBezTo>
                    <a:pt x="77" y="48"/>
                    <a:pt x="77" y="48"/>
                    <a:pt x="77" y="48"/>
                  </a:cubicBezTo>
                  <a:cubicBezTo>
                    <a:pt x="79" y="48"/>
                    <a:pt x="81" y="46"/>
                    <a:pt x="81" y="44"/>
                  </a:cubicBezTo>
                  <a:cubicBezTo>
                    <a:pt x="81" y="31"/>
                    <a:pt x="81" y="31"/>
                    <a:pt x="81" y="31"/>
                  </a:cubicBezTo>
                  <a:cubicBezTo>
                    <a:pt x="81" y="29"/>
                    <a:pt x="79" y="27"/>
                    <a:pt x="77" y="27"/>
                  </a:cubicBezTo>
                  <a:lnTo>
                    <a:pt x="53" y="27"/>
                  </a:lnTo>
                  <a:close/>
                </a:path>
              </a:pathLst>
            </a:custGeom>
            <a:solidFill>
              <a:schemeClr val="bg1">
                <a:lumMod val="95000"/>
              </a:schemeClr>
            </a:solidFill>
            <a:ln>
              <a:noFill/>
            </a:ln>
            <a:extLst/>
          </p:spPr>
          <p:txBody>
            <a:bodyPr vert="horz" wrap="square" lIns="91416" tIns="45708" rIns="91416" bIns="45708" numCol="1" anchor="t" anchorCtr="0" compatLnSpc="1">
              <a:prstTxWarp prst="textNoShape">
                <a:avLst/>
              </a:prstTxWarp>
            </a:bodyPr>
            <a:lstStyle/>
            <a:p>
              <a:endParaRPr lang="zh-CN" altLang="en-US" sz="1799" dirty="0">
                <a:solidFill>
                  <a:schemeClr val="tx1">
                    <a:lumMod val="75000"/>
                    <a:lumOff val="25000"/>
                  </a:schemeClr>
                </a:solidFill>
                <a:latin typeface="+mn-ea"/>
                <a:cs typeface="Arial" panose="020B0604020202020204" pitchFamily="34" charset="0"/>
              </a:endParaRPr>
            </a:p>
          </p:txBody>
        </p:sp>
      </p:grpSp>
      <p:grpSp>
        <p:nvGrpSpPr>
          <p:cNvPr id="6" name="组合 5"/>
          <p:cNvGrpSpPr/>
          <p:nvPr/>
        </p:nvGrpSpPr>
        <p:grpSpPr>
          <a:xfrm>
            <a:off x="3578247" y="3135608"/>
            <a:ext cx="662952" cy="662952"/>
            <a:chOff x="8125599" y="1434035"/>
            <a:chExt cx="2036802" cy="2036802"/>
          </a:xfrm>
        </p:grpSpPr>
        <p:sp>
          <p:nvSpPr>
            <p:cNvPr id="7" name="椭圆 6"/>
            <p:cNvSpPr/>
            <p:nvPr/>
          </p:nvSpPr>
          <p:spPr>
            <a:xfrm>
              <a:off x="8125599" y="1434035"/>
              <a:ext cx="2036802" cy="2036802"/>
            </a:xfrm>
            <a:prstGeom prst="ellipse">
              <a:avLst/>
            </a:prstGeom>
            <a:solidFill>
              <a:srgbClr val="E33A58"/>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dirty="0">
                <a:solidFill>
                  <a:schemeClr val="tx1">
                    <a:lumMod val="75000"/>
                    <a:lumOff val="25000"/>
                  </a:schemeClr>
                </a:solidFill>
                <a:latin typeface="+mn-ea"/>
              </a:endParaRPr>
            </a:p>
          </p:txBody>
        </p:sp>
        <p:sp>
          <p:nvSpPr>
            <p:cNvPr id="8" name="Freeform 261"/>
            <p:cNvSpPr>
              <a:spLocks/>
            </p:cNvSpPr>
            <p:nvPr/>
          </p:nvSpPr>
          <p:spPr bwMode="auto">
            <a:xfrm>
              <a:off x="8628544" y="1966960"/>
              <a:ext cx="1000932" cy="1000932"/>
            </a:xfrm>
            <a:custGeom>
              <a:avLst/>
              <a:gdLst>
                <a:gd name="T0" fmla="*/ 84 w 86"/>
                <a:gd name="T1" fmla="*/ 13 h 86"/>
                <a:gd name="T2" fmla="*/ 74 w 86"/>
                <a:gd name="T3" fmla="*/ 1 h 86"/>
                <a:gd name="T4" fmla="*/ 72 w 86"/>
                <a:gd name="T5" fmla="*/ 1 h 86"/>
                <a:gd name="T6" fmla="*/ 71 w 86"/>
                <a:gd name="T7" fmla="*/ 1 h 86"/>
                <a:gd name="T8" fmla="*/ 69 w 86"/>
                <a:gd name="T9" fmla="*/ 4 h 86"/>
                <a:gd name="T10" fmla="*/ 69 w 86"/>
                <a:gd name="T11" fmla="*/ 10 h 86"/>
                <a:gd name="T12" fmla="*/ 59 w 86"/>
                <a:gd name="T13" fmla="*/ 10 h 86"/>
                <a:gd name="T14" fmla="*/ 59 w 86"/>
                <a:gd name="T15" fmla="*/ 1 h 86"/>
                <a:gd name="T16" fmla="*/ 58 w 86"/>
                <a:gd name="T17" fmla="*/ 0 h 86"/>
                <a:gd name="T18" fmla="*/ 46 w 86"/>
                <a:gd name="T19" fmla="*/ 0 h 86"/>
                <a:gd name="T20" fmla="*/ 45 w 86"/>
                <a:gd name="T21" fmla="*/ 1 h 86"/>
                <a:gd name="T22" fmla="*/ 45 w 86"/>
                <a:gd name="T23" fmla="*/ 10 h 86"/>
                <a:gd name="T24" fmla="*/ 44 w 86"/>
                <a:gd name="T25" fmla="*/ 13 h 86"/>
                <a:gd name="T26" fmla="*/ 44 w 86"/>
                <a:gd name="T27" fmla="*/ 21 h 86"/>
                <a:gd name="T28" fmla="*/ 45 w 86"/>
                <a:gd name="T29" fmla="*/ 24 h 86"/>
                <a:gd name="T30" fmla="*/ 45 w 86"/>
                <a:gd name="T31" fmla="*/ 27 h 86"/>
                <a:gd name="T32" fmla="*/ 37 w 86"/>
                <a:gd name="T33" fmla="*/ 27 h 86"/>
                <a:gd name="T34" fmla="*/ 37 w 86"/>
                <a:gd name="T35" fmla="*/ 21 h 86"/>
                <a:gd name="T36" fmla="*/ 34 w 86"/>
                <a:gd name="T37" fmla="*/ 18 h 86"/>
                <a:gd name="T38" fmla="*/ 32 w 86"/>
                <a:gd name="T39" fmla="*/ 18 h 86"/>
                <a:gd name="T40" fmla="*/ 29 w 86"/>
                <a:gd name="T41" fmla="*/ 18 h 86"/>
                <a:gd name="T42" fmla="*/ 3 w 86"/>
                <a:gd name="T43" fmla="*/ 30 h 86"/>
                <a:gd name="T44" fmla="*/ 0 w 86"/>
                <a:gd name="T45" fmla="*/ 34 h 86"/>
                <a:gd name="T46" fmla="*/ 3 w 86"/>
                <a:gd name="T47" fmla="*/ 38 h 86"/>
                <a:gd name="T48" fmla="*/ 29 w 86"/>
                <a:gd name="T49" fmla="*/ 50 h 86"/>
                <a:gd name="T50" fmla="*/ 31 w 86"/>
                <a:gd name="T51" fmla="*/ 51 h 86"/>
                <a:gd name="T52" fmla="*/ 34 w 86"/>
                <a:gd name="T53" fmla="*/ 50 h 86"/>
                <a:gd name="T54" fmla="*/ 37 w 86"/>
                <a:gd name="T55" fmla="*/ 47 h 86"/>
                <a:gd name="T56" fmla="*/ 37 w 86"/>
                <a:gd name="T57" fmla="*/ 42 h 86"/>
                <a:gd name="T58" fmla="*/ 45 w 86"/>
                <a:gd name="T59" fmla="*/ 42 h 86"/>
                <a:gd name="T60" fmla="*/ 45 w 86"/>
                <a:gd name="T61" fmla="*/ 85 h 86"/>
                <a:gd name="T62" fmla="*/ 46 w 86"/>
                <a:gd name="T63" fmla="*/ 86 h 86"/>
                <a:gd name="T64" fmla="*/ 58 w 86"/>
                <a:gd name="T65" fmla="*/ 86 h 86"/>
                <a:gd name="T66" fmla="*/ 59 w 86"/>
                <a:gd name="T67" fmla="*/ 85 h 86"/>
                <a:gd name="T68" fmla="*/ 59 w 86"/>
                <a:gd name="T69" fmla="*/ 41 h 86"/>
                <a:gd name="T70" fmla="*/ 62 w 86"/>
                <a:gd name="T71" fmla="*/ 38 h 86"/>
                <a:gd name="T72" fmla="*/ 62 w 86"/>
                <a:gd name="T73" fmla="*/ 30 h 86"/>
                <a:gd name="T74" fmla="*/ 59 w 86"/>
                <a:gd name="T75" fmla="*/ 27 h 86"/>
                <a:gd name="T76" fmla="*/ 59 w 86"/>
                <a:gd name="T77" fmla="*/ 25 h 86"/>
                <a:gd name="T78" fmla="*/ 69 w 86"/>
                <a:gd name="T79" fmla="*/ 25 h 86"/>
                <a:gd name="T80" fmla="*/ 69 w 86"/>
                <a:gd name="T81" fmla="*/ 30 h 86"/>
                <a:gd name="T82" fmla="*/ 71 w 86"/>
                <a:gd name="T83" fmla="*/ 33 h 86"/>
                <a:gd name="T84" fmla="*/ 73 w 86"/>
                <a:gd name="T85" fmla="*/ 34 h 86"/>
                <a:gd name="T86" fmla="*/ 74 w 86"/>
                <a:gd name="T87" fmla="*/ 33 h 86"/>
                <a:gd name="T88" fmla="*/ 84 w 86"/>
                <a:gd name="T89" fmla="*/ 21 h 86"/>
                <a:gd name="T90" fmla="*/ 86 w 86"/>
                <a:gd name="T91" fmla="*/ 17 h 86"/>
                <a:gd name="T92" fmla="*/ 84 w 86"/>
                <a:gd name="T93" fmla="*/ 13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86" h="86">
                  <a:moveTo>
                    <a:pt x="84" y="13"/>
                  </a:moveTo>
                  <a:cubicBezTo>
                    <a:pt x="74" y="1"/>
                    <a:pt x="74" y="1"/>
                    <a:pt x="74" y="1"/>
                  </a:cubicBezTo>
                  <a:cubicBezTo>
                    <a:pt x="73" y="1"/>
                    <a:pt x="73" y="1"/>
                    <a:pt x="72" y="1"/>
                  </a:cubicBezTo>
                  <a:cubicBezTo>
                    <a:pt x="72" y="1"/>
                    <a:pt x="71" y="1"/>
                    <a:pt x="71" y="1"/>
                  </a:cubicBezTo>
                  <a:cubicBezTo>
                    <a:pt x="70" y="2"/>
                    <a:pt x="69" y="3"/>
                    <a:pt x="69" y="4"/>
                  </a:cubicBezTo>
                  <a:cubicBezTo>
                    <a:pt x="69" y="10"/>
                    <a:pt x="69" y="10"/>
                    <a:pt x="69" y="10"/>
                  </a:cubicBezTo>
                  <a:cubicBezTo>
                    <a:pt x="59" y="10"/>
                    <a:pt x="59" y="10"/>
                    <a:pt x="59" y="10"/>
                  </a:cubicBezTo>
                  <a:cubicBezTo>
                    <a:pt x="59" y="1"/>
                    <a:pt x="59" y="1"/>
                    <a:pt x="59" y="1"/>
                  </a:cubicBezTo>
                  <a:cubicBezTo>
                    <a:pt x="59" y="1"/>
                    <a:pt x="59" y="0"/>
                    <a:pt x="58" y="0"/>
                  </a:cubicBezTo>
                  <a:cubicBezTo>
                    <a:pt x="46" y="0"/>
                    <a:pt x="46" y="0"/>
                    <a:pt x="46" y="0"/>
                  </a:cubicBezTo>
                  <a:cubicBezTo>
                    <a:pt x="45" y="0"/>
                    <a:pt x="45" y="1"/>
                    <a:pt x="45" y="1"/>
                  </a:cubicBezTo>
                  <a:cubicBezTo>
                    <a:pt x="45" y="10"/>
                    <a:pt x="45" y="10"/>
                    <a:pt x="45" y="10"/>
                  </a:cubicBezTo>
                  <a:cubicBezTo>
                    <a:pt x="44" y="11"/>
                    <a:pt x="44" y="12"/>
                    <a:pt x="44" y="13"/>
                  </a:cubicBezTo>
                  <a:cubicBezTo>
                    <a:pt x="44" y="21"/>
                    <a:pt x="44" y="21"/>
                    <a:pt x="44" y="21"/>
                  </a:cubicBezTo>
                  <a:cubicBezTo>
                    <a:pt x="44" y="22"/>
                    <a:pt x="44" y="23"/>
                    <a:pt x="45" y="24"/>
                  </a:cubicBezTo>
                  <a:cubicBezTo>
                    <a:pt x="45" y="27"/>
                    <a:pt x="45" y="27"/>
                    <a:pt x="45" y="27"/>
                  </a:cubicBezTo>
                  <a:cubicBezTo>
                    <a:pt x="37" y="27"/>
                    <a:pt x="37" y="27"/>
                    <a:pt x="37" y="27"/>
                  </a:cubicBezTo>
                  <a:cubicBezTo>
                    <a:pt x="37" y="21"/>
                    <a:pt x="37" y="21"/>
                    <a:pt x="37" y="21"/>
                  </a:cubicBezTo>
                  <a:cubicBezTo>
                    <a:pt x="37" y="20"/>
                    <a:pt x="36" y="19"/>
                    <a:pt x="34" y="18"/>
                  </a:cubicBezTo>
                  <a:cubicBezTo>
                    <a:pt x="34" y="18"/>
                    <a:pt x="33" y="18"/>
                    <a:pt x="32" y="18"/>
                  </a:cubicBezTo>
                  <a:cubicBezTo>
                    <a:pt x="31" y="18"/>
                    <a:pt x="30" y="18"/>
                    <a:pt x="29" y="18"/>
                  </a:cubicBezTo>
                  <a:cubicBezTo>
                    <a:pt x="3" y="30"/>
                    <a:pt x="3" y="30"/>
                    <a:pt x="3" y="30"/>
                  </a:cubicBezTo>
                  <a:cubicBezTo>
                    <a:pt x="1" y="31"/>
                    <a:pt x="0" y="33"/>
                    <a:pt x="0" y="34"/>
                  </a:cubicBezTo>
                  <a:cubicBezTo>
                    <a:pt x="0" y="36"/>
                    <a:pt x="1" y="38"/>
                    <a:pt x="3" y="38"/>
                  </a:cubicBezTo>
                  <a:cubicBezTo>
                    <a:pt x="29" y="50"/>
                    <a:pt x="29" y="50"/>
                    <a:pt x="29" y="50"/>
                  </a:cubicBezTo>
                  <a:cubicBezTo>
                    <a:pt x="29" y="51"/>
                    <a:pt x="30" y="51"/>
                    <a:pt x="31" y="51"/>
                  </a:cubicBezTo>
                  <a:cubicBezTo>
                    <a:pt x="32" y="51"/>
                    <a:pt x="33" y="51"/>
                    <a:pt x="34" y="50"/>
                  </a:cubicBezTo>
                  <a:cubicBezTo>
                    <a:pt x="36" y="50"/>
                    <a:pt x="37" y="48"/>
                    <a:pt x="37" y="47"/>
                  </a:cubicBezTo>
                  <a:cubicBezTo>
                    <a:pt x="37" y="42"/>
                    <a:pt x="37" y="42"/>
                    <a:pt x="37" y="42"/>
                  </a:cubicBezTo>
                  <a:cubicBezTo>
                    <a:pt x="45" y="42"/>
                    <a:pt x="45" y="42"/>
                    <a:pt x="45" y="42"/>
                  </a:cubicBezTo>
                  <a:cubicBezTo>
                    <a:pt x="45" y="85"/>
                    <a:pt x="45" y="85"/>
                    <a:pt x="45" y="85"/>
                  </a:cubicBezTo>
                  <a:cubicBezTo>
                    <a:pt x="45" y="86"/>
                    <a:pt x="45" y="86"/>
                    <a:pt x="46" y="86"/>
                  </a:cubicBezTo>
                  <a:cubicBezTo>
                    <a:pt x="58" y="86"/>
                    <a:pt x="58" y="86"/>
                    <a:pt x="58" y="86"/>
                  </a:cubicBezTo>
                  <a:cubicBezTo>
                    <a:pt x="59" y="86"/>
                    <a:pt x="59" y="86"/>
                    <a:pt x="59" y="85"/>
                  </a:cubicBezTo>
                  <a:cubicBezTo>
                    <a:pt x="59" y="41"/>
                    <a:pt x="59" y="41"/>
                    <a:pt x="59" y="41"/>
                  </a:cubicBezTo>
                  <a:cubicBezTo>
                    <a:pt x="61" y="41"/>
                    <a:pt x="62" y="40"/>
                    <a:pt x="62" y="38"/>
                  </a:cubicBezTo>
                  <a:cubicBezTo>
                    <a:pt x="62" y="30"/>
                    <a:pt x="62" y="30"/>
                    <a:pt x="62" y="30"/>
                  </a:cubicBezTo>
                  <a:cubicBezTo>
                    <a:pt x="62" y="29"/>
                    <a:pt x="61" y="28"/>
                    <a:pt x="59" y="27"/>
                  </a:cubicBezTo>
                  <a:cubicBezTo>
                    <a:pt x="59" y="25"/>
                    <a:pt x="59" y="25"/>
                    <a:pt x="59" y="25"/>
                  </a:cubicBezTo>
                  <a:cubicBezTo>
                    <a:pt x="69" y="25"/>
                    <a:pt x="69" y="25"/>
                    <a:pt x="69" y="25"/>
                  </a:cubicBezTo>
                  <a:cubicBezTo>
                    <a:pt x="69" y="30"/>
                    <a:pt x="69" y="30"/>
                    <a:pt x="69" y="30"/>
                  </a:cubicBezTo>
                  <a:cubicBezTo>
                    <a:pt x="69" y="31"/>
                    <a:pt x="70" y="33"/>
                    <a:pt x="71" y="33"/>
                  </a:cubicBezTo>
                  <a:cubicBezTo>
                    <a:pt x="71" y="34"/>
                    <a:pt x="72" y="34"/>
                    <a:pt x="73" y="34"/>
                  </a:cubicBezTo>
                  <a:cubicBezTo>
                    <a:pt x="73" y="34"/>
                    <a:pt x="74" y="34"/>
                    <a:pt x="74" y="33"/>
                  </a:cubicBezTo>
                  <a:cubicBezTo>
                    <a:pt x="84" y="21"/>
                    <a:pt x="84" y="21"/>
                    <a:pt x="84" y="21"/>
                  </a:cubicBezTo>
                  <a:cubicBezTo>
                    <a:pt x="85" y="21"/>
                    <a:pt x="86" y="19"/>
                    <a:pt x="86" y="17"/>
                  </a:cubicBezTo>
                  <a:cubicBezTo>
                    <a:pt x="86" y="16"/>
                    <a:pt x="85" y="14"/>
                    <a:pt x="84" y="13"/>
                  </a:cubicBezTo>
                  <a:close/>
                </a:path>
              </a:pathLst>
            </a:custGeom>
            <a:solidFill>
              <a:schemeClr val="bg1">
                <a:lumMod val="95000"/>
              </a:schemeClr>
            </a:solidFill>
            <a:ln>
              <a:noFill/>
            </a:ln>
            <a:extLst/>
          </p:spPr>
          <p:txBody>
            <a:bodyPr vert="horz" wrap="square" lIns="91416" tIns="45708" rIns="91416" bIns="45708" numCol="1" anchor="t" anchorCtr="0" compatLnSpc="1">
              <a:prstTxWarp prst="textNoShape">
                <a:avLst/>
              </a:prstTxWarp>
            </a:bodyPr>
            <a:lstStyle/>
            <a:p>
              <a:endParaRPr lang="zh-CN" altLang="en-US" sz="1799">
                <a:solidFill>
                  <a:schemeClr val="tx1">
                    <a:lumMod val="75000"/>
                    <a:lumOff val="25000"/>
                  </a:schemeClr>
                </a:solidFill>
                <a:latin typeface="+mn-ea"/>
              </a:endParaRPr>
            </a:p>
          </p:txBody>
        </p:sp>
      </p:grpSp>
      <p:grpSp>
        <p:nvGrpSpPr>
          <p:cNvPr id="9" name="组合 8"/>
          <p:cNvGrpSpPr/>
          <p:nvPr/>
        </p:nvGrpSpPr>
        <p:grpSpPr>
          <a:xfrm>
            <a:off x="5853822" y="3645557"/>
            <a:ext cx="662952" cy="662952"/>
            <a:chOff x="8125599" y="1434035"/>
            <a:chExt cx="2036802" cy="2036802"/>
          </a:xfrm>
        </p:grpSpPr>
        <p:sp>
          <p:nvSpPr>
            <p:cNvPr id="10" name="椭圆 9"/>
            <p:cNvSpPr/>
            <p:nvPr/>
          </p:nvSpPr>
          <p:spPr>
            <a:xfrm>
              <a:off x="8125599" y="1434035"/>
              <a:ext cx="2036802" cy="2036802"/>
            </a:xfrm>
            <a:prstGeom prst="ellipse">
              <a:avLst/>
            </a:prstGeom>
            <a:solidFill>
              <a:srgbClr val="2CA8B5"/>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dirty="0">
                <a:solidFill>
                  <a:schemeClr val="tx1">
                    <a:lumMod val="75000"/>
                    <a:lumOff val="25000"/>
                  </a:schemeClr>
                </a:solidFill>
                <a:latin typeface="+mn-ea"/>
              </a:endParaRPr>
            </a:p>
          </p:txBody>
        </p:sp>
        <p:grpSp>
          <p:nvGrpSpPr>
            <p:cNvPr id="11" name="组合 10"/>
            <p:cNvGrpSpPr>
              <a:grpSpLocks noChangeAspect="1"/>
            </p:cNvGrpSpPr>
            <p:nvPr/>
          </p:nvGrpSpPr>
          <p:grpSpPr>
            <a:xfrm>
              <a:off x="8518659" y="1890295"/>
              <a:ext cx="1310642" cy="1124283"/>
              <a:chOff x="5084763" y="971548"/>
              <a:chExt cx="323865" cy="277813"/>
            </a:xfrm>
            <a:solidFill>
              <a:schemeClr val="bg1">
                <a:lumMod val="95000"/>
              </a:schemeClr>
            </a:solidFill>
          </p:grpSpPr>
          <p:sp>
            <p:nvSpPr>
              <p:cNvPr id="12" name="Freeform 301"/>
              <p:cNvSpPr>
                <a:spLocks noEditPoints="1"/>
              </p:cNvSpPr>
              <p:nvPr/>
            </p:nvSpPr>
            <p:spPr bwMode="auto">
              <a:xfrm>
                <a:off x="5191140" y="1031873"/>
                <a:ext cx="217488" cy="217488"/>
              </a:xfrm>
              <a:custGeom>
                <a:avLst/>
                <a:gdLst>
                  <a:gd name="T0" fmla="*/ 6 w 58"/>
                  <a:gd name="T1" fmla="*/ 14 h 58"/>
                  <a:gd name="T2" fmla="*/ 7 w 58"/>
                  <a:gd name="T3" fmla="*/ 19 h 58"/>
                  <a:gd name="T4" fmla="*/ 4 w 58"/>
                  <a:gd name="T5" fmla="*/ 20 h 58"/>
                  <a:gd name="T6" fmla="*/ 0 w 58"/>
                  <a:gd name="T7" fmla="*/ 23 h 58"/>
                  <a:gd name="T8" fmla="*/ 2 w 58"/>
                  <a:gd name="T9" fmla="*/ 27 h 58"/>
                  <a:gd name="T10" fmla="*/ 5 w 58"/>
                  <a:gd name="T11" fmla="*/ 31 h 58"/>
                  <a:gd name="T12" fmla="*/ 2 w 58"/>
                  <a:gd name="T13" fmla="*/ 34 h 58"/>
                  <a:gd name="T14" fmla="*/ 1 w 58"/>
                  <a:gd name="T15" fmla="*/ 38 h 58"/>
                  <a:gd name="T16" fmla="*/ 5 w 58"/>
                  <a:gd name="T17" fmla="*/ 41 h 58"/>
                  <a:gd name="T18" fmla="*/ 8 w 58"/>
                  <a:gd name="T19" fmla="*/ 42 h 58"/>
                  <a:gd name="T20" fmla="*/ 8 w 58"/>
                  <a:gd name="T21" fmla="*/ 46 h 58"/>
                  <a:gd name="T22" fmla="*/ 9 w 58"/>
                  <a:gd name="T23" fmla="*/ 51 h 58"/>
                  <a:gd name="T24" fmla="*/ 14 w 58"/>
                  <a:gd name="T25" fmla="*/ 51 h 58"/>
                  <a:gd name="T26" fmla="*/ 18 w 58"/>
                  <a:gd name="T27" fmla="*/ 51 h 58"/>
                  <a:gd name="T28" fmla="*/ 19 w 58"/>
                  <a:gd name="T29" fmla="*/ 54 h 58"/>
                  <a:gd name="T30" fmla="*/ 22 w 58"/>
                  <a:gd name="T31" fmla="*/ 58 h 58"/>
                  <a:gd name="T32" fmla="*/ 27 w 58"/>
                  <a:gd name="T33" fmla="*/ 56 h 58"/>
                  <a:gd name="T34" fmla="*/ 31 w 58"/>
                  <a:gd name="T35" fmla="*/ 53 h 58"/>
                  <a:gd name="T36" fmla="*/ 33 w 58"/>
                  <a:gd name="T37" fmla="*/ 56 h 58"/>
                  <a:gd name="T38" fmla="*/ 38 w 58"/>
                  <a:gd name="T39" fmla="*/ 57 h 58"/>
                  <a:gd name="T40" fmla="*/ 40 w 58"/>
                  <a:gd name="T41" fmla="*/ 53 h 58"/>
                  <a:gd name="T42" fmla="*/ 42 w 58"/>
                  <a:gd name="T43" fmla="*/ 49 h 58"/>
                  <a:gd name="T44" fmla="*/ 46 w 58"/>
                  <a:gd name="T45" fmla="*/ 50 h 58"/>
                  <a:gd name="T46" fmla="*/ 50 w 58"/>
                  <a:gd name="T47" fmla="*/ 49 h 58"/>
                  <a:gd name="T48" fmla="*/ 51 w 58"/>
                  <a:gd name="T49" fmla="*/ 44 h 58"/>
                  <a:gd name="T50" fmla="*/ 50 w 58"/>
                  <a:gd name="T51" fmla="*/ 40 h 58"/>
                  <a:gd name="T52" fmla="*/ 54 w 58"/>
                  <a:gd name="T53" fmla="*/ 39 h 58"/>
                  <a:gd name="T54" fmla="*/ 57 w 58"/>
                  <a:gd name="T55" fmla="*/ 35 h 58"/>
                  <a:gd name="T56" fmla="*/ 55 w 58"/>
                  <a:gd name="T57" fmla="*/ 31 h 58"/>
                  <a:gd name="T58" fmla="*/ 52 w 58"/>
                  <a:gd name="T59" fmla="*/ 27 h 58"/>
                  <a:gd name="T60" fmla="*/ 55 w 58"/>
                  <a:gd name="T61" fmla="*/ 25 h 58"/>
                  <a:gd name="T62" fmla="*/ 56 w 58"/>
                  <a:gd name="T63" fmla="*/ 20 h 58"/>
                  <a:gd name="T64" fmla="*/ 53 w 58"/>
                  <a:gd name="T65" fmla="*/ 18 h 58"/>
                  <a:gd name="T66" fmla="*/ 48 w 58"/>
                  <a:gd name="T67" fmla="*/ 16 h 58"/>
                  <a:gd name="T68" fmla="*/ 49 w 58"/>
                  <a:gd name="T69" fmla="*/ 12 h 58"/>
                  <a:gd name="T70" fmla="*/ 48 w 58"/>
                  <a:gd name="T71" fmla="*/ 8 h 58"/>
                  <a:gd name="T72" fmla="*/ 44 w 58"/>
                  <a:gd name="T73" fmla="*/ 7 h 58"/>
                  <a:gd name="T74" fmla="*/ 39 w 58"/>
                  <a:gd name="T75" fmla="*/ 8 h 58"/>
                  <a:gd name="T76" fmla="*/ 38 w 58"/>
                  <a:gd name="T77" fmla="*/ 4 h 58"/>
                  <a:gd name="T78" fmla="*/ 35 w 58"/>
                  <a:gd name="T79" fmla="*/ 1 h 58"/>
                  <a:gd name="T80" fmla="*/ 30 w 58"/>
                  <a:gd name="T81" fmla="*/ 3 h 58"/>
                  <a:gd name="T82" fmla="*/ 27 w 58"/>
                  <a:gd name="T83" fmla="*/ 5 h 58"/>
                  <a:gd name="T84" fmla="*/ 24 w 58"/>
                  <a:gd name="T85" fmla="*/ 3 h 58"/>
                  <a:gd name="T86" fmla="*/ 20 w 58"/>
                  <a:gd name="T87" fmla="*/ 1 h 58"/>
                  <a:gd name="T88" fmla="*/ 17 w 58"/>
                  <a:gd name="T89" fmla="*/ 5 h 58"/>
                  <a:gd name="T90" fmla="*/ 15 w 58"/>
                  <a:gd name="T91" fmla="*/ 10 h 58"/>
                  <a:gd name="T92" fmla="*/ 12 w 58"/>
                  <a:gd name="T93" fmla="*/ 9 h 58"/>
                  <a:gd name="T94" fmla="*/ 7 w 58"/>
                  <a:gd name="T95" fmla="*/ 10 h 58"/>
                  <a:gd name="T96" fmla="*/ 6 w 58"/>
                  <a:gd name="T97" fmla="*/ 14 h 58"/>
                  <a:gd name="T98" fmla="*/ 23 w 58"/>
                  <a:gd name="T99" fmla="*/ 13 h 58"/>
                  <a:gd name="T100" fmla="*/ 45 w 58"/>
                  <a:gd name="T101" fmla="*/ 24 h 58"/>
                  <a:gd name="T102" fmla="*/ 34 w 58"/>
                  <a:gd name="T103" fmla="*/ 45 h 58"/>
                  <a:gd name="T104" fmla="*/ 13 w 58"/>
                  <a:gd name="T105" fmla="*/ 34 h 58"/>
                  <a:gd name="T106" fmla="*/ 23 w 58"/>
                  <a:gd name="T107" fmla="*/ 13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8" h="58">
                    <a:moveTo>
                      <a:pt x="6" y="14"/>
                    </a:moveTo>
                    <a:cubicBezTo>
                      <a:pt x="8" y="15"/>
                      <a:pt x="7" y="18"/>
                      <a:pt x="7" y="19"/>
                    </a:cubicBezTo>
                    <a:cubicBezTo>
                      <a:pt x="7" y="20"/>
                      <a:pt x="5" y="20"/>
                      <a:pt x="4" y="20"/>
                    </a:cubicBezTo>
                    <a:cubicBezTo>
                      <a:pt x="2" y="20"/>
                      <a:pt x="0" y="21"/>
                      <a:pt x="0" y="23"/>
                    </a:cubicBezTo>
                    <a:cubicBezTo>
                      <a:pt x="0" y="25"/>
                      <a:pt x="0" y="27"/>
                      <a:pt x="2" y="27"/>
                    </a:cubicBezTo>
                    <a:cubicBezTo>
                      <a:pt x="3" y="28"/>
                      <a:pt x="5" y="30"/>
                      <a:pt x="5" y="31"/>
                    </a:cubicBezTo>
                    <a:cubicBezTo>
                      <a:pt x="5" y="32"/>
                      <a:pt x="4" y="33"/>
                      <a:pt x="2" y="34"/>
                    </a:cubicBezTo>
                    <a:cubicBezTo>
                      <a:pt x="1" y="34"/>
                      <a:pt x="0" y="36"/>
                      <a:pt x="1" y="38"/>
                    </a:cubicBezTo>
                    <a:cubicBezTo>
                      <a:pt x="1" y="40"/>
                      <a:pt x="3" y="42"/>
                      <a:pt x="5" y="41"/>
                    </a:cubicBezTo>
                    <a:cubicBezTo>
                      <a:pt x="6" y="41"/>
                      <a:pt x="8" y="41"/>
                      <a:pt x="8" y="42"/>
                    </a:cubicBezTo>
                    <a:cubicBezTo>
                      <a:pt x="9" y="42"/>
                      <a:pt x="9" y="45"/>
                      <a:pt x="8" y="46"/>
                    </a:cubicBezTo>
                    <a:cubicBezTo>
                      <a:pt x="7" y="47"/>
                      <a:pt x="7" y="50"/>
                      <a:pt x="9" y="51"/>
                    </a:cubicBezTo>
                    <a:cubicBezTo>
                      <a:pt x="11" y="52"/>
                      <a:pt x="13" y="53"/>
                      <a:pt x="14" y="51"/>
                    </a:cubicBezTo>
                    <a:cubicBezTo>
                      <a:pt x="15" y="50"/>
                      <a:pt x="18" y="51"/>
                      <a:pt x="18" y="51"/>
                    </a:cubicBezTo>
                    <a:cubicBezTo>
                      <a:pt x="19" y="51"/>
                      <a:pt x="20" y="53"/>
                      <a:pt x="19" y="54"/>
                    </a:cubicBezTo>
                    <a:cubicBezTo>
                      <a:pt x="19" y="56"/>
                      <a:pt x="20" y="57"/>
                      <a:pt x="22" y="58"/>
                    </a:cubicBezTo>
                    <a:cubicBezTo>
                      <a:pt x="25" y="58"/>
                      <a:pt x="26" y="57"/>
                      <a:pt x="27" y="56"/>
                    </a:cubicBezTo>
                    <a:cubicBezTo>
                      <a:pt x="27" y="54"/>
                      <a:pt x="30" y="53"/>
                      <a:pt x="31" y="53"/>
                    </a:cubicBezTo>
                    <a:cubicBezTo>
                      <a:pt x="31" y="53"/>
                      <a:pt x="33" y="54"/>
                      <a:pt x="33" y="56"/>
                    </a:cubicBezTo>
                    <a:cubicBezTo>
                      <a:pt x="34" y="57"/>
                      <a:pt x="36" y="58"/>
                      <a:pt x="38" y="57"/>
                    </a:cubicBezTo>
                    <a:cubicBezTo>
                      <a:pt x="40" y="57"/>
                      <a:pt x="41" y="55"/>
                      <a:pt x="40" y="53"/>
                    </a:cubicBezTo>
                    <a:cubicBezTo>
                      <a:pt x="40" y="52"/>
                      <a:pt x="42" y="49"/>
                      <a:pt x="42" y="49"/>
                    </a:cubicBezTo>
                    <a:cubicBezTo>
                      <a:pt x="43" y="48"/>
                      <a:pt x="44" y="49"/>
                      <a:pt x="46" y="50"/>
                    </a:cubicBezTo>
                    <a:cubicBezTo>
                      <a:pt x="47" y="51"/>
                      <a:pt x="49" y="51"/>
                      <a:pt x="50" y="49"/>
                    </a:cubicBezTo>
                    <a:cubicBezTo>
                      <a:pt x="52" y="47"/>
                      <a:pt x="52" y="45"/>
                      <a:pt x="51" y="44"/>
                    </a:cubicBezTo>
                    <a:cubicBezTo>
                      <a:pt x="50" y="43"/>
                      <a:pt x="50" y="40"/>
                      <a:pt x="50" y="40"/>
                    </a:cubicBezTo>
                    <a:cubicBezTo>
                      <a:pt x="51" y="39"/>
                      <a:pt x="52" y="38"/>
                      <a:pt x="54" y="39"/>
                    </a:cubicBezTo>
                    <a:cubicBezTo>
                      <a:pt x="55" y="39"/>
                      <a:pt x="57" y="38"/>
                      <a:pt x="57" y="35"/>
                    </a:cubicBezTo>
                    <a:cubicBezTo>
                      <a:pt x="58" y="33"/>
                      <a:pt x="57" y="31"/>
                      <a:pt x="55" y="31"/>
                    </a:cubicBezTo>
                    <a:cubicBezTo>
                      <a:pt x="54" y="31"/>
                      <a:pt x="53" y="28"/>
                      <a:pt x="52" y="27"/>
                    </a:cubicBezTo>
                    <a:cubicBezTo>
                      <a:pt x="52" y="26"/>
                      <a:pt x="54" y="25"/>
                      <a:pt x="55" y="25"/>
                    </a:cubicBezTo>
                    <a:cubicBezTo>
                      <a:pt x="56" y="24"/>
                      <a:pt x="57" y="22"/>
                      <a:pt x="56" y="20"/>
                    </a:cubicBezTo>
                    <a:cubicBezTo>
                      <a:pt x="56" y="18"/>
                      <a:pt x="54" y="17"/>
                      <a:pt x="53" y="18"/>
                    </a:cubicBezTo>
                    <a:cubicBezTo>
                      <a:pt x="51" y="18"/>
                      <a:pt x="49" y="16"/>
                      <a:pt x="48" y="16"/>
                    </a:cubicBezTo>
                    <a:cubicBezTo>
                      <a:pt x="48" y="15"/>
                      <a:pt x="48" y="13"/>
                      <a:pt x="49" y="12"/>
                    </a:cubicBezTo>
                    <a:cubicBezTo>
                      <a:pt x="50" y="11"/>
                      <a:pt x="50" y="9"/>
                      <a:pt x="48" y="8"/>
                    </a:cubicBezTo>
                    <a:cubicBezTo>
                      <a:pt x="47" y="6"/>
                      <a:pt x="45" y="6"/>
                      <a:pt x="44" y="7"/>
                    </a:cubicBezTo>
                    <a:cubicBezTo>
                      <a:pt x="42" y="8"/>
                      <a:pt x="40" y="8"/>
                      <a:pt x="39" y="8"/>
                    </a:cubicBezTo>
                    <a:cubicBezTo>
                      <a:pt x="38" y="7"/>
                      <a:pt x="38" y="6"/>
                      <a:pt x="38" y="4"/>
                    </a:cubicBezTo>
                    <a:cubicBezTo>
                      <a:pt x="38" y="3"/>
                      <a:pt x="37" y="1"/>
                      <a:pt x="35" y="1"/>
                    </a:cubicBezTo>
                    <a:cubicBezTo>
                      <a:pt x="33" y="0"/>
                      <a:pt x="31" y="1"/>
                      <a:pt x="30" y="3"/>
                    </a:cubicBezTo>
                    <a:cubicBezTo>
                      <a:pt x="30" y="4"/>
                      <a:pt x="28" y="5"/>
                      <a:pt x="27" y="5"/>
                    </a:cubicBezTo>
                    <a:cubicBezTo>
                      <a:pt x="26" y="6"/>
                      <a:pt x="25" y="4"/>
                      <a:pt x="24" y="3"/>
                    </a:cubicBezTo>
                    <a:cubicBezTo>
                      <a:pt x="24" y="1"/>
                      <a:pt x="22" y="1"/>
                      <a:pt x="20" y="1"/>
                    </a:cubicBezTo>
                    <a:cubicBezTo>
                      <a:pt x="18" y="2"/>
                      <a:pt x="16" y="4"/>
                      <a:pt x="17" y="5"/>
                    </a:cubicBezTo>
                    <a:cubicBezTo>
                      <a:pt x="17" y="7"/>
                      <a:pt x="16" y="9"/>
                      <a:pt x="15" y="10"/>
                    </a:cubicBezTo>
                    <a:cubicBezTo>
                      <a:pt x="14" y="10"/>
                      <a:pt x="13" y="10"/>
                      <a:pt x="12" y="9"/>
                    </a:cubicBezTo>
                    <a:cubicBezTo>
                      <a:pt x="10" y="8"/>
                      <a:pt x="8" y="8"/>
                      <a:pt x="7" y="10"/>
                    </a:cubicBezTo>
                    <a:cubicBezTo>
                      <a:pt x="6" y="11"/>
                      <a:pt x="5" y="13"/>
                      <a:pt x="6" y="14"/>
                    </a:cubicBezTo>
                    <a:close/>
                    <a:moveTo>
                      <a:pt x="23" y="13"/>
                    </a:moveTo>
                    <a:cubicBezTo>
                      <a:pt x="32" y="10"/>
                      <a:pt x="42" y="15"/>
                      <a:pt x="45" y="24"/>
                    </a:cubicBezTo>
                    <a:cubicBezTo>
                      <a:pt x="47" y="33"/>
                      <a:pt x="43" y="42"/>
                      <a:pt x="34" y="45"/>
                    </a:cubicBezTo>
                    <a:cubicBezTo>
                      <a:pt x="25" y="48"/>
                      <a:pt x="15" y="43"/>
                      <a:pt x="13" y="34"/>
                    </a:cubicBezTo>
                    <a:cubicBezTo>
                      <a:pt x="10" y="26"/>
                      <a:pt x="15" y="16"/>
                      <a:pt x="23" y="13"/>
                    </a:cubicBez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99">
                  <a:solidFill>
                    <a:schemeClr val="tx1">
                      <a:lumMod val="75000"/>
                      <a:lumOff val="25000"/>
                    </a:schemeClr>
                  </a:solidFill>
                  <a:latin typeface="+mn-ea"/>
                </a:endParaRPr>
              </a:p>
            </p:txBody>
          </p:sp>
          <p:sp>
            <p:nvSpPr>
              <p:cNvPr id="13" name="Freeform 302"/>
              <p:cNvSpPr>
                <a:spLocks noEditPoints="1"/>
              </p:cNvSpPr>
              <p:nvPr/>
            </p:nvSpPr>
            <p:spPr bwMode="auto">
              <a:xfrm>
                <a:off x="5084781" y="971548"/>
                <a:ext cx="139701" cy="139700"/>
              </a:xfrm>
              <a:custGeom>
                <a:avLst/>
                <a:gdLst>
                  <a:gd name="T0" fmla="*/ 4 w 37"/>
                  <a:gd name="T1" fmla="*/ 9 h 37"/>
                  <a:gd name="T2" fmla="*/ 5 w 37"/>
                  <a:gd name="T3" fmla="*/ 12 h 37"/>
                  <a:gd name="T4" fmla="*/ 2 w 37"/>
                  <a:gd name="T5" fmla="*/ 12 h 37"/>
                  <a:gd name="T6" fmla="*/ 0 w 37"/>
                  <a:gd name="T7" fmla="*/ 14 h 37"/>
                  <a:gd name="T8" fmla="*/ 1 w 37"/>
                  <a:gd name="T9" fmla="*/ 17 h 37"/>
                  <a:gd name="T10" fmla="*/ 3 w 37"/>
                  <a:gd name="T11" fmla="*/ 20 h 37"/>
                  <a:gd name="T12" fmla="*/ 2 w 37"/>
                  <a:gd name="T13" fmla="*/ 21 h 37"/>
                  <a:gd name="T14" fmla="*/ 1 w 37"/>
                  <a:gd name="T15" fmla="*/ 24 h 37"/>
                  <a:gd name="T16" fmla="*/ 3 w 37"/>
                  <a:gd name="T17" fmla="*/ 26 h 37"/>
                  <a:gd name="T18" fmla="*/ 5 w 37"/>
                  <a:gd name="T19" fmla="*/ 26 h 37"/>
                  <a:gd name="T20" fmla="*/ 5 w 37"/>
                  <a:gd name="T21" fmla="*/ 29 h 37"/>
                  <a:gd name="T22" fmla="*/ 6 w 37"/>
                  <a:gd name="T23" fmla="*/ 32 h 37"/>
                  <a:gd name="T24" fmla="*/ 9 w 37"/>
                  <a:gd name="T25" fmla="*/ 33 h 37"/>
                  <a:gd name="T26" fmla="*/ 12 w 37"/>
                  <a:gd name="T27" fmla="*/ 32 h 37"/>
                  <a:gd name="T28" fmla="*/ 12 w 37"/>
                  <a:gd name="T29" fmla="*/ 34 h 37"/>
                  <a:gd name="T30" fmla="*/ 15 w 37"/>
                  <a:gd name="T31" fmla="*/ 37 h 37"/>
                  <a:gd name="T32" fmla="*/ 17 w 37"/>
                  <a:gd name="T33" fmla="*/ 35 h 37"/>
                  <a:gd name="T34" fmla="*/ 20 w 37"/>
                  <a:gd name="T35" fmla="*/ 34 h 37"/>
                  <a:gd name="T36" fmla="*/ 21 w 37"/>
                  <a:gd name="T37" fmla="*/ 35 h 37"/>
                  <a:gd name="T38" fmla="*/ 24 w 37"/>
                  <a:gd name="T39" fmla="*/ 36 h 37"/>
                  <a:gd name="T40" fmla="*/ 26 w 37"/>
                  <a:gd name="T41" fmla="*/ 34 h 37"/>
                  <a:gd name="T42" fmla="*/ 27 w 37"/>
                  <a:gd name="T43" fmla="*/ 31 h 37"/>
                  <a:gd name="T44" fmla="*/ 29 w 37"/>
                  <a:gd name="T45" fmla="*/ 32 h 37"/>
                  <a:gd name="T46" fmla="*/ 32 w 37"/>
                  <a:gd name="T47" fmla="*/ 31 h 37"/>
                  <a:gd name="T48" fmla="*/ 33 w 37"/>
                  <a:gd name="T49" fmla="*/ 28 h 37"/>
                  <a:gd name="T50" fmla="*/ 32 w 37"/>
                  <a:gd name="T51" fmla="*/ 25 h 37"/>
                  <a:gd name="T52" fmla="*/ 35 w 37"/>
                  <a:gd name="T53" fmla="*/ 24 h 37"/>
                  <a:gd name="T54" fmla="*/ 37 w 37"/>
                  <a:gd name="T55" fmla="*/ 22 h 37"/>
                  <a:gd name="T56" fmla="*/ 36 w 37"/>
                  <a:gd name="T57" fmla="*/ 19 h 37"/>
                  <a:gd name="T58" fmla="*/ 34 w 37"/>
                  <a:gd name="T59" fmla="*/ 17 h 37"/>
                  <a:gd name="T60" fmla="*/ 35 w 37"/>
                  <a:gd name="T61" fmla="*/ 15 h 37"/>
                  <a:gd name="T62" fmla="*/ 36 w 37"/>
                  <a:gd name="T63" fmla="*/ 12 h 37"/>
                  <a:gd name="T64" fmla="*/ 34 w 37"/>
                  <a:gd name="T65" fmla="*/ 11 h 37"/>
                  <a:gd name="T66" fmla="*/ 31 w 37"/>
                  <a:gd name="T67" fmla="*/ 9 h 37"/>
                  <a:gd name="T68" fmla="*/ 32 w 37"/>
                  <a:gd name="T69" fmla="*/ 7 h 37"/>
                  <a:gd name="T70" fmla="*/ 31 w 37"/>
                  <a:gd name="T71" fmla="*/ 4 h 37"/>
                  <a:gd name="T72" fmla="*/ 28 w 37"/>
                  <a:gd name="T73" fmla="*/ 4 h 37"/>
                  <a:gd name="T74" fmla="*/ 25 w 37"/>
                  <a:gd name="T75" fmla="*/ 4 h 37"/>
                  <a:gd name="T76" fmla="*/ 25 w 37"/>
                  <a:gd name="T77" fmla="*/ 2 h 37"/>
                  <a:gd name="T78" fmla="*/ 22 w 37"/>
                  <a:gd name="T79" fmla="*/ 0 h 37"/>
                  <a:gd name="T80" fmla="*/ 20 w 37"/>
                  <a:gd name="T81" fmla="*/ 1 h 37"/>
                  <a:gd name="T82" fmla="*/ 17 w 37"/>
                  <a:gd name="T83" fmla="*/ 3 h 37"/>
                  <a:gd name="T84" fmla="*/ 16 w 37"/>
                  <a:gd name="T85" fmla="*/ 1 h 37"/>
                  <a:gd name="T86" fmla="*/ 13 w 37"/>
                  <a:gd name="T87" fmla="*/ 0 h 37"/>
                  <a:gd name="T88" fmla="*/ 11 w 37"/>
                  <a:gd name="T89" fmla="*/ 3 h 37"/>
                  <a:gd name="T90" fmla="*/ 10 w 37"/>
                  <a:gd name="T91" fmla="*/ 6 h 37"/>
                  <a:gd name="T92" fmla="*/ 8 w 37"/>
                  <a:gd name="T93" fmla="*/ 5 h 37"/>
                  <a:gd name="T94" fmla="*/ 5 w 37"/>
                  <a:gd name="T95" fmla="*/ 6 h 37"/>
                  <a:gd name="T96" fmla="*/ 4 w 37"/>
                  <a:gd name="T97" fmla="*/ 9 h 37"/>
                  <a:gd name="T98" fmla="*/ 15 w 37"/>
                  <a:gd name="T99" fmla="*/ 8 h 37"/>
                  <a:gd name="T100" fmla="*/ 29 w 37"/>
                  <a:gd name="T101" fmla="*/ 15 h 37"/>
                  <a:gd name="T102" fmla="*/ 22 w 37"/>
                  <a:gd name="T103" fmla="*/ 29 h 37"/>
                  <a:gd name="T104" fmla="*/ 8 w 37"/>
                  <a:gd name="T105" fmla="*/ 22 h 37"/>
                  <a:gd name="T106" fmla="*/ 15 w 37"/>
                  <a:gd name="T107" fmla="*/ 8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7" h="37">
                    <a:moveTo>
                      <a:pt x="4" y="9"/>
                    </a:moveTo>
                    <a:cubicBezTo>
                      <a:pt x="5" y="9"/>
                      <a:pt x="5" y="11"/>
                      <a:pt x="5" y="12"/>
                    </a:cubicBezTo>
                    <a:cubicBezTo>
                      <a:pt x="4" y="12"/>
                      <a:pt x="3" y="12"/>
                      <a:pt x="2" y="12"/>
                    </a:cubicBezTo>
                    <a:cubicBezTo>
                      <a:pt x="1" y="12"/>
                      <a:pt x="0" y="13"/>
                      <a:pt x="0" y="14"/>
                    </a:cubicBezTo>
                    <a:cubicBezTo>
                      <a:pt x="0" y="16"/>
                      <a:pt x="0" y="17"/>
                      <a:pt x="1" y="17"/>
                    </a:cubicBezTo>
                    <a:cubicBezTo>
                      <a:pt x="2" y="17"/>
                      <a:pt x="3" y="19"/>
                      <a:pt x="3" y="20"/>
                    </a:cubicBezTo>
                    <a:cubicBezTo>
                      <a:pt x="3" y="20"/>
                      <a:pt x="2" y="21"/>
                      <a:pt x="2" y="21"/>
                    </a:cubicBezTo>
                    <a:cubicBezTo>
                      <a:pt x="1" y="21"/>
                      <a:pt x="0" y="23"/>
                      <a:pt x="1" y="24"/>
                    </a:cubicBezTo>
                    <a:cubicBezTo>
                      <a:pt x="1" y="25"/>
                      <a:pt x="2" y="26"/>
                      <a:pt x="3" y="26"/>
                    </a:cubicBezTo>
                    <a:cubicBezTo>
                      <a:pt x="4" y="26"/>
                      <a:pt x="5" y="26"/>
                      <a:pt x="5" y="26"/>
                    </a:cubicBezTo>
                    <a:cubicBezTo>
                      <a:pt x="6" y="27"/>
                      <a:pt x="6" y="28"/>
                      <a:pt x="5" y="29"/>
                    </a:cubicBezTo>
                    <a:cubicBezTo>
                      <a:pt x="5" y="30"/>
                      <a:pt x="5" y="31"/>
                      <a:pt x="6" y="32"/>
                    </a:cubicBezTo>
                    <a:cubicBezTo>
                      <a:pt x="7" y="33"/>
                      <a:pt x="8" y="33"/>
                      <a:pt x="9" y="33"/>
                    </a:cubicBezTo>
                    <a:cubicBezTo>
                      <a:pt x="10" y="32"/>
                      <a:pt x="11" y="32"/>
                      <a:pt x="12" y="32"/>
                    </a:cubicBezTo>
                    <a:cubicBezTo>
                      <a:pt x="12" y="32"/>
                      <a:pt x="13" y="33"/>
                      <a:pt x="12" y="34"/>
                    </a:cubicBezTo>
                    <a:cubicBezTo>
                      <a:pt x="12" y="35"/>
                      <a:pt x="13" y="36"/>
                      <a:pt x="15" y="37"/>
                    </a:cubicBezTo>
                    <a:cubicBezTo>
                      <a:pt x="16" y="37"/>
                      <a:pt x="17" y="36"/>
                      <a:pt x="17" y="35"/>
                    </a:cubicBezTo>
                    <a:cubicBezTo>
                      <a:pt x="18" y="34"/>
                      <a:pt x="19" y="34"/>
                      <a:pt x="20" y="34"/>
                    </a:cubicBezTo>
                    <a:cubicBezTo>
                      <a:pt x="20" y="34"/>
                      <a:pt x="21" y="34"/>
                      <a:pt x="21" y="35"/>
                    </a:cubicBezTo>
                    <a:cubicBezTo>
                      <a:pt x="22" y="36"/>
                      <a:pt x="23" y="37"/>
                      <a:pt x="24" y="36"/>
                    </a:cubicBezTo>
                    <a:cubicBezTo>
                      <a:pt x="26" y="36"/>
                      <a:pt x="26" y="35"/>
                      <a:pt x="26" y="34"/>
                    </a:cubicBezTo>
                    <a:cubicBezTo>
                      <a:pt x="26" y="33"/>
                      <a:pt x="27" y="31"/>
                      <a:pt x="27" y="31"/>
                    </a:cubicBezTo>
                    <a:cubicBezTo>
                      <a:pt x="28" y="31"/>
                      <a:pt x="29" y="31"/>
                      <a:pt x="29" y="32"/>
                    </a:cubicBezTo>
                    <a:cubicBezTo>
                      <a:pt x="30" y="32"/>
                      <a:pt x="32" y="32"/>
                      <a:pt x="32" y="31"/>
                    </a:cubicBezTo>
                    <a:cubicBezTo>
                      <a:pt x="33" y="30"/>
                      <a:pt x="34" y="28"/>
                      <a:pt x="33" y="28"/>
                    </a:cubicBezTo>
                    <a:cubicBezTo>
                      <a:pt x="32" y="27"/>
                      <a:pt x="32" y="25"/>
                      <a:pt x="32" y="25"/>
                    </a:cubicBezTo>
                    <a:cubicBezTo>
                      <a:pt x="33" y="24"/>
                      <a:pt x="34" y="24"/>
                      <a:pt x="35" y="24"/>
                    </a:cubicBezTo>
                    <a:cubicBezTo>
                      <a:pt x="36" y="24"/>
                      <a:pt x="37" y="24"/>
                      <a:pt x="37" y="22"/>
                    </a:cubicBezTo>
                    <a:cubicBezTo>
                      <a:pt x="37" y="21"/>
                      <a:pt x="37" y="20"/>
                      <a:pt x="36" y="19"/>
                    </a:cubicBezTo>
                    <a:cubicBezTo>
                      <a:pt x="35" y="19"/>
                      <a:pt x="34" y="18"/>
                      <a:pt x="34" y="17"/>
                    </a:cubicBezTo>
                    <a:cubicBezTo>
                      <a:pt x="34" y="16"/>
                      <a:pt x="35" y="16"/>
                      <a:pt x="35" y="15"/>
                    </a:cubicBezTo>
                    <a:cubicBezTo>
                      <a:pt x="36" y="15"/>
                      <a:pt x="37" y="14"/>
                      <a:pt x="36" y="12"/>
                    </a:cubicBezTo>
                    <a:cubicBezTo>
                      <a:pt x="36" y="11"/>
                      <a:pt x="35" y="10"/>
                      <a:pt x="34" y="11"/>
                    </a:cubicBezTo>
                    <a:cubicBezTo>
                      <a:pt x="33" y="11"/>
                      <a:pt x="31" y="10"/>
                      <a:pt x="31" y="9"/>
                    </a:cubicBezTo>
                    <a:cubicBezTo>
                      <a:pt x="31" y="9"/>
                      <a:pt x="31" y="8"/>
                      <a:pt x="32" y="7"/>
                    </a:cubicBezTo>
                    <a:cubicBezTo>
                      <a:pt x="32" y="7"/>
                      <a:pt x="32" y="5"/>
                      <a:pt x="31" y="4"/>
                    </a:cubicBezTo>
                    <a:cubicBezTo>
                      <a:pt x="30" y="3"/>
                      <a:pt x="29" y="3"/>
                      <a:pt x="28" y="4"/>
                    </a:cubicBezTo>
                    <a:cubicBezTo>
                      <a:pt x="27" y="5"/>
                      <a:pt x="26" y="5"/>
                      <a:pt x="25" y="4"/>
                    </a:cubicBezTo>
                    <a:cubicBezTo>
                      <a:pt x="25" y="4"/>
                      <a:pt x="24" y="3"/>
                      <a:pt x="25" y="2"/>
                    </a:cubicBezTo>
                    <a:cubicBezTo>
                      <a:pt x="25" y="1"/>
                      <a:pt x="24" y="0"/>
                      <a:pt x="22" y="0"/>
                    </a:cubicBezTo>
                    <a:cubicBezTo>
                      <a:pt x="21" y="0"/>
                      <a:pt x="20" y="0"/>
                      <a:pt x="20" y="1"/>
                    </a:cubicBezTo>
                    <a:cubicBezTo>
                      <a:pt x="19" y="2"/>
                      <a:pt x="18" y="3"/>
                      <a:pt x="17" y="3"/>
                    </a:cubicBezTo>
                    <a:cubicBezTo>
                      <a:pt x="17" y="3"/>
                      <a:pt x="16" y="2"/>
                      <a:pt x="16" y="1"/>
                    </a:cubicBezTo>
                    <a:cubicBezTo>
                      <a:pt x="15" y="0"/>
                      <a:pt x="14" y="0"/>
                      <a:pt x="13" y="0"/>
                    </a:cubicBezTo>
                    <a:cubicBezTo>
                      <a:pt x="11" y="1"/>
                      <a:pt x="11" y="2"/>
                      <a:pt x="11" y="3"/>
                    </a:cubicBezTo>
                    <a:cubicBezTo>
                      <a:pt x="11" y="4"/>
                      <a:pt x="10" y="5"/>
                      <a:pt x="10" y="6"/>
                    </a:cubicBezTo>
                    <a:cubicBezTo>
                      <a:pt x="9" y="6"/>
                      <a:pt x="8" y="6"/>
                      <a:pt x="8" y="5"/>
                    </a:cubicBezTo>
                    <a:cubicBezTo>
                      <a:pt x="7" y="4"/>
                      <a:pt x="5" y="5"/>
                      <a:pt x="5" y="6"/>
                    </a:cubicBezTo>
                    <a:cubicBezTo>
                      <a:pt x="4" y="7"/>
                      <a:pt x="3" y="8"/>
                      <a:pt x="4" y="9"/>
                    </a:cubicBezTo>
                    <a:close/>
                    <a:moveTo>
                      <a:pt x="15" y="8"/>
                    </a:moveTo>
                    <a:cubicBezTo>
                      <a:pt x="21" y="6"/>
                      <a:pt x="27" y="9"/>
                      <a:pt x="29" y="15"/>
                    </a:cubicBezTo>
                    <a:cubicBezTo>
                      <a:pt x="31" y="21"/>
                      <a:pt x="27" y="27"/>
                      <a:pt x="22" y="29"/>
                    </a:cubicBezTo>
                    <a:cubicBezTo>
                      <a:pt x="16" y="30"/>
                      <a:pt x="10" y="27"/>
                      <a:pt x="8" y="22"/>
                    </a:cubicBezTo>
                    <a:cubicBezTo>
                      <a:pt x="6" y="16"/>
                      <a:pt x="10" y="10"/>
                      <a:pt x="15" y="8"/>
                    </a:cubicBez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99">
                  <a:solidFill>
                    <a:schemeClr val="tx1">
                      <a:lumMod val="75000"/>
                      <a:lumOff val="25000"/>
                    </a:schemeClr>
                  </a:solidFill>
                  <a:latin typeface="+mn-ea"/>
                </a:endParaRPr>
              </a:p>
            </p:txBody>
          </p:sp>
          <p:sp>
            <p:nvSpPr>
              <p:cNvPr id="14" name="Freeform 303"/>
              <p:cNvSpPr>
                <a:spLocks noEditPoints="1"/>
              </p:cNvSpPr>
              <p:nvPr/>
            </p:nvSpPr>
            <p:spPr bwMode="auto">
              <a:xfrm>
                <a:off x="5084763" y="1111250"/>
                <a:ext cx="109538" cy="104775"/>
              </a:xfrm>
              <a:custGeom>
                <a:avLst/>
                <a:gdLst>
                  <a:gd name="T0" fmla="*/ 3 w 29"/>
                  <a:gd name="T1" fmla="*/ 7 h 28"/>
                  <a:gd name="T2" fmla="*/ 4 w 29"/>
                  <a:gd name="T3" fmla="*/ 9 h 28"/>
                  <a:gd name="T4" fmla="*/ 2 w 29"/>
                  <a:gd name="T5" fmla="*/ 9 h 28"/>
                  <a:gd name="T6" fmla="*/ 0 w 29"/>
                  <a:gd name="T7" fmla="*/ 11 h 28"/>
                  <a:gd name="T8" fmla="*/ 1 w 29"/>
                  <a:gd name="T9" fmla="*/ 13 h 28"/>
                  <a:gd name="T10" fmla="*/ 3 w 29"/>
                  <a:gd name="T11" fmla="*/ 15 h 28"/>
                  <a:gd name="T12" fmla="*/ 1 w 29"/>
                  <a:gd name="T13" fmla="*/ 16 h 28"/>
                  <a:gd name="T14" fmla="*/ 1 w 29"/>
                  <a:gd name="T15" fmla="*/ 19 h 28"/>
                  <a:gd name="T16" fmla="*/ 3 w 29"/>
                  <a:gd name="T17" fmla="*/ 20 h 28"/>
                  <a:gd name="T18" fmla="*/ 4 w 29"/>
                  <a:gd name="T19" fmla="*/ 20 h 28"/>
                  <a:gd name="T20" fmla="*/ 4 w 29"/>
                  <a:gd name="T21" fmla="*/ 23 h 28"/>
                  <a:gd name="T22" fmla="*/ 5 w 29"/>
                  <a:gd name="T23" fmla="*/ 25 h 28"/>
                  <a:gd name="T24" fmla="*/ 7 w 29"/>
                  <a:gd name="T25" fmla="*/ 25 h 28"/>
                  <a:gd name="T26" fmla="*/ 9 w 29"/>
                  <a:gd name="T27" fmla="*/ 25 h 28"/>
                  <a:gd name="T28" fmla="*/ 10 w 29"/>
                  <a:gd name="T29" fmla="*/ 27 h 28"/>
                  <a:gd name="T30" fmla="*/ 11 w 29"/>
                  <a:gd name="T31" fmla="*/ 28 h 28"/>
                  <a:gd name="T32" fmla="*/ 13 w 29"/>
                  <a:gd name="T33" fmla="*/ 27 h 28"/>
                  <a:gd name="T34" fmla="*/ 15 w 29"/>
                  <a:gd name="T35" fmla="*/ 26 h 28"/>
                  <a:gd name="T36" fmla="*/ 17 w 29"/>
                  <a:gd name="T37" fmla="*/ 27 h 28"/>
                  <a:gd name="T38" fmla="*/ 19 w 29"/>
                  <a:gd name="T39" fmla="*/ 28 h 28"/>
                  <a:gd name="T40" fmla="*/ 20 w 29"/>
                  <a:gd name="T41" fmla="*/ 26 h 28"/>
                  <a:gd name="T42" fmla="*/ 21 w 29"/>
                  <a:gd name="T43" fmla="*/ 24 h 28"/>
                  <a:gd name="T44" fmla="*/ 23 w 29"/>
                  <a:gd name="T45" fmla="*/ 24 h 28"/>
                  <a:gd name="T46" fmla="*/ 25 w 29"/>
                  <a:gd name="T47" fmla="*/ 24 h 28"/>
                  <a:gd name="T48" fmla="*/ 25 w 29"/>
                  <a:gd name="T49" fmla="*/ 21 h 28"/>
                  <a:gd name="T50" fmla="*/ 25 w 29"/>
                  <a:gd name="T51" fmla="*/ 19 h 28"/>
                  <a:gd name="T52" fmla="*/ 27 w 29"/>
                  <a:gd name="T53" fmla="*/ 19 h 28"/>
                  <a:gd name="T54" fmla="*/ 29 w 29"/>
                  <a:gd name="T55" fmla="*/ 17 h 28"/>
                  <a:gd name="T56" fmla="*/ 28 w 29"/>
                  <a:gd name="T57" fmla="*/ 15 h 28"/>
                  <a:gd name="T58" fmla="*/ 26 w 29"/>
                  <a:gd name="T59" fmla="*/ 13 h 28"/>
                  <a:gd name="T60" fmla="*/ 27 w 29"/>
                  <a:gd name="T61" fmla="*/ 12 h 28"/>
                  <a:gd name="T62" fmla="*/ 28 w 29"/>
                  <a:gd name="T63" fmla="*/ 10 h 28"/>
                  <a:gd name="T64" fmla="*/ 26 w 29"/>
                  <a:gd name="T65" fmla="*/ 8 h 28"/>
                  <a:gd name="T66" fmla="*/ 24 w 29"/>
                  <a:gd name="T67" fmla="*/ 7 h 28"/>
                  <a:gd name="T68" fmla="*/ 25 w 29"/>
                  <a:gd name="T69" fmla="*/ 6 h 28"/>
                  <a:gd name="T70" fmla="*/ 24 w 29"/>
                  <a:gd name="T71" fmla="*/ 3 h 28"/>
                  <a:gd name="T72" fmla="*/ 22 w 29"/>
                  <a:gd name="T73" fmla="*/ 3 h 28"/>
                  <a:gd name="T74" fmla="*/ 19 w 29"/>
                  <a:gd name="T75" fmla="*/ 3 h 28"/>
                  <a:gd name="T76" fmla="*/ 19 w 29"/>
                  <a:gd name="T77" fmla="*/ 2 h 28"/>
                  <a:gd name="T78" fmla="*/ 17 w 29"/>
                  <a:gd name="T79" fmla="*/ 0 h 28"/>
                  <a:gd name="T80" fmla="*/ 15 w 29"/>
                  <a:gd name="T81" fmla="*/ 1 h 28"/>
                  <a:gd name="T82" fmla="*/ 13 w 29"/>
                  <a:gd name="T83" fmla="*/ 2 h 28"/>
                  <a:gd name="T84" fmla="*/ 12 w 29"/>
                  <a:gd name="T85" fmla="*/ 1 h 28"/>
                  <a:gd name="T86" fmla="*/ 10 w 29"/>
                  <a:gd name="T87" fmla="*/ 0 h 28"/>
                  <a:gd name="T88" fmla="*/ 9 w 29"/>
                  <a:gd name="T89" fmla="*/ 2 h 28"/>
                  <a:gd name="T90" fmla="*/ 8 w 29"/>
                  <a:gd name="T91" fmla="*/ 4 h 28"/>
                  <a:gd name="T92" fmla="*/ 6 w 29"/>
                  <a:gd name="T93" fmla="*/ 4 h 28"/>
                  <a:gd name="T94" fmla="*/ 4 w 29"/>
                  <a:gd name="T95" fmla="*/ 4 h 28"/>
                  <a:gd name="T96" fmla="*/ 3 w 29"/>
                  <a:gd name="T97" fmla="*/ 7 h 28"/>
                  <a:gd name="T98" fmla="*/ 12 w 29"/>
                  <a:gd name="T99" fmla="*/ 6 h 28"/>
                  <a:gd name="T100" fmla="*/ 22 w 29"/>
                  <a:gd name="T101" fmla="*/ 12 h 28"/>
                  <a:gd name="T102" fmla="*/ 17 w 29"/>
                  <a:gd name="T103" fmla="*/ 22 h 28"/>
                  <a:gd name="T104" fmla="*/ 6 w 29"/>
                  <a:gd name="T105" fmla="*/ 17 h 28"/>
                  <a:gd name="T106" fmla="*/ 12 w 29"/>
                  <a:gd name="T107" fmla="*/ 6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9" h="28">
                    <a:moveTo>
                      <a:pt x="3" y="7"/>
                    </a:moveTo>
                    <a:cubicBezTo>
                      <a:pt x="4" y="7"/>
                      <a:pt x="4" y="9"/>
                      <a:pt x="4" y="9"/>
                    </a:cubicBezTo>
                    <a:cubicBezTo>
                      <a:pt x="4" y="9"/>
                      <a:pt x="3" y="10"/>
                      <a:pt x="2" y="9"/>
                    </a:cubicBezTo>
                    <a:cubicBezTo>
                      <a:pt x="1" y="9"/>
                      <a:pt x="0" y="10"/>
                      <a:pt x="0" y="11"/>
                    </a:cubicBezTo>
                    <a:cubicBezTo>
                      <a:pt x="0" y="12"/>
                      <a:pt x="0" y="13"/>
                      <a:pt x="1" y="13"/>
                    </a:cubicBezTo>
                    <a:cubicBezTo>
                      <a:pt x="2" y="13"/>
                      <a:pt x="3" y="15"/>
                      <a:pt x="3" y="15"/>
                    </a:cubicBezTo>
                    <a:cubicBezTo>
                      <a:pt x="3" y="16"/>
                      <a:pt x="2" y="16"/>
                      <a:pt x="1" y="16"/>
                    </a:cubicBezTo>
                    <a:cubicBezTo>
                      <a:pt x="1" y="17"/>
                      <a:pt x="0" y="18"/>
                      <a:pt x="1" y="19"/>
                    </a:cubicBezTo>
                    <a:cubicBezTo>
                      <a:pt x="1" y="20"/>
                      <a:pt x="2" y="20"/>
                      <a:pt x="3" y="20"/>
                    </a:cubicBezTo>
                    <a:cubicBezTo>
                      <a:pt x="3" y="20"/>
                      <a:pt x="4" y="20"/>
                      <a:pt x="4" y="20"/>
                    </a:cubicBezTo>
                    <a:cubicBezTo>
                      <a:pt x="4" y="21"/>
                      <a:pt x="5" y="22"/>
                      <a:pt x="4" y="23"/>
                    </a:cubicBezTo>
                    <a:cubicBezTo>
                      <a:pt x="4" y="23"/>
                      <a:pt x="4" y="24"/>
                      <a:pt x="5" y="25"/>
                    </a:cubicBezTo>
                    <a:cubicBezTo>
                      <a:pt x="5" y="26"/>
                      <a:pt x="7" y="26"/>
                      <a:pt x="7" y="25"/>
                    </a:cubicBezTo>
                    <a:cubicBezTo>
                      <a:pt x="8" y="25"/>
                      <a:pt x="9" y="25"/>
                      <a:pt x="9" y="25"/>
                    </a:cubicBezTo>
                    <a:cubicBezTo>
                      <a:pt x="10" y="25"/>
                      <a:pt x="10" y="26"/>
                      <a:pt x="10" y="27"/>
                    </a:cubicBezTo>
                    <a:cubicBezTo>
                      <a:pt x="10" y="27"/>
                      <a:pt x="10" y="28"/>
                      <a:pt x="11" y="28"/>
                    </a:cubicBezTo>
                    <a:cubicBezTo>
                      <a:pt x="12" y="28"/>
                      <a:pt x="13" y="28"/>
                      <a:pt x="13" y="27"/>
                    </a:cubicBezTo>
                    <a:cubicBezTo>
                      <a:pt x="14" y="27"/>
                      <a:pt x="15" y="26"/>
                      <a:pt x="15" y="26"/>
                    </a:cubicBezTo>
                    <a:cubicBezTo>
                      <a:pt x="16" y="26"/>
                      <a:pt x="16" y="26"/>
                      <a:pt x="17" y="27"/>
                    </a:cubicBezTo>
                    <a:cubicBezTo>
                      <a:pt x="17" y="28"/>
                      <a:pt x="18" y="28"/>
                      <a:pt x="19" y="28"/>
                    </a:cubicBezTo>
                    <a:cubicBezTo>
                      <a:pt x="20" y="28"/>
                      <a:pt x="20" y="27"/>
                      <a:pt x="20" y="26"/>
                    </a:cubicBezTo>
                    <a:cubicBezTo>
                      <a:pt x="20" y="25"/>
                      <a:pt x="21" y="24"/>
                      <a:pt x="21" y="24"/>
                    </a:cubicBezTo>
                    <a:cubicBezTo>
                      <a:pt x="21" y="24"/>
                      <a:pt x="22" y="24"/>
                      <a:pt x="23" y="24"/>
                    </a:cubicBezTo>
                    <a:cubicBezTo>
                      <a:pt x="23" y="25"/>
                      <a:pt x="24" y="25"/>
                      <a:pt x="25" y="24"/>
                    </a:cubicBezTo>
                    <a:cubicBezTo>
                      <a:pt x="26" y="23"/>
                      <a:pt x="26" y="22"/>
                      <a:pt x="25" y="21"/>
                    </a:cubicBezTo>
                    <a:cubicBezTo>
                      <a:pt x="25" y="21"/>
                      <a:pt x="25" y="20"/>
                      <a:pt x="25" y="19"/>
                    </a:cubicBezTo>
                    <a:cubicBezTo>
                      <a:pt x="25" y="19"/>
                      <a:pt x="26" y="19"/>
                      <a:pt x="27" y="19"/>
                    </a:cubicBezTo>
                    <a:cubicBezTo>
                      <a:pt x="28" y="19"/>
                      <a:pt x="28" y="18"/>
                      <a:pt x="29" y="17"/>
                    </a:cubicBezTo>
                    <a:cubicBezTo>
                      <a:pt x="29" y="16"/>
                      <a:pt x="28" y="15"/>
                      <a:pt x="28" y="15"/>
                    </a:cubicBezTo>
                    <a:cubicBezTo>
                      <a:pt x="27" y="15"/>
                      <a:pt x="26" y="14"/>
                      <a:pt x="26" y="13"/>
                    </a:cubicBezTo>
                    <a:cubicBezTo>
                      <a:pt x="26" y="13"/>
                      <a:pt x="27" y="12"/>
                      <a:pt x="27" y="12"/>
                    </a:cubicBezTo>
                    <a:cubicBezTo>
                      <a:pt x="28" y="12"/>
                      <a:pt x="28" y="11"/>
                      <a:pt x="28" y="10"/>
                    </a:cubicBezTo>
                    <a:cubicBezTo>
                      <a:pt x="28" y="9"/>
                      <a:pt x="27" y="8"/>
                      <a:pt x="26" y="8"/>
                    </a:cubicBezTo>
                    <a:cubicBezTo>
                      <a:pt x="26" y="9"/>
                      <a:pt x="24" y="8"/>
                      <a:pt x="24" y="7"/>
                    </a:cubicBezTo>
                    <a:cubicBezTo>
                      <a:pt x="24" y="7"/>
                      <a:pt x="24" y="6"/>
                      <a:pt x="25" y="6"/>
                    </a:cubicBezTo>
                    <a:cubicBezTo>
                      <a:pt x="25" y="5"/>
                      <a:pt x="25" y="4"/>
                      <a:pt x="24" y="3"/>
                    </a:cubicBezTo>
                    <a:cubicBezTo>
                      <a:pt x="23" y="3"/>
                      <a:pt x="22" y="3"/>
                      <a:pt x="22" y="3"/>
                    </a:cubicBezTo>
                    <a:cubicBezTo>
                      <a:pt x="21" y="4"/>
                      <a:pt x="20" y="4"/>
                      <a:pt x="19" y="3"/>
                    </a:cubicBezTo>
                    <a:cubicBezTo>
                      <a:pt x="19" y="3"/>
                      <a:pt x="19" y="2"/>
                      <a:pt x="19" y="2"/>
                    </a:cubicBezTo>
                    <a:cubicBezTo>
                      <a:pt x="19" y="1"/>
                      <a:pt x="18" y="0"/>
                      <a:pt x="17" y="0"/>
                    </a:cubicBezTo>
                    <a:cubicBezTo>
                      <a:pt x="16" y="0"/>
                      <a:pt x="15" y="0"/>
                      <a:pt x="15" y="1"/>
                    </a:cubicBezTo>
                    <a:cubicBezTo>
                      <a:pt x="15" y="2"/>
                      <a:pt x="14" y="2"/>
                      <a:pt x="13" y="2"/>
                    </a:cubicBezTo>
                    <a:cubicBezTo>
                      <a:pt x="13" y="2"/>
                      <a:pt x="12" y="2"/>
                      <a:pt x="12" y="1"/>
                    </a:cubicBezTo>
                    <a:cubicBezTo>
                      <a:pt x="12" y="0"/>
                      <a:pt x="11" y="0"/>
                      <a:pt x="10" y="0"/>
                    </a:cubicBezTo>
                    <a:cubicBezTo>
                      <a:pt x="9" y="1"/>
                      <a:pt x="8" y="2"/>
                      <a:pt x="9" y="2"/>
                    </a:cubicBezTo>
                    <a:cubicBezTo>
                      <a:pt x="9" y="3"/>
                      <a:pt x="8" y="4"/>
                      <a:pt x="8" y="4"/>
                    </a:cubicBezTo>
                    <a:cubicBezTo>
                      <a:pt x="7" y="5"/>
                      <a:pt x="7" y="4"/>
                      <a:pt x="6" y="4"/>
                    </a:cubicBezTo>
                    <a:cubicBezTo>
                      <a:pt x="5" y="3"/>
                      <a:pt x="4" y="4"/>
                      <a:pt x="4" y="4"/>
                    </a:cubicBezTo>
                    <a:cubicBezTo>
                      <a:pt x="3" y="5"/>
                      <a:pt x="3" y="6"/>
                      <a:pt x="3" y="7"/>
                    </a:cubicBezTo>
                    <a:close/>
                    <a:moveTo>
                      <a:pt x="12" y="6"/>
                    </a:moveTo>
                    <a:cubicBezTo>
                      <a:pt x="16" y="5"/>
                      <a:pt x="21" y="7"/>
                      <a:pt x="22" y="12"/>
                    </a:cubicBezTo>
                    <a:cubicBezTo>
                      <a:pt x="24" y="16"/>
                      <a:pt x="21" y="21"/>
                      <a:pt x="17" y="22"/>
                    </a:cubicBezTo>
                    <a:cubicBezTo>
                      <a:pt x="13" y="23"/>
                      <a:pt x="8" y="21"/>
                      <a:pt x="6" y="17"/>
                    </a:cubicBezTo>
                    <a:cubicBezTo>
                      <a:pt x="5" y="12"/>
                      <a:pt x="7" y="8"/>
                      <a:pt x="12" y="6"/>
                    </a:cubicBez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99">
                  <a:solidFill>
                    <a:schemeClr val="tx1">
                      <a:lumMod val="75000"/>
                      <a:lumOff val="25000"/>
                    </a:schemeClr>
                  </a:solidFill>
                  <a:latin typeface="+mn-ea"/>
                </a:endParaRPr>
              </a:p>
            </p:txBody>
          </p:sp>
        </p:grpSp>
      </p:grpSp>
      <p:grpSp>
        <p:nvGrpSpPr>
          <p:cNvPr id="15" name="组合 14"/>
          <p:cNvGrpSpPr/>
          <p:nvPr/>
        </p:nvGrpSpPr>
        <p:grpSpPr>
          <a:xfrm>
            <a:off x="7983388" y="4241289"/>
            <a:ext cx="662952" cy="662952"/>
            <a:chOff x="8125599" y="1434035"/>
            <a:chExt cx="2036802" cy="2036802"/>
          </a:xfrm>
        </p:grpSpPr>
        <p:sp>
          <p:nvSpPr>
            <p:cNvPr id="16" name="椭圆 15"/>
            <p:cNvSpPr/>
            <p:nvPr/>
          </p:nvSpPr>
          <p:spPr>
            <a:xfrm>
              <a:off x="8125599" y="1434035"/>
              <a:ext cx="2036802" cy="2036802"/>
            </a:xfrm>
            <a:prstGeom prst="ellipse">
              <a:avLst/>
            </a:prstGeom>
            <a:solidFill>
              <a:srgbClr val="E33A58"/>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dirty="0">
                <a:solidFill>
                  <a:schemeClr val="tx1">
                    <a:lumMod val="75000"/>
                    <a:lumOff val="25000"/>
                  </a:schemeClr>
                </a:solidFill>
                <a:latin typeface="+mn-ea"/>
              </a:endParaRPr>
            </a:p>
          </p:txBody>
        </p:sp>
        <p:sp>
          <p:nvSpPr>
            <p:cNvPr id="17" name="Freeform 9"/>
            <p:cNvSpPr>
              <a:spLocks noEditPoints="1"/>
            </p:cNvSpPr>
            <p:nvPr/>
          </p:nvSpPr>
          <p:spPr bwMode="auto">
            <a:xfrm rot="19469485">
              <a:off x="8577909" y="1818269"/>
              <a:ext cx="1162163" cy="1238355"/>
            </a:xfrm>
            <a:custGeom>
              <a:avLst/>
              <a:gdLst>
                <a:gd name="T0" fmla="*/ 147 w 243"/>
                <a:gd name="T1" fmla="*/ 240 h 269"/>
                <a:gd name="T2" fmla="*/ 90 w 243"/>
                <a:gd name="T3" fmla="*/ 234 h 269"/>
                <a:gd name="T4" fmla="*/ 147 w 243"/>
                <a:gd name="T5" fmla="*/ 227 h 269"/>
                <a:gd name="T6" fmla="*/ 147 w 243"/>
                <a:gd name="T7" fmla="*/ 243 h 269"/>
                <a:gd name="T8" fmla="*/ 90 w 243"/>
                <a:gd name="T9" fmla="*/ 252 h 269"/>
                <a:gd name="T10" fmla="*/ 96 w 243"/>
                <a:gd name="T11" fmla="*/ 256 h 269"/>
                <a:gd name="T12" fmla="*/ 105 w 243"/>
                <a:gd name="T13" fmla="*/ 262 h 269"/>
                <a:gd name="T14" fmla="*/ 126 w 243"/>
                <a:gd name="T15" fmla="*/ 269 h 269"/>
                <a:gd name="T16" fmla="*/ 138 w 243"/>
                <a:gd name="T17" fmla="*/ 261 h 269"/>
                <a:gd name="T18" fmla="*/ 147 w 243"/>
                <a:gd name="T19" fmla="*/ 256 h 269"/>
                <a:gd name="T20" fmla="*/ 147 w 243"/>
                <a:gd name="T21" fmla="*/ 243 h 269"/>
                <a:gd name="T22" fmla="*/ 128 w 243"/>
                <a:gd name="T23" fmla="*/ 32 h 269"/>
                <a:gd name="T24" fmla="*/ 122 w 243"/>
                <a:gd name="T25" fmla="*/ 0 h 269"/>
                <a:gd name="T26" fmla="*/ 115 w 243"/>
                <a:gd name="T27" fmla="*/ 32 h 269"/>
                <a:gd name="T28" fmla="*/ 54 w 243"/>
                <a:gd name="T29" fmla="*/ 63 h 269"/>
                <a:gd name="T30" fmla="*/ 63 w 243"/>
                <a:gd name="T31" fmla="*/ 63 h 269"/>
                <a:gd name="T32" fmla="*/ 45 w 243"/>
                <a:gd name="T33" fmla="*/ 36 h 269"/>
                <a:gd name="T34" fmla="*/ 36 w 243"/>
                <a:gd name="T35" fmla="*/ 45 h 269"/>
                <a:gd name="T36" fmla="*/ 38 w 243"/>
                <a:gd name="T37" fmla="*/ 122 h 269"/>
                <a:gd name="T38" fmla="*/ 6 w 243"/>
                <a:gd name="T39" fmla="*/ 115 h 269"/>
                <a:gd name="T40" fmla="*/ 6 w 243"/>
                <a:gd name="T41" fmla="*/ 128 h 269"/>
                <a:gd name="T42" fmla="*/ 38 w 243"/>
                <a:gd name="T43" fmla="*/ 122 h 269"/>
                <a:gd name="T44" fmla="*/ 36 w 243"/>
                <a:gd name="T45" fmla="*/ 199 h 269"/>
                <a:gd name="T46" fmla="*/ 40 w 243"/>
                <a:gd name="T47" fmla="*/ 209 h 269"/>
                <a:gd name="T48" fmla="*/ 63 w 243"/>
                <a:gd name="T49" fmla="*/ 189 h 269"/>
                <a:gd name="T50" fmla="*/ 54 w 243"/>
                <a:gd name="T51" fmla="*/ 180 h 269"/>
                <a:gd name="T52" fmla="*/ 180 w 243"/>
                <a:gd name="T53" fmla="*/ 180 h 269"/>
                <a:gd name="T54" fmla="*/ 199 w 243"/>
                <a:gd name="T55" fmla="*/ 208 h 269"/>
                <a:gd name="T56" fmla="*/ 208 w 243"/>
                <a:gd name="T57" fmla="*/ 208 h 269"/>
                <a:gd name="T58" fmla="*/ 189 w 243"/>
                <a:gd name="T59" fmla="*/ 180 h 269"/>
                <a:gd name="T60" fmla="*/ 211 w 243"/>
                <a:gd name="T61" fmla="*/ 115 h 269"/>
                <a:gd name="T62" fmla="*/ 211 w 243"/>
                <a:gd name="T63" fmla="*/ 128 h 269"/>
                <a:gd name="T64" fmla="*/ 243 w 243"/>
                <a:gd name="T65" fmla="*/ 122 h 269"/>
                <a:gd name="T66" fmla="*/ 185 w 243"/>
                <a:gd name="T67" fmla="*/ 65 h 269"/>
                <a:gd name="T68" fmla="*/ 208 w 243"/>
                <a:gd name="T69" fmla="*/ 45 h 269"/>
                <a:gd name="T70" fmla="*/ 199 w 243"/>
                <a:gd name="T71" fmla="*/ 36 h 269"/>
                <a:gd name="T72" fmla="*/ 180 w 243"/>
                <a:gd name="T73" fmla="*/ 63 h 269"/>
                <a:gd name="T74" fmla="*/ 154 w 243"/>
                <a:gd name="T75" fmla="*/ 218 h 269"/>
                <a:gd name="T76" fmla="*/ 96 w 243"/>
                <a:gd name="T77" fmla="*/ 224 h 269"/>
                <a:gd name="T78" fmla="*/ 96 w 243"/>
                <a:gd name="T79" fmla="*/ 211 h 269"/>
                <a:gd name="T80" fmla="*/ 122 w 243"/>
                <a:gd name="T81" fmla="*/ 58 h 269"/>
                <a:gd name="T82" fmla="*/ 148 w 243"/>
                <a:gd name="T83" fmla="*/ 211 h 269"/>
                <a:gd name="T84" fmla="*/ 107 w 243"/>
                <a:gd name="T85" fmla="*/ 76 h 269"/>
                <a:gd name="T86" fmla="*/ 67 w 243"/>
                <a:gd name="T87" fmla="*/ 111 h 269"/>
                <a:gd name="T88" fmla="*/ 72 w 243"/>
                <a:gd name="T89" fmla="*/ 117 h 269"/>
                <a:gd name="T90" fmla="*/ 104 w 243"/>
                <a:gd name="T91" fmla="*/ 82 h 2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43" h="269">
                  <a:moveTo>
                    <a:pt x="154" y="234"/>
                  </a:moveTo>
                  <a:cubicBezTo>
                    <a:pt x="154" y="237"/>
                    <a:pt x="151" y="240"/>
                    <a:pt x="147" y="240"/>
                  </a:cubicBezTo>
                  <a:cubicBezTo>
                    <a:pt x="96" y="240"/>
                    <a:pt x="96" y="240"/>
                    <a:pt x="96" y="240"/>
                  </a:cubicBezTo>
                  <a:cubicBezTo>
                    <a:pt x="92" y="240"/>
                    <a:pt x="90" y="237"/>
                    <a:pt x="90" y="234"/>
                  </a:cubicBezTo>
                  <a:cubicBezTo>
                    <a:pt x="90" y="230"/>
                    <a:pt x="92" y="227"/>
                    <a:pt x="96" y="227"/>
                  </a:cubicBezTo>
                  <a:cubicBezTo>
                    <a:pt x="147" y="227"/>
                    <a:pt x="147" y="227"/>
                    <a:pt x="147" y="227"/>
                  </a:cubicBezTo>
                  <a:cubicBezTo>
                    <a:pt x="151" y="227"/>
                    <a:pt x="154" y="230"/>
                    <a:pt x="154" y="234"/>
                  </a:cubicBezTo>
                  <a:close/>
                  <a:moveTo>
                    <a:pt x="147" y="243"/>
                  </a:moveTo>
                  <a:cubicBezTo>
                    <a:pt x="96" y="243"/>
                    <a:pt x="96" y="243"/>
                    <a:pt x="96" y="243"/>
                  </a:cubicBezTo>
                  <a:cubicBezTo>
                    <a:pt x="92" y="243"/>
                    <a:pt x="89" y="247"/>
                    <a:pt x="90" y="252"/>
                  </a:cubicBezTo>
                  <a:cubicBezTo>
                    <a:pt x="91" y="254"/>
                    <a:pt x="93" y="256"/>
                    <a:pt x="96" y="256"/>
                  </a:cubicBezTo>
                  <a:cubicBezTo>
                    <a:pt x="96" y="256"/>
                    <a:pt x="96" y="256"/>
                    <a:pt x="96" y="256"/>
                  </a:cubicBezTo>
                  <a:cubicBezTo>
                    <a:pt x="100" y="256"/>
                    <a:pt x="103" y="258"/>
                    <a:pt x="105" y="261"/>
                  </a:cubicBezTo>
                  <a:cubicBezTo>
                    <a:pt x="105" y="262"/>
                    <a:pt x="105" y="262"/>
                    <a:pt x="105" y="262"/>
                  </a:cubicBezTo>
                  <a:cubicBezTo>
                    <a:pt x="107" y="266"/>
                    <a:pt x="112" y="269"/>
                    <a:pt x="117" y="269"/>
                  </a:cubicBezTo>
                  <a:cubicBezTo>
                    <a:pt x="126" y="269"/>
                    <a:pt x="126" y="269"/>
                    <a:pt x="126" y="269"/>
                  </a:cubicBezTo>
                  <a:cubicBezTo>
                    <a:pt x="131" y="269"/>
                    <a:pt x="136" y="266"/>
                    <a:pt x="138" y="262"/>
                  </a:cubicBezTo>
                  <a:cubicBezTo>
                    <a:pt x="138" y="261"/>
                    <a:pt x="138" y="261"/>
                    <a:pt x="138" y="261"/>
                  </a:cubicBezTo>
                  <a:cubicBezTo>
                    <a:pt x="140" y="258"/>
                    <a:pt x="143" y="256"/>
                    <a:pt x="147" y="256"/>
                  </a:cubicBezTo>
                  <a:cubicBezTo>
                    <a:pt x="147" y="256"/>
                    <a:pt x="147" y="256"/>
                    <a:pt x="147" y="256"/>
                  </a:cubicBezTo>
                  <a:cubicBezTo>
                    <a:pt x="150" y="256"/>
                    <a:pt x="152" y="254"/>
                    <a:pt x="153" y="252"/>
                  </a:cubicBezTo>
                  <a:cubicBezTo>
                    <a:pt x="155" y="247"/>
                    <a:pt x="151" y="243"/>
                    <a:pt x="147" y="243"/>
                  </a:cubicBezTo>
                  <a:close/>
                  <a:moveTo>
                    <a:pt x="122" y="38"/>
                  </a:moveTo>
                  <a:cubicBezTo>
                    <a:pt x="125" y="38"/>
                    <a:pt x="128" y="36"/>
                    <a:pt x="128" y="32"/>
                  </a:cubicBezTo>
                  <a:cubicBezTo>
                    <a:pt x="128" y="6"/>
                    <a:pt x="128" y="6"/>
                    <a:pt x="128" y="6"/>
                  </a:cubicBezTo>
                  <a:cubicBezTo>
                    <a:pt x="128" y="3"/>
                    <a:pt x="125" y="0"/>
                    <a:pt x="122" y="0"/>
                  </a:cubicBezTo>
                  <a:cubicBezTo>
                    <a:pt x="118" y="0"/>
                    <a:pt x="115" y="3"/>
                    <a:pt x="115" y="6"/>
                  </a:cubicBezTo>
                  <a:cubicBezTo>
                    <a:pt x="115" y="32"/>
                    <a:pt x="115" y="32"/>
                    <a:pt x="115" y="32"/>
                  </a:cubicBezTo>
                  <a:cubicBezTo>
                    <a:pt x="115" y="36"/>
                    <a:pt x="118" y="38"/>
                    <a:pt x="122" y="38"/>
                  </a:cubicBezTo>
                  <a:close/>
                  <a:moveTo>
                    <a:pt x="54" y="63"/>
                  </a:moveTo>
                  <a:cubicBezTo>
                    <a:pt x="55" y="64"/>
                    <a:pt x="57" y="65"/>
                    <a:pt x="58" y="65"/>
                  </a:cubicBezTo>
                  <a:cubicBezTo>
                    <a:pt x="60" y="65"/>
                    <a:pt x="62" y="64"/>
                    <a:pt x="63" y="63"/>
                  </a:cubicBezTo>
                  <a:cubicBezTo>
                    <a:pt x="65" y="60"/>
                    <a:pt x="65" y="56"/>
                    <a:pt x="63" y="54"/>
                  </a:cubicBezTo>
                  <a:cubicBezTo>
                    <a:pt x="45" y="36"/>
                    <a:pt x="45" y="36"/>
                    <a:pt x="45" y="36"/>
                  </a:cubicBezTo>
                  <a:cubicBezTo>
                    <a:pt x="42" y="33"/>
                    <a:pt x="38" y="33"/>
                    <a:pt x="36" y="36"/>
                  </a:cubicBezTo>
                  <a:cubicBezTo>
                    <a:pt x="33" y="38"/>
                    <a:pt x="33" y="42"/>
                    <a:pt x="36" y="45"/>
                  </a:cubicBezTo>
                  <a:lnTo>
                    <a:pt x="54" y="63"/>
                  </a:lnTo>
                  <a:close/>
                  <a:moveTo>
                    <a:pt x="38" y="122"/>
                  </a:moveTo>
                  <a:cubicBezTo>
                    <a:pt x="38" y="118"/>
                    <a:pt x="36" y="115"/>
                    <a:pt x="32" y="115"/>
                  </a:cubicBezTo>
                  <a:cubicBezTo>
                    <a:pt x="6" y="115"/>
                    <a:pt x="6" y="115"/>
                    <a:pt x="6" y="115"/>
                  </a:cubicBezTo>
                  <a:cubicBezTo>
                    <a:pt x="3" y="115"/>
                    <a:pt x="0" y="118"/>
                    <a:pt x="0" y="122"/>
                  </a:cubicBezTo>
                  <a:cubicBezTo>
                    <a:pt x="0" y="125"/>
                    <a:pt x="3" y="128"/>
                    <a:pt x="6" y="128"/>
                  </a:cubicBezTo>
                  <a:cubicBezTo>
                    <a:pt x="32" y="128"/>
                    <a:pt x="32" y="128"/>
                    <a:pt x="32" y="128"/>
                  </a:cubicBezTo>
                  <a:cubicBezTo>
                    <a:pt x="36" y="128"/>
                    <a:pt x="38" y="125"/>
                    <a:pt x="38" y="122"/>
                  </a:cubicBezTo>
                  <a:close/>
                  <a:moveTo>
                    <a:pt x="54" y="180"/>
                  </a:moveTo>
                  <a:cubicBezTo>
                    <a:pt x="36" y="199"/>
                    <a:pt x="36" y="199"/>
                    <a:pt x="36" y="199"/>
                  </a:cubicBezTo>
                  <a:cubicBezTo>
                    <a:pt x="33" y="201"/>
                    <a:pt x="33" y="205"/>
                    <a:pt x="36" y="208"/>
                  </a:cubicBezTo>
                  <a:cubicBezTo>
                    <a:pt x="37" y="209"/>
                    <a:pt x="39" y="209"/>
                    <a:pt x="40" y="209"/>
                  </a:cubicBezTo>
                  <a:cubicBezTo>
                    <a:pt x="42" y="209"/>
                    <a:pt x="43" y="209"/>
                    <a:pt x="45" y="208"/>
                  </a:cubicBezTo>
                  <a:cubicBezTo>
                    <a:pt x="63" y="189"/>
                    <a:pt x="63" y="189"/>
                    <a:pt x="63" y="189"/>
                  </a:cubicBezTo>
                  <a:cubicBezTo>
                    <a:pt x="65" y="187"/>
                    <a:pt x="65" y="183"/>
                    <a:pt x="63" y="180"/>
                  </a:cubicBezTo>
                  <a:cubicBezTo>
                    <a:pt x="60" y="178"/>
                    <a:pt x="56" y="178"/>
                    <a:pt x="54" y="180"/>
                  </a:cubicBezTo>
                  <a:close/>
                  <a:moveTo>
                    <a:pt x="189" y="180"/>
                  </a:moveTo>
                  <a:cubicBezTo>
                    <a:pt x="187" y="178"/>
                    <a:pt x="183" y="178"/>
                    <a:pt x="180" y="180"/>
                  </a:cubicBezTo>
                  <a:cubicBezTo>
                    <a:pt x="178" y="183"/>
                    <a:pt x="178" y="187"/>
                    <a:pt x="180" y="189"/>
                  </a:cubicBezTo>
                  <a:cubicBezTo>
                    <a:pt x="199" y="208"/>
                    <a:pt x="199" y="208"/>
                    <a:pt x="199" y="208"/>
                  </a:cubicBezTo>
                  <a:cubicBezTo>
                    <a:pt x="200" y="209"/>
                    <a:pt x="201" y="209"/>
                    <a:pt x="203" y="209"/>
                  </a:cubicBezTo>
                  <a:cubicBezTo>
                    <a:pt x="205" y="209"/>
                    <a:pt x="206" y="209"/>
                    <a:pt x="208" y="208"/>
                  </a:cubicBezTo>
                  <a:cubicBezTo>
                    <a:pt x="210" y="205"/>
                    <a:pt x="210" y="201"/>
                    <a:pt x="208" y="199"/>
                  </a:cubicBezTo>
                  <a:lnTo>
                    <a:pt x="189" y="180"/>
                  </a:lnTo>
                  <a:close/>
                  <a:moveTo>
                    <a:pt x="237" y="115"/>
                  </a:moveTo>
                  <a:cubicBezTo>
                    <a:pt x="211" y="115"/>
                    <a:pt x="211" y="115"/>
                    <a:pt x="211" y="115"/>
                  </a:cubicBezTo>
                  <a:cubicBezTo>
                    <a:pt x="208" y="115"/>
                    <a:pt x="205" y="118"/>
                    <a:pt x="205" y="122"/>
                  </a:cubicBezTo>
                  <a:cubicBezTo>
                    <a:pt x="205" y="125"/>
                    <a:pt x="208" y="128"/>
                    <a:pt x="211" y="128"/>
                  </a:cubicBezTo>
                  <a:cubicBezTo>
                    <a:pt x="237" y="128"/>
                    <a:pt x="237" y="128"/>
                    <a:pt x="237" y="128"/>
                  </a:cubicBezTo>
                  <a:cubicBezTo>
                    <a:pt x="240" y="128"/>
                    <a:pt x="243" y="125"/>
                    <a:pt x="243" y="122"/>
                  </a:cubicBezTo>
                  <a:cubicBezTo>
                    <a:pt x="243" y="118"/>
                    <a:pt x="240" y="115"/>
                    <a:pt x="237" y="115"/>
                  </a:cubicBezTo>
                  <a:close/>
                  <a:moveTo>
                    <a:pt x="185" y="65"/>
                  </a:moveTo>
                  <a:cubicBezTo>
                    <a:pt x="187" y="65"/>
                    <a:pt x="188" y="64"/>
                    <a:pt x="189" y="63"/>
                  </a:cubicBezTo>
                  <a:cubicBezTo>
                    <a:pt x="208" y="45"/>
                    <a:pt x="208" y="45"/>
                    <a:pt x="208" y="45"/>
                  </a:cubicBezTo>
                  <a:cubicBezTo>
                    <a:pt x="210" y="42"/>
                    <a:pt x="210" y="38"/>
                    <a:pt x="208" y="36"/>
                  </a:cubicBezTo>
                  <a:cubicBezTo>
                    <a:pt x="205" y="33"/>
                    <a:pt x="201" y="33"/>
                    <a:pt x="199" y="36"/>
                  </a:cubicBezTo>
                  <a:cubicBezTo>
                    <a:pt x="180" y="54"/>
                    <a:pt x="180" y="54"/>
                    <a:pt x="180" y="54"/>
                  </a:cubicBezTo>
                  <a:cubicBezTo>
                    <a:pt x="178" y="56"/>
                    <a:pt x="178" y="60"/>
                    <a:pt x="180" y="63"/>
                  </a:cubicBezTo>
                  <a:cubicBezTo>
                    <a:pt x="182" y="64"/>
                    <a:pt x="183" y="65"/>
                    <a:pt x="185" y="65"/>
                  </a:cubicBezTo>
                  <a:close/>
                  <a:moveTo>
                    <a:pt x="154" y="218"/>
                  </a:moveTo>
                  <a:cubicBezTo>
                    <a:pt x="154" y="221"/>
                    <a:pt x="151" y="224"/>
                    <a:pt x="147" y="224"/>
                  </a:cubicBezTo>
                  <a:cubicBezTo>
                    <a:pt x="96" y="224"/>
                    <a:pt x="96" y="224"/>
                    <a:pt x="96" y="224"/>
                  </a:cubicBezTo>
                  <a:cubicBezTo>
                    <a:pt x="92" y="224"/>
                    <a:pt x="90" y="221"/>
                    <a:pt x="90" y="218"/>
                  </a:cubicBezTo>
                  <a:cubicBezTo>
                    <a:pt x="90" y="214"/>
                    <a:pt x="92" y="211"/>
                    <a:pt x="96" y="211"/>
                  </a:cubicBezTo>
                  <a:cubicBezTo>
                    <a:pt x="92" y="175"/>
                    <a:pt x="54" y="167"/>
                    <a:pt x="54" y="125"/>
                  </a:cubicBezTo>
                  <a:cubicBezTo>
                    <a:pt x="54" y="88"/>
                    <a:pt x="84" y="58"/>
                    <a:pt x="122" y="58"/>
                  </a:cubicBezTo>
                  <a:cubicBezTo>
                    <a:pt x="159" y="58"/>
                    <a:pt x="189" y="88"/>
                    <a:pt x="189" y="125"/>
                  </a:cubicBezTo>
                  <a:cubicBezTo>
                    <a:pt x="189" y="167"/>
                    <a:pt x="152" y="175"/>
                    <a:pt x="148" y="211"/>
                  </a:cubicBezTo>
                  <a:cubicBezTo>
                    <a:pt x="151" y="211"/>
                    <a:pt x="154" y="214"/>
                    <a:pt x="154" y="218"/>
                  </a:cubicBezTo>
                  <a:close/>
                  <a:moveTo>
                    <a:pt x="107" y="76"/>
                  </a:moveTo>
                  <a:cubicBezTo>
                    <a:pt x="106" y="73"/>
                    <a:pt x="103" y="72"/>
                    <a:pt x="101" y="73"/>
                  </a:cubicBezTo>
                  <a:cubicBezTo>
                    <a:pt x="84" y="80"/>
                    <a:pt x="72" y="94"/>
                    <a:pt x="67" y="111"/>
                  </a:cubicBezTo>
                  <a:cubicBezTo>
                    <a:pt x="67" y="113"/>
                    <a:pt x="68" y="116"/>
                    <a:pt x="71" y="117"/>
                  </a:cubicBezTo>
                  <a:cubicBezTo>
                    <a:pt x="71" y="117"/>
                    <a:pt x="72" y="117"/>
                    <a:pt x="72" y="117"/>
                  </a:cubicBezTo>
                  <a:cubicBezTo>
                    <a:pt x="74" y="117"/>
                    <a:pt x="76" y="115"/>
                    <a:pt x="77" y="113"/>
                  </a:cubicBezTo>
                  <a:cubicBezTo>
                    <a:pt x="80" y="99"/>
                    <a:pt x="91" y="87"/>
                    <a:pt x="104" y="82"/>
                  </a:cubicBezTo>
                  <a:cubicBezTo>
                    <a:pt x="107" y="81"/>
                    <a:pt x="108" y="78"/>
                    <a:pt x="107" y="76"/>
                  </a:cubicBezTo>
                  <a:close/>
                </a:path>
              </a:pathLst>
            </a:custGeom>
            <a:solidFill>
              <a:schemeClr val="bg1">
                <a:lumMod val="95000"/>
              </a:schemeClr>
            </a:solidFill>
            <a:ln>
              <a:noFill/>
            </a:ln>
          </p:spPr>
          <p:txBody>
            <a:bodyPr vert="horz" wrap="square" lIns="91416" tIns="45708" rIns="91416" bIns="45708" numCol="1" anchor="t" anchorCtr="0" compatLnSpc="1">
              <a:prstTxWarp prst="textNoShape">
                <a:avLst/>
              </a:prstTxWarp>
            </a:bodyPr>
            <a:lstStyle/>
            <a:p>
              <a:endParaRPr lang="zh-CN" altLang="en-US" sz="1799">
                <a:solidFill>
                  <a:schemeClr val="tx1">
                    <a:lumMod val="75000"/>
                    <a:lumOff val="25000"/>
                  </a:schemeClr>
                </a:solidFill>
                <a:latin typeface="+mn-ea"/>
              </a:endParaRPr>
            </a:p>
          </p:txBody>
        </p:sp>
      </p:grpSp>
      <p:grpSp>
        <p:nvGrpSpPr>
          <p:cNvPr id="18" name="组合 17"/>
          <p:cNvGrpSpPr/>
          <p:nvPr/>
        </p:nvGrpSpPr>
        <p:grpSpPr>
          <a:xfrm>
            <a:off x="10213333" y="4163204"/>
            <a:ext cx="662952" cy="662952"/>
            <a:chOff x="8125599" y="1434035"/>
            <a:chExt cx="2036802" cy="2036802"/>
          </a:xfrm>
        </p:grpSpPr>
        <p:sp>
          <p:nvSpPr>
            <p:cNvPr id="19" name="椭圆 18"/>
            <p:cNvSpPr/>
            <p:nvPr/>
          </p:nvSpPr>
          <p:spPr>
            <a:xfrm>
              <a:off x="8125599" y="1434035"/>
              <a:ext cx="2036802" cy="2036802"/>
            </a:xfrm>
            <a:prstGeom prst="ellipse">
              <a:avLst/>
            </a:prstGeom>
            <a:solidFill>
              <a:srgbClr val="2CA8B5"/>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dirty="0">
                <a:solidFill>
                  <a:schemeClr val="tx1">
                    <a:lumMod val="75000"/>
                    <a:lumOff val="25000"/>
                  </a:schemeClr>
                </a:solidFill>
                <a:latin typeface="+mn-ea"/>
              </a:endParaRPr>
            </a:p>
          </p:txBody>
        </p:sp>
        <p:sp>
          <p:nvSpPr>
            <p:cNvPr id="20" name="Freeform 206"/>
            <p:cNvSpPr>
              <a:spLocks noChangeAspect="1" noEditPoints="1"/>
            </p:cNvSpPr>
            <p:nvPr/>
          </p:nvSpPr>
          <p:spPr bwMode="auto">
            <a:xfrm>
              <a:off x="8691164" y="1871942"/>
              <a:ext cx="935653" cy="1131009"/>
            </a:xfrm>
            <a:custGeom>
              <a:avLst/>
              <a:gdLst>
                <a:gd name="T0" fmla="*/ 0 w 77"/>
                <a:gd name="T1" fmla="*/ 85 h 93"/>
                <a:gd name="T2" fmla="*/ 30 w 77"/>
                <a:gd name="T3" fmla="*/ 20 h 93"/>
                <a:gd name="T4" fmla="*/ 38 w 77"/>
                <a:gd name="T5" fmla="*/ 26 h 93"/>
                <a:gd name="T6" fmla="*/ 39 w 77"/>
                <a:gd name="T7" fmla="*/ 27 h 93"/>
                <a:gd name="T8" fmla="*/ 39 w 77"/>
                <a:gd name="T9" fmla="*/ 27 h 93"/>
                <a:gd name="T10" fmla="*/ 40 w 77"/>
                <a:gd name="T11" fmla="*/ 27 h 93"/>
                <a:gd name="T12" fmla="*/ 40 w 77"/>
                <a:gd name="T13" fmla="*/ 28 h 93"/>
                <a:gd name="T14" fmla="*/ 40 w 77"/>
                <a:gd name="T15" fmla="*/ 28 h 93"/>
                <a:gd name="T16" fmla="*/ 41 w 77"/>
                <a:gd name="T17" fmla="*/ 28 h 93"/>
                <a:gd name="T18" fmla="*/ 41 w 77"/>
                <a:gd name="T19" fmla="*/ 29 h 93"/>
                <a:gd name="T20" fmla="*/ 42 w 77"/>
                <a:gd name="T21" fmla="*/ 29 h 93"/>
                <a:gd name="T22" fmla="*/ 42 w 77"/>
                <a:gd name="T23" fmla="*/ 29 h 93"/>
                <a:gd name="T24" fmla="*/ 43 w 77"/>
                <a:gd name="T25" fmla="*/ 29 h 93"/>
                <a:gd name="T26" fmla="*/ 43 w 77"/>
                <a:gd name="T27" fmla="*/ 30 h 93"/>
                <a:gd name="T28" fmla="*/ 43 w 77"/>
                <a:gd name="T29" fmla="*/ 30 h 93"/>
                <a:gd name="T30" fmla="*/ 48 w 77"/>
                <a:gd name="T31" fmla="*/ 33 h 93"/>
                <a:gd name="T32" fmla="*/ 48 w 77"/>
                <a:gd name="T33" fmla="*/ 33 h 93"/>
                <a:gd name="T34" fmla="*/ 49 w 77"/>
                <a:gd name="T35" fmla="*/ 34 h 93"/>
                <a:gd name="T36" fmla="*/ 49 w 77"/>
                <a:gd name="T37" fmla="*/ 34 h 93"/>
                <a:gd name="T38" fmla="*/ 50 w 77"/>
                <a:gd name="T39" fmla="*/ 34 h 93"/>
                <a:gd name="T40" fmla="*/ 50 w 77"/>
                <a:gd name="T41" fmla="*/ 35 h 93"/>
                <a:gd name="T42" fmla="*/ 50 w 77"/>
                <a:gd name="T43" fmla="*/ 35 h 93"/>
                <a:gd name="T44" fmla="*/ 51 w 77"/>
                <a:gd name="T45" fmla="*/ 35 h 93"/>
                <a:gd name="T46" fmla="*/ 51 w 77"/>
                <a:gd name="T47" fmla="*/ 36 h 93"/>
                <a:gd name="T48" fmla="*/ 52 w 77"/>
                <a:gd name="T49" fmla="*/ 36 h 93"/>
                <a:gd name="T50" fmla="*/ 52 w 77"/>
                <a:gd name="T51" fmla="*/ 36 h 93"/>
                <a:gd name="T52" fmla="*/ 53 w 77"/>
                <a:gd name="T53" fmla="*/ 37 h 93"/>
                <a:gd name="T54" fmla="*/ 53 w 77"/>
                <a:gd name="T55" fmla="*/ 37 h 93"/>
                <a:gd name="T56" fmla="*/ 48 w 77"/>
                <a:gd name="T57" fmla="*/ 79 h 93"/>
                <a:gd name="T58" fmla="*/ 7 w 77"/>
                <a:gd name="T59" fmla="*/ 91 h 93"/>
                <a:gd name="T60" fmla="*/ 35 w 77"/>
                <a:gd name="T61" fmla="*/ 64 h 93"/>
                <a:gd name="T62" fmla="*/ 19 w 77"/>
                <a:gd name="T63" fmla="*/ 53 h 93"/>
                <a:gd name="T64" fmla="*/ 3 w 77"/>
                <a:gd name="T65" fmla="*/ 88 h 93"/>
                <a:gd name="T66" fmla="*/ 73 w 77"/>
                <a:gd name="T67" fmla="*/ 93 h 93"/>
                <a:gd name="T68" fmla="*/ 54 w 77"/>
                <a:gd name="T69" fmla="*/ 83 h 93"/>
                <a:gd name="T70" fmla="*/ 69 w 77"/>
                <a:gd name="T71" fmla="*/ 42 h 93"/>
                <a:gd name="T72" fmla="*/ 34 w 77"/>
                <a:gd name="T73" fmla="*/ 0 h 93"/>
                <a:gd name="T74" fmla="*/ 69 w 77"/>
                <a:gd name="T75" fmla="*/ 42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7" h="93">
                  <a:moveTo>
                    <a:pt x="3" y="88"/>
                  </a:moveTo>
                  <a:cubicBezTo>
                    <a:pt x="2" y="87"/>
                    <a:pt x="1" y="86"/>
                    <a:pt x="0" y="85"/>
                  </a:cubicBezTo>
                  <a:cubicBezTo>
                    <a:pt x="0" y="72"/>
                    <a:pt x="0" y="58"/>
                    <a:pt x="0" y="45"/>
                  </a:cubicBezTo>
                  <a:cubicBezTo>
                    <a:pt x="12" y="40"/>
                    <a:pt x="21" y="32"/>
                    <a:pt x="30" y="20"/>
                  </a:cubicBezTo>
                  <a:cubicBezTo>
                    <a:pt x="38" y="26"/>
                    <a:pt x="38" y="26"/>
                    <a:pt x="38" y="26"/>
                  </a:cubicBezTo>
                  <a:cubicBezTo>
                    <a:pt x="38" y="26"/>
                    <a:pt x="38" y="26"/>
                    <a:pt x="38" y="26"/>
                  </a:cubicBezTo>
                  <a:cubicBezTo>
                    <a:pt x="38" y="27"/>
                    <a:pt x="38" y="27"/>
                    <a:pt x="38" y="27"/>
                  </a:cubicBezTo>
                  <a:cubicBezTo>
                    <a:pt x="39" y="27"/>
                    <a:pt x="39" y="27"/>
                    <a:pt x="39" y="27"/>
                  </a:cubicBezTo>
                  <a:cubicBezTo>
                    <a:pt x="39" y="27"/>
                    <a:pt x="39" y="27"/>
                    <a:pt x="39" y="27"/>
                  </a:cubicBezTo>
                  <a:cubicBezTo>
                    <a:pt x="39" y="27"/>
                    <a:pt x="39" y="27"/>
                    <a:pt x="39" y="27"/>
                  </a:cubicBezTo>
                  <a:cubicBezTo>
                    <a:pt x="39" y="27"/>
                    <a:pt x="39" y="27"/>
                    <a:pt x="39" y="27"/>
                  </a:cubicBezTo>
                  <a:cubicBezTo>
                    <a:pt x="40" y="27"/>
                    <a:pt x="40" y="27"/>
                    <a:pt x="40" y="27"/>
                  </a:cubicBezTo>
                  <a:cubicBezTo>
                    <a:pt x="40" y="27"/>
                    <a:pt x="40" y="27"/>
                    <a:pt x="40" y="27"/>
                  </a:cubicBezTo>
                  <a:cubicBezTo>
                    <a:pt x="40" y="28"/>
                    <a:pt x="40" y="28"/>
                    <a:pt x="40" y="28"/>
                  </a:cubicBezTo>
                  <a:cubicBezTo>
                    <a:pt x="40" y="28"/>
                    <a:pt x="40" y="28"/>
                    <a:pt x="40" y="28"/>
                  </a:cubicBezTo>
                  <a:cubicBezTo>
                    <a:pt x="40" y="28"/>
                    <a:pt x="40" y="28"/>
                    <a:pt x="40" y="28"/>
                  </a:cubicBezTo>
                  <a:cubicBezTo>
                    <a:pt x="41" y="28"/>
                    <a:pt x="41" y="28"/>
                    <a:pt x="41" y="28"/>
                  </a:cubicBezTo>
                  <a:cubicBezTo>
                    <a:pt x="41" y="28"/>
                    <a:pt x="41" y="28"/>
                    <a:pt x="41" y="28"/>
                  </a:cubicBezTo>
                  <a:cubicBezTo>
                    <a:pt x="41" y="28"/>
                    <a:pt x="41" y="28"/>
                    <a:pt x="41" y="28"/>
                  </a:cubicBezTo>
                  <a:cubicBezTo>
                    <a:pt x="41" y="29"/>
                    <a:pt x="41" y="29"/>
                    <a:pt x="41" y="29"/>
                  </a:cubicBezTo>
                  <a:cubicBezTo>
                    <a:pt x="42" y="29"/>
                    <a:pt x="42" y="29"/>
                    <a:pt x="42" y="29"/>
                  </a:cubicBezTo>
                  <a:cubicBezTo>
                    <a:pt x="42" y="29"/>
                    <a:pt x="42" y="29"/>
                    <a:pt x="42" y="29"/>
                  </a:cubicBezTo>
                  <a:cubicBezTo>
                    <a:pt x="42" y="29"/>
                    <a:pt x="42" y="29"/>
                    <a:pt x="42" y="29"/>
                  </a:cubicBezTo>
                  <a:cubicBezTo>
                    <a:pt x="42" y="29"/>
                    <a:pt x="42" y="29"/>
                    <a:pt x="42" y="29"/>
                  </a:cubicBezTo>
                  <a:cubicBezTo>
                    <a:pt x="42" y="29"/>
                    <a:pt x="42" y="29"/>
                    <a:pt x="42" y="29"/>
                  </a:cubicBezTo>
                  <a:cubicBezTo>
                    <a:pt x="43" y="29"/>
                    <a:pt x="43" y="29"/>
                    <a:pt x="43" y="29"/>
                  </a:cubicBezTo>
                  <a:cubicBezTo>
                    <a:pt x="43" y="30"/>
                    <a:pt x="43" y="30"/>
                    <a:pt x="43" y="30"/>
                  </a:cubicBezTo>
                  <a:cubicBezTo>
                    <a:pt x="43" y="30"/>
                    <a:pt x="43" y="30"/>
                    <a:pt x="43" y="30"/>
                  </a:cubicBezTo>
                  <a:cubicBezTo>
                    <a:pt x="43" y="30"/>
                    <a:pt x="43" y="30"/>
                    <a:pt x="43" y="30"/>
                  </a:cubicBezTo>
                  <a:cubicBezTo>
                    <a:pt x="43" y="30"/>
                    <a:pt x="43" y="30"/>
                    <a:pt x="43" y="30"/>
                  </a:cubicBezTo>
                  <a:cubicBezTo>
                    <a:pt x="44" y="30"/>
                    <a:pt x="44" y="30"/>
                    <a:pt x="44" y="30"/>
                  </a:cubicBezTo>
                  <a:cubicBezTo>
                    <a:pt x="48" y="33"/>
                    <a:pt x="48" y="33"/>
                    <a:pt x="48" y="33"/>
                  </a:cubicBezTo>
                  <a:cubicBezTo>
                    <a:pt x="48" y="33"/>
                    <a:pt x="48" y="33"/>
                    <a:pt x="48" y="33"/>
                  </a:cubicBezTo>
                  <a:cubicBezTo>
                    <a:pt x="48" y="33"/>
                    <a:pt x="48" y="33"/>
                    <a:pt x="48" y="33"/>
                  </a:cubicBezTo>
                  <a:cubicBezTo>
                    <a:pt x="48" y="34"/>
                    <a:pt x="48" y="34"/>
                    <a:pt x="48" y="34"/>
                  </a:cubicBezTo>
                  <a:cubicBezTo>
                    <a:pt x="49" y="34"/>
                    <a:pt x="49" y="34"/>
                    <a:pt x="49" y="34"/>
                  </a:cubicBezTo>
                  <a:cubicBezTo>
                    <a:pt x="49" y="34"/>
                    <a:pt x="49" y="34"/>
                    <a:pt x="49" y="34"/>
                  </a:cubicBezTo>
                  <a:cubicBezTo>
                    <a:pt x="49" y="34"/>
                    <a:pt x="49" y="34"/>
                    <a:pt x="49" y="34"/>
                  </a:cubicBezTo>
                  <a:cubicBezTo>
                    <a:pt x="49" y="34"/>
                    <a:pt x="49" y="34"/>
                    <a:pt x="49" y="34"/>
                  </a:cubicBezTo>
                  <a:cubicBezTo>
                    <a:pt x="50" y="34"/>
                    <a:pt x="50" y="34"/>
                    <a:pt x="50" y="34"/>
                  </a:cubicBezTo>
                  <a:cubicBezTo>
                    <a:pt x="50" y="35"/>
                    <a:pt x="50" y="35"/>
                    <a:pt x="50" y="35"/>
                  </a:cubicBezTo>
                  <a:cubicBezTo>
                    <a:pt x="50" y="35"/>
                    <a:pt x="50" y="35"/>
                    <a:pt x="50" y="35"/>
                  </a:cubicBezTo>
                  <a:cubicBezTo>
                    <a:pt x="50" y="35"/>
                    <a:pt x="50" y="35"/>
                    <a:pt x="50" y="35"/>
                  </a:cubicBezTo>
                  <a:cubicBezTo>
                    <a:pt x="50" y="35"/>
                    <a:pt x="50" y="35"/>
                    <a:pt x="50" y="35"/>
                  </a:cubicBezTo>
                  <a:cubicBezTo>
                    <a:pt x="51" y="35"/>
                    <a:pt x="51" y="35"/>
                    <a:pt x="51" y="35"/>
                  </a:cubicBezTo>
                  <a:cubicBezTo>
                    <a:pt x="51" y="35"/>
                    <a:pt x="51" y="35"/>
                    <a:pt x="51" y="35"/>
                  </a:cubicBezTo>
                  <a:cubicBezTo>
                    <a:pt x="51" y="35"/>
                    <a:pt x="51" y="35"/>
                    <a:pt x="51" y="35"/>
                  </a:cubicBezTo>
                  <a:cubicBezTo>
                    <a:pt x="51" y="36"/>
                    <a:pt x="51" y="36"/>
                    <a:pt x="51" y="36"/>
                  </a:cubicBezTo>
                  <a:cubicBezTo>
                    <a:pt x="52" y="36"/>
                    <a:pt x="52" y="36"/>
                    <a:pt x="52" y="36"/>
                  </a:cubicBezTo>
                  <a:cubicBezTo>
                    <a:pt x="52" y="36"/>
                    <a:pt x="52" y="36"/>
                    <a:pt x="52" y="36"/>
                  </a:cubicBezTo>
                  <a:cubicBezTo>
                    <a:pt x="52" y="36"/>
                    <a:pt x="52" y="36"/>
                    <a:pt x="52" y="36"/>
                  </a:cubicBezTo>
                  <a:cubicBezTo>
                    <a:pt x="52" y="36"/>
                    <a:pt x="52" y="36"/>
                    <a:pt x="52" y="36"/>
                  </a:cubicBezTo>
                  <a:cubicBezTo>
                    <a:pt x="52" y="36"/>
                    <a:pt x="52" y="36"/>
                    <a:pt x="52" y="36"/>
                  </a:cubicBezTo>
                  <a:cubicBezTo>
                    <a:pt x="53" y="37"/>
                    <a:pt x="53" y="37"/>
                    <a:pt x="53" y="37"/>
                  </a:cubicBezTo>
                  <a:cubicBezTo>
                    <a:pt x="53" y="37"/>
                    <a:pt x="53" y="37"/>
                    <a:pt x="53" y="37"/>
                  </a:cubicBezTo>
                  <a:cubicBezTo>
                    <a:pt x="53" y="37"/>
                    <a:pt x="53" y="37"/>
                    <a:pt x="53" y="37"/>
                  </a:cubicBezTo>
                  <a:cubicBezTo>
                    <a:pt x="62" y="43"/>
                    <a:pt x="62" y="43"/>
                    <a:pt x="62" y="43"/>
                  </a:cubicBezTo>
                  <a:cubicBezTo>
                    <a:pt x="53" y="55"/>
                    <a:pt x="49" y="67"/>
                    <a:pt x="48" y="79"/>
                  </a:cubicBezTo>
                  <a:cubicBezTo>
                    <a:pt x="36" y="84"/>
                    <a:pt x="23" y="88"/>
                    <a:pt x="11" y="93"/>
                  </a:cubicBezTo>
                  <a:cubicBezTo>
                    <a:pt x="9" y="92"/>
                    <a:pt x="8" y="91"/>
                    <a:pt x="7" y="91"/>
                  </a:cubicBezTo>
                  <a:cubicBezTo>
                    <a:pt x="23" y="68"/>
                    <a:pt x="23" y="68"/>
                    <a:pt x="23" y="68"/>
                  </a:cubicBezTo>
                  <a:cubicBezTo>
                    <a:pt x="27" y="69"/>
                    <a:pt x="32" y="68"/>
                    <a:pt x="35" y="64"/>
                  </a:cubicBezTo>
                  <a:cubicBezTo>
                    <a:pt x="38" y="60"/>
                    <a:pt x="37" y="54"/>
                    <a:pt x="32" y="51"/>
                  </a:cubicBezTo>
                  <a:cubicBezTo>
                    <a:pt x="28" y="47"/>
                    <a:pt x="22" y="49"/>
                    <a:pt x="19" y="53"/>
                  </a:cubicBezTo>
                  <a:cubicBezTo>
                    <a:pt x="16" y="57"/>
                    <a:pt x="16" y="62"/>
                    <a:pt x="19" y="65"/>
                  </a:cubicBezTo>
                  <a:cubicBezTo>
                    <a:pt x="3" y="88"/>
                    <a:pt x="3" y="88"/>
                    <a:pt x="3" y="88"/>
                  </a:cubicBezTo>
                  <a:close/>
                  <a:moveTo>
                    <a:pt x="27" y="93"/>
                  </a:moveTo>
                  <a:cubicBezTo>
                    <a:pt x="73" y="93"/>
                    <a:pt x="73" y="93"/>
                    <a:pt x="73" y="93"/>
                  </a:cubicBezTo>
                  <a:cubicBezTo>
                    <a:pt x="73" y="83"/>
                    <a:pt x="73" y="83"/>
                    <a:pt x="73" y="83"/>
                  </a:cubicBezTo>
                  <a:cubicBezTo>
                    <a:pt x="54" y="83"/>
                    <a:pt x="54" y="83"/>
                    <a:pt x="54" y="83"/>
                  </a:cubicBezTo>
                  <a:cubicBezTo>
                    <a:pt x="27" y="93"/>
                    <a:pt x="27" y="93"/>
                    <a:pt x="27" y="93"/>
                  </a:cubicBezTo>
                  <a:close/>
                  <a:moveTo>
                    <a:pt x="69" y="42"/>
                  </a:moveTo>
                  <a:cubicBezTo>
                    <a:pt x="77" y="31"/>
                    <a:pt x="77" y="31"/>
                    <a:pt x="77" y="31"/>
                  </a:cubicBezTo>
                  <a:cubicBezTo>
                    <a:pt x="34" y="0"/>
                    <a:pt x="34" y="0"/>
                    <a:pt x="34" y="0"/>
                  </a:cubicBezTo>
                  <a:cubicBezTo>
                    <a:pt x="26" y="12"/>
                    <a:pt x="26" y="12"/>
                    <a:pt x="26" y="12"/>
                  </a:cubicBezTo>
                  <a:lnTo>
                    <a:pt x="69" y="42"/>
                  </a:lnTo>
                  <a:close/>
                </a:path>
              </a:pathLst>
            </a:custGeom>
            <a:solidFill>
              <a:schemeClr val="bg1">
                <a:lumMod val="95000"/>
              </a:schemeClr>
            </a:solidFill>
            <a:ln>
              <a:noFill/>
            </a:ln>
            <a:extLst/>
          </p:spPr>
          <p:txBody>
            <a:bodyPr vert="horz" wrap="square" lIns="91416" tIns="45708" rIns="91416" bIns="45708" numCol="1" anchor="t" anchorCtr="0" compatLnSpc="1">
              <a:prstTxWarp prst="textNoShape">
                <a:avLst/>
              </a:prstTxWarp>
            </a:bodyPr>
            <a:lstStyle/>
            <a:p>
              <a:endParaRPr lang="zh-CN" altLang="en-US" sz="1799">
                <a:solidFill>
                  <a:schemeClr val="tx1">
                    <a:lumMod val="75000"/>
                    <a:lumOff val="25000"/>
                  </a:schemeClr>
                </a:solidFill>
                <a:latin typeface="+mn-ea"/>
                <a:cs typeface="Arial" panose="020B0604020202020204" pitchFamily="34" charset="0"/>
              </a:endParaRPr>
            </a:p>
          </p:txBody>
        </p:sp>
      </p:grpSp>
      <p:sp>
        <p:nvSpPr>
          <p:cNvPr id="21" name="文本框 20"/>
          <p:cNvSpPr txBox="1"/>
          <p:nvPr/>
        </p:nvSpPr>
        <p:spPr>
          <a:xfrm>
            <a:off x="348215" y="4200914"/>
            <a:ext cx="2418295" cy="812530"/>
          </a:xfrm>
          <a:prstGeom prst="rect">
            <a:avLst/>
          </a:prstGeom>
          <a:noFill/>
        </p:spPr>
        <p:txBody>
          <a:bodyPr wrap="square" rtlCol="0">
            <a:spAutoFit/>
          </a:bodyPr>
          <a:lstStyle/>
          <a:p>
            <a:pPr algn="ctr">
              <a:lnSpc>
                <a:spcPct val="130000"/>
              </a:lnSpc>
            </a:pPr>
            <a:r>
              <a:rPr lang="zh-CN" altLang="en-US" sz="1200" dirty="0">
                <a:solidFill>
                  <a:schemeClr val="tx1">
                    <a:lumMod val="75000"/>
                    <a:lumOff val="25000"/>
                  </a:schemeClr>
                </a:solidFill>
                <a:latin typeface="+mn-ea"/>
              </a:rPr>
              <a:t>您的内容打在这里，或者通过复制您的文本后，在此框中选择粘贴，并选择只保留文字。</a:t>
            </a:r>
          </a:p>
        </p:txBody>
      </p:sp>
      <p:sp>
        <p:nvSpPr>
          <p:cNvPr id="22" name="矩形 21"/>
          <p:cNvSpPr/>
          <p:nvPr/>
        </p:nvSpPr>
        <p:spPr>
          <a:xfrm>
            <a:off x="849476" y="3848306"/>
            <a:ext cx="1415772" cy="338554"/>
          </a:xfrm>
          <a:prstGeom prst="rect">
            <a:avLst/>
          </a:prstGeom>
          <a:noFill/>
        </p:spPr>
        <p:txBody>
          <a:bodyPr wrap="none" rtlCol="0">
            <a:spAutoFit/>
          </a:bodyPr>
          <a:lstStyle/>
          <a:p>
            <a:pPr algn="ctr"/>
            <a:r>
              <a:rPr lang="zh-CN" altLang="en-US" sz="1600" dirty="0">
                <a:solidFill>
                  <a:schemeClr val="tx1">
                    <a:lumMod val="75000"/>
                    <a:lumOff val="25000"/>
                  </a:schemeClr>
                </a:solidFill>
                <a:latin typeface="+mn-ea"/>
              </a:rPr>
              <a:t>此处添加标题</a:t>
            </a:r>
          </a:p>
        </p:txBody>
      </p:sp>
      <p:sp>
        <p:nvSpPr>
          <p:cNvPr id="23" name="文本框 22"/>
          <p:cNvSpPr txBox="1"/>
          <p:nvPr/>
        </p:nvSpPr>
        <p:spPr>
          <a:xfrm>
            <a:off x="2770569" y="1856002"/>
            <a:ext cx="2418295" cy="812530"/>
          </a:xfrm>
          <a:prstGeom prst="rect">
            <a:avLst/>
          </a:prstGeom>
          <a:noFill/>
        </p:spPr>
        <p:txBody>
          <a:bodyPr wrap="square" rtlCol="0">
            <a:spAutoFit/>
          </a:bodyPr>
          <a:lstStyle/>
          <a:p>
            <a:pPr algn="ctr">
              <a:lnSpc>
                <a:spcPct val="130000"/>
              </a:lnSpc>
            </a:pPr>
            <a:r>
              <a:rPr lang="zh-CN" altLang="en-US" sz="1200" dirty="0">
                <a:solidFill>
                  <a:schemeClr val="tx1">
                    <a:lumMod val="75000"/>
                    <a:lumOff val="25000"/>
                  </a:schemeClr>
                </a:solidFill>
                <a:latin typeface="+mn-ea"/>
              </a:rPr>
              <a:t>您的内容打在这里，或者通过复制您的文本后，在此框中选择粘贴，并选择只保留文字。</a:t>
            </a:r>
          </a:p>
        </p:txBody>
      </p:sp>
      <p:sp>
        <p:nvSpPr>
          <p:cNvPr id="24" name="矩形 23"/>
          <p:cNvSpPr/>
          <p:nvPr/>
        </p:nvSpPr>
        <p:spPr>
          <a:xfrm>
            <a:off x="3271830" y="1503394"/>
            <a:ext cx="1415772" cy="338554"/>
          </a:xfrm>
          <a:prstGeom prst="rect">
            <a:avLst/>
          </a:prstGeom>
          <a:noFill/>
        </p:spPr>
        <p:txBody>
          <a:bodyPr wrap="none" rtlCol="0">
            <a:spAutoFit/>
          </a:bodyPr>
          <a:lstStyle/>
          <a:p>
            <a:pPr algn="ctr"/>
            <a:r>
              <a:rPr lang="zh-CN" altLang="en-US" sz="1600" dirty="0">
                <a:solidFill>
                  <a:schemeClr val="tx1">
                    <a:lumMod val="75000"/>
                    <a:lumOff val="25000"/>
                  </a:schemeClr>
                </a:solidFill>
                <a:latin typeface="+mn-ea"/>
              </a:rPr>
              <a:t>此处添加标题</a:t>
            </a:r>
          </a:p>
        </p:txBody>
      </p:sp>
      <p:sp>
        <p:nvSpPr>
          <p:cNvPr id="25" name="文本框 24"/>
          <p:cNvSpPr txBox="1"/>
          <p:nvPr/>
        </p:nvSpPr>
        <p:spPr>
          <a:xfrm>
            <a:off x="4912730" y="4791210"/>
            <a:ext cx="2418295" cy="812530"/>
          </a:xfrm>
          <a:prstGeom prst="rect">
            <a:avLst/>
          </a:prstGeom>
          <a:noFill/>
        </p:spPr>
        <p:txBody>
          <a:bodyPr wrap="square" rtlCol="0">
            <a:spAutoFit/>
          </a:bodyPr>
          <a:lstStyle/>
          <a:p>
            <a:pPr algn="ctr">
              <a:lnSpc>
                <a:spcPct val="130000"/>
              </a:lnSpc>
            </a:pPr>
            <a:r>
              <a:rPr lang="zh-CN" altLang="en-US" sz="1200" dirty="0">
                <a:solidFill>
                  <a:schemeClr val="tx1">
                    <a:lumMod val="75000"/>
                    <a:lumOff val="25000"/>
                  </a:schemeClr>
                </a:solidFill>
                <a:latin typeface="+mn-ea"/>
              </a:rPr>
              <a:t>您的内容打在这里，或者通过复制您的文本后，在此框中选择粘贴，并选择只保留文字。</a:t>
            </a:r>
          </a:p>
        </p:txBody>
      </p:sp>
      <p:sp>
        <p:nvSpPr>
          <p:cNvPr id="26" name="矩形 25"/>
          <p:cNvSpPr/>
          <p:nvPr/>
        </p:nvSpPr>
        <p:spPr>
          <a:xfrm>
            <a:off x="5413991" y="4438602"/>
            <a:ext cx="1415772" cy="338554"/>
          </a:xfrm>
          <a:prstGeom prst="rect">
            <a:avLst/>
          </a:prstGeom>
          <a:noFill/>
        </p:spPr>
        <p:txBody>
          <a:bodyPr wrap="none" rtlCol="0">
            <a:spAutoFit/>
          </a:bodyPr>
          <a:lstStyle/>
          <a:p>
            <a:pPr algn="ctr"/>
            <a:r>
              <a:rPr lang="zh-CN" altLang="en-US" sz="1600" dirty="0">
                <a:solidFill>
                  <a:schemeClr val="tx1">
                    <a:lumMod val="75000"/>
                    <a:lumOff val="25000"/>
                  </a:schemeClr>
                </a:solidFill>
                <a:latin typeface="+mn-ea"/>
              </a:rPr>
              <a:t>此处添加标题</a:t>
            </a:r>
          </a:p>
        </p:txBody>
      </p:sp>
      <p:sp>
        <p:nvSpPr>
          <p:cNvPr id="27" name="文本框 26"/>
          <p:cNvSpPr txBox="1"/>
          <p:nvPr/>
        </p:nvSpPr>
        <p:spPr>
          <a:xfrm>
            <a:off x="7067028" y="2933384"/>
            <a:ext cx="2418295" cy="789127"/>
          </a:xfrm>
          <a:prstGeom prst="rect">
            <a:avLst/>
          </a:prstGeom>
          <a:noFill/>
        </p:spPr>
        <p:txBody>
          <a:bodyPr wrap="square" rtlCol="0">
            <a:spAutoFit/>
          </a:bodyPr>
          <a:lstStyle/>
          <a:p>
            <a:pPr algn="ctr">
              <a:lnSpc>
                <a:spcPct val="130000"/>
              </a:lnSpc>
            </a:pPr>
            <a:r>
              <a:rPr lang="zh-CN" altLang="en-US" sz="1200" dirty="0">
                <a:solidFill>
                  <a:schemeClr val="tx1">
                    <a:lumMod val="75000"/>
                    <a:lumOff val="25000"/>
                  </a:schemeClr>
                </a:solidFill>
                <a:latin typeface="+mn-ea"/>
              </a:rPr>
              <a:t>您的内容打在这里，或者通过复制您的文本后，在此框中选择粘贴，并选择只保留文字。</a:t>
            </a:r>
          </a:p>
        </p:txBody>
      </p:sp>
      <p:sp>
        <p:nvSpPr>
          <p:cNvPr id="28" name="矩形 27"/>
          <p:cNvSpPr/>
          <p:nvPr/>
        </p:nvSpPr>
        <p:spPr>
          <a:xfrm>
            <a:off x="7568289" y="2580776"/>
            <a:ext cx="1415772" cy="338554"/>
          </a:xfrm>
          <a:prstGeom prst="rect">
            <a:avLst/>
          </a:prstGeom>
          <a:noFill/>
        </p:spPr>
        <p:txBody>
          <a:bodyPr wrap="none" rtlCol="0">
            <a:spAutoFit/>
          </a:bodyPr>
          <a:lstStyle/>
          <a:p>
            <a:pPr algn="ctr"/>
            <a:r>
              <a:rPr lang="zh-CN" altLang="en-US" sz="1600" dirty="0">
                <a:solidFill>
                  <a:schemeClr val="tx1">
                    <a:lumMod val="75000"/>
                    <a:lumOff val="25000"/>
                  </a:schemeClr>
                </a:solidFill>
                <a:latin typeface="+mn-ea"/>
              </a:rPr>
              <a:t>此处添加标题</a:t>
            </a:r>
          </a:p>
        </p:txBody>
      </p:sp>
      <p:sp>
        <p:nvSpPr>
          <p:cNvPr id="29" name="文本框 28"/>
          <p:cNvSpPr txBox="1"/>
          <p:nvPr/>
        </p:nvSpPr>
        <p:spPr>
          <a:xfrm>
            <a:off x="9298703" y="5256849"/>
            <a:ext cx="2418295" cy="812530"/>
          </a:xfrm>
          <a:prstGeom prst="rect">
            <a:avLst/>
          </a:prstGeom>
          <a:noFill/>
        </p:spPr>
        <p:txBody>
          <a:bodyPr wrap="square" rtlCol="0">
            <a:spAutoFit/>
          </a:bodyPr>
          <a:lstStyle/>
          <a:p>
            <a:pPr algn="ctr">
              <a:lnSpc>
                <a:spcPct val="130000"/>
              </a:lnSpc>
            </a:pPr>
            <a:r>
              <a:rPr lang="zh-CN" altLang="en-US" sz="1200" dirty="0">
                <a:solidFill>
                  <a:schemeClr val="tx1">
                    <a:lumMod val="75000"/>
                    <a:lumOff val="25000"/>
                  </a:schemeClr>
                </a:solidFill>
                <a:latin typeface="+mn-ea"/>
              </a:rPr>
              <a:t>您的内容打在这里，或者通过复制您的文本后，在此框中选择粘贴，并选择只保留文字。</a:t>
            </a:r>
          </a:p>
        </p:txBody>
      </p:sp>
      <p:sp>
        <p:nvSpPr>
          <p:cNvPr id="30" name="矩形 29"/>
          <p:cNvSpPr/>
          <p:nvPr/>
        </p:nvSpPr>
        <p:spPr>
          <a:xfrm>
            <a:off x="9799964" y="4904241"/>
            <a:ext cx="1415772" cy="338554"/>
          </a:xfrm>
          <a:prstGeom prst="rect">
            <a:avLst/>
          </a:prstGeom>
          <a:noFill/>
        </p:spPr>
        <p:txBody>
          <a:bodyPr wrap="none" rtlCol="0">
            <a:spAutoFit/>
          </a:bodyPr>
          <a:lstStyle/>
          <a:p>
            <a:pPr algn="ctr"/>
            <a:r>
              <a:rPr lang="zh-CN" altLang="en-US" sz="1600" dirty="0">
                <a:solidFill>
                  <a:schemeClr val="tx1">
                    <a:lumMod val="75000"/>
                    <a:lumOff val="25000"/>
                  </a:schemeClr>
                </a:solidFill>
                <a:latin typeface="+mn-ea"/>
              </a:rPr>
              <a:t>此处添加标题</a:t>
            </a:r>
          </a:p>
        </p:txBody>
      </p:sp>
      <p:sp>
        <p:nvSpPr>
          <p:cNvPr id="31" name="文本占位符 30"/>
          <p:cNvSpPr>
            <a:spLocks noGrp="1"/>
          </p:cNvSpPr>
          <p:nvPr>
            <p:ph type="body" sz="quarter" idx="10"/>
          </p:nvPr>
        </p:nvSpPr>
        <p:spPr/>
        <p:txBody>
          <a:bodyPr/>
          <a:lstStyle/>
          <a:p>
            <a:r>
              <a:rPr lang="zh-CN" altLang="en-US" dirty="0" smtClean="0"/>
              <a:t>点击输入章节标题</a:t>
            </a:r>
            <a:endParaRPr lang="zh-CN" altLang="en-US" dirty="0"/>
          </a:p>
        </p:txBody>
      </p:sp>
    </p:spTree>
    <p:extLst>
      <p:ext uri="{BB962C8B-B14F-4D97-AF65-F5344CB8AC3E}">
        <p14:creationId xmlns:p14="http://schemas.microsoft.com/office/powerpoint/2010/main" val="1763898662"/>
      </p:ext>
    </p:extLst>
  </p:cSld>
  <p:clrMapOvr>
    <a:masterClrMapping/>
  </p:clrMapOvr>
  <mc:AlternateContent xmlns:mc="http://schemas.openxmlformats.org/markup-compatibility/2006" xmlns:p14="http://schemas.microsoft.com/office/powerpoint/2010/main">
    <mc:Choice Requires="p14">
      <p:transition spd="slow" p14:dur="900" advClick="0" advTm="0">
        <p14:warp dir="in"/>
      </p:transition>
    </mc:Choice>
    <mc:Fallback xmlns="">
      <p:transition spd="slow" advClick="0"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1000"/>
                                            <p:tgtEl>
                                              <p:spTgt spid="2"/>
                                            </p:tgtEl>
                                          </p:cBhvr>
                                        </p:animEffect>
                                      </p:childTnLst>
                                    </p:cTn>
                                  </p:par>
                                </p:childTnLst>
                              </p:cTn>
                            </p:par>
                            <p:par>
                              <p:cTn id="8" fill="hold">
                                <p:stCondLst>
                                  <p:cond delay="1000"/>
                                </p:stCondLst>
                                <p:childTnLst>
                                  <p:par>
                                    <p:cTn id="9" presetID="2" presetClass="entr" presetSubtype="1" fill="hold" nodeType="afterEffect" p14:presetBounceEnd="53333">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14:bounceEnd="53333">
                                          <p:cBhvr additive="base">
                                            <p:cTn id="11" dur="750" fill="hold"/>
                                            <p:tgtEl>
                                              <p:spTgt spid="3"/>
                                            </p:tgtEl>
                                            <p:attrNameLst>
                                              <p:attrName>ppt_x</p:attrName>
                                            </p:attrNameLst>
                                          </p:cBhvr>
                                          <p:tavLst>
                                            <p:tav tm="0">
                                              <p:val>
                                                <p:strVal val="#ppt_x"/>
                                              </p:val>
                                            </p:tav>
                                            <p:tav tm="100000">
                                              <p:val>
                                                <p:strVal val="#ppt_x"/>
                                              </p:val>
                                            </p:tav>
                                          </p:tavLst>
                                        </p:anim>
                                        <p:anim calcmode="lin" valueType="num" p14:bounceEnd="53333">
                                          <p:cBhvr additive="base">
                                            <p:cTn id="12" dur="750" fill="hold"/>
                                            <p:tgtEl>
                                              <p:spTgt spid="3"/>
                                            </p:tgtEl>
                                            <p:attrNameLst>
                                              <p:attrName>ppt_y</p:attrName>
                                            </p:attrNameLst>
                                          </p:cBhvr>
                                          <p:tavLst>
                                            <p:tav tm="0">
                                              <p:val>
                                                <p:strVal val="0-#ppt_h/2"/>
                                              </p:val>
                                            </p:tav>
                                            <p:tav tm="100000">
                                              <p:val>
                                                <p:strVal val="#ppt_y"/>
                                              </p:val>
                                            </p:tav>
                                          </p:tavLst>
                                        </p:anim>
                                      </p:childTnLst>
                                    </p:cTn>
                                  </p:par>
                                </p:childTnLst>
                              </p:cTn>
                            </p:par>
                            <p:par>
                              <p:cTn id="13" fill="hold">
                                <p:stCondLst>
                                  <p:cond delay="1750"/>
                                </p:stCondLst>
                                <p:childTnLst>
                                  <p:par>
                                    <p:cTn id="14" presetID="2" presetClass="entr" presetSubtype="1" fill="hold" nodeType="afterEffect" p14:presetBounceEnd="53333">
                                      <p:stCondLst>
                                        <p:cond delay="0"/>
                                      </p:stCondLst>
                                      <p:childTnLst>
                                        <p:set>
                                          <p:cBhvr>
                                            <p:cTn id="15" dur="1" fill="hold">
                                              <p:stCondLst>
                                                <p:cond delay="0"/>
                                              </p:stCondLst>
                                            </p:cTn>
                                            <p:tgtEl>
                                              <p:spTgt spid="6"/>
                                            </p:tgtEl>
                                            <p:attrNameLst>
                                              <p:attrName>style.visibility</p:attrName>
                                            </p:attrNameLst>
                                          </p:cBhvr>
                                          <p:to>
                                            <p:strVal val="visible"/>
                                          </p:to>
                                        </p:set>
                                        <p:anim calcmode="lin" valueType="num" p14:bounceEnd="53333">
                                          <p:cBhvr additive="base">
                                            <p:cTn id="16" dur="750" fill="hold"/>
                                            <p:tgtEl>
                                              <p:spTgt spid="6"/>
                                            </p:tgtEl>
                                            <p:attrNameLst>
                                              <p:attrName>ppt_x</p:attrName>
                                            </p:attrNameLst>
                                          </p:cBhvr>
                                          <p:tavLst>
                                            <p:tav tm="0">
                                              <p:val>
                                                <p:strVal val="#ppt_x"/>
                                              </p:val>
                                            </p:tav>
                                            <p:tav tm="100000">
                                              <p:val>
                                                <p:strVal val="#ppt_x"/>
                                              </p:val>
                                            </p:tav>
                                          </p:tavLst>
                                        </p:anim>
                                        <p:anim calcmode="lin" valueType="num" p14:bounceEnd="53333">
                                          <p:cBhvr additive="base">
                                            <p:cTn id="17" dur="750" fill="hold"/>
                                            <p:tgtEl>
                                              <p:spTgt spid="6"/>
                                            </p:tgtEl>
                                            <p:attrNameLst>
                                              <p:attrName>ppt_y</p:attrName>
                                            </p:attrNameLst>
                                          </p:cBhvr>
                                          <p:tavLst>
                                            <p:tav tm="0">
                                              <p:val>
                                                <p:strVal val="0-#ppt_h/2"/>
                                              </p:val>
                                            </p:tav>
                                            <p:tav tm="100000">
                                              <p:val>
                                                <p:strVal val="#ppt_y"/>
                                              </p:val>
                                            </p:tav>
                                          </p:tavLst>
                                        </p:anim>
                                      </p:childTnLst>
                                    </p:cTn>
                                  </p:par>
                                </p:childTnLst>
                              </p:cTn>
                            </p:par>
                            <p:par>
                              <p:cTn id="18" fill="hold">
                                <p:stCondLst>
                                  <p:cond delay="2500"/>
                                </p:stCondLst>
                                <p:childTnLst>
                                  <p:par>
                                    <p:cTn id="19" presetID="2" presetClass="entr" presetSubtype="1" fill="hold" nodeType="afterEffect" p14:presetBounceEnd="53333">
                                      <p:stCondLst>
                                        <p:cond delay="0"/>
                                      </p:stCondLst>
                                      <p:childTnLst>
                                        <p:set>
                                          <p:cBhvr>
                                            <p:cTn id="20" dur="1" fill="hold">
                                              <p:stCondLst>
                                                <p:cond delay="0"/>
                                              </p:stCondLst>
                                            </p:cTn>
                                            <p:tgtEl>
                                              <p:spTgt spid="9"/>
                                            </p:tgtEl>
                                            <p:attrNameLst>
                                              <p:attrName>style.visibility</p:attrName>
                                            </p:attrNameLst>
                                          </p:cBhvr>
                                          <p:to>
                                            <p:strVal val="visible"/>
                                          </p:to>
                                        </p:set>
                                        <p:anim calcmode="lin" valueType="num" p14:bounceEnd="53333">
                                          <p:cBhvr additive="base">
                                            <p:cTn id="21" dur="750" fill="hold"/>
                                            <p:tgtEl>
                                              <p:spTgt spid="9"/>
                                            </p:tgtEl>
                                            <p:attrNameLst>
                                              <p:attrName>ppt_x</p:attrName>
                                            </p:attrNameLst>
                                          </p:cBhvr>
                                          <p:tavLst>
                                            <p:tav tm="0">
                                              <p:val>
                                                <p:strVal val="#ppt_x"/>
                                              </p:val>
                                            </p:tav>
                                            <p:tav tm="100000">
                                              <p:val>
                                                <p:strVal val="#ppt_x"/>
                                              </p:val>
                                            </p:tav>
                                          </p:tavLst>
                                        </p:anim>
                                        <p:anim calcmode="lin" valueType="num" p14:bounceEnd="53333">
                                          <p:cBhvr additive="base">
                                            <p:cTn id="22" dur="750" fill="hold"/>
                                            <p:tgtEl>
                                              <p:spTgt spid="9"/>
                                            </p:tgtEl>
                                            <p:attrNameLst>
                                              <p:attrName>ppt_y</p:attrName>
                                            </p:attrNameLst>
                                          </p:cBhvr>
                                          <p:tavLst>
                                            <p:tav tm="0">
                                              <p:val>
                                                <p:strVal val="0-#ppt_h/2"/>
                                              </p:val>
                                            </p:tav>
                                            <p:tav tm="100000">
                                              <p:val>
                                                <p:strVal val="#ppt_y"/>
                                              </p:val>
                                            </p:tav>
                                          </p:tavLst>
                                        </p:anim>
                                      </p:childTnLst>
                                    </p:cTn>
                                  </p:par>
                                </p:childTnLst>
                              </p:cTn>
                            </p:par>
                            <p:par>
                              <p:cTn id="23" fill="hold">
                                <p:stCondLst>
                                  <p:cond delay="3250"/>
                                </p:stCondLst>
                                <p:childTnLst>
                                  <p:par>
                                    <p:cTn id="24" presetID="2" presetClass="entr" presetSubtype="1" fill="hold" nodeType="afterEffect" p14:presetBounceEnd="53333">
                                      <p:stCondLst>
                                        <p:cond delay="0"/>
                                      </p:stCondLst>
                                      <p:childTnLst>
                                        <p:set>
                                          <p:cBhvr>
                                            <p:cTn id="25" dur="1" fill="hold">
                                              <p:stCondLst>
                                                <p:cond delay="0"/>
                                              </p:stCondLst>
                                            </p:cTn>
                                            <p:tgtEl>
                                              <p:spTgt spid="15"/>
                                            </p:tgtEl>
                                            <p:attrNameLst>
                                              <p:attrName>style.visibility</p:attrName>
                                            </p:attrNameLst>
                                          </p:cBhvr>
                                          <p:to>
                                            <p:strVal val="visible"/>
                                          </p:to>
                                        </p:set>
                                        <p:anim calcmode="lin" valueType="num" p14:bounceEnd="53333">
                                          <p:cBhvr additive="base">
                                            <p:cTn id="26" dur="750" fill="hold"/>
                                            <p:tgtEl>
                                              <p:spTgt spid="15"/>
                                            </p:tgtEl>
                                            <p:attrNameLst>
                                              <p:attrName>ppt_x</p:attrName>
                                            </p:attrNameLst>
                                          </p:cBhvr>
                                          <p:tavLst>
                                            <p:tav tm="0">
                                              <p:val>
                                                <p:strVal val="#ppt_x"/>
                                              </p:val>
                                            </p:tav>
                                            <p:tav tm="100000">
                                              <p:val>
                                                <p:strVal val="#ppt_x"/>
                                              </p:val>
                                            </p:tav>
                                          </p:tavLst>
                                        </p:anim>
                                        <p:anim calcmode="lin" valueType="num" p14:bounceEnd="53333">
                                          <p:cBhvr additive="base">
                                            <p:cTn id="27" dur="750" fill="hold"/>
                                            <p:tgtEl>
                                              <p:spTgt spid="15"/>
                                            </p:tgtEl>
                                            <p:attrNameLst>
                                              <p:attrName>ppt_y</p:attrName>
                                            </p:attrNameLst>
                                          </p:cBhvr>
                                          <p:tavLst>
                                            <p:tav tm="0">
                                              <p:val>
                                                <p:strVal val="0-#ppt_h/2"/>
                                              </p:val>
                                            </p:tav>
                                            <p:tav tm="100000">
                                              <p:val>
                                                <p:strVal val="#ppt_y"/>
                                              </p:val>
                                            </p:tav>
                                          </p:tavLst>
                                        </p:anim>
                                      </p:childTnLst>
                                    </p:cTn>
                                  </p:par>
                                </p:childTnLst>
                              </p:cTn>
                            </p:par>
                            <p:par>
                              <p:cTn id="28" fill="hold">
                                <p:stCondLst>
                                  <p:cond delay="4000"/>
                                </p:stCondLst>
                                <p:childTnLst>
                                  <p:par>
                                    <p:cTn id="29" presetID="2" presetClass="entr" presetSubtype="1" fill="hold" nodeType="afterEffect" p14:presetBounceEnd="53333">
                                      <p:stCondLst>
                                        <p:cond delay="0"/>
                                      </p:stCondLst>
                                      <p:childTnLst>
                                        <p:set>
                                          <p:cBhvr>
                                            <p:cTn id="30" dur="1" fill="hold">
                                              <p:stCondLst>
                                                <p:cond delay="0"/>
                                              </p:stCondLst>
                                            </p:cTn>
                                            <p:tgtEl>
                                              <p:spTgt spid="18"/>
                                            </p:tgtEl>
                                            <p:attrNameLst>
                                              <p:attrName>style.visibility</p:attrName>
                                            </p:attrNameLst>
                                          </p:cBhvr>
                                          <p:to>
                                            <p:strVal val="visible"/>
                                          </p:to>
                                        </p:set>
                                        <p:anim calcmode="lin" valueType="num" p14:bounceEnd="53333">
                                          <p:cBhvr additive="base">
                                            <p:cTn id="31" dur="750" fill="hold"/>
                                            <p:tgtEl>
                                              <p:spTgt spid="18"/>
                                            </p:tgtEl>
                                            <p:attrNameLst>
                                              <p:attrName>ppt_x</p:attrName>
                                            </p:attrNameLst>
                                          </p:cBhvr>
                                          <p:tavLst>
                                            <p:tav tm="0">
                                              <p:val>
                                                <p:strVal val="#ppt_x"/>
                                              </p:val>
                                            </p:tav>
                                            <p:tav tm="100000">
                                              <p:val>
                                                <p:strVal val="#ppt_x"/>
                                              </p:val>
                                            </p:tav>
                                          </p:tavLst>
                                        </p:anim>
                                        <p:anim calcmode="lin" valueType="num" p14:bounceEnd="53333">
                                          <p:cBhvr additive="base">
                                            <p:cTn id="32" dur="750" fill="hold"/>
                                            <p:tgtEl>
                                              <p:spTgt spid="18"/>
                                            </p:tgtEl>
                                            <p:attrNameLst>
                                              <p:attrName>ppt_y</p:attrName>
                                            </p:attrNameLst>
                                          </p:cBhvr>
                                          <p:tavLst>
                                            <p:tav tm="0">
                                              <p:val>
                                                <p:strVal val="0-#ppt_h/2"/>
                                              </p:val>
                                            </p:tav>
                                            <p:tav tm="100000">
                                              <p:val>
                                                <p:strVal val="#ppt_y"/>
                                              </p:val>
                                            </p:tav>
                                          </p:tavLst>
                                        </p:anim>
                                      </p:childTnLst>
                                    </p:cTn>
                                  </p:par>
                                </p:childTnLst>
                              </p:cTn>
                            </p:par>
                            <p:par>
                              <p:cTn id="33" fill="hold">
                                <p:stCondLst>
                                  <p:cond delay="4750"/>
                                </p:stCondLst>
                                <p:childTnLst>
                                  <p:par>
                                    <p:cTn id="34" presetID="53" presetClass="entr" presetSubtype="16" fill="hold" grpId="0" nodeType="afterEffect">
                                      <p:stCondLst>
                                        <p:cond delay="0"/>
                                      </p:stCondLst>
                                      <p:iterate type="lt">
                                        <p:tmPct val="10000"/>
                                      </p:iterate>
                                      <p:childTnLst>
                                        <p:set>
                                          <p:cBhvr>
                                            <p:cTn id="35" dur="1" fill="hold">
                                              <p:stCondLst>
                                                <p:cond delay="0"/>
                                              </p:stCondLst>
                                            </p:cTn>
                                            <p:tgtEl>
                                              <p:spTgt spid="22"/>
                                            </p:tgtEl>
                                            <p:attrNameLst>
                                              <p:attrName>style.visibility</p:attrName>
                                            </p:attrNameLst>
                                          </p:cBhvr>
                                          <p:to>
                                            <p:strVal val="visible"/>
                                          </p:to>
                                        </p:set>
                                        <p:anim calcmode="lin" valueType="num">
                                          <p:cBhvr>
                                            <p:cTn id="36" dur="500" fill="hold"/>
                                            <p:tgtEl>
                                              <p:spTgt spid="22"/>
                                            </p:tgtEl>
                                            <p:attrNameLst>
                                              <p:attrName>ppt_w</p:attrName>
                                            </p:attrNameLst>
                                          </p:cBhvr>
                                          <p:tavLst>
                                            <p:tav tm="0">
                                              <p:val>
                                                <p:fltVal val="0"/>
                                              </p:val>
                                            </p:tav>
                                            <p:tav tm="100000">
                                              <p:val>
                                                <p:strVal val="#ppt_w"/>
                                              </p:val>
                                            </p:tav>
                                          </p:tavLst>
                                        </p:anim>
                                        <p:anim calcmode="lin" valueType="num">
                                          <p:cBhvr>
                                            <p:cTn id="37" dur="500" fill="hold"/>
                                            <p:tgtEl>
                                              <p:spTgt spid="22"/>
                                            </p:tgtEl>
                                            <p:attrNameLst>
                                              <p:attrName>ppt_h</p:attrName>
                                            </p:attrNameLst>
                                          </p:cBhvr>
                                          <p:tavLst>
                                            <p:tav tm="0">
                                              <p:val>
                                                <p:fltVal val="0"/>
                                              </p:val>
                                            </p:tav>
                                            <p:tav tm="100000">
                                              <p:val>
                                                <p:strVal val="#ppt_h"/>
                                              </p:val>
                                            </p:tav>
                                          </p:tavLst>
                                        </p:anim>
                                        <p:animEffect transition="in" filter="fade">
                                          <p:cBhvr>
                                            <p:cTn id="38" dur="500"/>
                                            <p:tgtEl>
                                              <p:spTgt spid="22"/>
                                            </p:tgtEl>
                                          </p:cBhvr>
                                        </p:animEffect>
                                      </p:childTnLst>
                                    </p:cTn>
                                  </p:par>
                                  <p:par>
                                    <p:cTn id="39" presetID="22" presetClass="entr" presetSubtype="1" fill="hold" grpId="0" nodeType="withEffect">
                                      <p:stCondLst>
                                        <p:cond delay="0"/>
                                      </p:stCondLst>
                                      <p:childTnLst>
                                        <p:set>
                                          <p:cBhvr>
                                            <p:cTn id="40" dur="1" fill="hold">
                                              <p:stCondLst>
                                                <p:cond delay="0"/>
                                              </p:stCondLst>
                                            </p:cTn>
                                            <p:tgtEl>
                                              <p:spTgt spid="21"/>
                                            </p:tgtEl>
                                            <p:attrNameLst>
                                              <p:attrName>style.visibility</p:attrName>
                                            </p:attrNameLst>
                                          </p:cBhvr>
                                          <p:to>
                                            <p:strVal val="visible"/>
                                          </p:to>
                                        </p:set>
                                        <p:animEffect transition="in" filter="wipe(up)">
                                          <p:cBhvr>
                                            <p:cTn id="41" dur="500"/>
                                            <p:tgtEl>
                                              <p:spTgt spid="21"/>
                                            </p:tgtEl>
                                          </p:cBhvr>
                                        </p:animEffect>
                                      </p:childTnLst>
                                    </p:cTn>
                                  </p:par>
                                </p:childTnLst>
                              </p:cTn>
                            </p:par>
                            <p:par>
                              <p:cTn id="42" fill="hold">
                                <p:stCondLst>
                                  <p:cond delay="5500"/>
                                </p:stCondLst>
                                <p:childTnLst>
                                  <p:par>
                                    <p:cTn id="43" presetID="53" presetClass="entr" presetSubtype="16" fill="hold" grpId="0" nodeType="afterEffect">
                                      <p:stCondLst>
                                        <p:cond delay="0"/>
                                      </p:stCondLst>
                                      <p:iterate type="lt">
                                        <p:tmPct val="10000"/>
                                      </p:iterate>
                                      <p:childTnLst>
                                        <p:set>
                                          <p:cBhvr>
                                            <p:cTn id="44" dur="1" fill="hold">
                                              <p:stCondLst>
                                                <p:cond delay="0"/>
                                              </p:stCondLst>
                                            </p:cTn>
                                            <p:tgtEl>
                                              <p:spTgt spid="24"/>
                                            </p:tgtEl>
                                            <p:attrNameLst>
                                              <p:attrName>style.visibility</p:attrName>
                                            </p:attrNameLst>
                                          </p:cBhvr>
                                          <p:to>
                                            <p:strVal val="visible"/>
                                          </p:to>
                                        </p:set>
                                        <p:anim calcmode="lin" valueType="num">
                                          <p:cBhvr>
                                            <p:cTn id="45" dur="500" fill="hold"/>
                                            <p:tgtEl>
                                              <p:spTgt spid="24"/>
                                            </p:tgtEl>
                                            <p:attrNameLst>
                                              <p:attrName>ppt_w</p:attrName>
                                            </p:attrNameLst>
                                          </p:cBhvr>
                                          <p:tavLst>
                                            <p:tav tm="0">
                                              <p:val>
                                                <p:fltVal val="0"/>
                                              </p:val>
                                            </p:tav>
                                            <p:tav tm="100000">
                                              <p:val>
                                                <p:strVal val="#ppt_w"/>
                                              </p:val>
                                            </p:tav>
                                          </p:tavLst>
                                        </p:anim>
                                        <p:anim calcmode="lin" valueType="num">
                                          <p:cBhvr>
                                            <p:cTn id="46" dur="500" fill="hold"/>
                                            <p:tgtEl>
                                              <p:spTgt spid="24"/>
                                            </p:tgtEl>
                                            <p:attrNameLst>
                                              <p:attrName>ppt_h</p:attrName>
                                            </p:attrNameLst>
                                          </p:cBhvr>
                                          <p:tavLst>
                                            <p:tav tm="0">
                                              <p:val>
                                                <p:fltVal val="0"/>
                                              </p:val>
                                            </p:tav>
                                            <p:tav tm="100000">
                                              <p:val>
                                                <p:strVal val="#ppt_h"/>
                                              </p:val>
                                            </p:tav>
                                          </p:tavLst>
                                        </p:anim>
                                        <p:animEffect transition="in" filter="fade">
                                          <p:cBhvr>
                                            <p:cTn id="47" dur="500"/>
                                            <p:tgtEl>
                                              <p:spTgt spid="24"/>
                                            </p:tgtEl>
                                          </p:cBhvr>
                                        </p:animEffect>
                                      </p:childTnLst>
                                    </p:cTn>
                                  </p:par>
                                  <p:par>
                                    <p:cTn id="48" presetID="22" presetClass="entr" presetSubtype="1" fill="hold" grpId="0" nodeType="withEffect">
                                      <p:stCondLst>
                                        <p:cond delay="0"/>
                                      </p:stCondLst>
                                      <p:childTnLst>
                                        <p:set>
                                          <p:cBhvr>
                                            <p:cTn id="49" dur="1" fill="hold">
                                              <p:stCondLst>
                                                <p:cond delay="0"/>
                                              </p:stCondLst>
                                            </p:cTn>
                                            <p:tgtEl>
                                              <p:spTgt spid="23"/>
                                            </p:tgtEl>
                                            <p:attrNameLst>
                                              <p:attrName>style.visibility</p:attrName>
                                            </p:attrNameLst>
                                          </p:cBhvr>
                                          <p:to>
                                            <p:strVal val="visible"/>
                                          </p:to>
                                        </p:set>
                                        <p:animEffect transition="in" filter="wipe(up)">
                                          <p:cBhvr>
                                            <p:cTn id="50" dur="500"/>
                                            <p:tgtEl>
                                              <p:spTgt spid="23"/>
                                            </p:tgtEl>
                                          </p:cBhvr>
                                        </p:animEffect>
                                      </p:childTnLst>
                                    </p:cTn>
                                  </p:par>
                                </p:childTnLst>
                              </p:cTn>
                            </p:par>
                            <p:par>
                              <p:cTn id="51" fill="hold">
                                <p:stCondLst>
                                  <p:cond delay="6250"/>
                                </p:stCondLst>
                                <p:childTnLst>
                                  <p:par>
                                    <p:cTn id="52" presetID="53" presetClass="entr" presetSubtype="16" fill="hold" grpId="0" nodeType="afterEffect">
                                      <p:stCondLst>
                                        <p:cond delay="0"/>
                                      </p:stCondLst>
                                      <p:iterate type="lt">
                                        <p:tmPct val="10000"/>
                                      </p:iterate>
                                      <p:childTnLst>
                                        <p:set>
                                          <p:cBhvr>
                                            <p:cTn id="53" dur="1" fill="hold">
                                              <p:stCondLst>
                                                <p:cond delay="0"/>
                                              </p:stCondLst>
                                            </p:cTn>
                                            <p:tgtEl>
                                              <p:spTgt spid="26"/>
                                            </p:tgtEl>
                                            <p:attrNameLst>
                                              <p:attrName>style.visibility</p:attrName>
                                            </p:attrNameLst>
                                          </p:cBhvr>
                                          <p:to>
                                            <p:strVal val="visible"/>
                                          </p:to>
                                        </p:set>
                                        <p:anim calcmode="lin" valueType="num">
                                          <p:cBhvr>
                                            <p:cTn id="54" dur="500" fill="hold"/>
                                            <p:tgtEl>
                                              <p:spTgt spid="26"/>
                                            </p:tgtEl>
                                            <p:attrNameLst>
                                              <p:attrName>ppt_w</p:attrName>
                                            </p:attrNameLst>
                                          </p:cBhvr>
                                          <p:tavLst>
                                            <p:tav tm="0">
                                              <p:val>
                                                <p:fltVal val="0"/>
                                              </p:val>
                                            </p:tav>
                                            <p:tav tm="100000">
                                              <p:val>
                                                <p:strVal val="#ppt_w"/>
                                              </p:val>
                                            </p:tav>
                                          </p:tavLst>
                                        </p:anim>
                                        <p:anim calcmode="lin" valueType="num">
                                          <p:cBhvr>
                                            <p:cTn id="55" dur="500" fill="hold"/>
                                            <p:tgtEl>
                                              <p:spTgt spid="26"/>
                                            </p:tgtEl>
                                            <p:attrNameLst>
                                              <p:attrName>ppt_h</p:attrName>
                                            </p:attrNameLst>
                                          </p:cBhvr>
                                          <p:tavLst>
                                            <p:tav tm="0">
                                              <p:val>
                                                <p:fltVal val="0"/>
                                              </p:val>
                                            </p:tav>
                                            <p:tav tm="100000">
                                              <p:val>
                                                <p:strVal val="#ppt_h"/>
                                              </p:val>
                                            </p:tav>
                                          </p:tavLst>
                                        </p:anim>
                                        <p:animEffect transition="in" filter="fade">
                                          <p:cBhvr>
                                            <p:cTn id="56" dur="500"/>
                                            <p:tgtEl>
                                              <p:spTgt spid="26"/>
                                            </p:tgtEl>
                                          </p:cBhvr>
                                        </p:animEffect>
                                      </p:childTnLst>
                                    </p:cTn>
                                  </p:par>
                                  <p:par>
                                    <p:cTn id="57" presetID="22" presetClass="entr" presetSubtype="1" fill="hold" grpId="0" nodeType="withEffect">
                                      <p:stCondLst>
                                        <p:cond delay="0"/>
                                      </p:stCondLst>
                                      <p:childTnLst>
                                        <p:set>
                                          <p:cBhvr>
                                            <p:cTn id="58" dur="1" fill="hold">
                                              <p:stCondLst>
                                                <p:cond delay="0"/>
                                              </p:stCondLst>
                                            </p:cTn>
                                            <p:tgtEl>
                                              <p:spTgt spid="25"/>
                                            </p:tgtEl>
                                            <p:attrNameLst>
                                              <p:attrName>style.visibility</p:attrName>
                                            </p:attrNameLst>
                                          </p:cBhvr>
                                          <p:to>
                                            <p:strVal val="visible"/>
                                          </p:to>
                                        </p:set>
                                        <p:animEffect transition="in" filter="wipe(up)">
                                          <p:cBhvr>
                                            <p:cTn id="59" dur="500"/>
                                            <p:tgtEl>
                                              <p:spTgt spid="25"/>
                                            </p:tgtEl>
                                          </p:cBhvr>
                                        </p:animEffect>
                                      </p:childTnLst>
                                    </p:cTn>
                                  </p:par>
                                </p:childTnLst>
                              </p:cTn>
                            </p:par>
                            <p:par>
                              <p:cTn id="60" fill="hold">
                                <p:stCondLst>
                                  <p:cond delay="7000"/>
                                </p:stCondLst>
                                <p:childTnLst>
                                  <p:par>
                                    <p:cTn id="61" presetID="53" presetClass="entr" presetSubtype="16" fill="hold" grpId="0" nodeType="afterEffect">
                                      <p:stCondLst>
                                        <p:cond delay="0"/>
                                      </p:stCondLst>
                                      <p:iterate type="lt">
                                        <p:tmPct val="10000"/>
                                      </p:iterate>
                                      <p:childTnLst>
                                        <p:set>
                                          <p:cBhvr>
                                            <p:cTn id="62" dur="1" fill="hold">
                                              <p:stCondLst>
                                                <p:cond delay="0"/>
                                              </p:stCondLst>
                                            </p:cTn>
                                            <p:tgtEl>
                                              <p:spTgt spid="28"/>
                                            </p:tgtEl>
                                            <p:attrNameLst>
                                              <p:attrName>style.visibility</p:attrName>
                                            </p:attrNameLst>
                                          </p:cBhvr>
                                          <p:to>
                                            <p:strVal val="visible"/>
                                          </p:to>
                                        </p:set>
                                        <p:anim calcmode="lin" valueType="num">
                                          <p:cBhvr>
                                            <p:cTn id="63" dur="500" fill="hold"/>
                                            <p:tgtEl>
                                              <p:spTgt spid="28"/>
                                            </p:tgtEl>
                                            <p:attrNameLst>
                                              <p:attrName>ppt_w</p:attrName>
                                            </p:attrNameLst>
                                          </p:cBhvr>
                                          <p:tavLst>
                                            <p:tav tm="0">
                                              <p:val>
                                                <p:fltVal val="0"/>
                                              </p:val>
                                            </p:tav>
                                            <p:tav tm="100000">
                                              <p:val>
                                                <p:strVal val="#ppt_w"/>
                                              </p:val>
                                            </p:tav>
                                          </p:tavLst>
                                        </p:anim>
                                        <p:anim calcmode="lin" valueType="num">
                                          <p:cBhvr>
                                            <p:cTn id="64" dur="500" fill="hold"/>
                                            <p:tgtEl>
                                              <p:spTgt spid="28"/>
                                            </p:tgtEl>
                                            <p:attrNameLst>
                                              <p:attrName>ppt_h</p:attrName>
                                            </p:attrNameLst>
                                          </p:cBhvr>
                                          <p:tavLst>
                                            <p:tav tm="0">
                                              <p:val>
                                                <p:fltVal val="0"/>
                                              </p:val>
                                            </p:tav>
                                            <p:tav tm="100000">
                                              <p:val>
                                                <p:strVal val="#ppt_h"/>
                                              </p:val>
                                            </p:tav>
                                          </p:tavLst>
                                        </p:anim>
                                        <p:animEffect transition="in" filter="fade">
                                          <p:cBhvr>
                                            <p:cTn id="65" dur="500"/>
                                            <p:tgtEl>
                                              <p:spTgt spid="28"/>
                                            </p:tgtEl>
                                          </p:cBhvr>
                                        </p:animEffect>
                                      </p:childTnLst>
                                    </p:cTn>
                                  </p:par>
                                  <p:par>
                                    <p:cTn id="66" presetID="22" presetClass="entr" presetSubtype="1" fill="hold" grpId="0" nodeType="withEffect">
                                      <p:stCondLst>
                                        <p:cond delay="0"/>
                                      </p:stCondLst>
                                      <p:childTnLst>
                                        <p:set>
                                          <p:cBhvr>
                                            <p:cTn id="67" dur="1" fill="hold">
                                              <p:stCondLst>
                                                <p:cond delay="0"/>
                                              </p:stCondLst>
                                            </p:cTn>
                                            <p:tgtEl>
                                              <p:spTgt spid="27"/>
                                            </p:tgtEl>
                                            <p:attrNameLst>
                                              <p:attrName>style.visibility</p:attrName>
                                            </p:attrNameLst>
                                          </p:cBhvr>
                                          <p:to>
                                            <p:strVal val="visible"/>
                                          </p:to>
                                        </p:set>
                                        <p:animEffect transition="in" filter="wipe(up)">
                                          <p:cBhvr>
                                            <p:cTn id="68" dur="500"/>
                                            <p:tgtEl>
                                              <p:spTgt spid="27"/>
                                            </p:tgtEl>
                                          </p:cBhvr>
                                        </p:animEffect>
                                      </p:childTnLst>
                                    </p:cTn>
                                  </p:par>
                                </p:childTnLst>
                              </p:cTn>
                            </p:par>
                            <p:par>
                              <p:cTn id="69" fill="hold">
                                <p:stCondLst>
                                  <p:cond delay="7750"/>
                                </p:stCondLst>
                                <p:childTnLst>
                                  <p:par>
                                    <p:cTn id="70" presetID="53" presetClass="entr" presetSubtype="16" fill="hold" grpId="0" nodeType="afterEffect">
                                      <p:stCondLst>
                                        <p:cond delay="0"/>
                                      </p:stCondLst>
                                      <p:iterate type="lt">
                                        <p:tmPct val="10000"/>
                                      </p:iterate>
                                      <p:childTnLst>
                                        <p:set>
                                          <p:cBhvr>
                                            <p:cTn id="71" dur="1" fill="hold">
                                              <p:stCondLst>
                                                <p:cond delay="0"/>
                                              </p:stCondLst>
                                            </p:cTn>
                                            <p:tgtEl>
                                              <p:spTgt spid="30"/>
                                            </p:tgtEl>
                                            <p:attrNameLst>
                                              <p:attrName>style.visibility</p:attrName>
                                            </p:attrNameLst>
                                          </p:cBhvr>
                                          <p:to>
                                            <p:strVal val="visible"/>
                                          </p:to>
                                        </p:set>
                                        <p:anim calcmode="lin" valueType="num">
                                          <p:cBhvr>
                                            <p:cTn id="72" dur="500" fill="hold"/>
                                            <p:tgtEl>
                                              <p:spTgt spid="30"/>
                                            </p:tgtEl>
                                            <p:attrNameLst>
                                              <p:attrName>ppt_w</p:attrName>
                                            </p:attrNameLst>
                                          </p:cBhvr>
                                          <p:tavLst>
                                            <p:tav tm="0">
                                              <p:val>
                                                <p:fltVal val="0"/>
                                              </p:val>
                                            </p:tav>
                                            <p:tav tm="100000">
                                              <p:val>
                                                <p:strVal val="#ppt_w"/>
                                              </p:val>
                                            </p:tav>
                                          </p:tavLst>
                                        </p:anim>
                                        <p:anim calcmode="lin" valueType="num">
                                          <p:cBhvr>
                                            <p:cTn id="73" dur="500" fill="hold"/>
                                            <p:tgtEl>
                                              <p:spTgt spid="30"/>
                                            </p:tgtEl>
                                            <p:attrNameLst>
                                              <p:attrName>ppt_h</p:attrName>
                                            </p:attrNameLst>
                                          </p:cBhvr>
                                          <p:tavLst>
                                            <p:tav tm="0">
                                              <p:val>
                                                <p:fltVal val="0"/>
                                              </p:val>
                                            </p:tav>
                                            <p:tav tm="100000">
                                              <p:val>
                                                <p:strVal val="#ppt_h"/>
                                              </p:val>
                                            </p:tav>
                                          </p:tavLst>
                                        </p:anim>
                                        <p:animEffect transition="in" filter="fade">
                                          <p:cBhvr>
                                            <p:cTn id="74" dur="500"/>
                                            <p:tgtEl>
                                              <p:spTgt spid="30"/>
                                            </p:tgtEl>
                                          </p:cBhvr>
                                        </p:animEffect>
                                      </p:childTnLst>
                                    </p:cTn>
                                  </p:par>
                                  <p:par>
                                    <p:cTn id="75" presetID="22" presetClass="entr" presetSubtype="1" fill="hold" grpId="0" nodeType="withEffect">
                                      <p:stCondLst>
                                        <p:cond delay="0"/>
                                      </p:stCondLst>
                                      <p:childTnLst>
                                        <p:set>
                                          <p:cBhvr>
                                            <p:cTn id="76" dur="1" fill="hold">
                                              <p:stCondLst>
                                                <p:cond delay="0"/>
                                              </p:stCondLst>
                                            </p:cTn>
                                            <p:tgtEl>
                                              <p:spTgt spid="29"/>
                                            </p:tgtEl>
                                            <p:attrNameLst>
                                              <p:attrName>style.visibility</p:attrName>
                                            </p:attrNameLst>
                                          </p:cBhvr>
                                          <p:to>
                                            <p:strVal val="visible"/>
                                          </p:to>
                                        </p:set>
                                        <p:animEffect transition="in" filter="wipe(up)">
                                          <p:cBhvr>
                                            <p:cTn id="77"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21" grpId="0"/>
          <p:bldP spid="22" grpId="0"/>
          <p:bldP spid="23" grpId="0"/>
          <p:bldP spid="24" grpId="0"/>
          <p:bldP spid="25" grpId="0"/>
          <p:bldP spid="26" grpId="0"/>
          <p:bldP spid="27" grpId="0"/>
          <p:bldP spid="28" grpId="0"/>
          <p:bldP spid="29" grpId="0"/>
          <p:bldP spid="30"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1000"/>
                                            <p:tgtEl>
                                              <p:spTgt spid="2"/>
                                            </p:tgtEl>
                                          </p:cBhvr>
                                        </p:animEffect>
                                      </p:childTnLst>
                                    </p:cTn>
                                  </p:par>
                                </p:childTnLst>
                              </p:cTn>
                            </p:par>
                            <p:par>
                              <p:cTn id="8" fill="hold">
                                <p:stCondLst>
                                  <p:cond delay="1000"/>
                                </p:stCondLst>
                                <p:childTnLst>
                                  <p:par>
                                    <p:cTn id="9" presetID="2" presetClass="entr" presetSubtype="1"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750" fill="hold"/>
                                            <p:tgtEl>
                                              <p:spTgt spid="3"/>
                                            </p:tgtEl>
                                            <p:attrNameLst>
                                              <p:attrName>ppt_x</p:attrName>
                                            </p:attrNameLst>
                                          </p:cBhvr>
                                          <p:tavLst>
                                            <p:tav tm="0">
                                              <p:val>
                                                <p:strVal val="#ppt_x"/>
                                              </p:val>
                                            </p:tav>
                                            <p:tav tm="100000">
                                              <p:val>
                                                <p:strVal val="#ppt_x"/>
                                              </p:val>
                                            </p:tav>
                                          </p:tavLst>
                                        </p:anim>
                                        <p:anim calcmode="lin" valueType="num">
                                          <p:cBhvr additive="base">
                                            <p:cTn id="12" dur="750" fill="hold"/>
                                            <p:tgtEl>
                                              <p:spTgt spid="3"/>
                                            </p:tgtEl>
                                            <p:attrNameLst>
                                              <p:attrName>ppt_y</p:attrName>
                                            </p:attrNameLst>
                                          </p:cBhvr>
                                          <p:tavLst>
                                            <p:tav tm="0">
                                              <p:val>
                                                <p:strVal val="0-#ppt_h/2"/>
                                              </p:val>
                                            </p:tav>
                                            <p:tav tm="100000">
                                              <p:val>
                                                <p:strVal val="#ppt_y"/>
                                              </p:val>
                                            </p:tav>
                                          </p:tavLst>
                                        </p:anim>
                                      </p:childTnLst>
                                    </p:cTn>
                                  </p:par>
                                </p:childTnLst>
                              </p:cTn>
                            </p:par>
                            <p:par>
                              <p:cTn id="13" fill="hold">
                                <p:stCondLst>
                                  <p:cond delay="1750"/>
                                </p:stCondLst>
                                <p:childTnLst>
                                  <p:par>
                                    <p:cTn id="14" presetID="2" presetClass="entr" presetSubtype="1" fill="hold" nodeType="afterEffect">
                                      <p:stCondLst>
                                        <p:cond delay="0"/>
                                      </p:stCondLst>
                                      <p:childTnLst>
                                        <p:set>
                                          <p:cBhvr>
                                            <p:cTn id="15" dur="1" fill="hold">
                                              <p:stCondLst>
                                                <p:cond delay="0"/>
                                              </p:stCondLst>
                                            </p:cTn>
                                            <p:tgtEl>
                                              <p:spTgt spid="6"/>
                                            </p:tgtEl>
                                            <p:attrNameLst>
                                              <p:attrName>style.visibility</p:attrName>
                                            </p:attrNameLst>
                                          </p:cBhvr>
                                          <p:to>
                                            <p:strVal val="visible"/>
                                          </p:to>
                                        </p:set>
                                        <p:anim calcmode="lin" valueType="num">
                                          <p:cBhvr additive="base">
                                            <p:cTn id="16" dur="750" fill="hold"/>
                                            <p:tgtEl>
                                              <p:spTgt spid="6"/>
                                            </p:tgtEl>
                                            <p:attrNameLst>
                                              <p:attrName>ppt_x</p:attrName>
                                            </p:attrNameLst>
                                          </p:cBhvr>
                                          <p:tavLst>
                                            <p:tav tm="0">
                                              <p:val>
                                                <p:strVal val="#ppt_x"/>
                                              </p:val>
                                            </p:tav>
                                            <p:tav tm="100000">
                                              <p:val>
                                                <p:strVal val="#ppt_x"/>
                                              </p:val>
                                            </p:tav>
                                          </p:tavLst>
                                        </p:anim>
                                        <p:anim calcmode="lin" valueType="num">
                                          <p:cBhvr additive="base">
                                            <p:cTn id="17" dur="750" fill="hold"/>
                                            <p:tgtEl>
                                              <p:spTgt spid="6"/>
                                            </p:tgtEl>
                                            <p:attrNameLst>
                                              <p:attrName>ppt_y</p:attrName>
                                            </p:attrNameLst>
                                          </p:cBhvr>
                                          <p:tavLst>
                                            <p:tav tm="0">
                                              <p:val>
                                                <p:strVal val="0-#ppt_h/2"/>
                                              </p:val>
                                            </p:tav>
                                            <p:tav tm="100000">
                                              <p:val>
                                                <p:strVal val="#ppt_y"/>
                                              </p:val>
                                            </p:tav>
                                          </p:tavLst>
                                        </p:anim>
                                      </p:childTnLst>
                                    </p:cTn>
                                  </p:par>
                                </p:childTnLst>
                              </p:cTn>
                            </p:par>
                            <p:par>
                              <p:cTn id="18" fill="hold">
                                <p:stCondLst>
                                  <p:cond delay="2500"/>
                                </p:stCondLst>
                                <p:childTnLst>
                                  <p:par>
                                    <p:cTn id="19" presetID="2" presetClass="entr" presetSubtype="1" fill="hold" nodeType="afterEffect">
                                      <p:stCondLst>
                                        <p:cond delay="0"/>
                                      </p:stCondLst>
                                      <p:childTnLst>
                                        <p:set>
                                          <p:cBhvr>
                                            <p:cTn id="20" dur="1" fill="hold">
                                              <p:stCondLst>
                                                <p:cond delay="0"/>
                                              </p:stCondLst>
                                            </p:cTn>
                                            <p:tgtEl>
                                              <p:spTgt spid="9"/>
                                            </p:tgtEl>
                                            <p:attrNameLst>
                                              <p:attrName>style.visibility</p:attrName>
                                            </p:attrNameLst>
                                          </p:cBhvr>
                                          <p:to>
                                            <p:strVal val="visible"/>
                                          </p:to>
                                        </p:set>
                                        <p:anim calcmode="lin" valueType="num">
                                          <p:cBhvr additive="base">
                                            <p:cTn id="21" dur="750" fill="hold"/>
                                            <p:tgtEl>
                                              <p:spTgt spid="9"/>
                                            </p:tgtEl>
                                            <p:attrNameLst>
                                              <p:attrName>ppt_x</p:attrName>
                                            </p:attrNameLst>
                                          </p:cBhvr>
                                          <p:tavLst>
                                            <p:tav tm="0">
                                              <p:val>
                                                <p:strVal val="#ppt_x"/>
                                              </p:val>
                                            </p:tav>
                                            <p:tav tm="100000">
                                              <p:val>
                                                <p:strVal val="#ppt_x"/>
                                              </p:val>
                                            </p:tav>
                                          </p:tavLst>
                                        </p:anim>
                                        <p:anim calcmode="lin" valueType="num">
                                          <p:cBhvr additive="base">
                                            <p:cTn id="22" dur="750" fill="hold"/>
                                            <p:tgtEl>
                                              <p:spTgt spid="9"/>
                                            </p:tgtEl>
                                            <p:attrNameLst>
                                              <p:attrName>ppt_y</p:attrName>
                                            </p:attrNameLst>
                                          </p:cBhvr>
                                          <p:tavLst>
                                            <p:tav tm="0">
                                              <p:val>
                                                <p:strVal val="0-#ppt_h/2"/>
                                              </p:val>
                                            </p:tav>
                                            <p:tav tm="100000">
                                              <p:val>
                                                <p:strVal val="#ppt_y"/>
                                              </p:val>
                                            </p:tav>
                                          </p:tavLst>
                                        </p:anim>
                                      </p:childTnLst>
                                    </p:cTn>
                                  </p:par>
                                </p:childTnLst>
                              </p:cTn>
                            </p:par>
                            <p:par>
                              <p:cTn id="23" fill="hold">
                                <p:stCondLst>
                                  <p:cond delay="3250"/>
                                </p:stCondLst>
                                <p:childTnLst>
                                  <p:par>
                                    <p:cTn id="24" presetID="2" presetClass="entr" presetSubtype="1" fill="hold" nodeType="afterEffect">
                                      <p:stCondLst>
                                        <p:cond delay="0"/>
                                      </p:stCondLst>
                                      <p:childTnLst>
                                        <p:set>
                                          <p:cBhvr>
                                            <p:cTn id="25" dur="1" fill="hold">
                                              <p:stCondLst>
                                                <p:cond delay="0"/>
                                              </p:stCondLst>
                                            </p:cTn>
                                            <p:tgtEl>
                                              <p:spTgt spid="15"/>
                                            </p:tgtEl>
                                            <p:attrNameLst>
                                              <p:attrName>style.visibility</p:attrName>
                                            </p:attrNameLst>
                                          </p:cBhvr>
                                          <p:to>
                                            <p:strVal val="visible"/>
                                          </p:to>
                                        </p:set>
                                        <p:anim calcmode="lin" valueType="num">
                                          <p:cBhvr additive="base">
                                            <p:cTn id="26" dur="750" fill="hold"/>
                                            <p:tgtEl>
                                              <p:spTgt spid="15"/>
                                            </p:tgtEl>
                                            <p:attrNameLst>
                                              <p:attrName>ppt_x</p:attrName>
                                            </p:attrNameLst>
                                          </p:cBhvr>
                                          <p:tavLst>
                                            <p:tav tm="0">
                                              <p:val>
                                                <p:strVal val="#ppt_x"/>
                                              </p:val>
                                            </p:tav>
                                            <p:tav tm="100000">
                                              <p:val>
                                                <p:strVal val="#ppt_x"/>
                                              </p:val>
                                            </p:tav>
                                          </p:tavLst>
                                        </p:anim>
                                        <p:anim calcmode="lin" valueType="num">
                                          <p:cBhvr additive="base">
                                            <p:cTn id="27" dur="750" fill="hold"/>
                                            <p:tgtEl>
                                              <p:spTgt spid="15"/>
                                            </p:tgtEl>
                                            <p:attrNameLst>
                                              <p:attrName>ppt_y</p:attrName>
                                            </p:attrNameLst>
                                          </p:cBhvr>
                                          <p:tavLst>
                                            <p:tav tm="0">
                                              <p:val>
                                                <p:strVal val="0-#ppt_h/2"/>
                                              </p:val>
                                            </p:tav>
                                            <p:tav tm="100000">
                                              <p:val>
                                                <p:strVal val="#ppt_y"/>
                                              </p:val>
                                            </p:tav>
                                          </p:tavLst>
                                        </p:anim>
                                      </p:childTnLst>
                                    </p:cTn>
                                  </p:par>
                                </p:childTnLst>
                              </p:cTn>
                            </p:par>
                            <p:par>
                              <p:cTn id="28" fill="hold">
                                <p:stCondLst>
                                  <p:cond delay="4000"/>
                                </p:stCondLst>
                                <p:childTnLst>
                                  <p:par>
                                    <p:cTn id="29" presetID="2" presetClass="entr" presetSubtype="1" fill="hold" nodeType="afterEffect">
                                      <p:stCondLst>
                                        <p:cond delay="0"/>
                                      </p:stCondLst>
                                      <p:childTnLst>
                                        <p:set>
                                          <p:cBhvr>
                                            <p:cTn id="30" dur="1" fill="hold">
                                              <p:stCondLst>
                                                <p:cond delay="0"/>
                                              </p:stCondLst>
                                            </p:cTn>
                                            <p:tgtEl>
                                              <p:spTgt spid="18"/>
                                            </p:tgtEl>
                                            <p:attrNameLst>
                                              <p:attrName>style.visibility</p:attrName>
                                            </p:attrNameLst>
                                          </p:cBhvr>
                                          <p:to>
                                            <p:strVal val="visible"/>
                                          </p:to>
                                        </p:set>
                                        <p:anim calcmode="lin" valueType="num">
                                          <p:cBhvr additive="base">
                                            <p:cTn id="31" dur="750" fill="hold"/>
                                            <p:tgtEl>
                                              <p:spTgt spid="18"/>
                                            </p:tgtEl>
                                            <p:attrNameLst>
                                              <p:attrName>ppt_x</p:attrName>
                                            </p:attrNameLst>
                                          </p:cBhvr>
                                          <p:tavLst>
                                            <p:tav tm="0">
                                              <p:val>
                                                <p:strVal val="#ppt_x"/>
                                              </p:val>
                                            </p:tav>
                                            <p:tav tm="100000">
                                              <p:val>
                                                <p:strVal val="#ppt_x"/>
                                              </p:val>
                                            </p:tav>
                                          </p:tavLst>
                                        </p:anim>
                                        <p:anim calcmode="lin" valueType="num">
                                          <p:cBhvr additive="base">
                                            <p:cTn id="32" dur="750" fill="hold"/>
                                            <p:tgtEl>
                                              <p:spTgt spid="18"/>
                                            </p:tgtEl>
                                            <p:attrNameLst>
                                              <p:attrName>ppt_y</p:attrName>
                                            </p:attrNameLst>
                                          </p:cBhvr>
                                          <p:tavLst>
                                            <p:tav tm="0">
                                              <p:val>
                                                <p:strVal val="0-#ppt_h/2"/>
                                              </p:val>
                                            </p:tav>
                                            <p:tav tm="100000">
                                              <p:val>
                                                <p:strVal val="#ppt_y"/>
                                              </p:val>
                                            </p:tav>
                                          </p:tavLst>
                                        </p:anim>
                                      </p:childTnLst>
                                    </p:cTn>
                                  </p:par>
                                </p:childTnLst>
                              </p:cTn>
                            </p:par>
                            <p:par>
                              <p:cTn id="33" fill="hold">
                                <p:stCondLst>
                                  <p:cond delay="4750"/>
                                </p:stCondLst>
                                <p:childTnLst>
                                  <p:par>
                                    <p:cTn id="34" presetID="53" presetClass="entr" presetSubtype="16" fill="hold" grpId="0" nodeType="afterEffect">
                                      <p:stCondLst>
                                        <p:cond delay="0"/>
                                      </p:stCondLst>
                                      <p:iterate type="lt">
                                        <p:tmPct val="10000"/>
                                      </p:iterate>
                                      <p:childTnLst>
                                        <p:set>
                                          <p:cBhvr>
                                            <p:cTn id="35" dur="1" fill="hold">
                                              <p:stCondLst>
                                                <p:cond delay="0"/>
                                              </p:stCondLst>
                                            </p:cTn>
                                            <p:tgtEl>
                                              <p:spTgt spid="22"/>
                                            </p:tgtEl>
                                            <p:attrNameLst>
                                              <p:attrName>style.visibility</p:attrName>
                                            </p:attrNameLst>
                                          </p:cBhvr>
                                          <p:to>
                                            <p:strVal val="visible"/>
                                          </p:to>
                                        </p:set>
                                        <p:anim calcmode="lin" valueType="num">
                                          <p:cBhvr>
                                            <p:cTn id="36" dur="500" fill="hold"/>
                                            <p:tgtEl>
                                              <p:spTgt spid="22"/>
                                            </p:tgtEl>
                                            <p:attrNameLst>
                                              <p:attrName>ppt_w</p:attrName>
                                            </p:attrNameLst>
                                          </p:cBhvr>
                                          <p:tavLst>
                                            <p:tav tm="0">
                                              <p:val>
                                                <p:fltVal val="0"/>
                                              </p:val>
                                            </p:tav>
                                            <p:tav tm="100000">
                                              <p:val>
                                                <p:strVal val="#ppt_w"/>
                                              </p:val>
                                            </p:tav>
                                          </p:tavLst>
                                        </p:anim>
                                        <p:anim calcmode="lin" valueType="num">
                                          <p:cBhvr>
                                            <p:cTn id="37" dur="500" fill="hold"/>
                                            <p:tgtEl>
                                              <p:spTgt spid="22"/>
                                            </p:tgtEl>
                                            <p:attrNameLst>
                                              <p:attrName>ppt_h</p:attrName>
                                            </p:attrNameLst>
                                          </p:cBhvr>
                                          <p:tavLst>
                                            <p:tav tm="0">
                                              <p:val>
                                                <p:fltVal val="0"/>
                                              </p:val>
                                            </p:tav>
                                            <p:tav tm="100000">
                                              <p:val>
                                                <p:strVal val="#ppt_h"/>
                                              </p:val>
                                            </p:tav>
                                          </p:tavLst>
                                        </p:anim>
                                        <p:animEffect transition="in" filter="fade">
                                          <p:cBhvr>
                                            <p:cTn id="38" dur="500"/>
                                            <p:tgtEl>
                                              <p:spTgt spid="22"/>
                                            </p:tgtEl>
                                          </p:cBhvr>
                                        </p:animEffect>
                                      </p:childTnLst>
                                    </p:cTn>
                                  </p:par>
                                  <p:par>
                                    <p:cTn id="39" presetID="22" presetClass="entr" presetSubtype="1" fill="hold" grpId="0" nodeType="withEffect">
                                      <p:stCondLst>
                                        <p:cond delay="0"/>
                                      </p:stCondLst>
                                      <p:childTnLst>
                                        <p:set>
                                          <p:cBhvr>
                                            <p:cTn id="40" dur="1" fill="hold">
                                              <p:stCondLst>
                                                <p:cond delay="0"/>
                                              </p:stCondLst>
                                            </p:cTn>
                                            <p:tgtEl>
                                              <p:spTgt spid="21"/>
                                            </p:tgtEl>
                                            <p:attrNameLst>
                                              <p:attrName>style.visibility</p:attrName>
                                            </p:attrNameLst>
                                          </p:cBhvr>
                                          <p:to>
                                            <p:strVal val="visible"/>
                                          </p:to>
                                        </p:set>
                                        <p:animEffect transition="in" filter="wipe(up)">
                                          <p:cBhvr>
                                            <p:cTn id="41" dur="500"/>
                                            <p:tgtEl>
                                              <p:spTgt spid="21"/>
                                            </p:tgtEl>
                                          </p:cBhvr>
                                        </p:animEffect>
                                      </p:childTnLst>
                                    </p:cTn>
                                  </p:par>
                                </p:childTnLst>
                              </p:cTn>
                            </p:par>
                            <p:par>
                              <p:cTn id="42" fill="hold">
                                <p:stCondLst>
                                  <p:cond delay="5500"/>
                                </p:stCondLst>
                                <p:childTnLst>
                                  <p:par>
                                    <p:cTn id="43" presetID="53" presetClass="entr" presetSubtype="16" fill="hold" grpId="0" nodeType="afterEffect">
                                      <p:stCondLst>
                                        <p:cond delay="0"/>
                                      </p:stCondLst>
                                      <p:iterate type="lt">
                                        <p:tmPct val="10000"/>
                                      </p:iterate>
                                      <p:childTnLst>
                                        <p:set>
                                          <p:cBhvr>
                                            <p:cTn id="44" dur="1" fill="hold">
                                              <p:stCondLst>
                                                <p:cond delay="0"/>
                                              </p:stCondLst>
                                            </p:cTn>
                                            <p:tgtEl>
                                              <p:spTgt spid="24"/>
                                            </p:tgtEl>
                                            <p:attrNameLst>
                                              <p:attrName>style.visibility</p:attrName>
                                            </p:attrNameLst>
                                          </p:cBhvr>
                                          <p:to>
                                            <p:strVal val="visible"/>
                                          </p:to>
                                        </p:set>
                                        <p:anim calcmode="lin" valueType="num">
                                          <p:cBhvr>
                                            <p:cTn id="45" dur="500" fill="hold"/>
                                            <p:tgtEl>
                                              <p:spTgt spid="24"/>
                                            </p:tgtEl>
                                            <p:attrNameLst>
                                              <p:attrName>ppt_w</p:attrName>
                                            </p:attrNameLst>
                                          </p:cBhvr>
                                          <p:tavLst>
                                            <p:tav tm="0">
                                              <p:val>
                                                <p:fltVal val="0"/>
                                              </p:val>
                                            </p:tav>
                                            <p:tav tm="100000">
                                              <p:val>
                                                <p:strVal val="#ppt_w"/>
                                              </p:val>
                                            </p:tav>
                                          </p:tavLst>
                                        </p:anim>
                                        <p:anim calcmode="lin" valueType="num">
                                          <p:cBhvr>
                                            <p:cTn id="46" dur="500" fill="hold"/>
                                            <p:tgtEl>
                                              <p:spTgt spid="24"/>
                                            </p:tgtEl>
                                            <p:attrNameLst>
                                              <p:attrName>ppt_h</p:attrName>
                                            </p:attrNameLst>
                                          </p:cBhvr>
                                          <p:tavLst>
                                            <p:tav tm="0">
                                              <p:val>
                                                <p:fltVal val="0"/>
                                              </p:val>
                                            </p:tav>
                                            <p:tav tm="100000">
                                              <p:val>
                                                <p:strVal val="#ppt_h"/>
                                              </p:val>
                                            </p:tav>
                                          </p:tavLst>
                                        </p:anim>
                                        <p:animEffect transition="in" filter="fade">
                                          <p:cBhvr>
                                            <p:cTn id="47" dur="500"/>
                                            <p:tgtEl>
                                              <p:spTgt spid="24"/>
                                            </p:tgtEl>
                                          </p:cBhvr>
                                        </p:animEffect>
                                      </p:childTnLst>
                                    </p:cTn>
                                  </p:par>
                                  <p:par>
                                    <p:cTn id="48" presetID="22" presetClass="entr" presetSubtype="1" fill="hold" grpId="0" nodeType="withEffect">
                                      <p:stCondLst>
                                        <p:cond delay="0"/>
                                      </p:stCondLst>
                                      <p:childTnLst>
                                        <p:set>
                                          <p:cBhvr>
                                            <p:cTn id="49" dur="1" fill="hold">
                                              <p:stCondLst>
                                                <p:cond delay="0"/>
                                              </p:stCondLst>
                                            </p:cTn>
                                            <p:tgtEl>
                                              <p:spTgt spid="23"/>
                                            </p:tgtEl>
                                            <p:attrNameLst>
                                              <p:attrName>style.visibility</p:attrName>
                                            </p:attrNameLst>
                                          </p:cBhvr>
                                          <p:to>
                                            <p:strVal val="visible"/>
                                          </p:to>
                                        </p:set>
                                        <p:animEffect transition="in" filter="wipe(up)">
                                          <p:cBhvr>
                                            <p:cTn id="50" dur="500"/>
                                            <p:tgtEl>
                                              <p:spTgt spid="23"/>
                                            </p:tgtEl>
                                          </p:cBhvr>
                                        </p:animEffect>
                                      </p:childTnLst>
                                    </p:cTn>
                                  </p:par>
                                </p:childTnLst>
                              </p:cTn>
                            </p:par>
                            <p:par>
                              <p:cTn id="51" fill="hold">
                                <p:stCondLst>
                                  <p:cond delay="6250"/>
                                </p:stCondLst>
                                <p:childTnLst>
                                  <p:par>
                                    <p:cTn id="52" presetID="53" presetClass="entr" presetSubtype="16" fill="hold" grpId="0" nodeType="afterEffect">
                                      <p:stCondLst>
                                        <p:cond delay="0"/>
                                      </p:stCondLst>
                                      <p:iterate type="lt">
                                        <p:tmPct val="10000"/>
                                      </p:iterate>
                                      <p:childTnLst>
                                        <p:set>
                                          <p:cBhvr>
                                            <p:cTn id="53" dur="1" fill="hold">
                                              <p:stCondLst>
                                                <p:cond delay="0"/>
                                              </p:stCondLst>
                                            </p:cTn>
                                            <p:tgtEl>
                                              <p:spTgt spid="26"/>
                                            </p:tgtEl>
                                            <p:attrNameLst>
                                              <p:attrName>style.visibility</p:attrName>
                                            </p:attrNameLst>
                                          </p:cBhvr>
                                          <p:to>
                                            <p:strVal val="visible"/>
                                          </p:to>
                                        </p:set>
                                        <p:anim calcmode="lin" valueType="num">
                                          <p:cBhvr>
                                            <p:cTn id="54" dur="500" fill="hold"/>
                                            <p:tgtEl>
                                              <p:spTgt spid="26"/>
                                            </p:tgtEl>
                                            <p:attrNameLst>
                                              <p:attrName>ppt_w</p:attrName>
                                            </p:attrNameLst>
                                          </p:cBhvr>
                                          <p:tavLst>
                                            <p:tav tm="0">
                                              <p:val>
                                                <p:fltVal val="0"/>
                                              </p:val>
                                            </p:tav>
                                            <p:tav tm="100000">
                                              <p:val>
                                                <p:strVal val="#ppt_w"/>
                                              </p:val>
                                            </p:tav>
                                          </p:tavLst>
                                        </p:anim>
                                        <p:anim calcmode="lin" valueType="num">
                                          <p:cBhvr>
                                            <p:cTn id="55" dur="500" fill="hold"/>
                                            <p:tgtEl>
                                              <p:spTgt spid="26"/>
                                            </p:tgtEl>
                                            <p:attrNameLst>
                                              <p:attrName>ppt_h</p:attrName>
                                            </p:attrNameLst>
                                          </p:cBhvr>
                                          <p:tavLst>
                                            <p:tav tm="0">
                                              <p:val>
                                                <p:fltVal val="0"/>
                                              </p:val>
                                            </p:tav>
                                            <p:tav tm="100000">
                                              <p:val>
                                                <p:strVal val="#ppt_h"/>
                                              </p:val>
                                            </p:tav>
                                          </p:tavLst>
                                        </p:anim>
                                        <p:animEffect transition="in" filter="fade">
                                          <p:cBhvr>
                                            <p:cTn id="56" dur="500"/>
                                            <p:tgtEl>
                                              <p:spTgt spid="26"/>
                                            </p:tgtEl>
                                          </p:cBhvr>
                                        </p:animEffect>
                                      </p:childTnLst>
                                    </p:cTn>
                                  </p:par>
                                  <p:par>
                                    <p:cTn id="57" presetID="22" presetClass="entr" presetSubtype="1" fill="hold" grpId="0" nodeType="withEffect">
                                      <p:stCondLst>
                                        <p:cond delay="0"/>
                                      </p:stCondLst>
                                      <p:childTnLst>
                                        <p:set>
                                          <p:cBhvr>
                                            <p:cTn id="58" dur="1" fill="hold">
                                              <p:stCondLst>
                                                <p:cond delay="0"/>
                                              </p:stCondLst>
                                            </p:cTn>
                                            <p:tgtEl>
                                              <p:spTgt spid="25"/>
                                            </p:tgtEl>
                                            <p:attrNameLst>
                                              <p:attrName>style.visibility</p:attrName>
                                            </p:attrNameLst>
                                          </p:cBhvr>
                                          <p:to>
                                            <p:strVal val="visible"/>
                                          </p:to>
                                        </p:set>
                                        <p:animEffect transition="in" filter="wipe(up)">
                                          <p:cBhvr>
                                            <p:cTn id="59" dur="500"/>
                                            <p:tgtEl>
                                              <p:spTgt spid="25"/>
                                            </p:tgtEl>
                                          </p:cBhvr>
                                        </p:animEffect>
                                      </p:childTnLst>
                                    </p:cTn>
                                  </p:par>
                                </p:childTnLst>
                              </p:cTn>
                            </p:par>
                            <p:par>
                              <p:cTn id="60" fill="hold">
                                <p:stCondLst>
                                  <p:cond delay="7000"/>
                                </p:stCondLst>
                                <p:childTnLst>
                                  <p:par>
                                    <p:cTn id="61" presetID="53" presetClass="entr" presetSubtype="16" fill="hold" grpId="0" nodeType="afterEffect">
                                      <p:stCondLst>
                                        <p:cond delay="0"/>
                                      </p:stCondLst>
                                      <p:iterate type="lt">
                                        <p:tmPct val="10000"/>
                                      </p:iterate>
                                      <p:childTnLst>
                                        <p:set>
                                          <p:cBhvr>
                                            <p:cTn id="62" dur="1" fill="hold">
                                              <p:stCondLst>
                                                <p:cond delay="0"/>
                                              </p:stCondLst>
                                            </p:cTn>
                                            <p:tgtEl>
                                              <p:spTgt spid="28"/>
                                            </p:tgtEl>
                                            <p:attrNameLst>
                                              <p:attrName>style.visibility</p:attrName>
                                            </p:attrNameLst>
                                          </p:cBhvr>
                                          <p:to>
                                            <p:strVal val="visible"/>
                                          </p:to>
                                        </p:set>
                                        <p:anim calcmode="lin" valueType="num">
                                          <p:cBhvr>
                                            <p:cTn id="63" dur="500" fill="hold"/>
                                            <p:tgtEl>
                                              <p:spTgt spid="28"/>
                                            </p:tgtEl>
                                            <p:attrNameLst>
                                              <p:attrName>ppt_w</p:attrName>
                                            </p:attrNameLst>
                                          </p:cBhvr>
                                          <p:tavLst>
                                            <p:tav tm="0">
                                              <p:val>
                                                <p:fltVal val="0"/>
                                              </p:val>
                                            </p:tav>
                                            <p:tav tm="100000">
                                              <p:val>
                                                <p:strVal val="#ppt_w"/>
                                              </p:val>
                                            </p:tav>
                                          </p:tavLst>
                                        </p:anim>
                                        <p:anim calcmode="lin" valueType="num">
                                          <p:cBhvr>
                                            <p:cTn id="64" dur="500" fill="hold"/>
                                            <p:tgtEl>
                                              <p:spTgt spid="28"/>
                                            </p:tgtEl>
                                            <p:attrNameLst>
                                              <p:attrName>ppt_h</p:attrName>
                                            </p:attrNameLst>
                                          </p:cBhvr>
                                          <p:tavLst>
                                            <p:tav tm="0">
                                              <p:val>
                                                <p:fltVal val="0"/>
                                              </p:val>
                                            </p:tav>
                                            <p:tav tm="100000">
                                              <p:val>
                                                <p:strVal val="#ppt_h"/>
                                              </p:val>
                                            </p:tav>
                                          </p:tavLst>
                                        </p:anim>
                                        <p:animEffect transition="in" filter="fade">
                                          <p:cBhvr>
                                            <p:cTn id="65" dur="500"/>
                                            <p:tgtEl>
                                              <p:spTgt spid="28"/>
                                            </p:tgtEl>
                                          </p:cBhvr>
                                        </p:animEffect>
                                      </p:childTnLst>
                                    </p:cTn>
                                  </p:par>
                                  <p:par>
                                    <p:cTn id="66" presetID="22" presetClass="entr" presetSubtype="1" fill="hold" grpId="0" nodeType="withEffect">
                                      <p:stCondLst>
                                        <p:cond delay="0"/>
                                      </p:stCondLst>
                                      <p:childTnLst>
                                        <p:set>
                                          <p:cBhvr>
                                            <p:cTn id="67" dur="1" fill="hold">
                                              <p:stCondLst>
                                                <p:cond delay="0"/>
                                              </p:stCondLst>
                                            </p:cTn>
                                            <p:tgtEl>
                                              <p:spTgt spid="27"/>
                                            </p:tgtEl>
                                            <p:attrNameLst>
                                              <p:attrName>style.visibility</p:attrName>
                                            </p:attrNameLst>
                                          </p:cBhvr>
                                          <p:to>
                                            <p:strVal val="visible"/>
                                          </p:to>
                                        </p:set>
                                        <p:animEffect transition="in" filter="wipe(up)">
                                          <p:cBhvr>
                                            <p:cTn id="68" dur="500"/>
                                            <p:tgtEl>
                                              <p:spTgt spid="27"/>
                                            </p:tgtEl>
                                          </p:cBhvr>
                                        </p:animEffect>
                                      </p:childTnLst>
                                    </p:cTn>
                                  </p:par>
                                </p:childTnLst>
                              </p:cTn>
                            </p:par>
                            <p:par>
                              <p:cTn id="69" fill="hold">
                                <p:stCondLst>
                                  <p:cond delay="7750"/>
                                </p:stCondLst>
                                <p:childTnLst>
                                  <p:par>
                                    <p:cTn id="70" presetID="53" presetClass="entr" presetSubtype="16" fill="hold" grpId="0" nodeType="afterEffect">
                                      <p:stCondLst>
                                        <p:cond delay="0"/>
                                      </p:stCondLst>
                                      <p:iterate type="lt">
                                        <p:tmPct val="10000"/>
                                      </p:iterate>
                                      <p:childTnLst>
                                        <p:set>
                                          <p:cBhvr>
                                            <p:cTn id="71" dur="1" fill="hold">
                                              <p:stCondLst>
                                                <p:cond delay="0"/>
                                              </p:stCondLst>
                                            </p:cTn>
                                            <p:tgtEl>
                                              <p:spTgt spid="30"/>
                                            </p:tgtEl>
                                            <p:attrNameLst>
                                              <p:attrName>style.visibility</p:attrName>
                                            </p:attrNameLst>
                                          </p:cBhvr>
                                          <p:to>
                                            <p:strVal val="visible"/>
                                          </p:to>
                                        </p:set>
                                        <p:anim calcmode="lin" valueType="num">
                                          <p:cBhvr>
                                            <p:cTn id="72" dur="500" fill="hold"/>
                                            <p:tgtEl>
                                              <p:spTgt spid="30"/>
                                            </p:tgtEl>
                                            <p:attrNameLst>
                                              <p:attrName>ppt_w</p:attrName>
                                            </p:attrNameLst>
                                          </p:cBhvr>
                                          <p:tavLst>
                                            <p:tav tm="0">
                                              <p:val>
                                                <p:fltVal val="0"/>
                                              </p:val>
                                            </p:tav>
                                            <p:tav tm="100000">
                                              <p:val>
                                                <p:strVal val="#ppt_w"/>
                                              </p:val>
                                            </p:tav>
                                          </p:tavLst>
                                        </p:anim>
                                        <p:anim calcmode="lin" valueType="num">
                                          <p:cBhvr>
                                            <p:cTn id="73" dur="500" fill="hold"/>
                                            <p:tgtEl>
                                              <p:spTgt spid="30"/>
                                            </p:tgtEl>
                                            <p:attrNameLst>
                                              <p:attrName>ppt_h</p:attrName>
                                            </p:attrNameLst>
                                          </p:cBhvr>
                                          <p:tavLst>
                                            <p:tav tm="0">
                                              <p:val>
                                                <p:fltVal val="0"/>
                                              </p:val>
                                            </p:tav>
                                            <p:tav tm="100000">
                                              <p:val>
                                                <p:strVal val="#ppt_h"/>
                                              </p:val>
                                            </p:tav>
                                          </p:tavLst>
                                        </p:anim>
                                        <p:animEffect transition="in" filter="fade">
                                          <p:cBhvr>
                                            <p:cTn id="74" dur="500"/>
                                            <p:tgtEl>
                                              <p:spTgt spid="30"/>
                                            </p:tgtEl>
                                          </p:cBhvr>
                                        </p:animEffect>
                                      </p:childTnLst>
                                    </p:cTn>
                                  </p:par>
                                  <p:par>
                                    <p:cTn id="75" presetID="22" presetClass="entr" presetSubtype="1" fill="hold" grpId="0" nodeType="withEffect">
                                      <p:stCondLst>
                                        <p:cond delay="0"/>
                                      </p:stCondLst>
                                      <p:childTnLst>
                                        <p:set>
                                          <p:cBhvr>
                                            <p:cTn id="76" dur="1" fill="hold">
                                              <p:stCondLst>
                                                <p:cond delay="0"/>
                                              </p:stCondLst>
                                            </p:cTn>
                                            <p:tgtEl>
                                              <p:spTgt spid="29"/>
                                            </p:tgtEl>
                                            <p:attrNameLst>
                                              <p:attrName>style.visibility</p:attrName>
                                            </p:attrNameLst>
                                          </p:cBhvr>
                                          <p:to>
                                            <p:strVal val="visible"/>
                                          </p:to>
                                        </p:set>
                                        <p:animEffect transition="in" filter="wipe(up)">
                                          <p:cBhvr>
                                            <p:cTn id="77"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21" grpId="0"/>
          <p:bldP spid="22" grpId="0"/>
          <p:bldP spid="23" grpId="0"/>
          <p:bldP spid="24" grpId="0"/>
          <p:bldP spid="25" grpId="0"/>
          <p:bldP spid="26" grpId="0"/>
          <p:bldP spid="27" grpId="0"/>
          <p:bldP spid="28" grpId="0"/>
          <p:bldP spid="29" grpId="0"/>
          <p:bldP spid="30" grpId="0"/>
        </p:bldLst>
      </p:timing>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任意多边形 20"/>
          <p:cNvSpPr/>
          <p:nvPr/>
        </p:nvSpPr>
        <p:spPr>
          <a:xfrm rot="4500000">
            <a:off x="4568797" y="2623221"/>
            <a:ext cx="443035" cy="443036"/>
          </a:xfrm>
          <a:custGeom>
            <a:avLst/>
            <a:gdLst>
              <a:gd name="connsiteX0" fmla="*/ 0 w 304899"/>
              <a:gd name="connsiteY0" fmla="*/ 0 h 304899"/>
              <a:gd name="connsiteX1" fmla="*/ 3059 w 304899"/>
              <a:gd name="connsiteY1" fmla="*/ 10322 h 304899"/>
              <a:gd name="connsiteX2" fmla="*/ 119391 w 304899"/>
              <a:gd name="connsiteY2" fmla="*/ 185508 h 304899"/>
              <a:gd name="connsiteX3" fmla="*/ 294577 w 304899"/>
              <a:gd name="connsiteY3" fmla="*/ 301840 h 304899"/>
              <a:gd name="connsiteX4" fmla="*/ 304899 w 304899"/>
              <a:gd name="connsiteY4" fmla="*/ 304899 h 304899"/>
              <a:gd name="connsiteX5" fmla="*/ 0 w 304899"/>
              <a:gd name="connsiteY5" fmla="*/ 304899 h 3048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04899" h="304899">
                <a:moveTo>
                  <a:pt x="0" y="0"/>
                </a:moveTo>
                <a:lnTo>
                  <a:pt x="3059" y="10322"/>
                </a:lnTo>
                <a:cubicBezTo>
                  <a:pt x="28910" y="74072"/>
                  <a:pt x="67688" y="133805"/>
                  <a:pt x="119391" y="185508"/>
                </a:cubicBezTo>
                <a:cubicBezTo>
                  <a:pt x="171094" y="237211"/>
                  <a:pt x="230827" y="275989"/>
                  <a:pt x="294577" y="301840"/>
                </a:cubicBezTo>
                <a:lnTo>
                  <a:pt x="304899" y="304899"/>
                </a:lnTo>
                <a:lnTo>
                  <a:pt x="0" y="304899"/>
                </a:lnTo>
                <a:close/>
              </a:path>
            </a:pathLst>
          </a:custGeom>
          <a:solidFill>
            <a:srgbClr val="2CA8B5"/>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sz="2400" b="1">
              <a:latin typeface="+mn-ea"/>
            </a:endParaRPr>
          </a:p>
        </p:txBody>
      </p:sp>
      <p:sp>
        <p:nvSpPr>
          <p:cNvPr id="3" name="任意多边形 21"/>
          <p:cNvSpPr/>
          <p:nvPr/>
        </p:nvSpPr>
        <p:spPr>
          <a:xfrm rot="17100000" flipH="1">
            <a:off x="7188547" y="2623219"/>
            <a:ext cx="443035" cy="443036"/>
          </a:xfrm>
          <a:custGeom>
            <a:avLst/>
            <a:gdLst>
              <a:gd name="connsiteX0" fmla="*/ 0 w 304899"/>
              <a:gd name="connsiteY0" fmla="*/ 0 h 304899"/>
              <a:gd name="connsiteX1" fmla="*/ 3059 w 304899"/>
              <a:gd name="connsiteY1" fmla="*/ 10322 h 304899"/>
              <a:gd name="connsiteX2" fmla="*/ 119391 w 304899"/>
              <a:gd name="connsiteY2" fmla="*/ 185508 h 304899"/>
              <a:gd name="connsiteX3" fmla="*/ 294577 w 304899"/>
              <a:gd name="connsiteY3" fmla="*/ 301840 h 304899"/>
              <a:gd name="connsiteX4" fmla="*/ 304899 w 304899"/>
              <a:gd name="connsiteY4" fmla="*/ 304899 h 304899"/>
              <a:gd name="connsiteX5" fmla="*/ 0 w 304899"/>
              <a:gd name="connsiteY5" fmla="*/ 304899 h 3048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04899" h="304899">
                <a:moveTo>
                  <a:pt x="0" y="0"/>
                </a:moveTo>
                <a:lnTo>
                  <a:pt x="3059" y="10322"/>
                </a:lnTo>
                <a:cubicBezTo>
                  <a:pt x="28910" y="74072"/>
                  <a:pt x="67688" y="133805"/>
                  <a:pt x="119391" y="185508"/>
                </a:cubicBezTo>
                <a:cubicBezTo>
                  <a:pt x="171094" y="237211"/>
                  <a:pt x="230827" y="275989"/>
                  <a:pt x="294577" y="301840"/>
                </a:cubicBezTo>
                <a:lnTo>
                  <a:pt x="304899" y="304899"/>
                </a:lnTo>
                <a:lnTo>
                  <a:pt x="0" y="304899"/>
                </a:lnTo>
                <a:close/>
              </a:path>
            </a:pathLst>
          </a:custGeom>
          <a:solidFill>
            <a:srgbClr val="E33A58"/>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sz="2400" b="1">
              <a:latin typeface="+mn-ea"/>
            </a:endParaRPr>
          </a:p>
        </p:txBody>
      </p:sp>
      <p:sp>
        <p:nvSpPr>
          <p:cNvPr id="4" name="任意多边形 22"/>
          <p:cNvSpPr/>
          <p:nvPr/>
        </p:nvSpPr>
        <p:spPr>
          <a:xfrm rot="17100000" flipV="1">
            <a:off x="4568795" y="4725629"/>
            <a:ext cx="443036" cy="443036"/>
          </a:xfrm>
          <a:custGeom>
            <a:avLst/>
            <a:gdLst>
              <a:gd name="connsiteX0" fmla="*/ 0 w 304899"/>
              <a:gd name="connsiteY0" fmla="*/ 0 h 304899"/>
              <a:gd name="connsiteX1" fmla="*/ 3059 w 304899"/>
              <a:gd name="connsiteY1" fmla="*/ 10322 h 304899"/>
              <a:gd name="connsiteX2" fmla="*/ 119391 w 304899"/>
              <a:gd name="connsiteY2" fmla="*/ 185508 h 304899"/>
              <a:gd name="connsiteX3" fmla="*/ 294577 w 304899"/>
              <a:gd name="connsiteY3" fmla="*/ 301840 h 304899"/>
              <a:gd name="connsiteX4" fmla="*/ 304899 w 304899"/>
              <a:gd name="connsiteY4" fmla="*/ 304899 h 304899"/>
              <a:gd name="connsiteX5" fmla="*/ 0 w 304899"/>
              <a:gd name="connsiteY5" fmla="*/ 304899 h 3048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04899" h="304899">
                <a:moveTo>
                  <a:pt x="0" y="0"/>
                </a:moveTo>
                <a:lnTo>
                  <a:pt x="3059" y="10322"/>
                </a:lnTo>
                <a:cubicBezTo>
                  <a:pt x="28910" y="74072"/>
                  <a:pt x="67688" y="133805"/>
                  <a:pt x="119391" y="185508"/>
                </a:cubicBezTo>
                <a:cubicBezTo>
                  <a:pt x="171094" y="237211"/>
                  <a:pt x="230827" y="275989"/>
                  <a:pt x="294577" y="301840"/>
                </a:cubicBezTo>
                <a:lnTo>
                  <a:pt x="304899" y="304899"/>
                </a:lnTo>
                <a:lnTo>
                  <a:pt x="0" y="304899"/>
                </a:lnTo>
                <a:close/>
              </a:path>
            </a:pathLst>
          </a:custGeom>
          <a:solidFill>
            <a:srgbClr val="E33A58"/>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sz="2400" b="1">
              <a:latin typeface="+mn-ea"/>
            </a:endParaRPr>
          </a:p>
        </p:txBody>
      </p:sp>
      <p:sp>
        <p:nvSpPr>
          <p:cNvPr id="5" name="任意多边形 23"/>
          <p:cNvSpPr/>
          <p:nvPr/>
        </p:nvSpPr>
        <p:spPr>
          <a:xfrm rot="4500000" flipH="1" flipV="1">
            <a:off x="7188543" y="4725628"/>
            <a:ext cx="443036" cy="443035"/>
          </a:xfrm>
          <a:custGeom>
            <a:avLst/>
            <a:gdLst>
              <a:gd name="connsiteX0" fmla="*/ 0 w 304899"/>
              <a:gd name="connsiteY0" fmla="*/ 0 h 304899"/>
              <a:gd name="connsiteX1" fmla="*/ 3059 w 304899"/>
              <a:gd name="connsiteY1" fmla="*/ 10322 h 304899"/>
              <a:gd name="connsiteX2" fmla="*/ 119391 w 304899"/>
              <a:gd name="connsiteY2" fmla="*/ 185508 h 304899"/>
              <a:gd name="connsiteX3" fmla="*/ 294577 w 304899"/>
              <a:gd name="connsiteY3" fmla="*/ 301840 h 304899"/>
              <a:gd name="connsiteX4" fmla="*/ 304899 w 304899"/>
              <a:gd name="connsiteY4" fmla="*/ 304899 h 304899"/>
              <a:gd name="connsiteX5" fmla="*/ 0 w 304899"/>
              <a:gd name="connsiteY5" fmla="*/ 304899 h 3048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04899" h="304899">
                <a:moveTo>
                  <a:pt x="0" y="0"/>
                </a:moveTo>
                <a:lnTo>
                  <a:pt x="3059" y="10322"/>
                </a:lnTo>
                <a:cubicBezTo>
                  <a:pt x="28910" y="74072"/>
                  <a:pt x="67688" y="133805"/>
                  <a:pt x="119391" y="185508"/>
                </a:cubicBezTo>
                <a:cubicBezTo>
                  <a:pt x="171094" y="237211"/>
                  <a:pt x="230827" y="275989"/>
                  <a:pt x="294577" y="301840"/>
                </a:cubicBezTo>
                <a:lnTo>
                  <a:pt x="304899" y="304899"/>
                </a:lnTo>
                <a:lnTo>
                  <a:pt x="0" y="304899"/>
                </a:lnTo>
                <a:close/>
              </a:path>
            </a:pathLst>
          </a:custGeom>
          <a:solidFill>
            <a:srgbClr val="2CA8B5"/>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sz="2400" b="1">
              <a:latin typeface="+mn-ea"/>
            </a:endParaRPr>
          </a:p>
        </p:txBody>
      </p:sp>
      <p:grpSp>
        <p:nvGrpSpPr>
          <p:cNvPr id="6" name="组合 5"/>
          <p:cNvGrpSpPr/>
          <p:nvPr/>
        </p:nvGrpSpPr>
        <p:grpSpPr>
          <a:xfrm>
            <a:off x="4728913" y="2526543"/>
            <a:ext cx="1337959" cy="1337956"/>
            <a:chOff x="4728912" y="2526542"/>
            <a:chExt cx="1337958" cy="1337956"/>
          </a:xfrm>
          <a:solidFill>
            <a:schemeClr val="accent1"/>
          </a:solidFill>
        </p:grpSpPr>
        <p:sp>
          <p:nvSpPr>
            <p:cNvPr id="7" name="椭圆 6"/>
            <p:cNvSpPr/>
            <p:nvPr/>
          </p:nvSpPr>
          <p:spPr>
            <a:xfrm rot="1800000">
              <a:off x="4728912" y="2526542"/>
              <a:ext cx="1337958" cy="1337956"/>
            </a:xfrm>
            <a:prstGeom prst="ellipse">
              <a:avLst/>
            </a:prstGeom>
            <a:solidFill>
              <a:srgbClr val="2CA8B5"/>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sz="2400" b="1">
                <a:latin typeface="+mn-ea"/>
              </a:endParaRPr>
            </a:p>
          </p:txBody>
        </p:sp>
        <p:sp>
          <p:nvSpPr>
            <p:cNvPr id="8" name="TextBox 30"/>
            <p:cNvSpPr txBox="1"/>
            <p:nvPr/>
          </p:nvSpPr>
          <p:spPr>
            <a:xfrm>
              <a:off x="4790679" y="3041633"/>
              <a:ext cx="1214427" cy="307777"/>
            </a:xfrm>
            <a:prstGeom prst="rect">
              <a:avLst/>
            </a:prstGeom>
            <a:noFill/>
          </p:spPr>
          <p:txBody>
            <a:bodyPr wrap="square" lIns="0" tIns="0" rIns="0" bIns="0" rtlCol="0">
              <a:spAutoFit/>
            </a:bodyPr>
            <a:lstStyle/>
            <a:p>
              <a:pPr algn="ctr"/>
              <a:r>
                <a:rPr lang="zh-CN" altLang="en-US" sz="2000" b="1" dirty="0">
                  <a:solidFill>
                    <a:schemeClr val="bg1"/>
                  </a:solidFill>
                  <a:latin typeface="+mn-ea"/>
                </a:rPr>
                <a:t>措施一</a:t>
              </a:r>
            </a:p>
          </p:txBody>
        </p:sp>
      </p:grpSp>
      <p:grpSp>
        <p:nvGrpSpPr>
          <p:cNvPr id="9" name="组合 8"/>
          <p:cNvGrpSpPr/>
          <p:nvPr/>
        </p:nvGrpSpPr>
        <p:grpSpPr>
          <a:xfrm>
            <a:off x="6133509" y="2526542"/>
            <a:ext cx="1337959" cy="1337956"/>
            <a:chOff x="6133509" y="2526541"/>
            <a:chExt cx="1337958" cy="1337956"/>
          </a:xfrm>
          <a:solidFill>
            <a:schemeClr val="accent2"/>
          </a:solidFill>
        </p:grpSpPr>
        <p:sp>
          <p:nvSpPr>
            <p:cNvPr id="10" name="椭圆 9"/>
            <p:cNvSpPr/>
            <p:nvPr/>
          </p:nvSpPr>
          <p:spPr>
            <a:xfrm rot="19800000" flipH="1">
              <a:off x="6133509" y="2526541"/>
              <a:ext cx="1337958" cy="1337956"/>
            </a:xfrm>
            <a:prstGeom prst="ellipse">
              <a:avLst/>
            </a:prstGeom>
            <a:solidFill>
              <a:srgbClr val="E33A58"/>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sz="2400" b="1">
                <a:latin typeface="+mn-ea"/>
              </a:endParaRPr>
            </a:p>
          </p:txBody>
        </p:sp>
        <p:sp>
          <p:nvSpPr>
            <p:cNvPr id="11" name="TextBox 30"/>
            <p:cNvSpPr txBox="1"/>
            <p:nvPr/>
          </p:nvSpPr>
          <p:spPr>
            <a:xfrm>
              <a:off x="6195276" y="3041632"/>
              <a:ext cx="1214427" cy="307777"/>
            </a:xfrm>
            <a:prstGeom prst="rect">
              <a:avLst/>
            </a:prstGeom>
            <a:noFill/>
          </p:spPr>
          <p:txBody>
            <a:bodyPr wrap="square" lIns="0" tIns="0" rIns="0" bIns="0" rtlCol="0">
              <a:spAutoFit/>
            </a:bodyPr>
            <a:lstStyle/>
            <a:p>
              <a:pPr algn="ctr"/>
              <a:r>
                <a:rPr lang="zh-CN" altLang="en-US" sz="2000" b="1" dirty="0">
                  <a:solidFill>
                    <a:schemeClr val="bg1"/>
                  </a:solidFill>
                  <a:latin typeface="+mn-ea"/>
                </a:rPr>
                <a:t>措施二</a:t>
              </a:r>
            </a:p>
          </p:txBody>
        </p:sp>
      </p:grpSp>
      <p:grpSp>
        <p:nvGrpSpPr>
          <p:cNvPr id="12" name="组合 11"/>
          <p:cNvGrpSpPr/>
          <p:nvPr/>
        </p:nvGrpSpPr>
        <p:grpSpPr>
          <a:xfrm>
            <a:off x="4728910" y="3927384"/>
            <a:ext cx="1337959" cy="1337960"/>
            <a:chOff x="4728910" y="3927384"/>
            <a:chExt cx="1337958" cy="1337960"/>
          </a:xfrm>
          <a:solidFill>
            <a:schemeClr val="accent4"/>
          </a:solidFill>
        </p:grpSpPr>
        <p:sp>
          <p:nvSpPr>
            <p:cNvPr id="13" name="椭圆 12"/>
            <p:cNvSpPr/>
            <p:nvPr/>
          </p:nvSpPr>
          <p:spPr>
            <a:xfrm rot="19800000" flipV="1">
              <a:off x="4728910" y="3927384"/>
              <a:ext cx="1337958" cy="1337960"/>
            </a:xfrm>
            <a:prstGeom prst="ellipse">
              <a:avLst/>
            </a:prstGeom>
            <a:solidFill>
              <a:srgbClr val="E33A58"/>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sz="2400" b="1">
                <a:latin typeface="+mn-ea"/>
              </a:endParaRPr>
            </a:p>
          </p:txBody>
        </p:sp>
        <p:sp>
          <p:nvSpPr>
            <p:cNvPr id="14" name="TextBox 30"/>
            <p:cNvSpPr txBox="1"/>
            <p:nvPr/>
          </p:nvSpPr>
          <p:spPr>
            <a:xfrm>
              <a:off x="4790677" y="4442476"/>
              <a:ext cx="1214427" cy="307777"/>
            </a:xfrm>
            <a:prstGeom prst="rect">
              <a:avLst/>
            </a:prstGeom>
            <a:noFill/>
          </p:spPr>
          <p:txBody>
            <a:bodyPr wrap="square" lIns="0" tIns="0" rIns="0" bIns="0" rtlCol="0">
              <a:spAutoFit/>
            </a:bodyPr>
            <a:lstStyle/>
            <a:p>
              <a:pPr algn="ctr"/>
              <a:r>
                <a:rPr lang="zh-CN" altLang="en-US" sz="2000" b="1" dirty="0">
                  <a:solidFill>
                    <a:schemeClr val="bg1"/>
                  </a:solidFill>
                  <a:latin typeface="+mn-ea"/>
                </a:rPr>
                <a:t>措施三</a:t>
              </a:r>
            </a:p>
          </p:txBody>
        </p:sp>
      </p:grpSp>
      <p:grpSp>
        <p:nvGrpSpPr>
          <p:cNvPr id="15" name="组合 14"/>
          <p:cNvGrpSpPr/>
          <p:nvPr/>
        </p:nvGrpSpPr>
        <p:grpSpPr>
          <a:xfrm>
            <a:off x="6133509" y="3927385"/>
            <a:ext cx="1337956" cy="1337959"/>
            <a:chOff x="6133508" y="3927385"/>
            <a:chExt cx="1337956" cy="1337958"/>
          </a:xfrm>
          <a:solidFill>
            <a:schemeClr val="accent3"/>
          </a:solidFill>
        </p:grpSpPr>
        <p:sp>
          <p:nvSpPr>
            <p:cNvPr id="16" name="椭圆 15"/>
            <p:cNvSpPr/>
            <p:nvPr/>
          </p:nvSpPr>
          <p:spPr>
            <a:xfrm rot="1800000" flipH="1" flipV="1">
              <a:off x="6133508" y="3927385"/>
              <a:ext cx="1337956" cy="1337958"/>
            </a:xfrm>
            <a:prstGeom prst="ellipse">
              <a:avLst/>
            </a:prstGeom>
            <a:solidFill>
              <a:srgbClr val="2CA8B5"/>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sz="2400" b="1">
                <a:latin typeface="+mn-ea"/>
              </a:endParaRPr>
            </a:p>
          </p:txBody>
        </p:sp>
        <p:sp>
          <p:nvSpPr>
            <p:cNvPr id="17" name="TextBox 30"/>
            <p:cNvSpPr txBox="1"/>
            <p:nvPr/>
          </p:nvSpPr>
          <p:spPr>
            <a:xfrm>
              <a:off x="6195273" y="4442475"/>
              <a:ext cx="1214427" cy="307777"/>
            </a:xfrm>
            <a:prstGeom prst="rect">
              <a:avLst/>
            </a:prstGeom>
            <a:noFill/>
          </p:spPr>
          <p:txBody>
            <a:bodyPr wrap="square" lIns="0" tIns="0" rIns="0" bIns="0" rtlCol="0">
              <a:spAutoFit/>
            </a:bodyPr>
            <a:lstStyle/>
            <a:p>
              <a:pPr algn="ctr"/>
              <a:r>
                <a:rPr lang="zh-CN" altLang="en-US" sz="2000" b="1" dirty="0">
                  <a:solidFill>
                    <a:schemeClr val="bg1"/>
                  </a:solidFill>
                  <a:latin typeface="+mn-ea"/>
                </a:rPr>
                <a:t>措施四</a:t>
              </a:r>
            </a:p>
          </p:txBody>
        </p:sp>
      </p:grpSp>
      <p:sp>
        <p:nvSpPr>
          <p:cNvPr id="18" name="TextBox 29"/>
          <p:cNvSpPr txBox="1"/>
          <p:nvPr/>
        </p:nvSpPr>
        <p:spPr>
          <a:xfrm>
            <a:off x="695325" y="2272192"/>
            <a:ext cx="3312368" cy="521361"/>
          </a:xfrm>
          <a:prstGeom prst="rect">
            <a:avLst/>
          </a:prstGeom>
          <a:noFill/>
        </p:spPr>
        <p:txBody>
          <a:bodyPr wrap="square" lIns="0" tIns="0" rIns="0" bIns="0" rtlCol="0">
            <a:spAutoFit/>
          </a:bodyPr>
          <a:lstStyle/>
          <a:p>
            <a:pPr algn="just">
              <a:lnSpc>
                <a:spcPct val="150000"/>
              </a:lnSpc>
            </a:pPr>
            <a:r>
              <a:rPr lang="zh-CN" altLang="en-US" sz="1200" dirty="0">
                <a:solidFill>
                  <a:schemeClr val="tx1">
                    <a:lumMod val="75000"/>
                    <a:lumOff val="25000"/>
                  </a:schemeClr>
                </a:solidFill>
                <a:latin typeface="+mn-ea"/>
              </a:rPr>
              <a:t>点击输入简要文字内容，文字内容需概括精炼，言简意赅的说明分项内容专业设计</a:t>
            </a:r>
            <a:r>
              <a:rPr lang="en-US" altLang="zh-CN" sz="1200" dirty="0">
                <a:solidFill>
                  <a:schemeClr val="tx1">
                    <a:lumMod val="75000"/>
                    <a:lumOff val="25000"/>
                  </a:schemeClr>
                </a:solidFill>
                <a:latin typeface="+mn-ea"/>
              </a:rPr>
              <a:t>……</a:t>
            </a:r>
          </a:p>
        </p:txBody>
      </p:sp>
      <p:sp>
        <p:nvSpPr>
          <p:cNvPr id="19" name="TextBox 30"/>
          <p:cNvSpPr txBox="1"/>
          <p:nvPr/>
        </p:nvSpPr>
        <p:spPr>
          <a:xfrm>
            <a:off x="695325" y="1873071"/>
            <a:ext cx="3312368" cy="246221"/>
          </a:xfrm>
          <a:prstGeom prst="rect">
            <a:avLst/>
          </a:prstGeom>
          <a:noFill/>
        </p:spPr>
        <p:txBody>
          <a:bodyPr wrap="square" lIns="0" tIns="0" rIns="0" bIns="0" rtlCol="0">
            <a:spAutoFit/>
          </a:bodyPr>
          <a:lstStyle/>
          <a:p>
            <a:r>
              <a:rPr lang="zh-CN" altLang="en-US" sz="1600" dirty="0">
                <a:solidFill>
                  <a:schemeClr val="tx1">
                    <a:lumMod val="75000"/>
                    <a:lumOff val="25000"/>
                  </a:schemeClr>
                </a:solidFill>
                <a:latin typeface="+mn-ea"/>
              </a:rPr>
              <a:t>标题关键字</a:t>
            </a:r>
          </a:p>
        </p:txBody>
      </p:sp>
      <p:sp>
        <p:nvSpPr>
          <p:cNvPr id="20" name="TextBox 29"/>
          <p:cNvSpPr txBox="1"/>
          <p:nvPr/>
        </p:nvSpPr>
        <p:spPr>
          <a:xfrm>
            <a:off x="695325" y="4838991"/>
            <a:ext cx="3312368" cy="553998"/>
          </a:xfrm>
          <a:prstGeom prst="rect">
            <a:avLst/>
          </a:prstGeom>
          <a:noFill/>
        </p:spPr>
        <p:txBody>
          <a:bodyPr wrap="square" lIns="0" tIns="0" rIns="0" bIns="0" rtlCol="0">
            <a:spAutoFit/>
          </a:bodyPr>
          <a:lstStyle/>
          <a:p>
            <a:pPr algn="just">
              <a:lnSpc>
                <a:spcPct val="150000"/>
              </a:lnSpc>
            </a:pPr>
            <a:r>
              <a:rPr lang="zh-CN" altLang="en-US" sz="1200" dirty="0">
                <a:solidFill>
                  <a:schemeClr val="tx1">
                    <a:lumMod val="75000"/>
                    <a:lumOff val="25000"/>
                  </a:schemeClr>
                </a:solidFill>
                <a:latin typeface="+mn-ea"/>
              </a:rPr>
              <a:t>点击输入简要文字内容，文字内容需概括精炼，言简意赅的说明分项内容专业设计</a:t>
            </a:r>
            <a:r>
              <a:rPr lang="en-US" altLang="zh-CN" sz="1200" dirty="0">
                <a:solidFill>
                  <a:schemeClr val="tx1">
                    <a:lumMod val="75000"/>
                    <a:lumOff val="25000"/>
                  </a:schemeClr>
                </a:solidFill>
                <a:latin typeface="+mn-ea"/>
              </a:rPr>
              <a:t>……</a:t>
            </a:r>
          </a:p>
        </p:txBody>
      </p:sp>
      <p:sp>
        <p:nvSpPr>
          <p:cNvPr id="21" name="TextBox 30"/>
          <p:cNvSpPr txBox="1"/>
          <p:nvPr/>
        </p:nvSpPr>
        <p:spPr>
          <a:xfrm>
            <a:off x="695325" y="4439868"/>
            <a:ext cx="3358666" cy="246221"/>
          </a:xfrm>
          <a:prstGeom prst="rect">
            <a:avLst/>
          </a:prstGeom>
          <a:noFill/>
        </p:spPr>
        <p:txBody>
          <a:bodyPr wrap="square" lIns="0" tIns="0" rIns="0" bIns="0" rtlCol="0">
            <a:spAutoFit/>
          </a:bodyPr>
          <a:lstStyle/>
          <a:p>
            <a:r>
              <a:rPr lang="zh-CN" altLang="en-US" sz="1600" dirty="0">
                <a:solidFill>
                  <a:schemeClr val="tx1">
                    <a:lumMod val="75000"/>
                    <a:lumOff val="25000"/>
                  </a:schemeClr>
                </a:solidFill>
                <a:latin typeface="+mn-ea"/>
              </a:rPr>
              <a:t>标题关键字</a:t>
            </a:r>
          </a:p>
        </p:txBody>
      </p:sp>
      <p:sp>
        <p:nvSpPr>
          <p:cNvPr id="22" name="TextBox 29"/>
          <p:cNvSpPr txBox="1"/>
          <p:nvPr/>
        </p:nvSpPr>
        <p:spPr>
          <a:xfrm>
            <a:off x="8181347" y="2272192"/>
            <a:ext cx="3312368" cy="553998"/>
          </a:xfrm>
          <a:prstGeom prst="rect">
            <a:avLst/>
          </a:prstGeom>
          <a:noFill/>
        </p:spPr>
        <p:txBody>
          <a:bodyPr wrap="square" lIns="0" tIns="0" rIns="0" bIns="0" rtlCol="0">
            <a:spAutoFit/>
          </a:bodyPr>
          <a:lstStyle/>
          <a:p>
            <a:pPr algn="just">
              <a:lnSpc>
                <a:spcPct val="150000"/>
              </a:lnSpc>
            </a:pPr>
            <a:r>
              <a:rPr lang="zh-CN" altLang="en-US" sz="1200" dirty="0">
                <a:solidFill>
                  <a:schemeClr val="tx1">
                    <a:lumMod val="75000"/>
                    <a:lumOff val="25000"/>
                  </a:schemeClr>
                </a:solidFill>
                <a:latin typeface="+mn-ea"/>
              </a:rPr>
              <a:t>点击输入简要文字内容，文字内容需概括精炼，言简意赅的说明分项内容专业设计</a:t>
            </a:r>
            <a:r>
              <a:rPr lang="en-US" altLang="zh-CN" sz="1200" dirty="0">
                <a:solidFill>
                  <a:schemeClr val="tx1">
                    <a:lumMod val="75000"/>
                    <a:lumOff val="25000"/>
                  </a:schemeClr>
                </a:solidFill>
                <a:latin typeface="+mn-ea"/>
              </a:rPr>
              <a:t>……</a:t>
            </a:r>
          </a:p>
        </p:txBody>
      </p:sp>
      <p:sp>
        <p:nvSpPr>
          <p:cNvPr id="23" name="TextBox 30"/>
          <p:cNvSpPr txBox="1"/>
          <p:nvPr/>
        </p:nvSpPr>
        <p:spPr>
          <a:xfrm>
            <a:off x="8181347" y="1873071"/>
            <a:ext cx="3312368" cy="246221"/>
          </a:xfrm>
          <a:prstGeom prst="rect">
            <a:avLst/>
          </a:prstGeom>
          <a:noFill/>
        </p:spPr>
        <p:txBody>
          <a:bodyPr wrap="square" lIns="0" tIns="0" rIns="0" bIns="0" rtlCol="0">
            <a:spAutoFit/>
          </a:bodyPr>
          <a:lstStyle/>
          <a:p>
            <a:r>
              <a:rPr lang="zh-CN" altLang="en-US" sz="1600" dirty="0">
                <a:solidFill>
                  <a:schemeClr val="tx1">
                    <a:lumMod val="75000"/>
                    <a:lumOff val="25000"/>
                  </a:schemeClr>
                </a:solidFill>
                <a:latin typeface="+mn-ea"/>
              </a:rPr>
              <a:t>标题关键字</a:t>
            </a:r>
          </a:p>
        </p:txBody>
      </p:sp>
      <p:sp>
        <p:nvSpPr>
          <p:cNvPr id="24" name="TextBox 29"/>
          <p:cNvSpPr txBox="1"/>
          <p:nvPr/>
        </p:nvSpPr>
        <p:spPr>
          <a:xfrm>
            <a:off x="8181347" y="4838991"/>
            <a:ext cx="3312368" cy="553998"/>
          </a:xfrm>
          <a:prstGeom prst="rect">
            <a:avLst/>
          </a:prstGeom>
          <a:noFill/>
        </p:spPr>
        <p:txBody>
          <a:bodyPr wrap="square" lIns="0" tIns="0" rIns="0" bIns="0" rtlCol="0">
            <a:spAutoFit/>
          </a:bodyPr>
          <a:lstStyle/>
          <a:p>
            <a:pPr algn="just">
              <a:lnSpc>
                <a:spcPct val="150000"/>
              </a:lnSpc>
            </a:pPr>
            <a:r>
              <a:rPr lang="zh-CN" altLang="en-US" sz="1200" dirty="0">
                <a:solidFill>
                  <a:schemeClr val="tx1">
                    <a:lumMod val="75000"/>
                    <a:lumOff val="25000"/>
                  </a:schemeClr>
                </a:solidFill>
                <a:latin typeface="+mn-ea"/>
              </a:rPr>
              <a:t>点击输入简要文字内容，文字内容需概括精炼，言简意赅的说明分项内容专业设计</a:t>
            </a:r>
            <a:r>
              <a:rPr lang="en-US" altLang="zh-CN" sz="1200" dirty="0">
                <a:solidFill>
                  <a:schemeClr val="tx1">
                    <a:lumMod val="75000"/>
                    <a:lumOff val="25000"/>
                  </a:schemeClr>
                </a:solidFill>
                <a:latin typeface="+mn-ea"/>
              </a:rPr>
              <a:t>……</a:t>
            </a:r>
          </a:p>
        </p:txBody>
      </p:sp>
      <p:sp>
        <p:nvSpPr>
          <p:cNvPr id="25" name="TextBox 30"/>
          <p:cNvSpPr txBox="1"/>
          <p:nvPr/>
        </p:nvSpPr>
        <p:spPr>
          <a:xfrm>
            <a:off x="8181347" y="4439868"/>
            <a:ext cx="3312368" cy="246221"/>
          </a:xfrm>
          <a:prstGeom prst="rect">
            <a:avLst/>
          </a:prstGeom>
          <a:noFill/>
        </p:spPr>
        <p:txBody>
          <a:bodyPr wrap="square" lIns="0" tIns="0" rIns="0" bIns="0" rtlCol="0">
            <a:spAutoFit/>
          </a:bodyPr>
          <a:lstStyle/>
          <a:p>
            <a:r>
              <a:rPr lang="zh-CN" altLang="en-US" sz="1600" dirty="0">
                <a:solidFill>
                  <a:schemeClr val="tx1">
                    <a:lumMod val="75000"/>
                    <a:lumOff val="25000"/>
                  </a:schemeClr>
                </a:solidFill>
                <a:latin typeface="+mn-ea"/>
              </a:rPr>
              <a:t>标题关键字</a:t>
            </a:r>
          </a:p>
        </p:txBody>
      </p:sp>
      <p:sp>
        <p:nvSpPr>
          <p:cNvPr id="26" name="文本占位符 25"/>
          <p:cNvSpPr>
            <a:spLocks noGrp="1"/>
          </p:cNvSpPr>
          <p:nvPr>
            <p:ph type="body" sz="quarter" idx="10"/>
          </p:nvPr>
        </p:nvSpPr>
        <p:spPr/>
        <p:txBody>
          <a:bodyPr/>
          <a:lstStyle/>
          <a:p>
            <a:r>
              <a:rPr lang="zh-CN" altLang="en-US" dirty="0" smtClean="0"/>
              <a:t>点击输入章节标题</a:t>
            </a:r>
            <a:endParaRPr lang="zh-CN" altLang="en-US" dirty="0"/>
          </a:p>
        </p:txBody>
      </p:sp>
    </p:spTree>
    <p:extLst>
      <p:ext uri="{BB962C8B-B14F-4D97-AF65-F5344CB8AC3E}">
        <p14:creationId xmlns:p14="http://schemas.microsoft.com/office/powerpoint/2010/main" val="3529268946"/>
      </p:ext>
    </p:extLst>
  </p:cSld>
  <p:clrMapOvr>
    <a:masterClrMapping/>
  </p:clrMapOvr>
  <mc:AlternateContent xmlns:mc="http://schemas.openxmlformats.org/markup-compatibility/2006" xmlns:p14="http://schemas.microsoft.com/office/powerpoint/2010/main">
    <mc:Choice Requires="p14">
      <p:transition spd="slow" p14:dur="900" advClick="0" advTm="0">
        <p14:warp dir="in"/>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528"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fltVal val="0"/>
                                          </p:val>
                                        </p:tav>
                                        <p:tav tm="100000">
                                          <p:val>
                                            <p:strVal val="#ppt_h"/>
                                          </p:val>
                                        </p:tav>
                                      </p:tavLst>
                                    </p:anim>
                                    <p:animEffect transition="in" filter="fade">
                                      <p:cBhvr>
                                        <p:cTn id="9" dur="500"/>
                                        <p:tgtEl>
                                          <p:spTgt spid="6"/>
                                        </p:tgtEl>
                                      </p:cBhvr>
                                    </p:animEffect>
                                    <p:anim calcmode="lin" valueType="num">
                                      <p:cBhvr>
                                        <p:cTn id="10" dur="500" fill="hold"/>
                                        <p:tgtEl>
                                          <p:spTgt spid="6"/>
                                        </p:tgtEl>
                                        <p:attrNameLst>
                                          <p:attrName>ppt_x</p:attrName>
                                        </p:attrNameLst>
                                      </p:cBhvr>
                                      <p:tavLst>
                                        <p:tav tm="0">
                                          <p:val>
                                            <p:fltVal val="0.5"/>
                                          </p:val>
                                        </p:tav>
                                        <p:tav tm="100000">
                                          <p:val>
                                            <p:strVal val="#ppt_x"/>
                                          </p:val>
                                        </p:tav>
                                      </p:tavLst>
                                    </p:anim>
                                    <p:anim calcmode="lin" valueType="num">
                                      <p:cBhvr>
                                        <p:cTn id="11" dur="500" fill="hold"/>
                                        <p:tgtEl>
                                          <p:spTgt spid="6"/>
                                        </p:tgtEl>
                                        <p:attrNameLst>
                                          <p:attrName>ppt_y</p:attrName>
                                        </p:attrNameLst>
                                      </p:cBhvr>
                                      <p:tavLst>
                                        <p:tav tm="0">
                                          <p:val>
                                            <p:fltVal val="0.5"/>
                                          </p:val>
                                        </p:tav>
                                        <p:tav tm="100000">
                                          <p:val>
                                            <p:strVal val="#ppt_y"/>
                                          </p:val>
                                        </p:tav>
                                      </p:tavLst>
                                    </p:anim>
                                  </p:childTnLst>
                                </p:cTn>
                              </p:par>
                              <p:par>
                                <p:cTn id="12" presetID="53" presetClass="entr" presetSubtype="528" fill="hold" nodeType="withEffect">
                                  <p:stCondLst>
                                    <p:cond delay="200"/>
                                  </p:stCondLst>
                                  <p:childTnLst>
                                    <p:set>
                                      <p:cBhvr>
                                        <p:cTn id="13" dur="1" fill="hold">
                                          <p:stCondLst>
                                            <p:cond delay="0"/>
                                          </p:stCondLst>
                                        </p:cTn>
                                        <p:tgtEl>
                                          <p:spTgt spid="9"/>
                                        </p:tgtEl>
                                        <p:attrNameLst>
                                          <p:attrName>style.visibility</p:attrName>
                                        </p:attrNameLst>
                                      </p:cBhvr>
                                      <p:to>
                                        <p:strVal val="visible"/>
                                      </p:to>
                                    </p:set>
                                    <p:anim calcmode="lin" valueType="num">
                                      <p:cBhvr>
                                        <p:cTn id="14" dur="500" fill="hold"/>
                                        <p:tgtEl>
                                          <p:spTgt spid="9"/>
                                        </p:tgtEl>
                                        <p:attrNameLst>
                                          <p:attrName>ppt_w</p:attrName>
                                        </p:attrNameLst>
                                      </p:cBhvr>
                                      <p:tavLst>
                                        <p:tav tm="0">
                                          <p:val>
                                            <p:fltVal val="0"/>
                                          </p:val>
                                        </p:tav>
                                        <p:tav tm="100000">
                                          <p:val>
                                            <p:strVal val="#ppt_w"/>
                                          </p:val>
                                        </p:tav>
                                      </p:tavLst>
                                    </p:anim>
                                    <p:anim calcmode="lin" valueType="num">
                                      <p:cBhvr>
                                        <p:cTn id="15" dur="500" fill="hold"/>
                                        <p:tgtEl>
                                          <p:spTgt spid="9"/>
                                        </p:tgtEl>
                                        <p:attrNameLst>
                                          <p:attrName>ppt_h</p:attrName>
                                        </p:attrNameLst>
                                      </p:cBhvr>
                                      <p:tavLst>
                                        <p:tav tm="0">
                                          <p:val>
                                            <p:fltVal val="0"/>
                                          </p:val>
                                        </p:tav>
                                        <p:tav tm="100000">
                                          <p:val>
                                            <p:strVal val="#ppt_h"/>
                                          </p:val>
                                        </p:tav>
                                      </p:tavLst>
                                    </p:anim>
                                    <p:animEffect transition="in" filter="fade">
                                      <p:cBhvr>
                                        <p:cTn id="16" dur="500"/>
                                        <p:tgtEl>
                                          <p:spTgt spid="9"/>
                                        </p:tgtEl>
                                      </p:cBhvr>
                                    </p:animEffect>
                                    <p:anim calcmode="lin" valueType="num">
                                      <p:cBhvr>
                                        <p:cTn id="17" dur="500" fill="hold"/>
                                        <p:tgtEl>
                                          <p:spTgt spid="9"/>
                                        </p:tgtEl>
                                        <p:attrNameLst>
                                          <p:attrName>ppt_x</p:attrName>
                                        </p:attrNameLst>
                                      </p:cBhvr>
                                      <p:tavLst>
                                        <p:tav tm="0">
                                          <p:val>
                                            <p:fltVal val="0.5"/>
                                          </p:val>
                                        </p:tav>
                                        <p:tav tm="100000">
                                          <p:val>
                                            <p:strVal val="#ppt_x"/>
                                          </p:val>
                                        </p:tav>
                                      </p:tavLst>
                                    </p:anim>
                                    <p:anim calcmode="lin" valueType="num">
                                      <p:cBhvr>
                                        <p:cTn id="18" dur="500" fill="hold"/>
                                        <p:tgtEl>
                                          <p:spTgt spid="9"/>
                                        </p:tgtEl>
                                        <p:attrNameLst>
                                          <p:attrName>ppt_y</p:attrName>
                                        </p:attrNameLst>
                                      </p:cBhvr>
                                      <p:tavLst>
                                        <p:tav tm="0">
                                          <p:val>
                                            <p:fltVal val="0.5"/>
                                          </p:val>
                                        </p:tav>
                                        <p:tav tm="100000">
                                          <p:val>
                                            <p:strVal val="#ppt_y"/>
                                          </p:val>
                                        </p:tav>
                                      </p:tavLst>
                                    </p:anim>
                                  </p:childTnLst>
                                </p:cTn>
                              </p:par>
                              <p:par>
                                <p:cTn id="19" presetID="53" presetClass="entr" presetSubtype="528" fill="hold" nodeType="withEffect">
                                  <p:stCondLst>
                                    <p:cond delay="400"/>
                                  </p:stCondLst>
                                  <p:childTnLst>
                                    <p:set>
                                      <p:cBhvr>
                                        <p:cTn id="20" dur="1" fill="hold">
                                          <p:stCondLst>
                                            <p:cond delay="0"/>
                                          </p:stCondLst>
                                        </p:cTn>
                                        <p:tgtEl>
                                          <p:spTgt spid="15"/>
                                        </p:tgtEl>
                                        <p:attrNameLst>
                                          <p:attrName>style.visibility</p:attrName>
                                        </p:attrNameLst>
                                      </p:cBhvr>
                                      <p:to>
                                        <p:strVal val="visible"/>
                                      </p:to>
                                    </p:set>
                                    <p:anim calcmode="lin" valueType="num">
                                      <p:cBhvr>
                                        <p:cTn id="21" dur="500" fill="hold"/>
                                        <p:tgtEl>
                                          <p:spTgt spid="15"/>
                                        </p:tgtEl>
                                        <p:attrNameLst>
                                          <p:attrName>ppt_w</p:attrName>
                                        </p:attrNameLst>
                                      </p:cBhvr>
                                      <p:tavLst>
                                        <p:tav tm="0">
                                          <p:val>
                                            <p:fltVal val="0"/>
                                          </p:val>
                                        </p:tav>
                                        <p:tav tm="100000">
                                          <p:val>
                                            <p:strVal val="#ppt_w"/>
                                          </p:val>
                                        </p:tav>
                                      </p:tavLst>
                                    </p:anim>
                                    <p:anim calcmode="lin" valueType="num">
                                      <p:cBhvr>
                                        <p:cTn id="22" dur="500" fill="hold"/>
                                        <p:tgtEl>
                                          <p:spTgt spid="15"/>
                                        </p:tgtEl>
                                        <p:attrNameLst>
                                          <p:attrName>ppt_h</p:attrName>
                                        </p:attrNameLst>
                                      </p:cBhvr>
                                      <p:tavLst>
                                        <p:tav tm="0">
                                          <p:val>
                                            <p:fltVal val="0"/>
                                          </p:val>
                                        </p:tav>
                                        <p:tav tm="100000">
                                          <p:val>
                                            <p:strVal val="#ppt_h"/>
                                          </p:val>
                                        </p:tav>
                                      </p:tavLst>
                                    </p:anim>
                                    <p:animEffect transition="in" filter="fade">
                                      <p:cBhvr>
                                        <p:cTn id="23" dur="500"/>
                                        <p:tgtEl>
                                          <p:spTgt spid="15"/>
                                        </p:tgtEl>
                                      </p:cBhvr>
                                    </p:animEffect>
                                    <p:anim calcmode="lin" valueType="num">
                                      <p:cBhvr>
                                        <p:cTn id="24" dur="500" fill="hold"/>
                                        <p:tgtEl>
                                          <p:spTgt spid="15"/>
                                        </p:tgtEl>
                                        <p:attrNameLst>
                                          <p:attrName>ppt_x</p:attrName>
                                        </p:attrNameLst>
                                      </p:cBhvr>
                                      <p:tavLst>
                                        <p:tav tm="0">
                                          <p:val>
                                            <p:fltVal val="0.5"/>
                                          </p:val>
                                        </p:tav>
                                        <p:tav tm="100000">
                                          <p:val>
                                            <p:strVal val="#ppt_x"/>
                                          </p:val>
                                        </p:tav>
                                      </p:tavLst>
                                    </p:anim>
                                    <p:anim calcmode="lin" valueType="num">
                                      <p:cBhvr>
                                        <p:cTn id="25" dur="500" fill="hold"/>
                                        <p:tgtEl>
                                          <p:spTgt spid="15"/>
                                        </p:tgtEl>
                                        <p:attrNameLst>
                                          <p:attrName>ppt_y</p:attrName>
                                        </p:attrNameLst>
                                      </p:cBhvr>
                                      <p:tavLst>
                                        <p:tav tm="0">
                                          <p:val>
                                            <p:fltVal val="0.5"/>
                                          </p:val>
                                        </p:tav>
                                        <p:tav tm="100000">
                                          <p:val>
                                            <p:strVal val="#ppt_y"/>
                                          </p:val>
                                        </p:tav>
                                      </p:tavLst>
                                    </p:anim>
                                  </p:childTnLst>
                                </p:cTn>
                              </p:par>
                              <p:par>
                                <p:cTn id="26" presetID="53" presetClass="entr" presetSubtype="528" fill="hold" nodeType="withEffect">
                                  <p:stCondLst>
                                    <p:cond delay="600"/>
                                  </p:stCondLst>
                                  <p:childTnLst>
                                    <p:set>
                                      <p:cBhvr>
                                        <p:cTn id="27" dur="1" fill="hold">
                                          <p:stCondLst>
                                            <p:cond delay="0"/>
                                          </p:stCondLst>
                                        </p:cTn>
                                        <p:tgtEl>
                                          <p:spTgt spid="12"/>
                                        </p:tgtEl>
                                        <p:attrNameLst>
                                          <p:attrName>style.visibility</p:attrName>
                                        </p:attrNameLst>
                                      </p:cBhvr>
                                      <p:to>
                                        <p:strVal val="visible"/>
                                      </p:to>
                                    </p:set>
                                    <p:anim calcmode="lin" valueType="num">
                                      <p:cBhvr>
                                        <p:cTn id="28" dur="500" fill="hold"/>
                                        <p:tgtEl>
                                          <p:spTgt spid="12"/>
                                        </p:tgtEl>
                                        <p:attrNameLst>
                                          <p:attrName>ppt_w</p:attrName>
                                        </p:attrNameLst>
                                      </p:cBhvr>
                                      <p:tavLst>
                                        <p:tav tm="0">
                                          <p:val>
                                            <p:fltVal val="0"/>
                                          </p:val>
                                        </p:tav>
                                        <p:tav tm="100000">
                                          <p:val>
                                            <p:strVal val="#ppt_w"/>
                                          </p:val>
                                        </p:tav>
                                      </p:tavLst>
                                    </p:anim>
                                    <p:anim calcmode="lin" valueType="num">
                                      <p:cBhvr>
                                        <p:cTn id="29" dur="500" fill="hold"/>
                                        <p:tgtEl>
                                          <p:spTgt spid="12"/>
                                        </p:tgtEl>
                                        <p:attrNameLst>
                                          <p:attrName>ppt_h</p:attrName>
                                        </p:attrNameLst>
                                      </p:cBhvr>
                                      <p:tavLst>
                                        <p:tav tm="0">
                                          <p:val>
                                            <p:fltVal val="0"/>
                                          </p:val>
                                        </p:tav>
                                        <p:tav tm="100000">
                                          <p:val>
                                            <p:strVal val="#ppt_h"/>
                                          </p:val>
                                        </p:tav>
                                      </p:tavLst>
                                    </p:anim>
                                    <p:animEffect transition="in" filter="fade">
                                      <p:cBhvr>
                                        <p:cTn id="30" dur="500"/>
                                        <p:tgtEl>
                                          <p:spTgt spid="12"/>
                                        </p:tgtEl>
                                      </p:cBhvr>
                                    </p:animEffect>
                                    <p:anim calcmode="lin" valueType="num">
                                      <p:cBhvr>
                                        <p:cTn id="31" dur="500" fill="hold"/>
                                        <p:tgtEl>
                                          <p:spTgt spid="12"/>
                                        </p:tgtEl>
                                        <p:attrNameLst>
                                          <p:attrName>ppt_x</p:attrName>
                                        </p:attrNameLst>
                                      </p:cBhvr>
                                      <p:tavLst>
                                        <p:tav tm="0">
                                          <p:val>
                                            <p:fltVal val="0.5"/>
                                          </p:val>
                                        </p:tav>
                                        <p:tav tm="100000">
                                          <p:val>
                                            <p:strVal val="#ppt_x"/>
                                          </p:val>
                                        </p:tav>
                                      </p:tavLst>
                                    </p:anim>
                                    <p:anim calcmode="lin" valueType="num">
                                      <p:cBhvr>
                                        <p:cTn id="32" dur="500" fill="hold"/>
                                        <p:tgtEl>
                                          <p:spTgt spid="12"/>
                                        </p:tgtEl>
                                        <p:attrNameLst>
                                          <p:attrName>ppt_y</p:attrName>
                                        </p:attrNameLst>
                                      </p:cBhvr>
                                      <p:tavLst>
                                        <p:tav tm="0">
                                          <p:val>
                                            <p:fltVal val="0.5"/>
                                          </p:val>
                                        </p:tav>
                                        <p:tav tm="100000">
                                          <p:val>
                                            <p:strVal val="#ppt_y"/>
                                          </p:val>
                                        </p:tav>
                                      </p:tavLst>
                                    </p:anim>
                                  </p:childTnLst>
                                </p:cTn>
                              </p:par>
                            </p:childTnLst>
                          </p:cTn>
                        </p:par>
                        <p:par>
                          <p:cTn id="33" fill="hold">
                            <p:stCondLst>
                              <p:cond delay="1100"/>
                            </p:stCondLst>
                            <p:childTnLst>
                              <p:par>
                                <p:cTn id="34" presetID="1" presetClass="entr" presetSubtype="0" fill="hold" grpId="1" nodeType="afterEffect">
                                  <p:stCondLst>
                                    <p:cond delay="0"/>
                                  </p:stCondLst>
                                  <p:childTnLst>
                                    <p:set>
                                      <p:cBhvr>
                                        <p:cTn id="35" dur="1" fill="hold">
                                          <p:stCondLst>
                                            <p:cond delay="0"/>
                                          </p:stCondLst>
                                        </p:cTn>
                                        <p:tgtEl>
                                          <p:spTgt spid="2"/>
                                        </p:tgtEl>
                                        <p:attrNameLst>
                                          <p:attrName>style.visibility</p:attrName>
                                        </p:attrNameLst>
                                      </p:cBhvr>
                                      <p:to>
                                        <p:strVal val="visible"/>
                                      </p:to>
                                    </p:set>
                                  </p:childTnLst>
                                </p:cTn>
                              </p:par>
                              <p:par>
                                <p:cTn id="36" presetID="42" presetClass="path" presetSubtype="0" accel="50000" decel="50000" fill="hold" grpId="0" nodeType="withEffect">
                                  <p:stCondLst>
                                    <p:cond delay="0"/>
                                  </p:stCondLst>
                                  <p:childTnLst>
                                    <p:animMotion origin="layout" path="M 1.45833E-6 -3.33333E-6 L 0.05104 0.05417 " pathEditMode="relative" rAng="0" ptsTypes="AA">
                                      <p:cBhvr>
                                        <p:cTn id="37" dur="1000" spd="-100000" fill="hold"/>
                                        <p:tgtEl>
                                          <p:spTgt spid="2"/>
                                        </p:tgtEl>
                                        <p:attrNameLst>
                                          <p:attrName>ppt_x</p:attrName>
                                          <p:attrName>ppt_y</p:attrName>
                                        </p:attrNameLst>
                                      </p:cBhvr>
                                      <p:rCtr x="2552" y="2708"/>
                                    </p:animMotion>
                                  </p:childTnLst>
                                </p:cTn>
                              </p:par>
                            </p:childTnLst>
                          </p:cTn>
                        </p:par>
                        <p:par>
                          <p:cTn id="38" fill="hold">
                            <p:stCondLst>
                              <p:cond delay="2100"/>
                            </p:stCondLst>
                            <p:childTnLst>
                              <p:par>
                                <p:cTn id="39" presetID="22" presetClass="entr" presetSubtype="8" fill="hold" grpId="0" nodeType="afterEffect">
                                  <p:stCondLst>
                                    <p:cond delay="0"/>
                                  </p:stCondLst>
                                  <p:childTnLst>
                                    <p:set>
                                      <p:cBhvr>
                                        <p:cTn id="40" dur="1" fill="hold">
                                          <p:stCondLst>
                                            <p:cond delay="0"/>
                                          </p:stCondLst>
                                        </p:cTn>
                                        <p:tgtEl>
                                          <p:spTgt spid="19"/>
                                        </p:tgtEl>
                                        <p:attrNameLst>
                                          <p:attrName>style.visibility</p:attrName>
                                        </p:attrNameLst>
                                      </p:cBhvr>
                                      <p:to>
                                        <p:strVal val="visible"/>
                                      </p:to>
                                    </p:set>
                                    <p:animEffect transition="in" filter="wipe(left)">
                                      <p:cBhvr>
                                        <p:cTn id="41" dur="500"/>
                                        <p:tgtEl>
                                          <p:spTgt spid="19"/>
                                        </p:tgtEl>
                                      </p:cBhvr>
                                    </p:animEffect>
                                  </p:childTnLst>
                                </p:cTn>
                              </p:par>
                              <p:par>
                                <p:cTn id="42" presetID="22" presetClass="entr" presetSubtype="8" fill="hold" grpId="0" nodeType="withEffect">
                                  <p:stCondLst>
                                    <p:cond delay="0"/>
                                  </p:stCondLst>
                                  <p:childTnLst>
                                    <p:set>
                                      <p:cBhvr>
                                        <p:cTn id="43" dur="1" fill="hold">
                                          <p:stCondLst>
                                            <p:cond delay="0"/>
                                          </p:stCondLst>
                                        </p:cTn>
                                        <p:tgtEl>
                                          <p:spTgt spid="18"/>
                                        </p:tgtEl>
                                        <p:attrNameLst>
                                          <p:attrName>style.visibility</p:attrName>
                                        </p:attrNameLst>
                                      </p:cBhvr>
                                      <p:to>
                                        <p:strVal val="visible"/>
                                      </p:to>
                                    </p:set>
                                    <p:animEffect transition="in" filter="wipe(left)">
                                      <p:cBhvr>
                                        <p:cTn id="44" dur="500"/>
                                        <p:tgtEl>
                                          <p:spTgt spid="18"/>
                                        </p:tgtEl>
                                      </p:cBhvr>
                                    </p:animEffect>
                                  </p:childTnLst>
                                </p:cTn>
                              </p:par>
                            </p:childTnLst>
                          </p:cTn>
                        </p:par>
                        <p:par>
                          <p:cTn id="45" fill="hold">
                            <p:stCondLst>
                              <p:cond delay="2600"/>
                            </p:stCondLst>
                            <p:childTnLst>
                              <p:par>
                                <p:cTn id="46" presetID="1" presetClass="entr" presetSubtype="0" fill="hold" grpId="1" nodeType="afterEffect">
                                  <p:stCondLst>
                                    <p:cond delay="0"/>
                                  </p:stCondLst>
                                  <p:childTnLst>
                                    <p:set>
                                      <p:cBhvr>
                                        <p:cTn id="47" dur="1" fill="hold">
                                          <p:stCondLst>
                                            <p:cond delay="0"/>
                                          </p:stCondLst>
                                        </p:cTn>
                                        <p:tgtEl>
                                          <p:spTgt spid="3"/>
                                        </p:tgtEl>
                                        <p:attrNameLst>
                                          <p:attrName>style.visibility</p:attrName>
                                        </p:attrNameLst>
                                      </p:cBhvr>
                                      <p:to>
                                        <p:strVal val="visible"/>
                                      </p:to>
                                    </p:set>
                                  </p:childTnLst>
                                </p:cTn>
                              </p:par>
                              <p:par>
                                <p:cTn id="48" presetID="42" presetClass="path" presetSubtype="0" accel="50000" decel="50000" fill="hold" grpId="0" nodeType="withEffect">
                                  <p:stCondLst>
                                    <p:cond delay="0"/>
                                  </p:stCondLst>
                                  <p:childTnLst>
                                    <p:animMotion origin="layout" path="M -2.29167E-6 -3.33333E-6 L -0.05091 0.05417 " pathEditMode="relative" rAng="0" ptsTypes="AA">
                                      <p:cBhvr>
                                        <p:cTn id="49" dur="1000" spd="-100000" fill="hold"/>
                                        <p:tgtEl>
                                          <p:spTgt spid="3"/>
                                        </p:tgtEl>
                                        <p:attrNameLst>
                                          <p:attrName>ppt_x</p:attrName>
                                          <p:attrName>ppt_y</p:attrName>
                                        </p:attrNameLst>
                                      </p:cBhvr>
                                      <p:rCtr x="-2552" y="2708"/>
                                    </p:animMotion>
                                  </p:childTnLst>
                                </p:cTn>
                              </p:par>
                            </p:childTnLst>
                          </p:cTn>
                        </p:par>
                        <p:par>
                          <p:cTn id="50" fill="hold">
                            <p:stCondLst>
                              <p:cond delay="3600"/>
                            </p:stCondLst>
                            <p:childTnLst>
                              <p:par>
                                <p:cTn id="51" presetID="22" presetClass="entr" presetSubtype="8" fill="hold" grpId="0" nodeType="afterEffect">
                                  <p:stCondLst>
                                    <p:cond delay="0"/>
                                  </p:stCondLst>
                                  <p:childTnLst>
                                    <p:set>
                                      <p:cBhvr>
                                        <p:cTn id="52" dur="1" fill="hold">
                                          <p:stCondLst>
                                            <p:cond delay="0"/>
                                          </p:stCondLst>
                                        </p:cTn>
                                        <p:tgtEl>
                                          <p:spTgt spid="23"/>
                                        </p:tgtEl>
                                        <p:attrNameLst>
                                          <p:attrName>style.visibility</p:attrName>
                                        </p:attrNameLst>
                                      </p:cBhvr>
                                      <p:to>
                                        <p:strVal val="visible"/>
                                      </p:to>
                                    </p:set>
                                    <p:animEffect transition="in" filter="wipe(left)">
                                      <p:cBhvr>
                                        <p:cTn id="53" dur="500"/>
                                        <p:tgtEl>
                                          <p:spTgt spid="23"/>
                                        </p:tgtEl>
                                      </p:cBhvr>
                                    </p:animEffect>
                                  </p:childTnLst>
                                </p:cTn>
                              </p:par>
                              <p:par>
                                <p:cTn id="54" presetID="22" presetClass="entr" presetSubtype="8" fill="hold" grpId="0" nodeType="withEffect">
                                  <p:stCondLst>
                                    <p:cond delay="0"/>
                                  </p:stCondLst>
                                  <p:childTnLst>
                                    <p:set>
                                      <p:cBhvr>
                                        <p:cTn id="55" dur="1" fill="hold">
                                          <p:stCondLst>
                                            <p:cond delay="0"/>
                                          </p:stCondLst>
                                        </p:cTn>
                                        <p:tgtEl>
                                          <p:spTgt spid="22"/>
                                        </p:tgtEl>
                                        <p:attrNameLst>
                                          <p:attrName>style.visibility</p:attrName>
                                        </p:attrNameLst>
                                      </p:cBhvr>
                                      <p:to>
                                        <p:strVal val="visible"/>
                                      </p:to>
                                    </p:set>
                                    <p:animEffect transition="in" filter="wipe(left)">
                                      <p:cBhvr>
                                        <p:cTn id="56" dur="500"/>
                                        <p:tgtEl>
                                          <p:spTgt spid="22"/>
                                        </p:tgtEl>
                                      </p:cBhvr>
                                    </p:animEffect>
                                  </p:childTnLst>
                                </p:cTn>
                              </p:par>
                            </p:childTnLst>
                          </p:cTn>
                        </p:par>
                        <p:par>
                          <p:cTn id="57" fill="hold">
                            <p:stCondLst>
                              <p:cond delay="4100"/>
                            </p:stCondLst>
                            <p:childTnLst>
                              <p:par>
                                <p:cTn id="58" presetID="1" presetClass="entr" presetSubtype="0" fill="hold" grpId="1" nodeType="afterEffect">
                                  <p:stCondLst>
                                    <p:cond delay="0"/>
                                  </p:stCondLst>
                                  <p:childTnLst>
                                    <p:set>
                                      <p:cBhvr>
                                        <p:cTn id="59" dur="1" fill="hold">
                                          <p:stCondLst>
                                            <p:cond delay="0"/>
                                          </p:stCondLst>
                                        </p:cTn>
                                        <p:tgtEl>
                                          <p:spTgt spid="4"/>
                                        </p:tgtEl>
                                        <p:attrNameLst>
                                          <p:attrName>style.visibility</p:attrName>
                                        </p:attrNameLst>
                                      </p:cBhvr>
                                      <p:to>
                                        <p:strVal val="visible"/>
                                      </p:to>
                                    </p:set>
                                  </p:childTnLst>
                                </p:cTn>
                              </p:par>
                              <p:par>
                                <p:cTn id="60" presetID="64" presetClass="path" presetSubtype="0" accel="50000" decel="50000" fill="hold" grpId="0" nodeType="withEffect">
                                  <p:stCondLst>
                                    <p:cond delay="0"/>
                                  </p:stCondLst>
                                  <p:childTnLst>
                                    <p:animMotion origin="layout" path="M 1.45833E-6 3.7037E-6 L 0.05195 -0.05371 " pathEditMode="relative" rAng="0" ptsTypes="AA">
                                      <p:cBhvr>
                                        <p:cTn id="61" dur="1000" spd="-100000" fill="hold"/>
                                        <p:tgtEl>
                                          <p:spTgt spid="4"/>
                                        </p:tgtEl>
                                        <p:attrNameLst>
                                          <p:attrName>ppt_x</p:attrName>
                                          <p:attrName>ppt_y</p:attrName>
                                        </p:attrNameLst>
                                      </p:cBhvr>
                                      <p:rCtr x="2591" y="-2685"/>
                                    </p:animMotion>
                                  </p:childTnLst>
                                </p:cTn>
                              </p:par>
                            </p:childTnLst>
                          </p:cTn>
                        </p:par>
                        <p:par>
                          <p:cTn id="62" fill="hold">
                            <p:stCondLst>
                              <p:cond delay="5100"/>
                            </p:stCondLst>
                            <p:childTnLst>
                              <p:par>
                                <p:cTn id="63" presetID="22" presetClass="entr" presetSubtype="8" fill="hold" grpId="0" nodeType="afterEffect">
                                  <p:stCondLst>
                                    <p:cond delay="0"/>
                                  </p:stCondLst>
                                  <p:childTnLst>
                                    <p:set>
                                      <p:cBhvr>
                                        <p:cTn id="64" dur="1" fill="hold">
                                          <p:stCondLst>
                                            <p:cond delay="0"/>
                                          </p:stCondLst>
                                        </p:cTn>
                                        <p:tgtEl>
                                          <p:spTgt spid="21"/>
                                        </p:tgtEl>
                                        <p:attrNameLst>
                                          <p:attrName>style.visibility</p:attrName>
                                        </p:attrNameLst>
                                      </p:cBhvr>
                                      <p:to>
                                        <p:strVal val="visible"/>
                                      </p:to>
                                    </p:set>
                                    <p:animEffect transition="in" filter="wipe(left)">
                                      <p:cBhvr>
                                        <p:cTn id="65" dur="500"/>
                                        <p:tgtEl>
                                          <p:spTgt spid="21"/>
                                        </p:tgtEl>
                                      </p:cBhvr>
                                    </p:animEffect>
                                  </p:childTnLst>
                                </p:cTn>
                              </p:par>
                              <p:par>
                                <p:cTn id="66" presetID="22" presetClass="entr" presetSubtype="8" fill="hold" grpId="0" nodeType="withEffect">
                                  <p:stCondLst>
                                    <p:cond delay="0"/>
                                  </p:stCondLst>
                                  <p:childTnLst>
                                    <p:set>
                                      <p:cBhvr>
                                        <p:cTn id="67" dur="1" fill="hold">
                                          <p:stCondLst>
                                            <p:cond delay="0"/>
                                          </p:stCondLst>
                                        </p:cTn>
                                        <p:tgtEl>
                                          <p:spTgt spid="20"/>
                                        </p:tgtEl>
                                        <p:attrNameLst>
                                          <p:attrName>style.visibility</p:attrName>
                                        </p:attrNameLst>
                                      </p:cBhvr>
                                      <p:to>
                                        <p:strVal val="visible"/>
                                      </p:to>
                                    </p:set>
                                    <p:animEffect transition="in" filter="wipe(left)">
                                      <p:cBhvr>
                                        <p:cTn id="68" dur="500"/>
                                        <p:tgtEl>
                                          <p:spTgt spid="20"/>
                                        </p:tgtEl>
                                      </p:cBhvr>
                                    </p:animEffect>
                                  </p:childTnLst>
                                </p:cTn>
                              </p:par>
                            </p:childTnLst>
                          </p:cTn>
                        </p:par>
                        <p:par>
                          <p:cTn id="69" fill="hold">
                            <p:stCondLst>
                              <p:cond delay="5600"/>
                            </p:stCondLst>
                            <p:childTnLst>
                              <p:par>
                                <p:cTn id="70" presetID="1" presetClass="entr" presetSubtype="0" fill="hold" grpId="1" nodeType="afterEffect">
                                  <p:stCondLst>
                                    <p:cond delay="0"/>
                                  </p:stCondLst>
                                  <p:childTnLst>
                                    <p:set>
                                      <p:cBhvr>
                                        <p:cTn id="71" dur="1" fill="hold">
                                          <p:stCondLst>
                                            <p:cond delay="0"/>
                                          </p:stCondLst>
                                        </p:cTn>
                                        <p:tgtEl>
                                          <p:spTgt spid="5"/>
                                        </p:tgtEl>
                                        <p:attrNameLst>
                                          <p:attrName>style.visibility</p:attrName>
                                        </p:attrNameLst>
                                      </p:cBhvr>
                                      <p:to>
                                        <p:strVal val="visible"/>
                                      </p:to>
                                    </p:set>
                                  </p:childTnLst>
                                </p:cTn>
                              </p:par>
                              <p:par>
                                <p:cTn id="72" presetID="64" presetClass="path" presetSubtype="0" accel="50000" decel="50000" fill="hold" grpId="0" nodeType="withEffect">
                                  <p:stCondLst>
                                    <p:cond delay="0"/>
                                  </p:stCondLst>
                                  <p:childTnLst>
                                    <p:animMotion origin="layout" path="M -2.29167E-6 3.7037E-6 L -0.04726 -0.05371 " pathEditMode="relative" rAng="0" ptsTypes="AA">
                                      <p:cBhvr>
                                        <p:cTn id="73" dur="1000" spd="-100000" fill="hold"/>
                                        <p:tgtEl>
                                          <p:spTgt spid="5"/>
                                        </p:tgtEl>
                                        <p:attrNameLst>
                                          <p:attrName>ppt_x</p:attrName>
                                          <p:attrName>ppt_y</p:attrName>
                                        </p:attrNameLst>
                                      </p:cBhvr>
                                      <p:rCtr x="-2370" y="-2685"/>
                                    </p:animMotion>
                                  </p:childTnLst>
                                </p:cTn>
                              </p:par>
                            </p:childTnLst>
                          </p:cTn>
                        </p:par>
                        <p:par>
                          <p:cTn id="74" fill="hold">
                            <p:stCondLst>
                              <p:cond delay="6600"/>
                            </p:stCondLst>
                            <p:childTnLst>
                              <p:par>
                                <p:cTn id="75" presetID="22" presetClass="entr" presetSubtype="8" fill="hold" grpId="0" nodeType="afterEffect">
                                  <p:stCondLst>
                                    <p:cond delay="0"/>
                                  </p:stCondLst>
                                  <p:childTnLst>
                                    <p:set>
                                      <p:cBhvr>
                                        <p:cTn id="76" dur="1" fill="hold">
                                          <p:stCondLst>
                                            <p:cond delay="0"/>
                                          </p:stCondLst>
                                        </p:cTn>
                                        <p:tgtEl>
                                          <p:spTgt spid="25"/>
                                        </p:tgtEl>
                                        <p:attrNameLst>
                                          <p:attrName>style.visibility</p:attrName>
                                        </p:attrNameLst>
                                      </p:cBhvr>
                                      <p:to>
                                        <p:strVal val="visible"/>
                                      </p:to>
                                    </p:set>
                                    <p:animEffect transition="in" filter="wipe(left)">
                                      <p:cBhvr>
                                        <p:cTn id="77" dur="500"/>
                                        <p:tgtEl>
                                          <p:spTgt spid="25"/>
                                        </p:tgtEl>
                                      </p:cBhvr>
                                    </p:animEffect>
                                  </p:childTnLst>
                                </p:cTn>
                              </p:par>
                              <p:par>
                                <p:cTn id="78" presetID="22" presetClass="entr" presetSubtype="8" fill="hold" grpId="0" nodeType="withEffect">
                                  <p:stCondLst>
                                    <p:cond delay="0"/>
                                  </p:stCondLst>
                                  <p:childTnLst>
                                    <p:set>
                                      <p:cBhvr>
                                        <p:cTn id="79" dur="1" fill="hold">
                                          <p:stCondLst>
                                            <p:cond delay="0"/>
                                          </p:stCondLst>
                                        </p:cTn>
                                        <p:tgtEl>
                                          <p:spTgt spid="24"/>
                                        </p:tgtEl>
                                        <p:attrNameLst>
                                          <p:attrName>style.visibility</p:attrName>
                                        </p:attrNameLst>
                                      </p:cBhvr>
                                      <p:to>
                                        <p:strVal val="visible"/>
                                      </p:to>
                                    </p:set>
                                    <p:animEffect transition="in" filter="wipe(left)">
                                      <p:cBhvr>
                                        <p:cTn id="80"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2" grpId="1" animBg="1"/>
      <p:bldP spid="3" grpId="0" animBg="1"/>
      <p:bldP spid="3" grpId="1" animBg="1"/>
      <p:bldP spid="4" grpId="0" animBg="1"/>
      <p:bldP spid="4" grpId="1" animBg="1"/>
      <p:bldP spid="5" grpId="0" animBg="1"/>
      <p:bldP spid="5" grpId="1" animBg="1"/>
      <p:bldP spid="18" grpId="0"/>
      <p:bldP spid="19" grpId="0"/>
      <p:bldP spid="20" grpId="0"/>
      <p:bldP spid="21" grpId="0"/>
      <p:bldP spid="22" grpId="0"/>
      <p:bldP spid="23" grpId="0"/>
      <p:bldP spid="24" grpId="0"/>
      <p:bldP spid="25"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ent Arrow 44"/>
          <p:cNvSpPr/>
          <p:nvPr/>
        </p:nvSpPr>
        <p:spPr>
          <a:xfrm rot="10800000">
            <a:off x="333" y="2681142"/>
            <a:ext cx="5445907" cy="1523917"/>
          </a:xfrm>
          <a:prstGeom prst="bentArrow">
            <a:avLst>
              <a:gd name="adj1" fmla="val 25000"/>
              <a:gd name="adj2" fmla="val 3719"/>
              <a:gd name="adj3" fmla="val 0"/>
              <a:gd name="adj4" fmla="val 30020"/>
            </a:avLst>
          </a:prstGeom>
          <a:solidFill>
            <a:srgbClr val="E33A5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07">
              <a:solidFill>
                <a:schemeClr val="tx1">
                  <a:lumMod val="75000"/>
                  <a:lumOff val="25000"/>
                </a:schemeClr>
              </a:solidFill>
              <a:latin typeface="+mn-ea"/>
            </a:endParaRPr>
          </a:p>
        </p:txBody>
      </p:sp>
      <p:sp>
        <p:nvSpPr>
          <p:cNvPr id="3" name="Bent Arrow 48"/>
          <p:cNvSpPr/>
          <p:nvPr/>
        </p:nvSpPr>
        <p:spPr>
          <a:xfrm rot="10800000">
            <a:off x="331" y="3456763"/>
            <a:ext cx="4425545" cy="1523917"/>
          </a:xfrm>
          <a:prstGeom prst="bentArrow">
            <a:avLst>
              <a:gd name="adj1" fmla="val 25000"/>
              <a:gd name="adj2" fmla="val 3719"/>
              <a:gd name="adj3" fmla="val 0"/>
              <a:gd name="adj4" fmla="val 30020"/>
            </a:avLst>
          </a:prstGeom>
          <a:solidFill>
            <a:srgbClr val="2CA8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07">
              <a:solidFill>
                <a:schemeClr val="tx1">
                  <a:lumMod val="75000"/>
                  <a:lumOff val="25000"/>
                </a:schemeClr>
              </a:solidFill>
              <a:latin typeface="+mn-ea"/>
            </a:endParaRPr>
          </a:p>
        </p:txBody>
      </p:sp>
      <p:sp>
        <p:nvSpPr>
          <p:cNvPr id="4" name="Bent Arrow 52"/>
          <p:cNvSpPr/>
          <p:nvPr/>
        </p:nvSpPr>
        <p:spPr>
          <a:xfrm rot="10800000">
            <a:off x="329" y="4175914"/>
            <a:ext cx="3224527" cy="1523917"/>
          </a:xfrm>
          <a:prstGeom prst="bentArrow">
            <a:avLst>
              <a:gd name="adj1" fmla="val 25000"/>
              <a:gd name="adj2" fmla="val 3719"/>
              <a:gd name="adj3" fmla="val 0"/>
              <a:gd name="adj4" fmla="val 30020"/>
            </a:avLst>
          </a:prstGeom>
          <a:solidFill>
            <a:srgbClr val="E33A5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07">
              <a:solidFill>
                <a:schemeClr val="tx1">
                  <a:lumMod val="75000"/>
                  <a:lumOff val="25000"/>
                </a:schemeClr>
              </a:solidFill>
              <a:latin typeface="+mn-ea"/>
            </a:endParaRPr>
          </a:p>
        </p:txBody>
      </p:sp>
      <p:grpSp>
        <p:nvGrpSpPr>
          <p:cNvPr id="5" name="Group 64"/>
          <p:cNvGrpSpPr/>
          <p:nvPr/>
        </p:nvGrpSpPr>
        <p:grpSpPr>
          <a:xfrm>
            <a:off x="4802879" y="1954535"/>
            <a:ext cx="1177898" cy="1178882"/>
            <a:chOff x="3621156" y="1140216"/>
            <a:chExt cx="883472" cy="884210"/>
          </a:xfrm>
        </p:grpSpPr>
        <p:sp>
          <p:nvSpPr>
            <p:cNvPr id="6" name="Oval 46"/>
            <p:cNvSpPr>
              <a:spLocks noChangeAspect="1"/>
            </p:cNvSpPr>
            <p:nvPr/>
          </p:nvSpPr>
          <p:spPr>
            <a:xfrm>
              <a:off x="3621156" y="1140216"/>
              <a:ext cx="883472" cy="884210"/>
            </a:xfrm>
            <a:prstGeom prst="ellipse">
              <a:avLst/>
            </a:prstGeom>
            <a:solidFill>
              <a:srgbClr val="E33A58"/>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133" dirty="0">
                <a:solidFill>
                  <a:schemeClr val="tx1">
                    <a:lumMod val="75000"/>
                    <a:lumOff val="25000"/>
                  </a:schemeClr>
                </a:solidFill>
                <a:latin typeface="+mn-ea"/>
              </a:endParaRPr>
            </a:p>
          </p:txBody>
        </p:sp>
        <p:sp>
          <p:nvSpPr>
            <p:cNvPr id="7" name="Freeform 5"/>
            <p:cNvSpPr>
              <a:spLocks noEditPoints="1"/>
            </p:cNvSpPr>
            <p:nvPr/>
          </p:nvSpPr>
          <p:spPr bwMode="auto">
            <a:xfrm>
              <a:off x="3898696" y="1397136"/>
              <a:ext cx="370370" cy="370370"/>
            </a:xfrm>
            <a:custGeom>
              <a:avLst/>
              <a:gdLst/>
              <a:ahLst/>
              <a:cxnLst>
                <a:cxn ang="0">
                  <a:pos x="0" y="192"/>
                </a:cxn>
                <a:cxn ang="0">
                  <a:pos x="255" y="135"/>
                </a:cxn>
                <a:cxn ang="0">
                  <a:pos x="277" y="122"/>
                </a:cxn>
                <a:cxn ang="0">
                  <a:pos x="303" y="116"/>
                </a:cxn>
                <a:cxn ang="0">
                  <a:pos x="296" y="105"/>
                </a:cxn>
                <a:cxn ang="0">
                  <a:pos x="278" y="89"/>
                </a:cxn>
                <a:cxn ang="0">
                  <a:pos x="265" y="90"/>
                </a:cxn>
                <a:cxn ang="0">
                  <a:pos x="256" y="82"/>
                </a:cxn>
                <a:cxn ang="0">
                  <a:pos x="231" y="73"/>
                </a:cxn>
                <a:cxn ang="0">
                  <a:pos x="234" y="98"/>
                </a:cxn>
                <a:cxn ang="0">
                  <a:pos x="224" y="118"/>
                </a:cxn>
                <a:cxn ang="0">
                  <a:pos x="205" y="103"/>
                </a:cxn>
                <a:cxn ang="0">
                  <a:pos x="175" y="89"/>
                </a:cxn>
                <a:cxn ang="0">
                  <a:pos x="183" y="68"/>
                </a:cxn>
                <a:cxn ang="0">
                  <a:pos x="212" y="58"/>
                </a:cxn>
                <a:cxn ang="0">
                  <a:pos x="207" y="47"/>
                </a:cxn>
                <a:cxn ang="0">
                  <a:pos x="188" y="50"/>
                </a:cxn>
                <a:cxn ang="0">
                  <a:pos x="168" y="37"/>
                </a:cxn>
                <a:cxn ang="0">
                  <a:pos x="171" y="52"/>
                </a:cxn>
                <a:cxn ang="0">
                  <a:pos x="157" y="52"/>
                </a:cxn>
                <a:cxn ang="0">
                  <a:pos x="141" y="40"/>
                </a:cxn>
                <a:cxn ang="0">
                  <a:pos x="126" y="47"/>
                </a:cxn>
                <a:cxn ang="0">
                  <a:pos x="143" y="51"/>
                </a:cxn>
                <a:cxn ang="0">
                  <a:pos x="131" y="58"/>
                </a:cxn>
                <a:cxn ang="0">
                  <a:pos x="56" y="107"/>
                </a:cxn>
                <a:cxn ang="0">
                  <a:pos x="65" y="118"/>
                </a:cxn>
                <a:cxn ang="0">
                  <a:pos x="79" y="135"/>
                </a:cxn>
                <a:cxn ang="0">
                  <a:pos x="74" y="158"/>
                </a:cxn>
                <a:cxn ang="0">
                  <a:pos x="88" y="185"/>
                </a:cxn>
                <a:cxn ang="0">
                  <a:pos x="108" y="214"/>
                </a:cxn>
                <a:cxn ang="0">
                  <a:pos x="118" y="227"/>
                </a:cxn>
                <a:cxn ang="0">
                  <a:pos x="105" y="197"/>
                </a:cxn>
                <a:cxn ang="0">
                  <a:pos x="125" y="225"/>
                </a:cxn>
                <a:cxn ang="0">
                  <a:pos x="150" y="255"/>
                </a:cxn>
                <a:cxn ang="0">
                  <a:pos x="184" y="269"/>
                </a:cxn>
                <a:cxn ang="0">
                  <a:pos x="213" y="290"/>
                </a:cxn>
                <a:cxn ang="0">
                  <a:pos x="224" y="288"/>
                </a:cxn>
                <a:cxn ang="0">
                  <a:pos x="212" y="268"/>
                </a:cxn>
                <a:cxn ang="0">
                  <a:pos x="197" y="262"/>
                </a:cxn>
                <a:cxn ang="0">
                  <a:pos x="194" y="239"/>
                </a:cxn>
                <a:cxn ang="0">
                  <a:pos x="171" y="250"/>
                </a:cxn>
                <a:cxn ang="0">
                  <a:pos x="168" y="210"/>
                </a:cxn>
                <a:cxn ang="0">
                  <a:pos x="184" y="206"/>
                </a:cxn>
                <a:cxn ang="0">
                  <a:pos x="196" y="202"/>
                </a:cxn>
                <a:cxn ang="0">
                  <a:pos x="214" y="211"/>
                </a:cxn>
                <a:cxn ang="0">
                  <a:pos x="221" y="205"/>
                </a:cxn>
                <a:cxn ang="0">
                  <a:pos x="234" y="179"/>
                </a:cxn>
                <a:cxn ang="0">
                  <a:pos x="233" y="171"/>
                </a:cxn>
                <a:cxn ang="0">
                  <a:pos x="252" y="157"/>
                </a:cxn>
                <a:cxn ang="0">
                  <a:pos x="266" y="143"/>
                </a:cxn>
                <a:cxn ang="0">
                  <a:pos x="273" y="131"/>
                </a:cxn>
                <a:cxn ang="0">
                  <a:pos x="255" y="135"/>
                </a:cxn>
                <a:cxn ang="0">
                  <a:pos x="295" y="298"/>
                </a:cxn>
                <a:cxn ang="0">
                  <a:pos x="272" y="288"/>
                </a:cxn>
                <a:cxn ang="0">
                  <a:pos x="251" y="288"/>
                </a:cxn>
                <a:cxn ang="0">
                  <a:pos x="236" y="286"/>
                </a:cxn>
                <a:cxn ang="0">
                  <a:pos x="230" y="307"/>
                </a:cxn>
                <a:cxn ang="0">
                  <a:pos x="223" y="335"/>
                </a:cxn>
                <a:cxn ang="0">
                  <a:pos x="308" y="302"/>
                </a:cxn>
              </a:cxnLst>
              <a:rect l="0" t="0" r="r" b="b"/>
              <a:pathLst>
                <a:path w="384" h="384">
                  <a:moveTo>
                    <a:pt x="384" y="192"/>
                  </a:moveTo>
                  <a:cubicBezTo>
                    <a:pt x="384" y="298"/>
                    <a:pt x="298" y="384"/>
                    <a:pt x="192" y="384"/>
                  </a:cubicBezTo>
                  <a:cubicBezTo>
                    <a:pt x="86" y="384"/>
                    <a:pt x="0" y="298"/>
                    <a:pt x="0" y="192"/>
                  </a:cubicBezTo>
                  <a:cubicBezTo>
                    <a:pt x="0" y="86"/>
                    <a:pt x="86" y="0"/>
                    <a:pt x="192" y="0"/>
                  </a:cubicBezTo>
                  <a:cubicBezTo>
                    <a:pt x="298" y="0"/>
                    <a:pt x="384" y="86"/>
                    <a:pt x="384" y="192"/>
                  </a:cubicBezTo>
                  <a:close/>
                  <a:moveTo>
                    <a:pt x="255" y="135"/>
                  </a:moveTo>
                  <a:cubicBezTo>
                    <a:pt x="256" y="135"/>
                    <a:pt x="257" y="130"/>
                    <a:pt x="258" y="129"/>
                  </a:cubicBezTo>
                  <a:cubicBezTo>
                    <a:pt x="260" y="127"/>
                    <a:pt x="262" y="126"/>
                    <a:pt x="264" y="125"/>
                  </a:cubicBezTo>
                  <a:cubicBezTo>
                    <a:pt x="268" y="124"/>
                    <a:pt x="272" y="123"/>
                    <a:pt x="277" y="122"/>
                  </a:cubicBezTo>
                  <a:cubicBezTo>
                    <a:pt x="281" y="121"/>
                    <a:pt x="286" y="121"/>
                    <a:pt x="289" y="125"/>
                  </a:cubicBezTo>
                  <a:cubicBezTo>
                    <a:pt x="289" y="124"/>
                    <a:pt x="295" y="119"/>
                    <a:pt x="295" y="119"/>
                  </a:cubicBezTo>
                  <a:cubicBezTo>
                    <a:pt x="298" y="118"/>
                    <a:pt x="301" y="118"/>
                    <a:pt x="303" y="116"/>
                  </a:cubicBezTo>
                  <a:cubicBezTo>
                    <a:pt x="303" y="115"/>
                    <a:pt x="303" y="110"/>
                    <a:pt x="303" y="110"/>
                  </a:cubicBezTo>
                  <a:cubicBezTo>
                    <a:pt x="299" y="111"/>
                    <a:pt x="298" y="107"/>
                    <a:pt x="297" y="103"/>
                  </a:cubicBezTo>
                  <a:cubicBezTo>
                    <a:pt x="297" y="104"/>
                    <a:pt x="297" y="104"/>
                    <a:pt x="296" y="105"/>
                  </a:cubicBezTo>
                  <a:cubicBezTo>
                    <a:pt x="296" y="102"/>
                    <a:pt x="291" y="104"/>
                    <a:pt x="290" y="104"/>
                  </a:cubicBezTo>
                  <a:cubicBezTo>
                    <a:pt x="284" y="102"/>
                    <a:pt x="285" y="98"/>
                    <a:pt x="283" y="94"/>
                  </a:cubicBezTo>
                  <a:cubicBezTo>
                    <a:pt x="282" y="92"/>
                    <a:pt x="279" y="91"/>
                    <a:pt x="278" y="89"/>
                  </a:cubicBezTo>
                  <a:cubicBezTo>
                    <a:pt x="277" y="87"/>
                    <a:pt x="277" y="84"/>
                    <a:pt x="274" y="84"/>
                  </a:cubicBezTo>
                  <a:cubicBezTo>
                    <a:pt x="273" y="84"/>
                    <a:pt x="270" y="89"/>
                    <a:pt x="270" y="89"/>
                  </a:cubicBezTo>
                  <a:cubicBezTo>
                    <a:pt x="267" y="88"/>
                    <a:pt x="266" y="89"/>
                    <a:pt x="265" y="90"/>
                  </a:cubicBezTo>
                  <a:cubicBezTo>
                    <a:pt x="263" y="91"/>
                    <a:pt x="262" y="91"/>
                    <a:pt x="260" y="92"/>
                  </a:cubicBezTo>
                  <a:cubicBezTo>
                    <a:pt x="265" y="90"/>
                    <a:pt x="258" y="88"/>
                    <a:pt x="256" y="88"/>
                  </a:cubicBezTo>
                  <a:cubicBezTo>
                    <a:pt x="260" y="87"/>
                    <a:pt x="258" y="83"/>
                    <a:pt x="256" y="82"/>
                  </a:cubicBezTo>
                  <a:cubicBezTo>
                    <a:pt x="256" y="82"/>
                    <a:pt x="257" y="82"/>
                    <a:pt x="257" y="82"/>
                  </a:cubicBezTo>
                  <a:cubicBezTo>
                    <a:pt x="257" y="79"/>
                    <a:pt x="250" y="77"/>
                    <a:pt x="247" y="76"/>
                  </a:cubicBezTo>
                  <a:cubicBezTo>
                    <a:pt x="245" y="74"/>
                    <a:pt x="233" y="72"/>
                    <a:pt x="231" y="73"/>
                  </a:cubicBezTo>
                  <a:cubicBezTo>
                    <a:pt x="228" y="75"/>
                    <a:pt x="231" y="80"/>
                    <a:pt x="231" y="83"/>
                  </a:cubicBezTo>
                  <a:cubicBezTo>
                    <a:pt x="232" y="86"/>
                    <a:pt x="228" y="86"/>
                    <a:pt x="228" y="89"/>
                  </a:cubicBezTo>
                  <a:cubicBezTo>
                    <a:pt x="228" y="93"/>
                    <a:pt x="236" y="92"/>
                    <a:pt x="234" y="98"/>
                  </a:cubicBezTo>
                  <a:cubicBezTo>
                    <a:pt x="233" y="102"/>
                    <a:pt x="228" y="102"/>
                    <a:pt x="226" y="105"/>
                  </a:cubicBezTo>
                  <a:cubicBezTo>
                    <a:pt x="224" y="108"/>
                    <a:pt x="227" y="112"/>
                    <a:pt x="229" y="114"/>
                  </a:cubicBezTo>
                  <a:cubicBezTo>
                    <a:pt x="231" y="115"/>
                    <a:pt x="225" y="118"/>
                    <a:pt x="224" y="118"/>
                  </a:cubicBezTo>
                  <a:cubicBezTo>
                    <a:pt x="220" y="120"/>
                    <a:pt x="217" y="114"/>
                    <a:pt x="216" y="110"/>
                  </a:cubicBezTo>
                  <a:cubicBezTo>
                    <a:pt x="215" y="108"/>
                    <a:pt x="215" y="104"/>
                    <a:pt x="212" y="103"/>
                  </a:cubicBezTo>
                  <a:cubicBezTo>
                    <a:pt x="210" y="102"/>
                    <a:pt x="206" y="102"/>
                    <a:pt x="205" y="103"/>
                  </a:cubicBezTo>
                  <a:cubicBezTo>
                    <a:pt x="203" y="99"/>
                    <a:pt x="198" y="98"/>
                    <a:pt x="194" y="97"/>
                  </a:cubicBezTo>
                  <a:cubicBezTo>
                    <a:pt x="189" y="95"/>
                    <a:pt x="185" y="95"/>
                    <a:pt x="180" y="96"/>
                  </a:cubicBezTo>
                  <a:cubicBezTo>
                    <a:pt x="181" y="95"/>
                    <a:pt x="179" y="88"/>
                    <a:pt x="175" y="89"/>
                  </a:cubicBezTo>
                  <a:cubicBezTo>
                    <a:pt x="176" y="86"/>
                    <a:pt x="176" y="84"/>
                    <a:pt x="176" y="81"/>
                  </a:cubicBezTo>
                  <a:cubicBezTo>
                    <a:pt x="177" y="79"/>
                    <a:pt x="178" y="77"/>
                    <a:pt x="179" y="75"/>
                  </a:cubicBezTo>
                  <a:cubicBezTo>
                    <a:pt x="180" y="74"/>
                    <a:pt x="185" y="69"/>
                    <a:pt x="183" y="68"/>
                  </a:cubicBezTo>
                  <a:cubicBezTo>
                    <a:pt x="188" y="69"/>
                    <a:pt x="193" y="69"/>
                    <a:pt x="196" y="66"/>
                  </a:cubicBezTo>
                  <a:cubicBezTo>
                    <a:pt x="198" y="63"/>
                    <a:pt x="199" y="60"/>
                    <a:pt x="202" y="57"/>
                  </a:cubicBezTo>
                  <a:cubicBezTo>
                    <a:pt x="205" y="53"/>
                    <a:pt x="209" y="58"/>
                    <a:pt x="212" y="58"/>
                  </a:cubicBezTo>
                  <a:cubicBezTo>
                    <a:pt x="217" y="59"/>
                    <a:pt x="217" y="53"/>
                    <a:pt x="214" y="51"/>
                  </a:cubicBezTo>
                  <a:cubicBezTo>
                    <a:pt x="218" y="51"/>
                    <a:pt x="215" y="45"/>
                    <a:pt x="213" y="44"/>
                  </a:cubicBezTo>
                  <a:cubicBezTo>
                    <a:pt x="211" y="43"/>
                    <a:pt x="202" y="46"/>
                    <a:pt x="207" y="47"/>
                  </a:cubicBezTo>
                  <a:cubicBezTo>
                    <a:pt x="206" y="47"/>
                    <a:pt x="200" y="59"/>
                    <a:pt x="196" y="53"/>
                  </a:cubicBezTo>
                  <a:cubicBezTo>
                    <a:pt x="195" y="52"/>
                    <a:pt x="195" y="47"/>
                    <a:pt x="193" y="46"/>
                  </a:cubicBezTo>
                  <a:cubicBezTo>
                    <a:pt x="190" y="46"/>
                    <a:pt x="189" y="49"/>
                    <a:pt x="188" y="50"/>
                  </a:cubicBezTo>
                  <a:cubicBezTo>
                    <a:pt x="190" y="47"/>
                    <a:pt x="181" y="45"/>
                    <a:pt x="180" y="44"/>
                  </a:cubicBezTo>
                  <a:cubicBezTo>
                    <a:pt x="183" y="42"/>
                    <a:pt x="180" y="39"/>
                    <a:pt x="178" y="38"/>
                  </a:cubicBezTo>
                  <a:cubicBezTo>
                    <a:pt x="176" y="36"/>
                    <a:pt x="169" y="35"/>
                    <a:pt x="168" y="37"/>
                  </a:cubicBezTo>
                  <a:cubicBezTo>
                    <a:pt x="163" y="43"/>
                    <a:pt x="173" y="44"/>
                    <a:pt x="175" y="45"/>
                  </a:cubicBezTo>
                  <a:cubicBezTo>
                    <a:pt x="176" y="46"/>
                    <a:pt x="179" y="48"/>
                    <a:pt x="177" y="49"/>
                  </a:cubicBezTo>
                  <a:cubicBezTo>
                    <a:pt x="176" y="50"/>
                    <a:pt x="171" y="51"/>
                    <a:pt x="171" y="52"/>
                  </a:cubicBezTo>
                  <a:cubicBezTo>
                    <a:pt x="169" y="54"/>
                    <a:pt x="172" y="57"/>
                    <a:pt x="170" y="59"/>
                  </a:cubicBezTo>
                  <a:cubicBezTo>
                    <a:pt x="168" y="57"/>
                    <a:pt x="168" y="53"/>
                    <a:pt x="166" y="50"/>
                  </a:cubicBezTo>
                  <a:cubicBezTo>
                    <a:pt x="168" y="53"/>
                    <a:pt x="157" y="52"/>
                    <a:pt x="157" y="52"/>
                  </a:cubicBezTo>
                  <a:cubicBezTo>
                    <a:pt x="154" y="52"/>
                    <a:pt x="148" y="54"/>
                    <a:pt x="145" y="50"/>
                  </a:cubicBezTo>
                  <a:cubicBezTo>
                    <a:pt x="144" y="49"/>
                    <a:pt x="144" y="44"/>
                    <a:pt x="146" y="45"/>
                  </a:cubicBezTo>
                  <a:cubicBezTo>
                    <a:pt x="144" y="43"/>
                    <a:pt x="142" y="41"/>
                    <a:pt x="141" y="40"/>
                  </a:cubicBezTo>
                  <a:cubicBezTo>
                    <a:pt x="132" y="43"/>
                    <a:pt x="125" y="47"/>
                    <a:pt x="117" y="51"/>
                  </a:cubicBezTo>
                  <a:cubicBezTo>
                    <a:pt x="118" y="51"/>
                    <a:pt x="119" y="51"/>
                    <a:pt x="120" y="50"/>
                  </a:cubicBezTo>
                  <a:cubicBezTo>
                    <a:pt x="122" y="50"/>
                    <a:pt x="124" y="48"/>
                    <a:pt x="126" y="47"/>
                  </a:cubicBezTo>
                  <a:cubicBezTo>
                    <a:pt x="128" y="46"/>
                    <a:pt x="134" y="43"/>
                    <a:pt x="136" y="46"/>
                  </a:cubicBezTo>
                  <a:cubicBezTo>
                    <a:pt x="137" y="45"/>
                    <a:pt x="137" y="45"/>
                    <a:pt x="138" y="44"/>
                  </a:cubicBezTo>
                  <a:cubicBezTo>
                    <a:pt x="139" y="46"/>
                    <a:pt x="141" y="48"/>
                    <a:pt x="143" y="51"/>
                  </a:cubicBezTo>
                  <a:cubicBezTo>
                    <a:pt x="141" y="50"/>
                    <a:pt x="137" y="50"/>
                    <a:pt x="135" y="50"/>
                  </a:cubicBezTo>
                  <a:cubicBezTo>
                    <a:pt x="133" y="51"/>
                    <a:pt x="130" y="51"/>
                    <a:pt x="130" y="53"/>
                  </a:cubicBezTo>
                  <a:cubicBezTo>
                    <a:pt x="130" y="55"/>
                    <a:pt x="131" y="57"/>
                    <a:pt x="131" y="58"/>
                  </a:cubicBezTo>
                  <a:cubicBezTo>
                    <a:pt x="128" y="56"/>
                    <a:pt x="125" y="52"/>
                    <a:pt x="121" y="51"/>
                  </a:cubicBezTo>
                  <a:cubicBezTo>
                    <a:pt x="119" y="51"/>
                    <a:pt x="117" y="51"/>
                    <a:pt x="115" y="52"/>
                  </a:cubicBezTo>
                  <a:cubicBezTo>
                    <a:pt x="91" y="65"/>
                    <a:pt x="71" y="84"/>
                    <a:pt x="56" y="107"/>
                  </a:cubicBezTo>
                  <a:cubicBezTo>
                    <a:pt x="57" y="108"/>
                    <a:pt x="58" y="109"/>
                    <a:pt x="59" y="109"/>
                  </a:cubicBezTo>
                  <a:cubicBezTo>
                    <a:pt x="62" y="110"/>
                    <a:pt x="59" y="117"/>
                    <a:pt x="64" y="113"/>
                  </a:cubicBezTo>
                  <a:cubicBezTo>
                    <a:pt x="66" y="115"/>
                    <a:pt x="66" y="116"/>
                    <a:pt x="65" y="118"/>
                  </a:cubicBezTo>
                  <a:cubicBezTo>
                    <a:pt x="65" y="118"/>
                    <a:pt x="75" y="124"/>
                    <a:pt x="76" y="125"/>
                  </a:cubicBezTo>
                  <a:cubicBezTo>
                    <a:pt x="78" y="126"/>
                    <a:pt x="80" y="128"/>
                    <a:pt x="81" y="130"/>
                  </a:cubicBezTo>
                  <a:cubicBezTo>
                    <a:pt x="82" y="132"/>
                    <a:pt x="80" y="134"/>
                    <a:pt x="79" y="135"/>
                  </a:cubicBezTo>
                  <a:cubicBezTo>
                    <a:pt x="78" y="134"/>
                    <a:pt x="75" y="130"/>
                    <a:pt x="74" y="131"/>
                  </a:cubicBezTo>
                  <a:cubicBezTo>
                    <a:pt x="73" y="133"/>
                    <a:pt x="74" y="139"/>
                    <a:pt x="77" y="139"/>
                  </a:cubicBezTo>
                  <a:cubicBezTo>
                    <a:pt x="73" y="139"/>
                    <a:pt x="75" y="155"/>
                    <a:pt x="74" y="158"/>
                  </a:cubicBezTo>
                  <a:cubicBezTo>
                    <a:pt x="74" y="158"/>
                    <a:pt x="74" y="158"/>
                    <a:pt x="74" y="158"/>
                  </a:cubicBezTo>
                  <a:cubicBezTo>
                    <a:pt x="73" y="161"/>
                    <a:pt x="76" y="173"/>
                    <a:pt x="81" y="172"/>
                  </a:cubicBezTo>
                  <a:cubicBezTo>
                    <a:pt x="78" y="172"/>
                    <a:pt x="87" y="184"/>
                    <a:pt x="88" y="185"/>
                  </a:cubicBezTo>
                  <a:cubicBezTo>
                    <a:pt x="91" y="187"/>
                    <a:pt x="95" y="188"/>
                    <a:pt x="97" y="192"/>
                  </a:cubicBezTo>
                  <a:cubicBezTo>
                    <a:pt x="100" y="195"/>
                    <a:pt x="100" y="201"/>
                    <a:pt x="103" y="203"/>
                  </a:cubicBezTo>
                  <a:cubicBezTo>
                    <a:pt x="102" y="206"/>
                    <a:pt x="108" y="210"/>
                    <a:pt x="108" y="214"/>
                  </a:cubicBezTo>
                  <a:cubicBezTo>
                    <a:pt x="108" y="214"/>
                    <a:pt x="107" y="214"/>
                    <a:pt x="107" y="215"/>
                  </a:cubicBezTo>
                  <a:cubicBezTo>
                    <a:pt x="108" y="218"/>
                    <a:pt x="113" y="218"/>
                    <a:pt x="115" y="221"/>
                  </a:cubicBezTo>
                  <a:cubicBezTo>
                    <a:pt x="116" y="223"/>
                    <a:pt x="115" y="228"/>
                    <a:pt x="118" y="227"/>
                  </a:cubicBezTo>
                  <a:cubicBezTo>
                    <a:pt x="118" y="222"/>
                    <a:pt x="115" y="216"/>
                    <a:pt x="112" y="212"/>
                  </a:cubicBezTo>
                  <a:cubicBezTo>
                    <a:pt x="110" y="209"/>
                    <a:pt x="109" y="207"/>
                    <a:pt x="108" y="204"/>
                  </a:cubicBezTo>
                  <a:cubicBezTo>
                    <a:pt x="106" y="202"/>
                    <a:pt x="106" y="199"/>
                    <a:pt x="105" y="197"/>
                  </a:cubicBezTo>
                  <a:cubicBezTo>
                    <a:pt x="106" y="197"/>
                    <a:pt x="112" y="199"/>
                    <a:pt x="111" y="200"/>
                  </a:cubicBezTo>
                  <a:cubicBezTo>
                    <a:pt x="109" y="205"/>
                    <a:pt x="119" y="214"/>
                    <a:pt x="122" y="217"/>
                  </a:cubicBezTo>
                  <a:cubicBezTo>
                    <a:pt x="123" y="218"/>
                    <a:pt x="128" y="225"/>
                    <a:pt x="125" y="225"/>
                  </a:cubicBezTo>
                  <a:cubicBezTo>
                    <a:pt x="129" y="225"/>
                    <a:pt x="133" y="230"/>
                    <a:pt x="135" y="233"/>
                  </a:cubicBezTo>
                  <a:cubicBezTo>
                    <a:pt x="137" y="236"/>
                    <a:pt x="136" y="241"/>
                    <a:pt x="138" y="245"/>
                  </a:cubicBezTo>
                  <a:cubicBezTo>
                    <a:pt x="139" y="250"/>
                    <a:pt x="146" y="252"/>
                    <a:pt x="150" y="255"/>
                  </a:cubicBezTo>
                  <a:cubicBezTo>
                    <a:pt x="154" y="256"/>
                    <a:pt x="157" y="259"/>
                    <a:pt x="160" y="260"/>
                  </a:cubicBezTo>
                  <a:cubicBezTo>
                    <a:pt x="166" y="262"/>
                    <a:pt x="167" y="260"/>
                    <a:pt x="171" y="260"/>
                  </a:cubicBezTo>
                  <a:cubicBezTo>
                    <a:pt x="178" y="259"/>
                    <a:pt x="179" y="266"/>
                    <a:pt x="184" y="269"/>
                  </a:cubicBezTo>
                  <a:cubicBezTo>
                    <a:pt x="187" y="270"/>
                    <a:pt x="194" y="273"/>
                    <a:pt x="198" y="271"/>
                  </a:cubicBezTo>
                  <a:cubicBezTo>
                    <a:pt x="196" y="272"/>
                    <a:pt x="203" y="282"/>
                    <a:pt x="204" y="283"/>
                  </a:cubicBezTo>
                  <a:cubicBezTo>
                    <a:pt x="206" y="286"/>
                    <a:pt x="210" y="287"/>
                    <a:pt x="213" y="290"/>
                  </a:cubicBezTo>
                  <a:cubicBezTo>
                    <a:pt x="213" y="290"/>
                    <a:pt x="214" y="289"/>
                    <a:pt x="214" y="288"/>
                  </a:cubicBezTo>
                  <a:cubicBezTo>
                    <a:pt x="213" y="291"/>
                    <a:pt x="218" y="296"/>
                    <a:pt x="221" y="296"/>
                  </a:cubicBezTo>
                  <a:cubicBezTo>
                    <a:pt x="223" y="295"/>
                    <a:pt x="224" y="290"/>
                    <a:pt x="224" y="288"/>
                  </a:cubicBezTo>
                  <a:cubicBezTo>
                    <a:pt x="219" y="290"/>
                    <a:pt x="215" y="288"/>
                    <a:pt x="212" y="283"/>
                  </a:cubicBezTo>
                  <a:cubicBezTo>
                    <a:pt x="211" y="282"/>
                    <a:pt x="207" y="275"/>
                    <a:pt x="211" y="275"/>
                  </a:cubicBezTo>
                  <a:cubicBezTo>
                    <a:pt x="216" y="275"/>
                    <a:pt x="212" y="271"/>
                    <a:pt x="212" y="268"/>
                  </a:cubicBezTo>
                  <a:cubicBezTo>
                    <a:pt x="211" y="264"/>
                    <a:pt x="208" y="262"/>
                    <a:pt x="206" y="259"/>
                  </a:cubicBezTo>
                  <a:cubicBezTo>
                    <a:pt x="205" y="262"/>
                    <a:pt x="200" y="261"/>
                    <a:pt x="198" y="259"/>
                  </a:cubicBezTo>
                  <a:cubicBezTo>
                    <a:pt x="198" y="259"/>
                    <a:pt x="197" y="261"/>
                    <a:pt x="197" y="262"/>
                  </a:cubicBezTo>
                  <a:cubicBezTo>
                    <a:pt x="196" y="262"/>
                    <a:pt x="195" y="262"/>
                    <a:pt x="194" y="261"/>
                  </a:cubicBezTo>
                  <a:cubicBezTo>
                    <a:pt x="194" y="258"/>
                    <a:pt x="194" y="255"/>
                    <a:pt x="195" y="251"/>
                  </a:cubicBezTo>
                  <a:cubicBezTo>
                    <a:pt x="196" y="247"/>
                    <a:pt x="205" y="238"/>
                    <a:pt x="194" y="239"/>
                  </a:cubicBezTo>
                  <a:cubicBezTo>
                    <a:pt x="190" y="239"/>
                    <a:pt x="188" y="240"/>
                    <a:pt x="187" y="244"/>
                  </a:cubicBezTo>
                  <a:cubicBezTo>
                    <a:pt x="186" y="247"/>
                    <a:pt x="186" y="249"/>
                    <a:pt x="183" y="251"/>
                  </a:cubicBezTo>
                  <a:cubicBezTo>
                    <a:pt x="181" y="252"/>
                    <a:pt x="173" y="251"/>
                    <a:pt x="171" y="250"/>
                  </a:cubicBezTo>
                  <a:cubicBezTo>
                    <a:pt x="166" y="247"/>
                    <a:pt x="163" y="239"/>
                    <a:pt x="163" y="234"/>
                  </a:cubicBezTo>
                  <a:cubicBezTo>
                    <a:pt x="163" y="227"/>
                    <a:pt x="166" y="221"/>
                    <a:pt x="163" y="215"/>
                  </a:cubicBezTo>
                  <a:cubicBezTo>
                    <a:pt x="164" y="213"/>
                    <a:pt x="166" y="211"/>
                    <a:pt x="168" y="210"/>
                  </a:cubicBezTo>
                  <a:cubicBezTo>
                    <a:pt x="169" y="209"/>
                    <a:pt x="171" y="210"/>
                    <a:pt x="172" y="207"/>
                  </a:cubicBezTo>
                  <a:cubicBezTo>
                    <a:pt x="171" y="207"/>
                    <a:pt x="170" y="206"/>
                    <a:pt x="170" y="206"/>
                  </a:cubicBezTo>
                  <a:cubicBezTo>
                    <a:pt x="173" y="208"/>
                    <a:pt x="180" y="203"/>
                    <a:pt x="184" y="206"/>
                  </a:cubicBezTo>
                  <a:cubicBezTo>
                    <a:pt x="186" y="207"/>
                    <a:pt x="188" y="208"/>
                    <a:pt x="189" y="205"/>
                  </a:cubicBezTo>
                  <a:cubicBezTo>
                    <a:pt x="189" y="205"/>
                    <a:pt x="187" y="202"/>
                    <a:pt x="188" y="200"/>
                  </a:cubicBezTo>
                  <a:cubicBezTo>
                    <a:pt x="189" y="204"/>
                    <a:pt x="192" y="205"/>
                    <a:pt x="196" y="202"/>
                  </a:cubicBezTo>
                  <a:cubicBezTo>
                    <a:pt x="197" y="203"/>
                    <a:pt x="201" y="203"/>
                    <a:pt x="204" y="204"/>
                  </a:cubicBezTo>
                  <a:cubicBezTo>
                    <a:pt x="207" y="206"/>
                    <a:pt x="207" y="209"/>
                    <a:pt x="211" y="205"/>
                  </a:cubicBezTo>
                  <a:cubicBezTo>
                    <a:pt x="213" y="208"/>
                    <a:pt x="213" y="208"/>
                    <a:pt x="214" y="211"/>
                  </a:cubicBezTo>
                  <a:cubicBezTo>
                    <a:pt x="214" y="214"/>
                    <a:pt x="216" y="221"/>
                    <a:pt x="218" y="222"/>
                  </a:cubicBezTo>
                  <a:cubicBezTo>
                    <a:pt x="224" y="225"/>
                    <a:pt x="222" y="217"/>
                    <a:pt x="222" y="214"/>
                  </a:cubicBezTo>
                  <a:cubicBezTo>
                    <a:pt x="222" y="213"/>
                    <a:pt x="222" y="205"/>
                    <a:pt x="221" y="205"/>
                  </a:cubicBezTo>
                  <a:cubicBezTo>
                    <a:pt x="213" y="203"/>
                    <a:pt x="216" y="197"/>
                    <a:pt x="221" y="193"/>
                  </a:cubicBezTo>
                  <a:cubicBezTo>
                    <a:pt x="222" y="192"/>
                    <a:pt x="227" y="190"/>
                    <a:pt x="230" y="188"/>
                  </a:cubicBezTo>
                  <a:cubicBezTo>
                    <a:pt x="232" y="186"/>
                    <a:pt x="235" y="183"/>
                    <a:pt x="234" y="179"/>
                  </a:cubicBezTo>
                  <a:cubicBezTo>
                    <a:pt x="235" y="179"/>
                    <a:pt x="236" y="178"/>
                    <a:pt x="236" y="177"/>
                  </a:cubicBezTo>
                  <a:cubicBezTo>
                    <a:pt x="236" y="177"/>
                    <a:pt x="233" y="174"/>
                    <a:pt x="232" y="175"/>
                  </a:cubicBezTo>
                  <a:cubicBezTo>
                    <a:pt x="234" y="174"/>
                    <a:pt x="234" y="172"/>
                    <a:pt x="233" y="171"/>
                  </a:cubicBezTo>
                  <a:cubicBezTo>
                    <a:pt x="235" y="169"/>
                    <a:pt x="234" y="166"/>
                    <a:pt x="236" y="165"/>
                  </a:cubicBezTo>
                  <a:cubicBezTo>
                    <a:pt x="239" y="169"/>
                    <a:pt x="245" y="165"/>
                    <a:pt x="242" y="162"/>
                  </a:cubicBezTo>
                  <a:cubicBezTo>
                    <a:pt x="244" y="158"/>
                    <a:pt x="250" y="160"/>
                    <a:pt x="252" y="157"/>
                  </a:cubicBezTo>
                  <a:cubicBezTo>
                    <a:pt x="255" y="158"/>
                    <a:pt x="253" y="153"/>
                    <a:pt x="255" y="150"/>
                  </a:cubicBezTo>
                  <a:cubicBezTo>
                    <a:pt x="256" y="148"/>
                    <a:pt x="259" y="148"/>
                    <a:pt x="262" y="147"/>
                  </a:cubicBezTo>
                  <a:cubicBezTo>
                    <a:pt x="262" y="147"/>
                    <a:pt x="268" y="143"/>
                    <a:pt x="266" y="143"/>
                  </a:cubicBezTo>
                  <a:cubicBezTo>
                    <a:pt x="270" y="144"/>
                    <a:pt x="279" y="139"/>
                    <a:pt x="272" y="135"/>
                  </a:cubicBezTo>
                  <a:cubicBezTo>
                    <a:pt x="273" y="133"/>
                    <a:pt x="270" y="132"/>
                    <a:pt x="268" y="132"/>
                  </a:cubicBezTo>
                  <a:cubicBezTo>
                    <a:pt x="269" y="131"/>
                    <a:pt x="272" y="132"/>
                    <a:pt x="273" y="131"/>
                  </a:cubicBezTo>
                  <a:cubicBezTo>
                    <a:pt x="276" y="129"/>
                    <a:pt x="274" y="128"/>
                    <a:pt x="271" y="127"/>
                  </a:cubicBezTo>
                  <a:cubicBezTo>
                    <a:pt x="268" y="126"/>
                    <a:pt x="263" y="128"/>
                    <a:pt x="261" y="130"/>
                  </a:cubicBezTo>
                  <a:cubicBezTo>
                    <a:pt x="259" y="132"/>
                    <a:pt x="257" y="134"/>
                    <a:pt x="255" y="135"/>
                  </a:cubicBezTo>
                  <a:close/>
                  <a:moveTo>
                    <a:pt x="308" y="302"/>
                  </a:moveTo>
                  <a:cubicBezTo>
                    <a:pt x="306" y="301"/>
                    <a:pt x="303" y="301"/>
                    <a:pt x="301" y="300"/>
                  </a:cubicBezTo>
                  <a:cubicBezTo>
                    <a:pt x="299" y="300"/>
                    <a:pt x="298" y="299"/>
                    <a:pt x="295" y="298"/>
                  </a:cubicBezTo>
                  <a:cubicBezTo>
                    <a:pt x="296" y="293"/>
                    <a:pt x="290" y="292"/>
                    <a:pt x="287" y="289"/>
                  </a:cubicBezTo>
                  <a:cubicBezTo>
                    <a:pt x="284" y="287"/>
                    <a:pt x="282" y="284"/>
                    <a:pt x="277" y="285"/>
                  </a:cubicBezTo>
                  <a:cubicBezTo>
                    <a:pt x="276" y="285"/>
                    <a:pt x="271" y="287"/>
                    <a:pt x="272" y="288"/>
                  </a:cubicBezTo>
                  <a:cubicBezTo>
                    <a:pt x="269" y="285"/>
                    <a:pt x="268" y="284"/>
                    <a:pt x="263" y="282"/>
                  </a:cubicBezTo>
                  <a:cubicBezTo>
                    <a:pt x="259" y="281"/>
                    <a:pt x="257" y="276"/>
                    <a:pt x="253" y="281"/>
                  </a:cubicBezTo>
                  <a:cubicBezTo>
                    <a:pt x="251" y="283"/>
                    <a:pt x="252" y="286"/>
                    <a:pt x="251" y="288"/>
                  </a:cubicBezTo>
                  <a:cubicBezTo>
                    <a:pt x="247" y="285"/>
                    <a:pt x="254" y="282"/>
                    <a:pt x="251" y="279"/>
                  </a:cubicBezTo>
                  <a:cubicBezTo>
                    <a:pt x="248" y="275"/>
                    <a:pt x="243" y="281"/>
                    <a:pt x="240" y="282"/>
                  </a:cubicBezTo>
                  <a:cubicBezTo>
                    <a:pt x="239" y="284"/>
                    <a:pt x="237" y="284"/>
                    <a:pt x="236" y="286"/>
                  </a:cubicBezTo>
                  <a:cubicBezTo>
                    <a:pt x="235" y="287"/>
                    <a:pt x="234" y="290"/>
                    <a:pt x="233" y="291"/>
                  </a:cubicBezTo>
                  <a:cubicBezTo>
                    <a:pt x="233" y="289"/>
                    <a:pt x="228" y="290"/>
                    <a:pt x="228" y="288"/>
                  </a:cubicBezTo>
                  <a:cubicBezTo>
                    <a:pt x="229" y="294"/>
                    <a:pt x="229" y="301"/>
                    <a:pt x="230" y="307"/>
                  </a:cubicBezTo>
                  <a:cubicBezTo>
                    <a:pt x="231" y="310"/>
                    <a:pt x="230" y="316"/>
                    <a:pt x="227" y="319"/>
                  </a:cubicBezTo>
                  <a:cubicBezTo>
                    <a:pt x="224" y="321"/>
                    <a:pt x="221" y="324"/>
                    <a:pt x="220" y="329"/>
                  </a:cubicBezTo>
                  <a:cubicBezTo>
                    <a:pt x="220" y="332"/>
                    <a:pt x="220" y="334"/>
                    <a:pt x="223" y="335"/>
                  </a:cubicBezTo>
                  <a:cubicBezTo>
                    <a:pt x="223" y="339"/>
                    <a:pt x="219" y="342"/>
                    <a:pt x="219" y="346"/>
                  </a:cubicBezTo>
                  <a:cubicBezTo>
                    <a:pt x="219" y="346"/>
                    <a:pt x="220" y="348"/>
                    <a:pt x="220" y="350"/>
                  </a:cubicBezTo>
                  <a:cubicBezTo>
                    <a:pt x="254" y="344"/>
                    <a:pt x="285" y="327"/>
                    <a:pt x="308" y="302"/>
                  </a:cubicBezTo>
                  <a:close/>
                </a:path>
              </a:pathLst>
            </a:custGeom>
            <a:solidFill>
              <a:schemeClr val="bg1"/>
            </a:solidFill>
            <a:ln w="9525">
              <a:noFill/>
              <a:round/>
              <a:headEnd/>
              <a:tailEnd/>
            </a:ln>
          </p:spPr>
          <p:txBody>
            <a:bodyPr vert="horz" wrap="square" lIns="121913" tIns="60956" rIns="121913" bIns="60956" numCol="1" anchor="t" anchorCtr="0" compatLnSpc="1">
              <a:prstTxWarp prst="textNoShape">
                <a:avLst/>
              </a:prstTxWarp>
            </a:bodyPr>
            <a:lstStyle/>
            <a:p>
              <a:endParaRPr lang="en-US" sz="1707" dirty="0">
                <a:solidFill>
                  <a:schemeClr val="tx1">
                    <a:lumMod val="75000"/>
                    <a:lumOff val="25000"/>
                  </a:schemeClr>
                </a:solidFill>
                <a:latin typeface="+mn-ea"/>
              </a:endParaRPr>
            </a:p>
          </p:txBody>
        </p:sp>
      </p:grpSp>
      <p:grpSp>
        <p:nvGrpSpPr>
          <p:cNvPr id="8" name="Group 66"/>
          <p:cNvGrpSpPr/>
          <p:nvPr/>
        </p:nvGrpSpPr>
        <p:grpSpPr>
          <a:xfrm>
            <a:off x="2568624" y="3491809"/>
            <a:ext cx="1177898" cy="1178882"/>
            <a:chOff x="1926323" y="2293234"/>
            <a:chExt cx="883472" cy="884210"/>
          </a:xfrm>
        </p:grpSpPr>
        <p:sp>
          <p:nvSpPr>
            <p:cNvPr id="9" name="Oval 54"/>
            <p:cNvSpPr>
              <a:spLocks noChangeAspect="1"/>
            </p:cNvSpPr>
            <p:nvPr/>
          </p:nvSpPr>
          <p:spPr>
            <a:xfrm>
              <a:off x="1926323" y="2293234"/>
              <a:ext cx="883472" cy="884210"/>
            </a:xfrm>
            <a:prstGeom prst="ellipse">
              <a:avLst/>
            </a:prstGeom>
            <a:solidFill>
              <a:srgbClr val="E33A58"/>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133" dirty="0">
                <a:solidFill>
                  <a:schemeClr val="tx1">
                    <a:lumMod val="75000"/>
                    <a:lumOff val="25000"/>
                  </a:schemeClr>
                </a:solidFill>
                <a:latin typeface="+mn-ea"/>
              </a:endParaRPr>
            </a:p>
          </p:txBody>
        </p:sp>
        <p:sp>
          <p:nvSpPr>
            <p:cNvPr id="10" name="Freeform 216"/>
            <p:cNvSpPr>
              <a:spLocks noEditPoints="1"/>
            </p:cNvSpPr>
            <p:nvPr/>
          </p:nvSpPr>
          <p:spPr bwMode="auto">
            <a:xfrm>
              <a:off x="2198512" y="2564639"/>
              <a:ext cx="339094" cy="341400"/>
            </a:xfrm>
            <a:custGeom>
              <a:avLst/>
              <a:gdLst/>
              <a:ahLst/>
              <a:cxnLst>
                <a:cxn ang="0">
                  <a:pos x="68" y="34"/>
                </a:cxn>
                <a:cxn ang="0">
                  <a:pos x="34" y="68"/>
                </a:cxn>
                <a:cxn ang="0">
                  <a:pos x="0" y="34"/>
                </a:cxn>
                <a:cxn ang="0">
                  <a:pos x="34" y="0"/>
                </a:cxn>
                <a:cxn ang="0">
                  <a:pos x="68" y="34"/>
                </a:cxn>
                <a:cxn ang="0">
                  <a:pos x="15" y="40"/>
                </a:cxn>
                <a:cxn ang="0">
                  <a:pos x="14" y="34"/>
                </a:cxn>
                <a:cxn ang="0">
                  <a:pos x="15" y="27"/>
                </a:cxn>
                <a:cxn ang="0">
                  <a:pos x="8" y="20"/>
                </a:cxn>
                <a:cxn ang="0">
                  <a:pos x="5" y="34"/>
                </a:cxn>
                <a:cxn ang="0">
                  <a:pos x="8" y="47"/>
                </a:cxn>
                <a:cxn ang="0">
                  <a:pos x="15" y="40"/>
                </a:cxn>
                <a:cxn ang="0">
                  <a:pos x="48" y="34"/>
                </a:cxn>
                <a:cxn ang="0">
                  <a:pos x="34" y="19"/>
                </a:cxn>
                <a:cxn ang="0">
                  <a:pos x="19" y="34"/>
                </a:cxn>
                <a:cxn ang="0">
                  <a:pos x="34" y="48"/>
                </a:cxn>
                <a:cxn ang="0">
                  <a:pos x="48" y="34"/>
                </a:cxn>
                <a:cxn ang="0">
                  <a:pos x="20" y="8"/>
                </a:cxn>
                <a:cxn ang="0">
                  <a:pos x="27" y="15"/>
                </a:cxn>
                <a:cxn ang="0">
                  <a:pos x="34" y="14"/>
                </a:cxn>
                <a:cxn ang="0">
                  <a:pos x="40" y="15"/>
                </a:cxn>
                <a:cxn ang="0">
                  <a:pos x="47" y="8"/>
                </a:cxn>
                <a:cxn ang="0">
                  <a:pos x="34" y="5"/>
                </a:cxn>
                <a:cxn ang="0">
                  <a:pos x="20" y="8"/>
                </a:cxn>
                <a:cxn ang="0">
                  <a:pos x="47" y="59"/>
                </a:cxn>
                <a:cxn ang="0">
                  <a:pos x="40" y="52"/>
                </a:cxn>
                <a:cxn ang="0">
                  <a:pos x="34" y="53"/>
                </a:cxn>
                <a:cxn ang="0">
                  <a:pos x="27" y="52"/>
                </a:cxn>
                <a:cxn ang="0">
                  <a:pos x="20" y="59"/>
                </a:cxn>
                <a:cxn ang="0">
                  <a:pos x="34" y="63"/>
                </a:cxn>
                <a:cxn ang="0">
                  <a:pos x="47" y="59"/>
                </a:cxn>
                <a:cxn ang="0">
                  <a:pos x="60" y="47"/>
                </a:cxn>
                <a:cxn ang="0">
                  <a:pos x="63" y="34"/>
                </a:cxn>
                <a:cxn ang="0">
                  <a:pos x="60" y="20"/>
                </a:cxn>
                <a:cxn ang="0">
                  <a:pos x="52" y="27"/>
                </a:cxn>
                <a:cxn ang="0">
                  <a:pos x="53" y="34"/>
                </a:cxn>
                <a:cxn ang="0">
                  <a:pos x="52" y="40"/>
                </a:cxn>
                <a:cxn ang="0">
                  <a:pos x="60" y="47"/>
                </a:cxn>
              </a:cxnLst>
              <a:rect l="0" t="0" r="r" b="b"/>
              <a:pathLst>
                <a:path w="68" h="68">
                  <a:moveTo>
                    <a:pt x="68" y="34"/>
                  </a:moveTo>
                  <a:cubicBezTo>
                    <a:pt x="68" y="52"/>
                    <a:pt x="53" y="68"/>
                    <a:pt x="34" y="68"/>
                  </a:cubicBezTo>
                  <a:cubicBezTo>
                    <a:pt x="15" y="68"/>
                    <a:pt x="0" y="52"/>
                    <a:pt x="0" y="34"/>
                  </a:cubicBezTo>
                  <a:cubicBezTo>
                    <a:pt x="0" y="15"/>
                    <a:pt x="15" y="0"/>
                    <a:pt x="34" y="0"/>
                  </a:cubicBezTo>
                  <a:cubicBezTo>
                    <a:pt x="53" y="0"/>
                    <a:pt x="68" y="15"/>
                    <a:pt x="68" y="34"/>
                  </a:cubicBezTo>
                  <a:close/>
                  <a:moveTo>
                    <a:pt x="15" y="40"/>
                  </a:moveTo>
                  <a:cubicBezTo>
                    <a:pt x="15" y="38"/>
                    <a:pt x="14" y="36"/>
                    <a:pt x="14" y="34"/>
                  </a:cubicBezTo>
                  <a:cubicBezTo>
                    <a:pt x="14" y="31"/>
                    <a:pt x="15" y="29"/>
                    <a:pt x="15" y="27"/>
                  </a:cubicBezTo>
                  <a:cubicBezTo>
                    <a:pt x="8" y="20"/>
                    <a:pt x="8" y="20"/>
                    <a:pt x="8" y="20"/>
                  </a:cubicBezTo>
                  <a:cubicBezTo>
                    <a:pt x="6" y="24"/>
                    <a:pt x="5" y="29"/>
                    <a:pt x="5" y="34"/>
                  </a:cubicBezTo>
                  <a:cubicBezTo>
                    <a:pt x="5" y="39"/>
                    <a:pt x="6" y="43"/>
                    <a:pt x="8" y="47"/>
                  </a:cubicBezTo>
                  <a:lnTo>
                    <a:pt x="15" y="40"/>
                  </a:lnTo>
                  <a:close/>
                  <a:moveTo>
                    <a:pt x="48" y="34"/>
                  </a:moveTo>
                  <a:cubicBezTo>
                    <a:pt x="48" y="26"/>
                    <a:pt x="42" y="19"/>
                    <a:pt x="34" y="19"/>
                  </a:cubicBezTo>
                  <a:cubicBezTo>
                    <a:pt x="26" y="19"/>
                    <a:pt x="19" y="26"/>
                    <a:pt x="19" y="34"/>
                  </a:cubicBezTo>
                  <a:cubicBezTo>
                    <a:pt x="19" y="42"/>
                    <a:pt x="26" y="48"/>
                    <a:pt x="34" y="48"/>
                  </a:cubicBezTo>
                  <a:cubicBezTo>
                    <a:pt x="42" y="48"/>
                    <a:pt x="48" y="42"/>
                    <a:pt x="48" y="34"/>
                  </a:cubicBezTo>
                  <a:close/>
                  <a:moveTo>
                    <a:pt x="20" y="8"/>
                  </a:moveTo>
                  <a:cubicBezTo>
                    <a:pt x="27" y="15"/>
                    <a:pt x="27" y="15"/>
                    <a:pt x="27" y="15"/>
                  </a:cubicBezTo>
                  <a:cubicBezTo>
                    <a:pt x="29" y="15"/>
                    <a:pt x="32" y="14"/>
                    <a:pt x="34" y="14"/>
                  </a:cubicBezTo>
                  <a:cubicBezTo>
                    <a:pt x="36" y="14"/>
                    <a:pt x="38" y="15"/>
                    <a:pt x="40" y="15"/>
                  </a:cubicBezTo>
                  <a:cubicBezTo>
                    <a:pt x="47" y="8"/>
                    <a:pt x="47" y="8"/>
                    <a:pt x="47" y="8"/>
                  </a:cubicBezTo>
                  <a:cubicBezTo>
                    <a:pt x="43" y="6"/>
                    <a:pt x="39" y="5"/>
                    <a:pt x="34" y="5"/>
                  </a:cubicBezTo>
                  <a:cubicBezTo>
                    <a:pt x="29" y="5"/>
                    <a:pt x="24" y="6"/>
                    <a:pt x="20" y="8"/>
                  </a:cubicBezTo>
                  <a:close/>
                  <a:moveTo>
                    <a:pt x="47" y="59"/>
                  </a:moveTo>
                  <a:cubicBezTo>
                    <a:pt x="40" y="52"/>
                    <a:pt x="40" y="52"/>
                    <a:pt x="40" y="52"/>
                  </a:cubicBezTo>
                  <a:cubicBezTo>
                    <a:pt x="38" y="53"/>
                    <a:pt x="36" y="53"/>
                    <a:pt x="34" y="53"/>
                  </a:cubicBezTo>
                  <a:cubicBezTo>
                    <a:pt x="32" y="53"/>
                    <a:pt x="29" y="53"/>
                    <a:pt x="27" y="52"/>
                  </a:cubicBezTo>
                  <a:cubicBezTo>
                    <a:pt x="20" y="59"/>
                    <a:pt x="20" y="59"/>
                    <a:pt x="20" y="59"/>
                  </a:cubicBezTo>
                  <a:cubicBezTo>
                    <a:pt x="24" y="62"/>
                    <a:pt x="29" y="63"/>
                    <a:pt x="34" y="63"/>
                  </a:cubicBezTo>
                  <a:cubicBezTo>
                    <a:pt x="39" y="63"/>
                    <a:pt x="43" y="62"/>
                    <a:pt x="47" y="59"/>
                  </a:cubicBezTo>
                  <a:close/>
                  <a:moveTo>
                    <a:pt x="60" y="47"/>
                  </a:moveTo>
                  <a:cubicBezTo>
                    <a:pt x="62" y="43"/>
                    <a:pt x="63" y="39"/>
                    <a:pt x="63" y="34"/>
                  </a:cubicBezTo>
                  <a:cubicBezTo>
                    <a:pt x="63" y="29"/>
                    <a:pt x="62" y="24"/>
                    <a:pt x="60" y="20"/>
                  </a:cubicBezTo>
                  <a:cubicBezTo>
                    <a:pt x="52" y="27"/>
                    <a:pt x="52" y="27"/>
                    <a:pt x="52" y="27"/>
                  </a:cubicBezTo>
                  <a:cubicBezTo>
                    <a:pt x="53" y="29"/>
                    <a:pt x="53" y="32"/>
                    <a:pt x="53" y="34"/>
                  </a:cubicBezTo>
                  <a:cubicBezTo>
                    <a:pt x="53" y="36"/>
                    <a:pt x="53" y="38"/>
                    <a:pt x="52" y="40"/>
                  </a:cubicBezTo>
                  <a:lnTo>
                    <a:pt x="60" y="47"/>
                  </a:lnTo>
                  <a:close/>
                </a:path>
              </a:pathLst>
            </a:custGeom>
            <a:solidFill>
              <a:schemeClr val="bg1"/>
            </a:solidFill>
            <a:ln w="9525">
              <a:noFill/>
              <a:round/>
              <a:headEnd/>
              <a:tailEnd/>
            </a:ln>
          </p:spPr>
          <p:txBody>
            <a:bodyPr vert="horz" wrap="square" lIns="121913" tIns="60956" rIns="121913" bIns="60956" numCol="1" anchor="t" anchorCtr="0" compatLnSpc="1">
              <a:prstTxWarp prst="textNoShape">
                <a:avLst/>
              </a:prstTxWarp>
            </a:bodyPr>
            <a:lstStyle/>
            <a:p>
              <a:endParaRPr lang="en-US" sz="1707" dirty="0">
                <a:solidFill>
                  <a:schemeClr val="tx1">
                    <a:lumMod val="75000"/>
                    <a:lumOff val="25000"/>
                  </a:schemeClr>
                </a:solidFill>
                <a:latin typeface="+mn-ea"/>
              </a:endParaRPr>
            </a:p>
          </p:txBody>
        </p:sp>
      </p:grpSp>
      <p:grpSp>
        <p:nvGrpSpPr>
          <p:cNvPr id="11" name="Group 65"/>
          <p:cNvGrpSpPr/>
          <p:nvPr/>
        </p:nvGrpSpPr>
        <p:grpSpPr>
          <a:xfrm>
            <a:off x="3756946" y="2717867"/>
            <a:ext cx="1177898" cy="1178882"/>
            <a:chOff x="2827138" y="1712746"/>
            <a:chExt cx="883472" cy="884210"/>
          </a:xfrm>
        </p:grpSpPr>
        <p:sp>
          <p:nvSpPr>
            <p:cNvPr id="12" name="Oval 50"/>
            <p:cNvSpPr>
              <a:spLocks noChangeAspect="1"/>
            </p:cNvSpPr>
            <p:nvPr/>
          </p:nvSpPr>
          <p:spPr>
            <a:xfrm>
              <a:off x="2827138" y="1712746"/>
              <a:ext cx="883472" cy="884210"/>
            </a:xfrm>
            <a:prstGeom prst="ellipse">
              <a:avLst/>
            </a:prstGeom>
            <a:solidFill>
              <a:srgbClr val="2CA8B5"/>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133" dirty="0">
                <a:solidFill>
                  <a:schemeClr val="tx1">
                    <a:lumMod val="75000"/>
                    <a:lumOff val="25000"/>
                  </a:schemeClr>
                </a:solidFill>
                <a:latin typeface="+mn-ea"/>
              </a:endParaRPr>
            </a:p>
          </p:txBody>
        </p:sp>
        <p:sp>
          <p:nvSpPr>
            <p:cNvPr id="13" name="Freeform 135"/>
            <p:cNvSpPr>
              <a:spLocks noEditPoints="1"/>
            </p:cNvSpPr>
            <p:nvPr/>
          </p:nvSpPr>
          <p:spPr bwMode="auto">
            <a:xfrm>
              <a:off x="3117194" y="2012771"/>
              <a:ext cx="303361" cy="284161"/>
            </a:xfrm>
            <a:custGeom>
              <a:avLst/>
              <a:gdLst/>
              <a:ahLst/>
              <a:cxnLst>
                <a:cxn ang="0">
                  <a:pos x="13" y="39"/>
                </a:cxn>
                <a:cxn ang="0">
                  <a:pos x="8" y="39"/>
                </a:cxn>
                <a:cxn ang="0">
                  <a:pos x="0" y="33"/>
                </a:cxn>
                <a:cxn ang="0">
                  <a:pos x="5" y="19"/>
                </a:cxn>
                <a:cxn ang="0">
                  <a:pos x="15" y="22"/>
                </a:cxn>
                <a:cxn ang="0">
                  <a:pos x="20" y="21"/>
                </a:cxn>
                <a:cxn ang="0">
                  <a:pos x="20" y="24"/>
                </a:cxn>
                <a:cxn ang="0">
                  <a:pos x="23" y="34"/>
                </a:cxn>
                <a:cxn ang="0">
                  <a:pos x="13" y="39"/>
                </a:cxn>
                <a:cxn ang="0">
                  <a:pos x="15" y="19"/>
                </a:cxn>
                <a:cxn ang="0">
                  <a:pos x="5" y="9"/>
                </a:cxn>
                <a:cxn ang="0">
                  <a:pos x="15" y="0"/>
                </a:cxn>
                <a:cxn ang="0">
                  <a:pos x="25" y="9"/>
                </a:cxn>
                <a:cxn ang="0">
                  <a:pos x="15" y="19"/>
                </a:cxn>
                <a:cxn ang="0">
                  <a:pos x="53" y="68"/>
                </a:cxn>
                <a:cxn ang="0">
                  <a:pos x="20" y="68"/>
                </a:cxn>
                <a:cxn ang="0">
                  <a:pos x="10" y="58"/>
                </a:cxn>
                <a:cxn ang="0">
                  <a:pos x="23" y="36"/>
                </a:cxn>
                <a:cxn ang="0">
                  <a:pos x="37" y="41"/>
                </a:cxn>
                <a:cxn ang="0">
                  <a:pos x="50" y="36"/>
                </a:cxn>
                <a:cxn ang="0">
                  <a:pos x="64" y="58"/>
                </a:cxn>
                <a:cxn ang="0">
                  <a:pos x="53" y="68"/>
                </a:cxn>
                <a:cxn ang="0">
                  <a:pos x="37" y="39"/>
                </a:cxn>
                <a:cxn ang="0">
                  <a:pos x="22" y="24"/>
                </a:cxn>
                <a:cxn ang="0">
                  <a:pos x="37" y="9"/>
                </a:cxn>
                <a:cxn ang="0">
                  <a:pos x="51" y="24"/>
                </a:cxn>
                <a:cxn ang="0">
                  <a:pos x="37" y="39"/>
                </a:cxn>
                <a:cxn ang="0">
                  <a:pos x="59" y="19"/>
                </a:cxn>
                <a:cxn ang="0">
                  <a:pos x="49" y="9"/>
                </a:cxn>
                <a:cxn ang="0">
                  <a:pos x="59" y="0"/>
                </a:cxn>
                <a:cxn ang="0">
                  <a:pos x="68" y="9"/>
                </a:cxn>
                <a:cxn ang="0">
                  <a:pos x="59" y="19"/>
                </a:cxn>
                <a:cxn ang="0">
                  <a:pos x="66" y="39"/>
                </a:cxn>
                <a:cxn ang="0">
                  <a:pos x="61" y="39"/>
                </a:cxn>
                <a:cxn ang="0">
                  <a:pos x="51" y="34"/>
                </a:cxn>
                <a:cxn ang="0">
                  <a:pos x="54" y="24"/>
                </a:cxn>
                <a:cxn ang="0">
                  <a:pos x="54" y="21"/>
                </a:cxn>
                <a:cxn ang="0">
                  <a:pos x="59" y="22"/>
                </a:cxn>
                <a:cxn ang="0">
                  <a:pos x="69" y="19"/>
                </a:cxn>
                <a:cxn ang="0">
                  <a:pos x="73" y="33"/>
                </a:cxn>
                <a:cxn ang="0">
                  <a:pos x="66" y="39"/>
                </a:cxn>
              </a:cxnLst>
              <a:rect l="0" t="0" r="r" b="b"/>
              <a:pathLst>
                <a:path w="73" h="68">
                  <a:moveTo>
                    <a:pt x="13" y="39"/>
                  </a:moveTo>
                  <a:cubicBezTo>
                    <a:pt x="8" y="39"/>
                    <a:pt x="8" y="39"/>
                    <a:pt x="8" y="39"/>
                  </a:cubicBezTo>
                  <a:cubicBezTo>
                    <a:pt x="4" y="39"/>
                    <a:pt x="0" y="37"/>
                    <a:pt x="0" y="33"/>
                  </a:cubicBezTo>
                  <a:cubicBezTo>
                    <a:pt x="0" y="29"/>
                    <a:pt x="0" y="19"/>
                    <a:pt x="5" y="19"/>
                  </a:cubicBezTo>
                  <a:cubicBezTo>
                    <a:pt x="6" y="19"/>
                    <a:pt x="10" y="22"/>
                    <a:pt x="15" y="22"/>
                  </a:cubicBezTo>
                  <a:cubicBezTo>
                    <a:pt x="17" y="22"/>
                    <a:pt x="18" y="22"/>
                    <a:pt x="20" y="21"/>
                  </a:cubicBezTo>
                  <a:cubicBezTo>
                    <a:pt x="20" y="22"/>
                    <a:pt x="20" y="23"/>
                    <a:pt x="20" y="24"/>
                  </a:cubicBezTo>
                  <a:cubicBezTo>
                    <a:pt x="20" y="27"/>
                    <a:pt x="21" y="31"/>
                    <a:pt x="23" y="34"/>
                  </a:cubicBezTo>
                  <a:cubicBezTo>
                    <a:pt x="19" y="34"/>
                    <a:pt x="15" y="36"/>
                    <a:pt x="13" y="39"/>
                  </a:cubicBezTo>
                  <a:close/>
                  <a:moveTo>
                    <a:pt x="15" y="19"/>
                  </a:moveTo>
                  <a:cubicBezTo>
                    <a:pt x="10" y="19"/>
                    <a:pt x="5" y="15"/>
                    <a:pt x="5" y="9"/>
                  </a:cubicBezTo>
                  <a:cubicBezTo>
                    <a:pt x="5" y="4"/>
                    <a:pt x="10" y="0"/>
                    <a:pt x="15" y="0"/>
                  </a:cubicBezTo>
                  <a:cubicBezTo>
                    <a:pt x="20" y="0"/>
                    <a:pt x="25" y="4"/>
                    <a:pt x="25" y="9"/>
                  </a:cubicBezTo>
                  <a:cubicBezTo>
                    <a:pt x="25" y="15"/>
                    <a:pt x="20" y="19"/>
                    <a:pt x="15" y="19"/>
                  </a:cubicBezTo>
                  <a:close/>
                  <a:moveTo>
                    <a:pt x="53" y="68"/>
                  </a:moveTo>
                  <a:cubicBezTo>
                    <a:pt x="20" y="68"/>
                    <a:pt x="20" y="68"/>
                    <a:pt x="20" y="68"/>
                  </a:cubicBezTo>
                  <a:cubicBezTo>
                    <a:pt x="14" y="68"/>
                    <a:pt x="10" y="64"/>
                    <a:pt x="10" y="58"/>
                  </a:cubicBezTo>
                  <a:cubicBezTo>
                    <a:pt x="10" y="49"/>
                    <a:pt x="12" y="36"/>
                    <a:pt x="23" y="36"/>
                  </a:cubicBezTo>
                  <a:cubicBezTo>
                    <a:pt x="25" y="36"/>
                    <a:pt x="29" y="41"/>
                    <a:pt x="37" y="41"/>
                  </a:cubicBezTo>
                  <a:cubicBezTo>
                    <a:pt x="44" y="41"/>
                    <a:pt x="49" y="36"/>
                    <a:pt x="50" y="36"/>
                  </a:cubicBezTo>
                  <a:cubicBezTo>
                    <a:pt x="62" y="36"/>
                    <a:pt x="64" y="49"/>
                    <a:pt x="64" y="58"/>
                  </a:cubicBezTo>
                  <a:cubicBezTo>
                    <a:pt x="64" y="64"/>
                    <a:pt x="60" y="68"/>
                    <a:pt x="53" y="68"/>
                  </a:cubicBezTo>
                  <a:close/>
                  <a:moveTo>
                    <a:pt x="37" y="39"/>
                  </a:moveTo>
                  <a:cubicBezTo>
                    <a:pt x="29" y="39"/>
                    <a:pt x="22" y="32"/>
                    <a:pt x="22" y="24"/>
                  </a:cubicBezTo>
                  <a:cubicBezTo>
                    <a:pt x="22" y="16"/>
                    <a:pt x="29" y="9"/>
                    <a:pt x="37" y="9"/>
                  </a:cubicBezTo>
                  <a:cubicBezTo>
                    <a:pt x="45" y="9"/>
                    <a:pt x="51" y="16"/>
                    <a:pt x="51" y="24"/>
                  </a:cubicBezTo>
                  <a:cubicBezTo>
                    <a:pt x="51" y="32"/>
                    <a:pt x="45" y="39"/>
                    <a:pt x="37" y="39"/>
                  </a:cubicBezTo>
                  <a:close/>
                  <a:moveTo>
                    <a:pt x="59" y="19"/>
                  </a:moveTo>
                  <a:cubicBezTo>
                    <a:pt x="53" y="19"/>
                    <a:pt x="49" y="15"/>
                    <a:pt x="49" y="9"/>
                  </a:cubicBezTo>
                  <a:cubicBezTo>
                    <a:pt x="49" y="4"/>
                    <a:pt x="53" y="0"/>
                    <a:pt x="59" y="0"/>
                  </a:cubicBezTo>
                  <a:cubicBezTo>
                    <a:pt x="64" y="0"/>
                    <a:pt x="68" y="4"/>
                    <a:pt x="68" y="9"/>
                  </a:cubicBezTo>
                  <a:cubicBezTo>
                    <a:pt x="68" y="15"/>
                    <a:pt x="64" y="19"/>
                    <a:pt x="59" y="19"/>
                  </a:cubicBezTo>
                  <a:close/>
                  <a:moveTo>
                    <a:pt x="66" y="39"/>
                  </a:moveTo>
                  <a:cubicBezTo>
                    <a:pt x="61" y="39"/>
                    <a:pt x="61" y="39"/>
                    <a:pt x="61" y="39"/>
                  </a:cubicBezTo>
                  <a:cubicBezTo>
                    <a:pt x="58" y="36"/>
                    <a:pt x="55" y="34"/>
                    <a:pt x="51" y="34"/>
                  </a:cubicBezTo>
                  <a:cubicBezTo>
                    <a:pt x="53" y="31"/>
                    <a:pt x="54" y="27"/>
                    <a:pt x="54" y="24"/>
                  </a:cubicBezTo>
                  <a:cubicBezTo>
                    <a:pt x="54" y="23"/>
                    <a:pt x="54" y="22"/>
                    <a:pt x="54" y="21"/>
                  </a:cubicBezTo>
                  <a:cubicBezTo>
                    <a:pt x="55" y="22"/>
                    <a:pt x="57" y="22"/>
                    <a:pt x="59" y="22"/>
                  </a:cubicBezTo>
                  <a:cubicBezTo>
                    <a:pt x="64" y="22"/>
                    <a:pt x="68" y="19"/>
                    <a:pt x="69" y="19"/>
                  </a:cubicBezTo>
                  <a:cubicBezTo>
                    <a:pt x="73" y="19"/>
                    <a:pt x="73" y="29"/>
                    <a:pt x="73" y="33"/>
                  </a:cubicBezTo>
                  <a:cubicBezTo>
                    <a:pt x="73" y="37"/>
                    <a:pt x="70" y="39"/>
                    <a:pt x="66" y="39"/>
                  </a:cubicBezTo>
                  <a:close/>
                </a:path>
              </a:pathLst>
            </a:custGeom>
            <a:solidFill>
              <a:schemeClr val="bg1"/>
            </a:solidFill>
            <a:ln w="9525">
              <a:noFill/>
              <a:round/>
              <a:headEnd/>
              <a:tailEnd/>
            </a:ln>
          </p:spPr>
          <p:txBody>
            <a:bodyPr vert="horz" wrap="square" lIns="121913" tIns="60956" rIns="121913" bIns="60956" numCol="1" anchor="t" anchorCtr="0" compatLnSpc="1">
              <a:prstTxWarp prst="textNoShape">
                <a:avLst/>
              </a:prstTxWarp>
            </a:bodyPr>
            <a:lstStyle/>
            <a:p>
              <a:endParaRPr lang="en-US" sz="1707" dirty="0">
                <a:solidFill>
                  <a:schemeClr val="tx1">
                    <a:lumMod val="75000"/>
                    <a:lumOff val="25000"/>
                  </a:schemeClr>
                </a:solidFill>
                <a:latin typeface="+mn-ea"/>
              </a:endParaRPr>
            </a:p>
          </p:txBody>
        </p:sp>
      </p:grpSp>
      <p:sp>
        <p:nvSpPr>
          <p:cNvPr id="14" name="Bent Arrow 104"/>
          <p:cNvSpPr/>
          <p:nvPr/>
        </p:nvSpPr>
        <p:spPr>
          <a:xfrm rot="10800000" flipH="1">
            <a:off x="6745755" y="2681142"/>
            <a:ext cx="5445907" cy="1523917"/>
          </a:xfrm>
          <a:prstGeom prst="bentArrow">
            <a:avLst>
              <a:gd name="adj1" fmla="val 25000"/>
              <a:gd name="adj2" fmla="val 3719"/>
              <a:gd name="adj3" fmla="val 0"/>
              <a:gd name="adj4" fmla="val 30020"/>
            </a:avLst>
          </a:prstGeom>
          <a:solidFill>
            <a:srgbClr val="E33A5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07">
              <a:solidFill>
                <a:schemeClr val="tx1">
                  <a:lumMod val="75000"/>
                  <a:lumOff val="25000"/>
                </a:schemeClr>
              </a:solidFill>
              <a:latin typeface="+mn-ea"/>
            </a:endParaRPr>
          </a:p>
        </p:txBody>
      </p:sp>
      <p:sp>
        <p:nvSpPr>
          <p:cNvPr id="15" name="Bent Arrow 107"/>
          <p:cNvSpPr/>
          <p:nvPr/>
        </p:nvSpPr>
        <p:spPr>
          <a:xfrm rot="10800000" flipH="1">
            <a:off x="7766120" y="3456763"/>
            <a:ext cx="4425545" cy="1523917"/>
          </a:xfrm>
          <a:prstGeom prst="bentArrow">
            <a:avLst>
              <a:gd name="adj1" fmla="val 25000"/>
              <a:gd name="adj2" fmla="val 3719"/>
              <a:gd name="adj3" fmla="val 0"/>
              <a:gd name="adj4" fmla="val 30020"/>
            </a:avLst>
          </a:prstGeom>
          <a:solidFill>
            <a:srgbClr val="2CA8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07">
              <a:solidFill>
                <a:schemeClr val="tx1">
                  <a:lumMod val="75000"/>
                  <a:lumOff val="25000"/>
                </a:schemeClr>
              </a:solidFill>
              <a:latin typeface="+mn-ea"/>
            </a:endParaRPr>
          </a:p>
        </p:txBody>
      </p:sp>
      <p:sp>
        <p:nvSpPr>
          <p:cNvPr id="16" name="Bent Arrow 108"/>
          <p:cNvSpPr/>
          <p:nvPr/>
        </p:nvSpPr>
        <p:spPr>
          <a:xfrm rot="10800000" flipH="1">
            <a:off x="8967138" y="4175914"/>
            <a:ext cx="3224527" cy="1523917"/>
          </a:xfrm>
          <a:prstGeom prst="bentArrow">
            <a:avLst>
              <a:gd name="adj1" fmla="val 25000"/>
              <a:gd name="adj2" fmla="val 3719"/>
              <a:gd name="adj3" fmla="val 0"/>
              <a:gd name="adj4" fmla="val 30020"/>
            </a:avLst>
          </a:prstGeom>
          <a:solidFill>
            <a:srgbClr val="E33A5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07">
              <a:solidFill>
                <a:schemeClr val="tx1">
                  <a:lumMod val="75000"/>
                  <a:lumOff val="25000"/>
                </a:schemeClr>
              </a:solidFill>
              <a:latin typeface="+mn-ea"/>
            </a:endParaRPr>
          </a:p>
        </p:txBody>
      </p:sp>
      <p:grpSp>
        <p:nvGrpSpPr>
          <p:cNvPr id="17" name="Group 140"/>
          <p:cNvGrpSpPr/>
          <p:nvPr/>
        </p:nvGrpSpPr>
        <p:grpSpPr>
          <a:xfrm>
            <a:off x="8445472" y="3491809"/>
            <a:ext cx="1177898" cy="1178882"/>
            <a:chOff x="6334201" y="2293234"/>
            <a:chExt cx="883472" cy="884210"/>
          </a:xfrm>
        </p:grpSpPr>
        <p:sp>
          <p:nvSpPr>
            <p:cNvPr id="18" name="Oval 120"/>
            <p:cNvSpPr>
              <a:spLocks noChangeAspect="1"/>
            </p:cNvSpPr>
            <p:nvPr/>
          </p:nvSpPr>
          <p:spPr>
            <a:xfrm flipH="1">
              <a:off x="6334201" y="2293234"/>
              <a:ext cx="883472" cy="884210"/>
            </a:xfrm>
            <a:prstGeom prst="ellipse">
              <a:avLst/>
            </a:prstGeom>
            <a:solidFill>
              <a:srgbClr val="E33A58"/>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133" dirty="0">
                <a:solidFill>
                  <a:schemeClr val="tx1">
                    <a:lumMod val="75000"/>
                    <a:lumOff val="25000"/>
                  </a:schemeClr>
                </a:solidFill>
                <a:latin typeface="+mn-ea"/>
              </a:endParaRPr>
            </a:p>
          </p:txBody>
        </p:sp>
        <p:sp>
          <p:nvSpPr>
            <p:cNvPr id="19" name="Freeform 56"/>
            <p:cNvSpPr>
              <a:spLocks noEditPoints="1"/>
            </p:cNvSpPr>
            <p:nvPr/>
          </p:nvSpPr>
          <p:spPr bwMode="auto">
            <a:xfrm>
              <a:off x="6585437" y="2544839"/>
              <a:ext cx="381000" cy="381000"/>
            </a:xfrm>
            <a:custGeom>
              <a:avLst/>
              <a:gdLst/>
              <a:ahLst/>
              <a:cxnLst>
                <a:cxn ang="0">
                  <a:pos x="64" y="42"/>
                </a:cxn>
                <a:cxn ang="0">
                  <a:pos x="63" y="44"/>
                </a:cxn>
                <a:cxn ang="0">
                  <a:pos x="33" y="64"/>
                </a:cxn>
                <a:cxn ang="0">
                  <a:pos x="32" y="64"/>
                </a:cxn>
                <a:cxn ang="0">
                  <a:pos x="30" y="64"/>
                </a:cxn>
                <a:cxn ang="0">
                  <a:pos x="1" y="44"/>
                </a:cxn>
                <a:cxn ang="0">
                  <a:pos x="0" y="42"/>
                </a:cxn>
                <a:cxn ang="0">
                  <a:pos x="0" y="23"/>
                </a:cxn>
                <a:cxn ang="0">
                  <a:pos x="1" y="20"/>
                </a:cxn>
                <a:cxn ang="0">
                  <a:pos x="30" y="1"/>
                </a:cxn>
                <a:cxn ang="0">
                  <a:pos x="32" y="0"/>
                </a:cxn>
                <a:cxn ang="0">
                  <a:pos x="33" y="1"/>
                </a:cxn>
                <a:cxn ang="0">
                  <a:pos x="63" y="20"/>
                </a:cxn>
                <a:cxn ang="0">
                  <a:pos x="64" y="23"/>
                </a:cxn>
                <a:cxn ang="0">
                  <a:pos x="64" y="42"/>
                </a:cxn>
                <a:cxn ang="0">
                  <a:pos x="12" y="32"/>
                </a:cxn>
                <a:cxn ang="0">
                  <a:pos x="5" y="28"/>
                </a:cxn>
                <a:cxn ang="0">
                  <a:pos x="5" y="37"/>
                </a:cxn>
                <a:cxn ang="0">
                  <a:pos x="12" y="32"/>
                </a:cxn>
                <a:cxn ang="0">
                  <a:pos x="29" y="21"/>
                </a:cxn>
                <a:cxn ang="0">
                  <a:pos x="29" y="8"/>
                </a:cxn>
                <a:cxn ang="0">
                  <a:pos x="7" y="23"/>
                </a:cxn>
                <a:cxn ang="0">
                  <a:pos x="17" y="29"/>
                </a:cxn>
                <a:cxn ang="0">
                  <a:pos x="29" y="21"/>
                </a:cxn>
                <a:cxn ang="0">
                  <a:pos x="29" y="56"/>
                </a:cxn>
                <a:cxn ang="0">
                  <a:pos x="29" y="44"/>
                </a:cxn>
                <a:cxn ang="0">
                  <a:pos x="17" y="36"/>
                </a:cxn>
                <a:cxn ang="0">
                  <a:pos x="7" y="42"/>
                </a:cxn>
                <a:cxn ang="0">
                  <a:pos x="29" y="56"/>
                </a:cxn>
                <a:cxn ang="0">
                  <a:pos x="41" y="32"/>
                </a:cxn>
                <a:cxn ang="0">
                  <a:pos x="32" y="26"/>
                </a:cxn>
                <a:cxn ang="0">
                  <a:pos x="22" y="32"/>
                </a:cxn>
                <a:cxn ang="0">
                  <a:pos x="32" y="39"/>
                </a:cxn>
                <a:cxn ang="0">
                  <a:pos x="41" y="32"/>
                </a:cxn>
                <a:cxn ang="0">
                  <a:pos x="56" y="23"/>
                </a:cxn>
                <a:cxn ang="0">
                  <a:pos x="35" y="8"/>
                </a:cxn>
                <a:cxn ang="0">
                  <a:pos x="35" y="21"/>
                </a:cxn>
                <a:cxn ang="0">
                  <a:pos x="46" y="29"/>
                </a:cxn>
                <a:cxn ang="0">
                  <a:pos x="56" y="23"/>
                </a:cxn>
                <a:cxn ang="0">
                  <a:pos x="56" y="42"/>
                </a:cxn>
                <a:cxn ang="0">
                  <a:pos x="46" y="36"/>
                </a:cxn>
                <a:cxn ang="0">
                  <a:pos x="35" y="44"/>
                </a:cxn>
                <a:cxn ang="0">
                  <a:pos x="35" y="56"/>
                </a:cxn>
                <a:cxn ang="0">
                  <a:pos x="56" y="42"/>
                </a:cxn>
                <a:cxn ang="0">
                  <a:pos x="58" y="37"/>
                </a:cxn>
                <a:cxn ang="0">
                  <a:pos x="58" y="28"/>
                </a:cxn>
                <a:cxn ang="0">
                  <a:pos x="51" y="32"/>
                </a:cxn>
                <a:cxn ang="0">
                  <a:pos x="58" y="37"/>
                </a:cxn>
              </a:cxnLst>
              <a:rect l="0" t="0" r="r" b="b"/>
              <a:pathLst>
                <a:path w="64" h="64">
                  <a:moveTo>
                    <a:pt x="64" y="42"/>
                  </a:moveTo>
                  <a:cubicBezTo>
                    <a:pt x="64" y="43"/>
                    <a:pt x="63" y="44"/>
                    <a:pt x="63" y="44"/>
                  </a:cubicBezTo>
                  <a:cubicBezTo>
                    <a:pt x="33" y="64"/>
                    <a:pt x="33" y="64"/>
                    <a:pt x="33" y="64"/>
                  </a:cubicBezTo>
                  <a:cubicBezTo>
                    <a:pt x="33" y="64"/>
                    <a:pt x="32" y="64"/>
                    <a:pt x="32" y="64"/>
                  </a:cubicBezTo>
                  <a:cubicBezTo>
                    <a:pt x="31" y="64"/>
                    <a:pt x="31" y="64"/>
                    <a:pt x="30" y="64"/>
                  </a:cubicBezTo>
                  <a:cubicBezTo>
                    <a:pt x="1" y="44"/>
                    <a:pt x="1" y="44"/>
                    <a:pt x="1" y="44"/>
                  </a:cubicBezTo>
                  <a:cubicBezTo>
                    <a:pt x="0" y="44"/>
                    <a:pt x="0" y="43"/>
                    <a:pt x="0" y="42"/>
                  </a:cubicBezTo>
                  <a:cubicBezTo>
                    <a:pt x="0" y="23"/>
                    <a:pt x="0" y="23"/>
                    <a:pt x="0" y="23"/>
                  </a:cubicBezTo>
                  <a:cubicBezTo>
                    <a:pt x="0" y="22"/>
                    <a:pt x="0" y="21"/>
                    <a:pt x="1" y="20"/>
                  </a:cubicBezTo>
                  <a:cubicBezTo>
                    <a:pt x="30" y="1"/>
                    <a:pt x="30" y="1"/>
                    <a:pt x="30" y="1"/>
                  </a:cubicBezTo>
                  <a:cubicBezTo>
                    <a:pt x="31" y="1"/>
                    <a:pt x="31" y="0"/>
                    <a:pt x="32" y="0"/>
                  </a:cubicBezTo>
                  <a:cubicBezTo>
                    <a:pt x="32" y="0"/>
                    <a:pt x="33" y="1"/>
                    <a:pt x="33" y="1"/>
                  </a:cubicBezTo>
                  <a:cubicBezTo>
                    <a:pt x="63" y="20"/>
                    <a:pt x="63" y="20"/>
                    <a:pt x="63" y="20"/>
                  </a:cubicBezTo>
                  <a:cubicBezTo>
                    <a:pt x="63" y="21"/>
                    <a:pt x="64" y="22"/>
                    <a:pt x="64" y="23"/>
                  </a:cubicBezTo>
                  <a:lnTo>
                    <a:pt x="64" y="42"/>
                  </a:lnTo>
                  <a:close/>
                  <a:moveTo>
                    <a:pt x="12" y="32"/>
                  </a:moveTo>
                  <a:cubicBezTo>
                    <a:pt x="5" y="28"/>
                    <a:pt x="5" y="28"/>
                    <a:pt x="5" y="28"/>
                  </a:cubicBezTo>
                  <a:cubicBezTo>
                    <a:pt x="5" y="37"/>
                    <a:pt x="5" y="37"/>
                    <a:pt x="5" y="37"/>
                  </a:cubicBezTo>
                  <a:lnTo>
                    <a:pt x="12" y="32"/>
                  </a:lnTo>
                  <a:close/>
                  <a:moveTo>
                    <a:pt x="29" y="21"/>
                  </a:moveTo>
                  <a:cubicBezTo>
                    <a:pt x="29" y="8"/>
                    <a:pt x="29" y="8"/>
                    <a:pt x="29" y="8"/>
                  </a:cubicBezTo>
                  <a:cubicBezTo>
                    <a:pt x="7" y="23"/>
                    <a:pt x="7" y="23"/>
                    <a:pt x="7" y="23"/>
                  </a:cubicBezTo>
                  <a:cubicBezTo>
                    <a:pt x="17" y="29"/>
                    <a:pt x="17" y="29"/>
                    <a:pt x="17" y="29"/>
                  </a:cubicBezTo>
                  <a:lnTo>
                    <a:pt x="29" y="21"/>
                  </a:lnTo>
                  <a:close/>
                  <a:moveTo>
                    <a:pt x="29" y="56"/>
                  </a:moveTo>
                  <a:cubicBezTo>
                    <a:pt x="29" y="44"/>
                    <a:pt x="29" y="44"/>
                    <a:pt x="29" y="44"/>
                  </a:cubicBezTo>
                  <a:cubicBezTo>
                    <a:pt x="17" y="36"/>
                    <a:pt x="17" y="36"/>
                    <a:pt x="17" y="36"/>
                  </a:cubicBezTo>
                  <a:cubicBezTo>
                    <a:pt x="7" y="42"/>
                    <a:pt x="7" y="42"/>
                    <a:pt x="7" y="42"/>
                  </a:cubicBezTo>
                  <a:lnTo>
                    <a:pt x="29" y="56"/>
                  </a:lnTo>
                  <a:close/>
                  <a:moveTo>
                    <a:pt x="41" y="32"/>
                  </a:moveTo>
                  <a:cubicBezTo>
                    <a:pt x="32" y="26"/>
                    <a:pt x="32" y="26"/>
                    <a:pt x="32" y="26"/>
                  </a:cubicBezTo>
                  <a:cubicBezTo>
                    <a:pt x="22" y="32"/>
                    <a:pt x="22" y="32"/>
                    <a:pt x="22" y="32"/>
                  </a:cubicBezTo>
                  <a:cubicBezTo>
                    <a:pt x="32" y="39"/>
                    <a:pt x="32" y="39"/>
                    <a:pt x="32" y="39"/>
                  </a:cubicBezTo>
                  <a:lnTo>
                    <a:pt x="41" y="32"/>
                  </a:lnTo>
                  <a:close/>
                  <a:moveTo>
                    <a:pt x="56" y="23"/>
                  </a:moveTo>
                  <a:cubicBezTo>
                    <a:pt x="35" y="8"/>
                    <a:pt x="35" y="8"/>
                    <a:pt x="35" y="8"/>
                  </a:cubicBezTo>
                  <a:cubicBezTo>
                    <a:pt x="35" y="21"/>
                    <a:pt x="35" y="21"/>
                    <a:pt x="35" y="21"/>
                  </a:cubicBezTo>
                  <a:cubicBezTo>
                    <a:pt x="46" y="29"/>
                    <a:pt x="46" y="29"/>
                    <a:pt x="46" y="29"/>
                  </a:cubicBezTo>
                  <a:lnTo>
                    <a:pt x="56" y="23"/>
                  </a:lnTo>
                  <a:close/>
                  <a:moveTo>
                    <a:pt x="56" y="42"/>
                  </a:moveTo>
                  <a:cubicBezTo>
                    <a:pt x="46" y="36"/>
                    <a:pt x="46" y="36"/>
                    <a:pt x="46" y="36"/>
                  </a:cubicBezTo>
                  <a:cubicBezTo>
                    <a:pt x="35" y="44"/>
                    <a:pt x="35" y="44"/>
                    <a:pt x="35" y="44"/>
                  </a:cubicBezTo>
                  <a:cubicBezTo>
                    <a:pt x="35" y="56"/>
                    <a:pt x="35" y="56"/>
                    <a:pt x="35" y="56"/>
                  </a:cubicBezTo>
                  <a:lnTo>
                    <a:pt x="56" y="42"/>
                  </a:lnTo>
                  <a:close/>
                  <a:moveTo>
                    <a:pt x="58" y="37"/>
                  </a:moveTo>
                  <a:cubicBezTo>
                    <a:pt x="58" y="28"/>
                    <a:pt x="58" y="28"/>
                    <a:pt x="58" y="28"/>
                  </a:cubicBezTo>
                  <a:cubicBezTo>
                    <a:pt x="51" y="32"/>
                    <a:pt x="51" y="32"/>
                    <a:pt x="51" y="32"/>
                  </a:cubicBezTo>
                  <a:lnTo>
                    <a:pt x="58" y="37"/>
                  </a:lnTo>
                  <a:close/>
                </a:path>
              </a:pathLst>
            </a:custGeom>
            <a:solidFill>
              <a:schemeClr val="bg1"/>
            </a:solidFill>
            <a:ln w="9525">
              <a:noFill/>
              <a:round/>
              <a:headEnd/>
              <a:tailEnd/>
            </a:ln>
          </p:spPr>
          <p:txBody>
            <a:bodyPr vert="horz" wrap="square" lIns="121913" tIns="60956" rIns="121913" bIns="60956" numCol="1" anchor="t" anchorCtr="0" compatLnSpc="1">
              <a:prstTxWarp prst="textNoShape">
                <a:avLst/>
              </a:prstTxWarp>
            </a:bodyPr>
            <a:lstStyle/>
            <a:p>
              <a:endParaRPr lang="en-US" sz="1707" dirty="0">
                <a:solidFill>
                  <a:schemeClr val="tx1">
                    <a:lumMod val="75000"/>
                    <a:lumOff val="25000"/>
                  </a:schemeClr>
                </a:solidFill>
                <a:latin typeface="+mn-ea"/>
              </a:endParaRPr>
            </a:p>
          </p:txBody>
        </p:sp>
      </p:grpSp>
      <p:grpSp>
        <p:nvGrpSpPr>
          <p:cNvPr id="20" name="Group 142"/>
          <p:cNvGrpSpPr/>
          <p:nvPr/>
        </p:nvGrpSpPr>
        <p:grpSpPr>
          <a:xfrm>
            <a:off x="6223917" y="1954535"/>
            <a:ext cx="1177898" cy="1178882"/>
            <a:chOff x="4639368" y="1140216"/>
            <a:chExt cx="883472" cy="884210"/>
          </a:xfrm>
        </p:grpSpPr>
        <p:sp>
          <p:nvSpPr>
            <p:cNvPr id="21" name="Oval 132"/>
            <p:cNvSpPr>
              <a:spLocks noChangeAspect="1"/>
            </p:cNvSpPr>
            <p:nvPr/>
          </p:nvSpPr>
          <p:spPr>
            <a:xfrm flipH="1">
              <a:off x="4639368" y="1140216"/>
              <a:ext cx="883472" cy="884210"/>
            </a:xfrm>
            <a:prstGeom prst="ellipse">
              <a:avLst/>
            </a:prstGeom>
            <a:solidFill>
              <a:srgbClr val="E33A58"/>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133" dirty="0">
                <a:solidFill>
                  <a:schemeClr val="tx1">
                    <a:lumMod val="75000"/>
                    <a:lumOff val="25000"/>
                  </a:schemeClr>
                </a:solidFill>
                <a:latin typeface="+mn-ea"/>
              </a:endParaRPr>
            </a:p>
          </p:txBody>
        </p:sp>
        <p:sp>
          <p:nvSpPr>
            <p:cNvPr id="22" name="Freeform 152"/>
            <p:cNvSpPr>
              <a:spLocks noEditPoints="1"/>
            </p:cNvSpPr>
            <p:nvPr/>
          </p:nvSpPr>
          <p:spPr bwMode="auto">
            <a:xfrm>
              <a:off x="4880717" y="1397136"/>
              <a:ext cx="400775" cy="370370"/>
            </a:xfrm>
            <a:custGeom>
              <a:avLst/>
              <a:gdLst/>
              <a:ahLst/>
              <a:cxnLst>
                <a:cxn ang="0">
                  <a:pos x="67" y="20"/>
                </a:cxn>
                <a:cxn ang="0">
                  <a:pos x="46" y="36"/>
                </a:cxn>
                <a:cxn ang="0">
                  <a:pos x="42" y="40"/>
                </a:cxn>
                <a:cxn ang="0">
                  <a:pos x="39" y="47"/>
                </a:cxn>
                <a:cxn ang="0">
                  <a:pos x="44" y="52"/>
                </a:cxn>
                <a:cxn ang="0">
                  <a:pos x="52" y="58"/>
                </a:cxn>
                <a:cxn ang="0">
                  <a:pos x="52" y="61"/>
                </a:cxn>
                <a:cxn ang="0">
                  <a:pos x="51" y="62"/>
                </a:cxn>
                <a:cxn ang="0">
                  <a:pos x="17" y="62"/>
                </a:cxn>
                <a:cxn ang="0">
                  <a:pos x="16" y="61"/>
                </a:cxn>
                <a:cxn ang="0">
                  <a:pos x="16" y="58"/>
                </a:cxn>
                <a:cxn ang="0">
                  <a:pos x="24" y="52"/>
                </a:cxn>
                <a:cxn ang="0">
                  <a:pos x="29" y="47"/>
                </a:cxn>
                <a:cxn ang="0">
                  <a:pos x="26" y="40"/>
                </a:cxn>
                <a:cxn ang="0">
                  <a:pos x="22" y="36"/>
                </a:cxn>
                <a:cxn ang="0">
                  <a:pos x="0" y="20"/>
                </a:cxn>
                <a:cxn ang="0">
                  <a:pos x="0" y="15"/>
                </a:cxn>
                <a:cxn ang="0">
                  <a:pos x="4" y="11"/>
                </a:cxn>
                <a:cxn ang="0">
                  <a:pos x="16" y="11"/>
                </a:cxn>
                <a:cxn ang="0">
                  <a:pos x="16" y="7"/>
                </a:cxn>
                <a:cxn ang="0">
                  <a:pos x="22" y="0"/>
                </a:cxn>
                <a:cxn ang="0">
                  <a:pos x="45" y="0"/>
                </a:cxn>
                <a:cxn ang="0">
                  <a:pos x="52" y="7"/>
                </a:cxn>
                <a:cxn ang="0">
                  <a:pos x="52" y="11"/>
                </a:cxn>
                <a:cxn ang="0">
                  <a:pos x="63" y="11"/>
                </a:cxn>
                <a:cxn ang="0">
                  <a:pos x="67" y="15"/>
                </a:cxn>
                <a:cxn ang="0">
                  <a:pos x="67" y="20"/>
                </a:cxn>
                <a:cxn ang="0">
                  <a:pos x="16" y="16"/>
                </a:cxn>
                <a:cxn ang="0">
                  <a:pos x="6" y="16"/>
                </a:cxn>
                <a:cxn ang="0">
                  <a:pos x="6" y="20"/>
                </a:cxn>
                <a:cxn ang="0">
                  <a:pos x="19" y="31"/>
                </a:cxn>
                <a:cxn ang="0">
                  <a:pos x="16" y="16"/>
                </a:cxn>
                <a:cxn ang="0">
                  <a:pos x="62" y="16"/>
                </a:cxn>
                <a:cxn ang="0">
                  <a:pos x="52" y="16"/>
                </a:cxn>
                <a:cxn ang="0">
                  <a:pos x="49" y="31"/>
                </a:cxn>
                <a:cxn ang="0">
                  <a:pos x="62" y="20"/>
                </a:cxn>
                <a:cxn ang="0">
                  <a:pos x="62" y="16"/>
                </a:cxn>
              </a:cxnLst>
              <a:rect l="0" t="0" r="r" b="b"/>
              <a:pathLst>
                <a:path w="67" h="62">
                  <a:moveTo>
                    <a:pt x="67" y="20"/>
                  </a:moveTo>
                  <a:cubicBezTo>
                    <a:pt x="67" y="27"/>
                    <a:pt x="58" y="36"/>
                    <a:pt x="46" y="36"/>
                  </a:cubicBezTo>
                  <a:cubicBezTo>
                    <a:pt x="44" y="38"/>
                    <a:pt x="42" y="40"/>
                    <a:pt x="42" y="40"/>
                  </a:cubicBezTo>
                  <a:cubicBezTo>
                    <a:pt x="40" y="42"/>
                    <a:pt x="39" y="44"/>
                    <a:pt x="39" y="47"/>
                  </a:cubicBezTo>
                  <a:cubicBezTo>
                    <a:pt x="39" y="49"/>
                    <a:pt x="40" y="52"/>
                    <a:pt x="44" y="52"/>
                  </a:cubicBezTo>
                  <a:cubicBezTo>
                    <a:pt x="48" y="52"/>
                    <a:pt x="52" y="54"/>
                    <a:pt x="52" y="58"/>
                  </a:cubicBezTo>
                  <a:cubicBezTo>
                    <a:pt x="52" y="61"/>
                    <a:pt x="52" y="61"/>
                    <a:pt x="52" y="61"/>
                  </a:cubicBezTo>
                  <a:cubicBezTo>
                    <a:pt x="52" y="62"/>
                    <a:pt x="51" y="62"/>
                    <a:pt x="51" y="62"/>
                  </a:cubicBezTo>
                  <a:cubicBezTo>
                    <a:pt x="17" y="62"/>
                    <a:pt x="17" y="62"/>
                    <a:pt x="17" y="62"/>
                  </a:cubicBezTo>
                  <a:cubicBezTo>
                    <a:pt x="16" y="62"/>
                    <a:pt x="16" y="62"/>
                    <a:pt x="16" y="61"/>
                  </a:cubicBezTo>
                  <a:cubicBezTo>
                    <a:pt x="16" y="58"/>
                    <a:pt x="16" y="58"/>
                    <a:pt x="16" y="58"/>
                  </a:cubicBezTo>
                  <a:cubicBezTo>
                    <a:pt x="16" y="54"/>
                    <a:pt x="20" y="52"/>
                    <a:pt x="24" y="52"/>
                  </a:cubicBezTo>
                  <a:cubicBezTo>
                    <a:pt x="27" y="52"/>
                    <a:pt x="29" y="49"/>
                    <a:pt x="29" y="47"/>
                  </a:cubicBezTo>
                  <a:cubicBezTo>
                    <a:pt x="29" y="44"/>
                    <a:pt x="28" y="42"/>
                    <a:pt x="26" y="40"/>
                  </a:cubicBezTo>
                  <a:cubicBezTo>
                    <a:pt x="25" y="40"/>
                    <a:pt x="24" y="38"/>
                    <a:pt x="22" y="36"/>
                  </a:cubicBezTo>
                  <a:cubicBezTo>
                    <a:pt x="10" y="36"/>
                    <a:pt x="0" y="27"/>
                    <a:pt x="0" y="20"/>
                  </a:cubicBezTo>
                  <a:cubicBezTo>
                    <a:pt x="0" y="15"/>
                    <a:pt x="0" y="15"/>
                    <a:pt x="0" y="15"/>
                  </a:cubicBezTo>
                  <a:cubicBezTo>
                    <a:pt x="0" y="12"/>
                    <a:pt x="2" y="11"/>
                    <a:pt x="4" y="11"/>
                  </a:cubicBezTo>
                  <a:cubicBezTo>
                    <a:pt x="16" y="11"/>
                    <a:pt x="16" y="11"/>
                    <a:pt x="16" y="11"/>
                  </a:cubicBezTo>
                  <a:cubicBezTo>
                    <a:pt x="16" y="7"/>
                    <a:pt x="16" y="7"/>
                    <a:pt x="16" y="7"/>
                  </a:cubicBezTo>
                  <a:cubicBezTo>
                    <a:pt x="16" y="3"/>
                    <a:pt x="19" y="0"/>
                    <a:pt x="22" y="0"/>
                  </a:cubicBezTo>
                  <a:cubicBezTo>
                    <a:pt x="45" y="0"/>
                    <a:pt x="45" y="0"/>
                    <a:pt x="45" y="0"/>
                  </a:cubicBezTo>
                  <a:cubicBezTo>
                    <a:pt x="49" y="0"/>
                    <a:pt x="52" y="3"/>
                    <a:pt x="52" y="7"/>
                  </a:cubicBezTo>
                  <a:cubicBezTo>
                    <a:pt x="52" y="11"/>
                    <a:pt x="52" y="11"/>
                    <a:pt x="52" y="11"/>
                  </a:cubicBezTo>
                  <a:cubicBezTo>
                    <a:pt x="63" y="11"/>
                    <a:pt x="63" y="11"/>
                    <a:pt x="63" y="11"/>
                  </a:cubicBezTo>
                  <a:cubicBezTo>
                    <a:pt x="66" y="11"/>
                    <a:pt x="67" y="12"/>
                    <a:pt x="67" y="15"/>
                  </a:cubicBezTo>
                  <a:lnTo>
                    <a:pt x="67" y="20"/>
                  </a:lnTo>
                  <a:close/>
                  <a:moveTo>
                    <a:pt x="16" y="16"/>
                  </a:moveTo>
                  <a:cubicBezTo>
                    <a:pt x="6" y="16"/>
                    <a:pt x="6" y="16"/>
                    <a:pt x="6" y="16"/>
                  </a:cubicBezTo>
                  <a:cubicBezTo>
                    <a:pt x="6" y="20"/>
                    <a:pt x="6" y="20"/>
                    <a:pt x="6" y="20"/>
                  </a:cubicBezTo>
                  <a:cubicBezTo>
                    <a:pt x="6" y="24"/>
                    <a:pt x="11" y="29"/>
                    <a:pt x="19" y="31"/>
                  </a:cubicBezTo>
                  <a:cubicBezTo>
                    <a:pt x="17" y="27"/>
                    <a:pt x="16" y="22"/>
                    <a:pt x="16" y="16"/>
                  </a:cubicBezTo>
                  <a:close/>
                  <a:moveTo>
                    <a:pt x="62" y="16"/>
                  </a:moveTo>
                  <a:cubicBezTo>
                    <a:pt x="52" y="16"/>
                    <a:pt x="52" y="16"/>
                    <a:pt x="52" y="16"/>
                  </a:cubicBezTo>
                  <a:cubicBezTo>
                    <a:pt x="52" y="22"/>
                    <a:pt x="51" y="27"/>
                    <a:pt x="49" y="31"/>
                  </a:cubicBezTo>
                  <a:cubicBezTo>
                    <a:pt x="57" y="29"/>
                    <a:pt x="62" y="24"/>
                    <a:pt x="62" y="20"/>
                  </a:cubicBezTo>
                  <a:lnTo>
                    <a:pt x="62" y="16"/>
                  </a:lnTo>
                  <a:close/>
                </a:path>
              </a:pathLst>
            </a:custGeom>
            <a:solidFill>
              <a:schemeClr val="bg1"/>
            </a:solidFill>
            <a:ln w="9525">
              <a:noFill/>
              <a:round/>
              <a:headEnd/>
              <a:tailEnd/>
            </a:ln>
          </p:spPr>
          <p:txBody>
            <a:bodyPr vert="horz" wrap="square" lIns="121913" tIns="60956" rIns="121913" bIns="60956" numCol="1" anchor="t" anchorCtr="0" compatLnSpc="1">
              <a:prstTxWarp prst="textNoShape">
                <a:avLst/>
              </a:prstTxWarp>
            </a:bodyPr>
            <a:lstStyle/>
            <a:p>
              <a:endParaRPr lang="en-US" sz="1707" dirty="0">
                <a:solidFill>
                  <a:schemeClr val="tx1">
                    <a:lumMod val="75000"/>
                    <a:lumOff val="25000"/>
                  </a:schemeClr>
                </a:solidFill>
                <a:latin typeface="+mn-ea"/>
              </a:endParaRPr>
            </a:p>
          </p:txBody>
        </p:sp>
      </p:grpSp>
      <p:grpSp>
        <p:nvGrpSpPr>
          <p:cNvPr id="23" name="Group 141"/>
          <p:cNvGrpSpPr/>
          <p:nvPr/>
        </p:nvGrpSpPr>
        <p:grpSpPr>
          <a:xfrm>
            <a:off x="7244452" y="2717867"/>
            <a:ext cx="1177898" cy="1178882"/>
            <a:chOff x="5433386" y="1712746"/>
            <a:chExt cx="883472" cy="884210"/>
          </a:xfrm>
        </p:grpSpPr>
        <p:sp>
          <p:nvSpPr>
            <p:cNvPr id="24" name="Oval 117"/>
            <p:cNvSpPr>
              <a:spLocks noChangeAspect="1"/>
            </p:cNvSpPr>
            <p:nvPr/>
          </p:nvSpPr>
          <p:spPr>
            <a:xfrm flipH="1">
              <a:off x="5433386" y="1712746"/>
              <a:ext cx="883472" cy="884210"/>
            </a:xfrm>
            <a:prstGeom prst="ellipse">
              <a:avLst/>
            </a:prstGeom>
            <a:solidFill>
              <a:srgbClr val="2CA8B5"/>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133" dirty="0">
                <a:solidFill>
                  <a:schemeClr val="tx1">
                    <a:lumMod val="75000"/>
                    <a:lumOff val="25000"/>
                  </a:schemeClr>
                </a:solidFill>
                <a:latin typeface="+mn-ea"/>
              </a:endParaRPr>
            </a:p>
          </p:txBody>
        </p:sp>
        <p:sp>
          <p:nvSpPr>
            <p:cNvPr id="25" name="Freeform 66"/>
            <p:cNvSpPr>
              <a:spLocks noEditPoints="1"/>
            </p:cNvSpPr>
            <p:nvPr/>
          </p:nvSpPr>
          <p:spPr bwMode="auto">
            <a:xfrm>
              <a:off x="5641291" y="1973482"/>
              <a:ext cx="467662" cy="362739"/>
            </a:xfrm>
            <a:custGeom>
              <a:avLst/>
              <a:gdLst/>
              <a:ahLst/>
              <a:cxnLst>
                <a:cxn ang="0">
                  <a:pos x="29" y="41"/>
                </a:cxn>
                <a:cxn ang="0">
                  <a:pos x="22" y="40"/>
                </a:cxn>
                <a:cxn ang="0">
                  <a:pos x="11" y="45"/>
                </a:cxn>
                <a:cxn ang="0">
                  <a:pos x="7" y="46"/>
                </a:cxn>
                <a:cxn ang="0">
                  <a:pos x="7" y="46"/>
                </a:cxn>
                <a:cxn ang="0">
                  <a:pos x="6" y="45"/>
                </a:cxn>
                <a:cxn ang="0">
                  <a:pos x="6" y="43"/>
                </a:cxn>
                <a:cxn ang="0">
                  <a:pos x="11" y="36"/>
                </a:cxn>
                <a:cxn ang="0">
                  <a:pos x="0" y="20"/>
                </a:cxn>
                <a:cxn ang="0">
                  <a:pos x="29" y="0"/>
                </a:cxn>
                <a:cxn ang="0">
                  <a:pos x="57" y="20"/>
                </a:cxn>
                <a:cxn ang="0">
                  <a:pos x="29" y="41"/>
                </a:cxn>
                <a:cxn ang="0">
                  <a:pos x="62" y="47"/>
                </a:cxn>
                <a:cxn ang="0">
                  <a:pos x="66" y="53"/>
                </a:cxn>
                <a:cxn ang="0">
                  <a:pos x="67" y="55"/>
                </a:cxn>
                <a:cxn ang="0">
                  <a:pos x="66" y="56"/>
                </a:cxn>
                <a:cxn ang="0">
                  <a:pos x="62" y="55"/>
                </a:cxn>
                <a:cxn ang="0">
                  <a:pos x="51" y="50"/>
                </a:cxn>
                <a:cxn ang="0">
                  <a:pos x="44" y="51"/>
                </a:cxn>
                <a:cxn ang="0">
                  <a:pos x="25" y="46"/>
                </a:cxn>
                <a:cxn ang="0">
                  <a:pos x="29" y="46"/>
                </a:cxn>
                <a:cxn ang="0">
                  <a:pos x="52" y="39"/>
                </a:cxn>
                <a:cxn ang="0">
                  <a:pos x="62" y="20"/>
                </a:cxn>
                <a:cxn ang="0">
                  <a:pos x="61" y="14"/>
                </a:cxn>
                <a:cxn ang="0">
                  <a:pos x="72" y="30"/>
                </a:cxn>
                <a:cxn ang="0">
                  <a:pos x="62" y="47"/>
                </a:cxn>
              </a:cxnLst>
              <a:rect l="0" t="0" r="r" b="b"/>
              <a:pathLst>
                <a:path w="72" h="56">
                  <a:moveTo>
                    <a:pt x="29" y="41"/>
                  </a:moveTo>
                  <a:cubicBezTo>
                    <a:pt x="26" y="41"/>
                    <a:pt x="24" y="40"/>
                    <a:pt x="22" y="40"/>
                  </a:cubicBezTo>
                  <a:cubicBezTo>
                    <a:pt x="18" y="42"/>
                    <a:pt x="15" y="44"/>
                    <a:pt x="11" y="45"/>
                  </a:cubicBezTo>
                  <a:cubicBezTo>
                    <a:pt x="9" y="45"/>
                    <a:pt x="8" y="46"/>
                    <a:pt x="7" y="46"/>
                  </a:cubicBezTo>
                  <a:cubicBezTo>
                    <a:pt x="7" y="46"/>
                    <a:pt x="7" y="46"/>
                    <a:pt x="7" y="46"/>
                  </a:cubicBezTo>
                  <a:cubicBezTo>
                    <a:pt x="6" y="46"/>
                    <a:pt x="6" y="45"/>
                    <a:pt x="6" y="45"/>
                  </a:cubicBezTo>
                  <a:cubicBezTo>
                    <a:pt x="5" y="44"/>
                    <a:pt x="6" y="43"/>
                    <a:pt x="6" y="43"/>
                  </a:cubicBezTo>
                  <a:cubicBezTo>
                    <a:pt x="8" y="41"/>
                    <a:pt x="10" y="40"/>
                    <a:pt x="11" y="36"/>
                  </a:cubicBezTo>
                  <a:cubicBezTo>
                    <a:pt x="5" y="32"/>
                    <a:pt x="0" y="27"/>
                    <a:pt x="0" y="20"/>
                  </a:cubicBezTo>
                  <a:cubicBezTo>
                    <a:pt x="0" y="9"/>
                    <a:pt x="13" y="0"/>
                    <a:pt x="29" y="0"/>
                  </a:cubicBezTo>
                  <a:cubicBezTo>
                    <a:pt x="44" y="0"/>
                    <a:pt x="57" y="9"/>
                    <a:pt x="57" y="20"/>
                  </a:cubicBezTo>
                  <a:cubicBezTo>
                    <a:pt x="57" y="32"/>
                    <a:pt x="44" y="41"/>
                    <a:pt x="29" y="41"/>
                  </a:cubicBezTo>
                  <a:close/>
                  <a:moveTo>
                    <a:pt x="62" y="47"/>
                  </a:moveTo>
                  <a:cubicBezTo>
                    <a:pt x="63" y="50"/>
                    <a:pt x="65" y="51"/>
                    <a:pt x="66" y="53"/>
                  </a:cubicBezTo>
                  <a:cubicBezTo>
                    <a:pt x="67" y="54"/>
                    <a:pt x="67" y="54"/>
                    <a:pt x="67" y="55"/>
                  </a:cubicBezTo>
                  <a:cubicBezTo>
                    <a:pt x="67" y="56"/>
                    <a:pt x="67" y="56"/>
                    <a:pt x="66" y="56"/>
                  </a:cubicBezTo>
                  <a:cubicBezTo>
                    <a:pt x="65" y="56"/>
                    <a:pt x="63" y="56"/>
                    <a:pt x="62" y="55"/>
                  </a:cubicBezTo>
                  <a:cubicBezTo>
                    <a:pt x="58" y="54"/>
                    <a:pt x="55" y="53"/>
                    <a:pt x="51" y="50"/>
                  </a:cubicBezTo>
                  <a:cubicBezTo>
                    <a:pt x="49" y="51"/>
                    <a:pt x="47" y="51"/>
                    <a:pt x="44" y="51"/>
                  </a:cubicBezTo>
                  <a:cubicBezTo>
                    <a:pt x="37" y="51"/>
                    <a:pt x="30" y="49"/>
                    <a:pt x="25" y="46"/>
                  </a:cubicBezTo>
                  <a:cubicBezTo>
                    <a:pt x="26" y="46"/>
                    <a:pt x="28" y="46"/>
                    <a:pt x="29" y="46"/>
                  </a:cubicBezTo>
                  <a:cubicBezTo>
                    <a:pt x="37" y="46"/>
                    <a:pt x="46" y="43"/>
                    <a:pt x="52" y="39"/>
                  </a:cubicBezTo>
                  <a:cubicBezTo>
                    <a:pt x="58" y="34"/>
                    <a:pt x="62" y="27"/>
                    <a:pt x="62" y="20"/>
                  </a:cubicBezTo>
                  <a:cubicBezTo>
                    <a:pt x="62" y="18"/>
                    <a:pt x="62" y="16"/>
                    <a:pt x="61" y="14"/>
                  </a:cubicBezTo>
                  <a:cubicBezTo>
                    <a:pt x="68" y="18"/>
                    <a:pt x="72" y="24"/>
                    <a:pt x="72" y="30"/>
                  </a:cubicBezTo>
                  <a:cubicBezTo>
                    <a:pt x="72" y="37"/>
                    <a:pt x="68" y="43"/>
                    <a:pt x="62" y="47"/>
                  </a:cubicBezTo>
                  <a:close/>
                </a:path>
              </a:pathLst>
            </a:custGeom>
            <a:solidFill>
              <a:schemeClr val="bg1"/>
            </a:solidFill>
            <a:ln w="9525">
              <a:noFill/>
              <a:round/>
              <a:headEnd/>
              <a:tailEnd/>
            </a:ln>
          </p:spPr>
          <p:txBody>
            <a:bodyPr vert="horz" wrap="square" lIns="121913" tIns="60956" rIns="121913" bIns="60956" numCol="1" anchor="t" anchorCtr="0" compatLnSpc="1">
              <a:prstTxWarp prst="textNoShape">
                <a:avLst/>
              </a:prstTxWarp>
            </a:bodyPr>
            <a:lstStyle/>
            <a:p>
              <a:endParaRPr lang="en-US" sz="1707" dirty="0">
                <a:solidFill>
                  <a:schemeClr val="tx1">
                    <a:lumMod val="75000"/>
                    <a:lumOff val="25000"/>
                  </a:schemeClr>
                </a:solidFill>
                <a:latin typeface="+mn-ea"/>
              </a:endParaRPr>
            </a:p>
          </p:txBody>
        </p:sp>
      </p:grpSp>
      <p:sp>
        <p:nvSpPr>
          <p:cNvPr id="26" name="TextBox 143"/>
          <p:cNvSpPr txBox="1"/>
          <p:nvPr/>
        </p:nvSpPr>
        <p:spPr>
          <a:xfrm>
            <a:off x="2019570" y="1448515"/>
            <a:ext cx="2737346" cy="923330"/>
          </a:xfrm>
          <a:prstGeom prst="rect">
            <a:avLst/>
          </a:prstGeom>
          <a:noFill/>
        </p:spPr>
        <p:txBody>
          <a:bodyPr wrap="square" rtlCol="0">
            <a:spAutoFit/>
          </a:bodyPr>
          <a:lstStyle/>
          <a:p>
            <a:pPr algn="r">
              <a:lnSpc>
                <a:spcPct val="150000"/>
              </a:lnSpc>
            </a:pPr>
            <a:r>
              <a:rPr lang="zh-CN" altLang="en-US" sz="1200" dirty="0">
                <a:solidFill>
                  <a:schemeClr val="tx1">
                    <a:lumMod val="75000"/>
                    <a:lumOff val="25000"/>
                  </a:schemeClr>
                </a:solidFill>
                <a:latin typeface="+mn-ea"/>
                <a:cs typeface="+mn-ea"/>
                <a:sym typeface="+mn-lt"/>
              </a:rPr>
              <a:t>点击添加相关标题文字，点击添加相关标题文字，点击添加相关标题文字，点击添加相关标题</a:t>
            </a:r>
            <a:r>
              <a:rPr lang="zh-CN" altLang="en-US" sz="1200" dirty="0" smtClean="0">
                <a:solidFill>
                  <a:schemeClr val="tx1">
                    <a:lumMod val="75000"/>
                    <a:lumOff val="25000"/>
                  </a:schemeClr>
                </a:solidFill>
                <a:latin typeface="+mn-ea"/>
                <a:cs typeface="+mn-ea"/>
                <a:sym typeface="+mn-lt"/>
              </a:rPr>
              <a:t>文字。</a:t>
            </a:r>
            <a:endParaRPr lang="en-GB" altLang="zh-CN" sz="1200" dirty="0">
              <a:solidFill>
                <a:schemeClr val="tx1">
                  <a:lumMod val="75000"/>
                  <a:lumOff val="25000"/>
                </a:schemeClr>
              </a:solidFill>
              <a:latin typeface="+mn-ea"/>
              <a:cs typeface="+mn-ea"/>
              <a:sym typeface="+mn-lt"/>
            </a:endParaRPr>
          </a:p>
        </p:txBody>
      </p:sp>
      <p:sp>
        <p:nvSpPr>
          <p:cNvPr id="27" name="TextBox 144"/>
          <p:cNvSpPr txBox="1"/>
          <p:nvPr/>
        </p:nvSpPr>
        <p:spPr>
          <a:xfrm>
            <a:off x="844701" y="2534570"/>
            <a:ext cx="2793211" cy="646331"/>
          </a:xfrm>
          <a:prstGeom prst="rect">
            <a:avLst/>
          </a:prstGeom>
          <a:noFill/>
        </p:spPr>
        <p:txBody>
          <a:bodyPr wrap="square" rtlCol="0">
            <a:spAutoFit/>
          </a:bodyPr>
          <a:lstStyle/>
          <a:p>
            <a:pPr algn="r">
              <a:lnSpc>
                <a:spcPct val="150000"/>
              </a:lnSpc>
            </a:pPr>
            <a:r>
              <a:rPr lang="zh-CN" altLang="en-US" sz="1200" dirty="0">
                <a:solidFill>
                  <a:schemeClr val="tx1">
                    <a:lumMod val="75000"/>
                    <a:lumOff val="25000"/>
                  </a:schemeClr>
                </a:solidFill>
                <a:latin typeface="+mn-ea"/>
                <a:cs typeface="+mn-ea"/>
                <a:sym typeface="+mn-lt"/>
              </a:rPr>
              <a:t>点击添加相关标题文字，点击添加相关标题文字，点击添加相关标题</a:t>
            </a:r>
            <a:r>
              <a:rPr lang="zh-CN" altLang="en-US" sz="1200" dirty="0" smtClean="0">
                <a:solidFill>
                  <a:schemeClr val="tx1">
                    <a:lumMod val="75000"/>
                    <a:lumOff val="25000"/>
                  </a:schemeClr>
                </a:solidFill>
                <a:latin typeface="+mn-ea"/>
                <a:cs typeface="+mn-ea"/>
                <a:sym typeface="+mn-lt"/>
              </a:rPr>
              <a:t>文字。</a:t>
            </a:r>
            <a:endParaRPr lang="en-GB" altLang="zh-CN" sz="1200" dirty="0">
              <a:solidFill>
                <a:schemeClr val="tx1">
                  <a:lumMod val="75000"/>
                  <a:lumOff val="25000"/>
                </a:schemeClr>
              </a:solidFill>
              <a:latin typeface="+mn-ea"/>
              <a:cs typeface="+mn-ea"/>
              <a:sym typeface="+mn-lt"/>
            </a:endParaRPr>
          </a:p>
        </p:txBody>
      </p:sp>
      <p:sp>
        <p:nvSpPr>
          <p:cNvPr id="28" name="TextBox 145"/>
          <p:cNvSpPr txBox="1"/>
          <p:nvPr/>
        </p:nvSpPr>
        <p:spPr>
          <a:xfrm>
            <a:off x="7521643" y="1464145"/>
            <a:ext cx="2998371" cy="923330"/>
          </a:xfrm>
          <a:prstGeom prst="rect">
            <a:avLst/>
          </a:prstGeom>
          <a:noFill/>
        </p:spPr>
        <p:txBody>
          <a:bodyPr wrap="square" rtlCol="0">
            <a:spAutoFit/>
          </a:bodyPr>
          <a:lstStyle/>
          <a:p>
            <a:pPr>
              <a:lnSpc>
                <a:spcPct val="150000"/>
              </a:lnSpc>
            </a:pPr>
            <a:r>
              <a:rPr lang="zh-CN" altLang="en-US" sz="1200" dirty="0">
                <a:solidFill>
                  <a:schemeClr val="tx1">
                    <a:lumMod val="75000"/>
                    <a:lumOff val="25000"/>
                  </a:schemeClr>
                </a:solidFill>
                <a:latin typeface="+mn-ea"/>
                <a:cs typeface="+mn-ea"/>
                <a:sym typeface="+mn-lt"/>
              </a:rPr>
              <a:t>点击添加相关标题文字，点击添加相关标题文字，点击添加相关标题文字，点击添加相关标题文字，点击添加相关标题文字。</a:t>
            </a:r>
            <a:endParaRPr lang="en-GB" altLang="zh-CN" sz="1200" dirty="0">
              <a:solidFill>
                <a:schemeClr val="tx1">
                  <a:lumMod val="75000"/>
                  <a:lumOff val="25000"/>
                </a:schemeClr>
              </a:solidFill>
              <a:latin typeface="+mn-ea"/>
              <a:cs typeface="+mn-ea"/>
              <a:sym typeface="+mn-lt"/>
            </a:endParaRPr>
          </a:p>
        </p:txBody>
      </p:sp>
      <p:sp>
        <p:nvSpPr>
          <p:cNvPr id="29" name="TextBox 146"/>
          <p:cNvSpPr txBox="1"/>
          <p:nvPr/>
        </p:nvSpPr>
        <p:spPr>
          <a:xfrm>
            <a:off x="8753272" y="2593590"/>
            <a:ext cx="2884030" cy="646331"/>
          </a:xfrm>
          <a:prstGeom prst="rect">
            <a:avLst/>
          </a:prstGeom>
          <a:noFill/>
        </p:spPr>
        <p:txBody>
          <a:bodyPr wrap="square" rtlCol="0">
            <a:spAutoFit/>
          </a:bodyPr>
          <a:lstStyle/>
          <a:p>
            <a:pPr>
              <a:lnSpc>
                <a:spcPct val="150000"/>
              </a:lnSpc>
            </a:pPr>
            <a:r>
              <a:rPr lang="zh-CN" altLang="en-US" sz="1200" dirty="0">
                <a:solidFill>
                  <a:schemeClr val="tx1">
                    <a:lumMod val="75000"/>
                    <a:lumOff val="25000"/>
                  </a:schemeClr>
                </a:solidFill>
                <a:latin typeface="+mn-ea"/>
                <a:cs typeface="+mn-ea"/>
                <a:sym typeface="+mn-lt"/>
              </a:rPr>
              <a:t>点击添加相关标题文字，点击添加相关标题文字，点击添加相关标题</a:t>
            </a:r>
            <a:r>
              <a:rPr lang="zh-CN" altLang="en-US" sz="1200" dirty="0" smtClean="0">
                <a:solidFill>
                  <a:schemeClr val="tx1">
                    <a:lumMod val="75000"/>
                    <a:lumOff val="25000"/>
                  </a:schemeClr>
                </a:solidFill>
                <a:latin typeface="+mn-ea"/>
                <a:cs typeface="+mn-ea"/>
                <a:sym typeface="+mn-lt"/>
              </a:rPr>
              <a:t>文字。</a:t>
            </a:r>
            <a:endParaRPr lang="en-GB" altLang="zh-CN" sz="1200" dirty="0">
              <a:solidFill>
                <a:schemeClr val="tx1">
                  <a:lumMod val="75000"/>
                  <a:lumOff val="25000"/>
                </a:schemeClr>
              </a:solidFill>
              <a:latin typeface="+mn-ea"/>
              <a:cs typeface="+mn-ea"/>
              <a:sym typeface="+mn-lt"/>
            </a:endParaRPr>
          </a:p>
        </p:txBody>
      </p:sp>
      <p:sp>
        <p:nvSpPr>
          <p:cNvPr id="30" name="TextBox 147"/>
          <p:cNvSpPr txBox="1"/>
          <p:nvPr/>
        </p:nvSpPr>
        <p:spPr>
          <a:xfrm>
            <a:off x="3383624" y="5111951"/>
            <a:ext cx="2541721" cy="923330"/>
          </a:xfrm>
          <a:prstGeom prst="rect">
            <a:avLst/>
          </a:prstGeom>
          <a:noFill/>
        </p:spPr>
        <p:txBody>
          <a:bodyPr wrap="square" rtlCol="0">
            <a:spAutoFit/>
          </a:bodyPr>
          <a:lstStyle/>
          <a:p>
            <a:pPr algn="r">
              <a:lnSpc>
                <a:spcPct val="150000"/>
              </a:lnSpc>
            </a:pPr>
            <a:r>
              <a:rPr lang="zh-CN" altLang="en-US" sz="1200" dirty="0">
                <a:solidFill>
                  <a:schemeClr val="tx1">
                    <a:lumMod val="75000"/>
                    <a:lumOff val="25000"/>
                  </a:schemeClr>
                </a:solidFill>
                <a:latin typeface="+mn-ea"/>
                <a:cs typeface="+mn-ea"/>
                <a:sym typeface="+mn-lt"/>
              </a:rPr>
              <a:t>点击添加相关标题文字，点击添加相关标题文字，点击添加相关标题文字，点击添加相关标题</a:t>
            </a:r>
            <a:r>
              <a:rPr lang="zh-CN" altLang="en-US" sz="1200" dirty="0" smtClean="0">
                <a:solidFill>
                  <a:schemeClr val="tx1">
                    <a:lumMod val="75000"/>
                    <a:lumOff val="25000"/>
                  </a:schemeClr>
                </a:solidFill>
                <a:latin typeface="+mn-ea"/>
                <a:cs typeface="+mn-ea"/>
                <a:sym typeface="+mn-lt"/>
              </a:rPr>
              <a:t>文字。</a:t>
            </a:r>
            <a:endParaRPr lang="en-GB" altLang="zh-CN" sz="1200" dirty="0">
              <a:solidFill>
                <a:schemeClr val="tx1">
                  <a:lumMod val="75000"/>
                  <a:lumOff val="25000"/>
                </a:schemeClr>
              </a:solidFill>
              <a:latin typeface="+mn-ea"/>
              <a:cs typeface="+mn-ea"/>
              <a:sym typeface="+mn-lt"/>
            </a:endParaRPr>
          </a:p>
        </p:txBody>
      </p:sp>
      <p:sp>
        <p:nvSpPr>
          <p:cNvPr id="31" name="TextBox 148"/>
          <p:cNvSpPr txBox="1"/>
          <p:nvPr/>
        </p:nvSpPr>
        <p:spPr>
          <a:xfrm>
            <a:off x="6536929" y="5111951"/>
            <a:ext cx="2336858" cy="923330"/>
          </a:xfrm>
          <a:prstGeom prst="rect">
            <a:avLst/>
          </a:prstGeom>
          <a:noFill/>
        </p:spPr>
        <p:txBody>
          <a:bodyPr wrap="square" rtlCol="0">
            <a:spAutoFit/>
          </a:bodyPr>
          <a:lstStyle/>
          <a:p>
            <a:pPr>
              <a:lnSpc>
                <a:spcPct val="150000"/>
              </a:lnSpc>
            </a:pPr>
            <a:r>
              <a:rPr lang="zh-CN" altLang="en-US" sz="1200" dirty="0">
                <a:solidFill>
                  <a:schemeClr val="tx1">
                    <a:lumMod val="75000"/>
                    <a:lumOff val="25000"/>
                  </a:schemeClr>
                </a:solidFill>
                <a:latin typeface="+mn-ea"/>
                <a:cs typeface="+mn-ea"/>
                <a:sym typeface="+mn-lt"/>
              </a:rPr>
              <a:t>点击添加相关标题文字，点击添加相关标题文字，点击添加相关标题</a:t>
            </a:r>
            <a:r>
              <a:rPr lang="zh-CN" altLang="en-US" sz="1200" dirty="0" smtClean="0">
                <a:solidFill>
                  <a:schemeClr val="tx1">
                    <a:lumMod val="75000"/>
                    <a:lumOff val="25000"/>
                  </a:schemeClr>
                </a:solidFill>
                <a:latin typeface="+mn-ea"/>
                <a:cs typeface="+mn-ea"/>
                <a:sym typeface="+mn-lt"/>
              </a:rPr>
              <a:t>文字。</a:t>
            </a:r>
            <a:endParaRPr lang="en-GB" altLang="zh-CN" sz="1200" dirty="0">
              <a:solidFill>
                <a:schemeClr val="tx1">
                  <a:lumMod val="75000"/>
                  <a:lumOff val="25000"/>
                </a:schemeClr>
              </a:solidFill>
              <a:latin typeface="+mn-ea"/>
              <a:cs typeface="+mn-ea"/>
              <a:sym typeface="+mn-lt"/>
            </a:endParaRPr>
          </a:p>
        </p:txBody>
      </p:sp>
      <p:sp>
        <p:nvSpPr>
          <p:cNvPr id="32" name="文本占位符 31"/>
          <p:cNvSpPr>
            <a:spLocks noGrp="1"/>
          </p:cNvSpPr>
          <p:nvPr>
            <p:ph type="body" sz="quarter" idx="10"/>
          </p:nvPr>
        </p:nvSpPr>
        <p:spPr/>
        <p:txBody>
          <a:bodyPr/>
          <a:lstStyle/>
          <a:p>
            <a:r>
              <a:rPr lang="zh-CN" altLang="en-US" dirty="0" smtClean="0"/>
              <a:t>点击输入章节标题</a:t>
            </a:r>
            <a:endParaRPr lang="zh-CN" altLang="en-US" dirty="0"/>
          </a:p>
        </p:txBody>
      </p:sp>
    </p:spTree>
    <p:extLst>
      <p:ext uri="{BB962C8B-B14F-4D97-AF65-F5344CB8AC3E}">
        <p14:creationId xmlns:p14="http://schemas.microsoft.com/office/powerpoint/2010/main" val="547967108"/>
      </p:ext>
    </p:extLst>
  </p:cSld>
  <p:clrMapOvr>
    <a:masterClrMapping/>
  </p:clrMapOvr>
  <mc:AlternateContent xmlns:mc="http://schemas.openxmlformats.org/markup-compatibility/2006" xmlns:p14="http://schemas.microsoft.com/office/powerpoint/2010/main">
    <mc:Choice Requires="p14">
      <p:transition spd="slow" p14:dur="900" advClick="0" advTm="0">
        <p14:warp dir="in"/>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3"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strips(upRight)">
                                      <p:cBhvr>
                                        <p:cTn id="7" dur="500"/>
                                        <p:tgtEl>
                                          <p:spTgt spid="2"/>
                                        </p:tgtEl>
                                      </p:cBhvr>
                                    </p:animEffect>
                                  </p:childTnLst>
                                </p:cTn>
                              </p:par>
                            </p:childTnLst>
                          </p:cTn>
                        </p:par>
                        <p:par>
                          <p:cTn id="8" fill="hold">
                            <p:stCondLst>
                              <p:cond delay="500"/>
                            </p:stCondLst>
                            <p:childTnLst>
                              <p:par>
                                <p:cTn id="9" presetID="53" presetClass="entr" presetSubtype="0"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p:cTn id="11" dur="500" fill="hold"/>
                                        <p:tgtEl>
                                          <p:spTgt spid="5"/>
                                        </p:tgtEl>
                                        <p:attrNameLst>
                                          <p:attrName>ppt_w</p:attrName>
                                        </p:attrNameLst>
                                      </p:cBhvr>
                                      <p:tavLst>
                                        <p:tav tm="0">
                                          <p:val>
                                            <p:fltVal val="0"/>
                                          </p:val>
                                        </p:tav>
                                        <p:tav tm="100000">
                                          <p:val>
                                            <p:strVal val="#ppt_w"/>
                                          </p:val>
                                        </p:tav>
                                      </p:tavLst>
                                    </p:anim>
                                    <p:anim calcmode="lin" valueType="num">
                                      <p:cBhvr>
                                        <p:cTn id="12" dur="500" fill="hold"/>
                                        <p:tgtEl>
                                          <p:spTgt spid="5"/>
                                        </p:tgtEl>
                                        <p:attrNameLst>
                                          <p:attrName>ppt_h</p:attrName>
                                        </p:attrNameLst>
                                      </p:cBhvr>
                                      <p:tavLst>
                                        <p:tav tm="0">
                                          <p:val>
                                            <p:fltVal val="0"/>
                                          </p:val>
                                        </p:tav>
                                        <p:tav tm="100000">
                                          <p:val>
                                            <p:strVal val="#ppt_h"/>
                                          </p:val>
                                        </p:tav>
                                      </p:tavLst>
                                    </p:anim>
                                    <p:animEffect transition="in" filter="fade">
                                      <p:cBhvr>
                                        <p:cTn id="13" dur="500"/>
                                        <p:tgtEl>
                                          <p:spTgt spid="5"/>
                                        </p:tgtEl>
                                      </p:cBhvr>
                                    </p:animEffect>
                                  </p:childTnLst>
                                </p:cTn>
                              </p:par>
                            </p:childTnLst>
                          </p:cTn>
                        </p:par>
                        <p:par>
                          <p:cTn id="14" fill="hold">
                            <p:stCondLst>
                              <p:cond delay="1000"/>
                            </p:stCondLst>
                            <p:childTnLst>
                              <p:par>
                                <p:cTn id="15" presetID="22" presetClass="entr" presetSubtype="2" fill="hold" grpId="0" nodeType="afterEffect">
                                  <p:stCondLst>
                                    <p:cond delay="0"/>
                                  </p:stCondLst>
                                  <p:childTnLst>
                                    <p:set>
                                      <p:cBhvr>
                                        <p:cTn id="16" dur="1" fill="hold">
                                          <p:stCondLst>
                                            <p:cond delay="0"/>
                                          </p:stCondLst>
                                        </p:cTn>
                                        <p:tgtEl>
                                          <p:spTgt spid="26"/>
                                        </p:tgtEl>
                                        <p:attrNameLst>
                                          <p:attrName>style.visibility</p:attrName>
                                        </p:attrNameLst>
                                      </p:cBhvr>
                                      <p:to>
                                        <p:strVal val="visible"/>
                                      </p:to>
                                    </p:set>
                                    <p:animEffect transition="in" filter="wipe(right)">
                                      <p:cBhvr>
                                        <p:cTn id="17" dur="500"/>
                                        <p:tgtEl>
                                          <p:spTgt spid="26"/>
                                        </p:tgtEl>
                                      </p:cBhvr>
                                    </p:animEffect>
                                  </p:childTnLst>
                                </p:cTn>
                              </p:par>
                            </p:childTnLst>
                          </p:cTn>
                        </p:par>
                        <p:par>
                          <p:cTn id="18" fill="hold">
                            <p:stCondLst>
                              <p:cond delay="1500"/>
                            </p:stCondLst>
                            <p:childTnLst>
                              <p:par>
                                <p:cTn id="19" presetID="18" presetClass="entr" presetSubtype="3" fill="hold" grpId="0" nodeType="afterEffect">
                                  <p:stCondLst>
                                    <p:cond delay="0"/>
                                  </p:stCondLst>
                                  <p:childTnLst>
                                    <p:set>
                                      <p:cBhvr>
                                        <p:cTn id="20" dur="1" fill="hold">
                                          <p:stCondLst>
                                            <p:cond delay="0"/>
                                          </p:stCondLst>
                                        </p:cTn>
                                        <p:tgtEl>
                                          <p:spTgt spid="3"/>
                                        </p:tgtEl>
                                        <p:attrNameLst>
                                          <p:attrName>style.visibility</p:attrName>
                                        </p:attrNameLst>
                                      </p:cBhvr>
                                      <p:to>
                                        <p:strVal val="visible"/>
                                      </p:to>
                                    </p:set>
                                    <p:animEffect transition="in" filter="strips(upRight)">
                                      <p:cBhvr>
                                        <p:cTn id="21" dur="500"/>
                                        <p:tgtEl>
                                          <p:spTgt spid="3"/>
                                        </p:tgtEl>
                                      </p:cBhvr>
                                    </p:animEffect>
                                  </p:childTnLst>
                                </p:cTn>
                              </p:par>
                            </p:childTnLst>
                          </p:cTn>
                        </p:par>
                        <p:par>
                          <p:cTn id="22" fill="hold">
                            <p:stCondLst>
                              <p:cond delay="2000"/>
                            </p:stCondLst>
                            <p:childTnLst>
                              <p:par>
                                <p:cTn id="23" presetID="53" presetClass="entr" presetSubtype="0" fill="hold" nodeType="afterEffect">
                                  <p:stCondLst>
                                    <p:cond delay="0"/>
                                  </p:stCondLst>
                                  <p:childTnLst>
                                    <p:set>
                                      <p:cBhvr>
                                        <p:cTn id="24" dur="1" fill="hold">
                                          <p:stCondLst>
                                            <p:cond delay="0"/>
                                          </p:stCondLst>
                                        </p:cTn>
                                        <p:tgtEl>
                                          <p:spTgt spid="11"/>
                                        </p:tgtEl>
                                        <p:attrNameLst>
                                          <p:attrName>style.visibility</p:attrName>
                                        </p:attrNameLst>
                                      </p:cBhvr>
                                      <p:to>
                                        <p:strVal val="visible"/>
                                      </p:to>
                                    </p:set>
                                    <p:anim calcmode="lin" valueType="num">
                                      <p:cBhvr>
                                        <p:cTn id="25" dur="500" fill="hold"/>
                                        <p:tgtEl>
                                          <p:spTgt spid="11"/>
                                        </p:tgtEl>
                                        <p:attrNameLst>
                                          <p:attrName>ppt_w</p:attrName>
                                        </p:attrNameLst>
                                      </p:cBhvr>
                                      <p:tavLst>
                                        <p:tav tm="0">
                                          <p:val>
                                            <p:fltVal val="0"/>
                                          </p:val>
                                        </p:tav>
                                        <p:tav tm="100000">
                                          <p:val>
                                            <p:strVal val="#ppt_w"/>
                                          </p:val>
                                        </p:tav>
                                      </p:tavLst>
                                    </p:anim>
                                    <p:anim calcmode="lin" valueType="num">
                                      <p:cBhvr>
                                        <p:cTn id="26" dur="500" fill="hold"/>
                                        <p:tgtEl>
                                          <p:spTgt spid="11"/>
                                        </p:tgtEl>
                                        <p:attrNameLst>
                                          <p:attrName>ppt_h</p:attrName>
                                        </p:attrNameLst>
                                      </p:cBhvr>
                                      <p:tavLst>
                                        <p:tav tm="0">
                                          <p:val>
                                            <p:fltVal val="0"/>
                                          </p:val>
                                        </p:tav>
                                        <p:tav tm="100000">
                                          <p:val>
                                            <p:strVal val="#ppt_h"/>
                                          </p:val>
                                        </p:tav>
                                      </p:tavLst>
                                    </p:anim>
                                    <p:animEffect transition="in" filter="fade">
                                      <p:cBhvr>
                                        <p:cTn id="27" dur="500"/>
                                        <p:tgtEl>
                                          <p:spTgt spid="11"/>
                                        </p:tgtEl>
                                      </p:cBhvr>
                                    </p:animEffect>
                                  </p:childTnLst>
                                </p:cTn>
                              </p:par>
                            </p:childTnLst>
                          </p:cTn>
                        </p:par>
                        <p:par>
                          <p:cTn id="28" fill="hold">
                            <p:stCondLst>
                              <p:cond delay="2500"/>
                            </p:stCondLst>
                            <p:childTnLst>
                              <p:par>
                                <p:cTn id="29" presetID="22" presetClass="entr" presetSubtype="2" fill="hold" grpId="0" nodeType="afterEffect">
                                  <p:stCondLst>
                                    <p:cond delay="0"/>
                                  </p:stCondLst>
                                  <p:childTnLst>
                                    <p:set>
                                      <p:cBhvr>
                                        <p:cTn id="30" dur="1" fill="hold">
                                          <p:stCondLst>
                                            <p:cond delay="0"/>
                                          </p:stCondLst>
                                        </p:cTn>
                                        <p:tgtEl>
                                          <p:spTgt spid="27"/>
                                        </p:tgtEl>
                                        <p:attrNameLst>
                                          <p:attrName>style.visibility</p:attrName>
                                        </p:attrNameLst>
                                      </p:cBhvr>
                                      <p:to>
                                        <p:strVal val="visible"/>
                                      </p:to>
                                    </p:set>
                                    <p:animEffect transition="in" filter="wipe(right)">
                                      <p:cBhvr>
                                        <p:cTn id="31" dur="500"/>
                                        <p:tgtEl>
                                          <p:spTgt spid="27"/>
                                        </p:tgtEl>
                                      </p:cBhvr>
                                    </p:animEffect>
                                  </p:childTnLst>
                                </p:cTn>
                              </p:par>
                            </p:childTnLst>
                          </p:cTn>
                        </p:par>
                        <p:par>
                          <p:cTn id="32" fill="hold">
                            <p:stCondLst>
                              <p:cond delay="3000"/>
                            </p:stCondLst>
                            <p:childTnLst>
                              <p:par>
                                <p:cTn id="33" presetID="18" presetClass="entr" presetSubtype="3" fill="hold" grpId="0" nodeType="afterEffect">
                                  <p:stCondLst>
                                    <p:cond delay="0"/>
                                  </p:stCondLst>
                                  <p:childTnLst>
                                    <p:set>
                                      <p:cBhvr>
                                        <p:cTn id="34" dur="1" fill="hold">
                                          <p:stCondLst>
                                            <p:cond delay="0"/>
                                          </p:stCondLst>
                                        </p:cTn>
                                        <p:tgtEl>
                                          <p:spTgt spid="4"/>
                                        </p:tgtEl>
                                        <p:attrNameLst>
                                          <p:attrName>style.visibility</p:attrName>
                                        </p:attrNameLst>
                                      </p:cBhvr>
                                      <p:to>
                                        <p:strVal val="visible"/>
                                      </p:to>
                                    </p:set>
                                    <p:animEffect transition="in" filter="strips(upRight)">
                                      <p:cBhvr>
                                        <p:cTn id="35" dur="500"/>
                                        <p:tgtEl>
                                          <p:spTgt spid="4"/>
                                        </p:tgtEl>
                                      </p:cBhvr>
                                    </p:animEffect>
                                  </p:childTnLst>
                                </p:cTn>
                              </p:par>
                            </p:childTnLst>
                          </p:cTn>
                        </p:par>
                        <p:par>
                          <p:cTn id="36" fill="hold">
                            <p:stCondLst>
                              <p:cond delay="3500"/>
                            </p:stCondLst>
                            <p:childTnLst>
                              <p:par>
                                <p:cTn id="37" presetID="53" presetClass="entr" presetSubtype="0" fill="hold" nodeType="afterEffect">
                                  <p:stCondLst>
                                    <p:cond delay="0"/>
                                  </p:stCondLst>
                                  <p:childTnLst>
                                    <p:set>
                                      <p:cBhvr>
                                        <p:cTn id="38" dur="1" fill="hold">
                                          <p:stCondLst>
                                            <p:cond delay="0"/>
                                          </p:stCondLst>
                                        </p:cTn>
                                        <p:tgtEl>
                                          <p:spTgt spid="8"/>
                                        </p:tgtEl>
                                        <p:attrNameLst>
                                          <p:attrName>style.visibility</p:attrName>
                                        </p:attrNameLst>
                                      </p:cBhvr>
                                      <p:to>
                                        <p:strVal val="visible"/>
                                      </p:to>
                                    </p:set>
                                    <p:anim calcmode="lin" valueType="num">
                                      <p:cBhvr>
                                        <p:cTn id="39" dur="500" fill="hold"/>
                                        <p:tgtEl>
                                          <p:spTgt spid="8"/>
                                        </p:tgtEl>
                                        <p:attrNameLst>
                                          <p:attrName>ppt_w</p:attrName>
                                        </p:attrNameLst>
                                      </p:cBhvr>
                                      <p:tavLst>
                                        <p:tav tm="0">
                                          <p:val>
                                            <p:fltVal val="0"/>
                                          </p:val>
                                        </p:tav>
                                        <p:tav tm="100000">
                                          <p:val>
                                            <p:strVal val="#ppt_w"/>
                                          </p:val>
                                        </p:tav>
                                      </p:tavLst>
                                    </p:anim>
                                    <p:anim calcmode="lin" valueType="num">
                                      <p:cBhvr>
                                        <p:cTn id="40" dur="500" fill="hold"/>
                                        <p:tgtEl>
                                          <p:spTgt spid="8"/>
                                        </p:tgtEl>
                                        <p:attrNameLst>
                                          <p:attrName>ppt_h</p:attrName>
                                        </p:attrNameLst>
                                      </p:cBhvr>
                                      <p:tavLst>
                                        <p:tav tm="0">
                                          <p:val>
                                            <p:fltVal val="0"/>
                                          </p:val>
                                        </p:tav>
                                        <p:tav tm="100000">
                                          <p:val>
                                            <p:strVal val="#ppt_h"/>
                                          </p:val>
                                        </p:tav>
                                      </p:tavLst>
                                    </p:anim>
                                    <p:animEffect transition="in" filter="fade">
                                      <p:cBhvr>
                                        <p:cTn id="41" dur="500"/>
                                        <p:tgtEl>
                                          <p:spTgt spid="8"/>
                                        </p:tgtEl>
                                      </p:cBhvr>
                                    </p:animEffect>
                                  </p:childTnLst>
                                </p:cTn>
                              </p:par>
                            </p:childTnLst>
                          </p:cTn>
                        </p:par>
                        <p:par>
                          <p:cTn id="42" fill="hold">
                            <p:stCondLst>
                              <p:cond delay="4000"/>
                            </p:stCondLst>
                            <p:childTnLst>
                              <p:par>
                                <p:cTn id="43" presetID="22" presetClass="entr" presetSubtype="8" fill="hold" grpId="0" nodeType="afterEffect">
                                  <p:stCondLst>
                                    <p:cond delay="0"/>
                                  </p:stCondLst>
                                  <p:childTnLst>
                                    <p:set>
                                      <p:cBhvr>
                                        <p:cTn id="44" dur="1" fill="hold">
                                          <p:stCondLst>
                                            <p:cond delay="0"/>
                                          </p:stCondLst>
                                        </p:cTn>
                                        <p:tgtEl>
                                          <p:spTgt spid="30"/>
                                        </p:tgtEl>
                                        <p:attrNameLst>
                                          <p:attrName>style.visibility</p:attrName>
                                        </p:attrNameLst>
                                      </p:cBhvr>
                                      <p:to>
                                        <p:strVal val="visible"/>
                                      </p:to>
                                    </p:set>
                                    <p:animEffect transition="in" filter="wipe(left)">
                                      <p:cBhvr>
                                        <p:cTn id="45" dur="500"/>
                                        <p:tgtEl>
                                          <p:spTgt spid="30"/>
                                        </p:tgtEl>
                                      </p:cBhvr>
                                    </p:animEffect>
                                  </p:childTnLst>
                                </p:cTn>
                              </p:par>
                            </p:childTnLst>
                          </p:cTn>
                        </p:par>
                        <p:par>
                          <p:cTn id="46" fill="hold">
                            <p:stCondLst>
                              <p:cond delay="4500"/>
                            </p:stCondLst>
                            <p:childTnLst>
                              <p:par>
                                <p:cTn id="47" presetID="18" presetClass="entr" presetSubtype="9" fill="hold" grpId="0" nodeType="afterEffect">
                                  <p:stCondLst>
                                    <p:cond delay="0"/>
                                  </p:stCondLst>
                                  <p:childTnLst>
                                    <p:set>
                                      <p:cBhvr>
                                        <p:cTn id="48" dur="1" fill="hold">
                                          <p:stCondLst>
                                            <p:cond delay="0"/>
                                          </p:stCondLst>
                                        </p:cTn>
                                        <p:tgtEl>
                                          <p:spTgt spid="14"/>
                                        </p:tgtEl>
                                        <p:attrNameLst>
                                          <p:attrName>style.visibility</p:attrName>
                                        </p:attrNameLst>
                                      </p:cBhvr>
                                      <p:to>
                                        <p:strVal val="visible"/>
                                      </p:to>
                                    </p:set>
                                    <p:animEffect transition="in" filter="strips(upLeft)">
                                      <p:cBhvr>
                                        <p:cTn id="49" dur="500"/>
                                        <p:tgtEl>
                                          <p:spTgt spid="14"/>
                                        </p:tgtEl>
                                      </p:cBhvr>
                                    </p:animEffect>
                                  </p:childTnLst>
                                </p:cTn>
                              </p:par>
                            </p:childTnLst>
                          </p:cTn>
                        </p:par>
                        <p:par>
                          <p:cTn id="50" fill="hold">
                            <p:stCondLst>
                              <p:cond delay="5000"/>
                            </p:stCondLst>
                            <p:childTnLst>
                              <p:par>
                                <p:cTn id="51" presetID="53" presetClass="entr" presetSubtype="0" fill="hold" nodeType="afterEffect">
                                  <p:stCondLst>
                                    <p:cond delay="0"/>
                                  </p:stCondLst>
                                  <p:childTnLst>
                                    <p:set>
                                      <p:cBhvr>
                                        <p:cTn id="52" dur="1" fill="hold">
                                          <p:stCondLst>
                                            <p:cond delay="0"/>
                                          </p:stCondLst>
                                        </p:cTn>
                                        <p:tgtEl>
                                          <p:spTgt spid="20"/>
                                        </p:tgtEl>
                                        <p:attrNameLst>
                                          <p:attrName>style.visibility</p:attrName>
                                        </p:attrNameLst>
                                      </p:cBhvr>
                                      <p:to>
                                        <p:strVal val="visible"/>
                                      </p:to>
                                    </p:set>
                                    <p:anim calcmode="lin" valueType="num">
                                      <p:cBhvr>
                                        <p:cTn id="53" dur="500" fill="hold"/>
                                        <p:tgtEl>
                                          <p:spTgt spid="20"/>
                                        </p:tgtEl>
                                        <p:attrNameLst>
                                          <p:attrName>ppt_w</p:attrName>
                                        </p:attrNameLst>
                                      </p:cBhvr>
                                      <p:tavLst>
                                        <p:tav tm="0">
                                          <p:val>
                                            <p:fltVal val="0"/>
                                          </p:val>
                                        </p:tav>
                                        <p:tav tm="100000">
                                          <p:val>
                                            <p:strVal val="#ppt_w"/>
                                          </p:val>
                                        </p:tav>
                                      </p:tavLst>
                                    </p:anim>
                                    <p:anim calcmode="lin" valueType="num">
                                      <p:cBhvr>
                                        <p:cTn id="54" dur="500" fill="hold"/>
                                        <p:tgtEl>
                                          <p:spTgt spid="20"/>
                                        </p:tgtEl>
                                        <p:attrNameLst>
                                          <p:attrName>ppt_h</p:attrName>
                                        </p:attrNameLst>
                                      </p:cBhvr>
                                      <p:tavLst>
                                        <p:tav tm="0">
                                          <p:val>
                                            <p:fltVal val="0"/>
                                          </p:val>
                                        </p:tav>
                                        <p:tav tm="100000">
                                          <p:val>
                                            <p:strVal val="#ppt_h"/>
                                          </p:val>
                                        </p:tav>
                                      </p:tavLst>
                                    </p:anim>
                                    <p:animEffect transition="in" filter="fade">
                                      <p:cBhvr>
                                        <p:cTn id="55" dur="500"/>
                                        <p:tgtEl>
                                          <p:spTgt spid="20"/>
                                        </p:tgtEl>
                                      </p:cBhvr>
                                    </p:animEffect>
                                  </p:childTnLst>
                                </p:cTn>
                              </p:par>
                            </p:childTnLst>
                          </p:cTn>
                        </p:par>
                        <p:par>
                          <p:cTn id="56" fill="hold">
                            <p:stCondLst>
                              <p:cond delay="5500"/>
                            </p:stCondLst>
                            <p:childTnLst>
                              <p:par>
                                <p:cTn id="57" presetID="22" presetClass="entr" presetSubtype="8" fill="hold" grpId="0" nodeType="afterEffect">
                                  <p:stCondLst>
                                    <p:cond delay="0"/>
                                  </p:stCondLst>
                                  <p:childTnLst>
                                    <p:set>
                                      <p:cBhvr>
                                        <p:cTn id="58" dur="1" fill="hold">
                                          <p:stCondLst>
                                            <p:cond delay="0"/>
                                          </p:stCondLst>
                                        </p:cTn>
                                        <p:tgtEl>
                                          <p:spTgt spid="28"/>
                                        </p:tgtEl>
                                        <p:attrNameLst>
                                          <p:attrName>style.visibility</p:attrName>
                                        </p:attrNameLst>
                                      </p:cBhvr>
                                      <p:to>
                                        <p:strVal val="visible"/>
                                      </p:to>
                                    </p:set>
                                    <p:animEffect transition="in" filter="wipe(left)">
                                      <p:cBhvr>
                                        <p:cTn id="59" dur="500"/>
                                        <p:tgtEl>
                                          <p:spTgt spid="28"/>
                                        </p:tgtEl>
                                      </p:cBhvr>
                                    </p:animEffect>
                                  </p:childTnLst>
                                </p:cTn>
                              </p:par>
                            </p:childTnLst>
                          </p:cTn>
                        </p:par>
                        <p:par>
                          <p:cTn id="60" fill="hold">
                            <p:stCondLst>
                              <p:cond delay="6000"/>
                            </p:stCondLst>
                            <p:childTnLst>
                              <p:par>
                                <p:cTn id="61" presetID="18" presetClass="entr" presetSubtype="9" fill="hold" grpId="0" nodeType="afterEffect">
                                  <p:stCondLst>
                                    <p:cond delay="0"/>
                                  </p:stCondLst>
                                  <p:childTnLst>
                                    <p:set>
                                      <p:cBhvr>
                                        <p:cTn id="62" dur="1" fill="hold">
                                          <p:stCondLst>
                                            <p:cond delay="0"/>
                                          </p:stCondLst>
                                        </p:cTn>
                                        <p:tgtEl>
                                          <p:spTgt spid="15"/>
                                        </p:tgtEl>
                                        <p:attrNameLst>
                                          <p:attrName>style.visibility</p:attrName>
                                        </p:attrNameLst>
                                      </p:cBhvr>
                                      <p:to>
                                        <p:strVal val="visible"/>
                                      </p:to>
                                    </p:set>
                                    <p:animEffect transition="in" filter="strips(upLeft)">
                                      <p:cBhvr>
                                        <p:cTn id="63" dur="500"/>
                                        <p:tgtEl>
                                          <p:spTgt spid="15"/>
                                        </p:tgtEl>
                                      </p:cBhvr>
                                    </p:animEffect>
                                  </p:childTnLst>
                                </p:cTn>
                              </p:par>
                            </p:childTnLst>
                          </p:cTn>
                        </p:par>
                        <p:par>
                          <p:cTn id="64" fill="hold">
                            <p:stCondLst>
                              <p:cond delay="6500"/>
                            </p:stCondLst>
                            <p:childTnLst>
                              <p:par>
                                <p:cTn id="65" presetID="53" presetClass="entr" presetSubtype="0" fill="hold" nodeType="afterEffect">
                                  <p:stCondLst>
                                    <p:cond delay="0"/>
                                  </p:stCondLst>
                                  <p:childTnLst>
                                    <p:set>
                                      <p:cBhvr>
                                        <p:cTn id="66" dur="1" fill="hold">
                                          <p:stCondLst>
                                            <p:cond delay="0"/>
                                          </p:stCondLst>
                                        </p:cTn>
                                        <p:tgtEl>
                                          <p:spTgt spid="23"/>
                                        </p:tgtEl>
                                        <p:attrNameLst>
                                          <p:attrName>style.visibility</p:attrName>
                                        </p:attrNameLst>
                                      </p:cBhvr>
                                      <p:to>
                                        <p:strVal val="visible"/>
                                      </p:to>
                                    </p:set>
                                    <p:anim calcmode="lin" valueType="num">
                                      <p:cBhvr>
                                        <p:cTn id="67" dur="500" fill="hold"/>
                                        <p:tgtEl>
                                          <p:spTgt spid="23"/>
                                        </p:tgtEl>
                                        <p:attrNameLst>
                                          <p:attrName>ppt_w</p:attrName>
                                        </p:attrNameLst>
                                      </p:cBhvr>
                                      <p:tavLst>
                                        <p:tav tm="0">
                                          <p:val>
                                            <p:fltVal val="0"/>
                                          </p:val>
                                        </p:tav>
                                        <p:tav tm="100000">
                                          <p:val>
                                            <p:strVal val="#ppt_w"/>
                                          </p:val>
                                        </p:tav>
                                      </p:tavLst>
                                    </p:anim>
                                    <p:anim calcmode="lin" valueType="num">
                                      <p:cBhvr>
                                        <p:cTn id="68" dur="500" fill="hold"/>
                                        <p:tgtEl>
                                          <p:spTgt spid="23"/>
                                        </p:tgtEl>
                                        <p:attrNameLst>
                                          <p:attrName>ppt_h</p:attrName>
                                        </p:attrNameLst>
                                      </p:cBhvr>
                                      <p:tavLst>
                                        <p:tav tm="0">
                                          <p:val>
                                            <p:fltVal val="0"/>
                                          </p:val>
                                        </p:tav>
                                        <p:tav tm="100000">
                                          <p:val>
                                            <p:strVal val="#ppt_h"/>
                                          </p:val>
                                        </p:tav>
                                      </p:tavLst>
                                    </p:anim>
                                    <p:animEffect transition="in" filter="fade">
                                      <p:cBhvr>
                                        <p:cTn id="69" dur="500"/>
                                        <p:tgtEl>
                                          <p:spTgt spid="23"/>
                                        </p:tgtEl>
                                      </p:cBhvr>
                                    </p:animEffect>
                                  </p:childTnLst>
                                </p:cTn>
                              </p:par>
                            </p:childTnLst>
                          </p:cTn>
                        </p:par>
                        <p:par>
                          <p:cTn id="70" fill="hold">
                            <p:stCondLst>
                              <p:cond delay="7000"/>
                            </p:stCondLst>
                            <p:childTnLst>
                              <p:par>
                                <p:cTn id="71" presetID="22" presetClass="entr" presetSubtype="8" fill="hold" grpId="0" nodeType="afterEffect">
                                  <p:stCondLst>
                                    <p:cond delay="0"/>
                                  </p:stCondLst>
                                  <p:childTnLst>
                                    <p:set>
                                      <p:cBhvr>
                                        <p:cTn id="72" dur="1" fill="hold">
                                          <p:stCondLst>
                                            <p:cond delay="0"/>
                                          </p:stCondLst>
                                        </p:cTn>
                                        <p:tgtEl>
                                          <p:spTgt spid="29"/>
                                        </p:tgtEl>
                                        <p:attrNameLst>
                                          <p:attrName>style.visibility</p:attrName>
                                        </p:attrNameLst>
                                      </p:cBhvr>
                                      <p:to>
                                        <p:strVal val="visible"/>
                                      </p:to>
                                    </p:set>
                                    <p:animEffect transition="in" filter="wipe(left)">
                                      <p:cBhvr>
                                        <p:cTn id="73" dur="500"/>
                                        <p:tgtEl>
                                          <p:spTgt spid="29"/>
                                        </p:tgtEl>
                                      </p:cBhvr>
                                    </p:animEffect>
                                  </p:childTnLst>
                                </p:cTn>
                              </p:par>
                            </p:childTnLst>
                          </p:cTn>
                        </p:par>
                        <p:par>
                          <p:cTn id="74" fill="hold">
                            <p:stCondLst>
                              <p:cond delay="7500"/>
                            </p:stCondLst>
                            <p:childTnLst>
                              <p:par>
                                <p:cTn id="75" presetID="18" presetClass="entr" presetSubtype="9" fill="hold" grpId="0" nodeType="afterEffect">
                                  <p:stCondLst>
                                    <p:cond delay="0"/>
                                  </p:stCondLst>
                                  <p:childTnLst>
                                    <p:set>
                                      <p:cBhvr>
                                        <p:cTn id="76" dur="1" fill="hold">
                                          <p:stCondLst>
                                            <p:cond delay="0"/>
                                          </p:stCondLst>
                                        </p:cTn>
                                        <p:tgtEl>
                                          <p:spTgt spid="16"/>
                                        </p:tgtEl>
                                        <p:attrNameLst>
                                          <p:attrName>style.visibility</p:attrName>
                                        </p:attrNameLst>
                                      </p:cBhvr>
                                      <p:to>
                                        <p:strVal val="visible"/>
                                      </p:to>
                                    </p:set>
                                    <p:animEffect transition="in" filter="strips(upLeft)">
                                      <p:cBhvr>
                                        <p:cTn id="77" dur="500"/>
                                        <p:tgtEl>
                                          <p:spTgt spid="16"/>
                                        </p:tgtEl>
                                      </p:cBhvr>
                                    </p:animEffect>
                                  </p:childTnLst>
                                </p:cTn>
                              </p:par>
                            </p:childTnLst>
                          </p:cTn>
                        </p:par>
                        <p:par>
                          <p:cTn id="78" fill="hold">
                            <p:stCondLst>
                              <p:cond delay="8000"/>
                            </p:stCondLst>
                            <p:childTnLst>
                              <p:par>
                                <p:cTn id="79" presetID="53" presetClass="entr" presetSubtype="0" fill="hold" nodeType="afterEffect">
                                  <p:stCondLst>
                                    <p:cond delay="0"/>
                                  </p:stCondLst>
                                  <p:childTnLst>
                                    <p:set>
                                      <p:cBhvr>
                                        <p:cTn id="80" dur="1" fill="hold">
                                          <p:stCondLst>
                                            <p:cond delay="0"/>
                                          </p:stCondLst>
                                        </p:cTn>
                                        <p:tgtEl>
                                          <p:spTgt spid="17"/>
                                        </p:tgtEl>
                                        <p:attrNameLst>
                                          <p:attrName>style.visibility</p:attrName>
                                        </p:attrNameLst>
                                      </p:cBhvr>
                                      <p:to>
                                        <p:strVal val="visible"/>
                                      </p:to>
                                    </p:set>
                                    <p:anim calcmode="lin" valueType="num">
                                      <p:cBhvr>
                                        <p:cTn id="81" dur="500" fill="hold"/>
                                        <p:tgtEl>
                                          <p:spTgt spid="17"/>
                                        </p:tgtEl>
                                        <p:attrNameLst>
                                          <p:attrName>ppt_w</p:attrName>
                                        </p:attrNameLst>
                                      </p:cBhvr>
                                      <p:tavLst>
                                        <p:tav tm="0">
                                          <p:val>
                                            <p:fltVal val="0"/>
                                          </p:val>
                                        </p:tav>
                                        <p:tav tm="100000">
                                          <p:val>
                                            <p:strVal val="#ppt_w"/>
                                          </p:val>
                                        </p:tav>
                                      </p:tavLst>
                                    </p:anim>
                                    <p:anim calcmode="lin" valueType="num">
                                      <p:cBhvr>
                                        <p:cTn id="82" dur="500" fill="hold"/>
                                        <p:tgtEl>
                                          <p:spTgt spid="17"/>
                                        </p:tgtEl>
                                        <p:attrNameLst>
                                          <p:attrName>ppt_h</p:attrName>
                                        </p:attrNameLst>
                                      </p:cBhvr>
                                      <p:tavLst>
                                        <p:tav tm="0">
                                          <p:val>
                                            <p:fltVal val="0"/>
                                          </p:val>
                                        </p:tav>
                                        <p:tav tm="100000">
                                          <p:val>
                                            <p:strVal val="#ppt_h"/>
                                          </p:val>
                                        </p:tav>
                                      </p:tavLst>
                                    </p:anim>
                                    <p:animEffect transition="in" filter="fade">
                                      <p:cBhvr>
                                        <p:cTn id="83" dur="500"/>
                                        <p:tgtEl>
                                          <p:spTgt spid="17"/>
                                        </p:tgtEl>
                                      </p:cBhvr>
                                    </p:animEffect>
                                  </p:childTnLst>
                                </p:cTn>
                              </p:par>
                            </p:childTnLst>
                          </p:cTn>
                        </p:par>
                        <p:par>
                          <p:cTn id="84" fill="hold">
                            <p:stCondLst>
                              <p:cond delay="8500"/>
                            </p:stCondLst>
                            <p:childTnLst>
                              <p:par>
                                <p:cTn id="85" presetID="22" presetClass="entr" presetSubtype="2" fill="hold" grpId="0" nodeType="afterEffect">
                                  <p:stCondLst>
                                    <p:cond delay="0"/>
                                  </p:stCondLst>
                                  <p:childTnLst>
                                    <p:set>
                                      <p:cBhvr>
                                        <p:cTn id="86" dur="1" fill="hold">
                                          <p:stCondLst>
                                            <p:cond delay="0"/>
                                          </p:stCondLst>
                                        </p:cTn>
                                        <p:tgtEl>
                                          <p:spTgt spid="31"/>
                                        </p:tgtEl>
                                        <p:attrNameLst>
                                          <p:attrName>style.visibility</p:attrName>
                                        </p:attrNameLst>
                                      </p:cBhvr>
                                      <p:to>
                                        <p:strVal val="visible"/>
                                      </p:to>
                                    </p:set>
                                    <p:animEffect transition="in" filter="wipe(right)">
                                      <p:cBhvr>
                                        <p:cTn id="87"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14" grpId="0" animBg="1"/>
      <p:bldP spid="15" grpId="0" animBg="1"/>
      <p:bldP spid="16" grpId="0" animBg="1"/>
      <p:bldP spid="26" grpId="0"/>
      <p:bldP spid="27" grpId="0"/>
      <p:bldP spid="28" grpId="0"/>
      <p:bldP spid="29" grpId="0"/>
      <p:bldP spid="30" grpId="0"/>
      <p:bldP spid="31"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4317595" y="1424353"/>
            <a:ext cx="3498754" cy="3527782"/>
            <a:chOff x="7975600" y="2583691"/>
            <a:chExt cx="2387600" cy="2407408"/>
          </a:xfrm>
        </p:grpSpPr>
        <p:sp>
          <p:nvSpPr>
            <p:cNvPr id="3" name="弧形 2"/>
            <p:cNvSpPr/>
            <p:nvPr/>
          </p:nvSpPr>
          <p:spPr>
            <a:xfrm rot="10800000">
              <a:off x="7975600" y="2603501"/>
              <a:ext cx="2387600" cy="2387598"/>
            </a:xfrm>
            <a:prstGeom prst="arc">
              <a:avLst>
                <a:gd name="adj1" fmla="val 10767673"/>
                <a:gd name="adj2" fmla="val 4358"/>
              </a:avLst>
            </a:prstGeom>
            <a:noFill/>
            <a:ln w="889000">
              <a:solidFill>
                <a:srgbClr val="2CA8B5"/>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dirty="0">
                <a:solidFill>
                  <a:schemeClr val="tx1">
                    <a:lumMod val="75000"/>
                    <a:lumOff val="25000"/>
                  </a:schemeClr>
                </a:solidFill>
                <a:latin typeface="+mn-ea"/>
                <a:cs typeface="微软雅黑" charset="0"/>
              </a:endParaRPr>
            </a:p>
          </p:txBody>
        </p:sp>
        <p:sp>
          <p:nvSpPr>
            <p:cNvPr id="4" name="弧形 3"/>
            <p:cNvSpPr/>
            <p:nvPr/>
          </p:nvSpPr>
          <p:spPr>
            <a:xfrm>
              <a:off x="7975600" y="2583691"/>
              <a:ext cx="2387600" cy="2387598"/>
            </a:xfrm>
            <a:prstGeom prst="arc">
              <a:avLst>
                <a:gd name="adj1" fmla="val 10819855"/>
                <a:gd name="adj2" fmla="val 12523412"/>
              </a:avLst>
            </a:prstGeom>
            <a:noFill/>
            <a:ln w="889000">
              <a:solidFill>
                <a:srgbClr val="E33A58"/>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dirty="0">
                <a:solidFill>
                  <a:schemeClr val="tx1">
                    <a:lumMod val="75000"/>
                    <a:lumOff val="25000"/>
                  </a:schemeClr>
                </a:solidFill>
                <a:latin typeface="+mn-ea"/>
                <a:cs typeface="微软雅黑" charset="0"/>
              </a:endParaRPr>
            </a:p>
          </p:txBody>
        </p:sp>
        <p:sp>
          <p:nvSpPr>
            <p:cNvPr id="5" name="弧形 4"/>
            <p:cNvSpPr/>
            <p:nvPr/>
          </p:nvSpPr>
          <p:spPr>
            <a:xfrm rot="10800000">
              <a:off x="8518525" y="3146426"/>
              <a:ext cx="1301750" cy="1301748"/>
            </a:xfrm>
            <a:prstGeom prst="arc">
              <a:avLst>
                <a:gd name="adj1" fmla="val 10767673"/>
                <a:gd name="adj2" fmla="val 16257358"/>
              </a:avLst>
            </a:prstGeom>
            <a:noFill/>
            <a:ln w="508000">
              <a:solidFill>
                <a:srgbClr val="2CA8B5"/>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dirty="0">
                <a:solidFill>
                  <a:schemeClr val="tx1">
                    <a:lumMod val="75000"/>
                    <a:lumOff val="25000"/>
                  </a:schemeClr>
                </a:solidFill>
                <a:latin typeface="+mn-ea"/>
                <a:cs typeface="微软雅黑" charset="0"/>
              </a:endParaRPr>
            </a:p>
          </p:txBody>
        </p:sp>
        <p:sp>
          <p:nvSpPr>
            <p:cNvPr id="6" name="弧形 5"/>
            <p:cNvSpPr/>
            <p:nvPr/>
          </p:nvSpPr>
          <p:spPr>
            <a:xfrm rot="16200000">
              <a:off x="8518525" y="3146426"/>
              <a:ext cx="1301750" cy="1301748"/>
            </a:xfrm>
            <a:prstGeom prst="arc">
              <a:avLst>
                <a:gd name="adj1" fmla="val 11013905"/>
                <a:gd name="adj2" fmla="val 13927615"/>
              </a:avLst>
            </a:prstGeom>
            <a:noFill/>
            <a:ln w="508000">
              <a:solidFill>
                <a:srgbClr val="E33A58"/>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dirty="0">
                <a:solidFill>
                  <a:schemeClr val="tx1">
                    <a:lumMod val="75000"/>
                    <a:lumOff val="25000"/>
                  </a:schemeClr>
                </a:solidFill>
                <a:latin typeface="+mn-ea"/>
                <a:cs typeface="微软雅黑" charset="0"/>
              </a:endParaRPr>
            </a:p>
          </p:txBody>
        </p:sp>
      </p:grpSp>
      <p:cxnSp>
        <p:nvCxnSpPr>
          <p:cNvPr id="7" name="肘形连接符 14"/>
          <p:cNvCxnSpPr/>
          <p:nvPr/>
        </p:nvCxnSpPr>
        <p:spPr>
          <a:xfrm rot="5400000" flipH="1" flipV="1">
            <a:off x="7141249" y="2396476"/>
            <a:ext cx="2223040" cy="1297091"/>
          </a:xfrm>
          <a:prstGeom prst="bentConnector2">
            <a:avLst/>
          </a:prstGeom>
          <a:ln>
            <a:solidFill>
              <a:schemeClr val="bg1">
                <a:lumMod val="50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8" name="肘形连接符 15"/>
          <p:cNvCxnSpPr/>
          <p:nvPr/>
        </p:nvCxnSpPr>
        <p:spPr>
          <a:xfrm>
            <a:off x="6770005" y="3857730"/>
            <a:ext cx="2122113" cy="1094403"/>
          </a:xfrm>
          <a:prstGeom prst="bentConnector3">
            <a:avLst>
              <a:gd name="adj1" fmla="val -56"/>
            </a:avLst>
          </a:prstGeom>
          <a:ln>
            <a:solidFill>
              <a:schemeClr val="bg1">
                <a:lumMod val="50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9" name="肘形连接符 16"/>
          <p:cNvCxnSpPr/>
          <p:nvPr/>
        </p:nvCxnSpPr>
        <p:spPr>
          <a:xfrm rot="10800000">
            <a:off x="3375506" y="2341306"/>
            <a:ext cx="942107" cy="372871"/>
          </a:xfrm>
          <a:prstGeom prst="bentConnector3">
            <a:avLst/>
          </a:prstGeom>
          <a:ln>
            <a:solidFill>
              <a:schemeClr val="bg1">
                <a:lumMod val="50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10" name="肘形连接符 17"/>
          <p:cNvCxnSpPr/>
          <p:nvPr/>
        </p:nvCxnSpPr>
        <p:spPr>
          <a:xfrm rot="10800000" flipV="1">
            <a:off x="3375506" y="4105747"/>
            <a:ext cx="2158067" cy="846386"/>
          </a:xfrm>
          <a:prstGeom prst="bentConnector3">
            <a:avLst/>
          </a:prstGeom>
          <a:ln>
            <a:solidFill>
              <a:schemeClr val="bg1">
                <a:lumMod val="50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grpSp>
        <p:nvGrpSpPr>
          <p:cNvPr id="11" name="组合 10"/>
          <p:cNvGrpSpPr/>
          <p:nvPr/>
        </p:nvGrpSpPr>
        <p:grpSpPr>
          <a:xfrm>
            <a:off x="1024237" y="1548780"/>
            <a:ext cx="2172148" cy="1935373"/>
            <a:chOff x="1053265" y="1577808"/>
            <a:chExt cx="2172148" cy="1935373"/>
          </a:xfrm>
        </p:grpSpPr>
        <p:sp>
          <p:nvSpPr>
            <p:cNvPr id="12" name="文本框 11"/>
            <p:cNvSpPr txBox="1"/>
            <p:nvPr/>
          </p:nvSpPr>
          <p:spPr>
            <a:xfrm>
              <a:off x="1609739" y="1577808"/>
              <a:ext cx="1093569" cy="769441"/>
            </a:xfrm>
            <a:prstGeom prst="rect">
              <a:avLst/>
            </a:prstGeom>
            <a:noFill/>
          </p:spPr>
          <p:txBody>
            <a:bodyPr wrap="none" rtlCol="0">
              <a:spAutoFit/>
            </a:bodyPr>
            <a:lstStyle/>
            <a:p>
              <a:r>
                <a:rPr lang="en-US" altLang="zh-CN" sz="4400" dirty="0">
                  <a:solidFill>
                    <a:srgbClr val="E33A58"/>
                  </a:solidFill>
                  <a:latin typeface="+mj-lt"/>
                </a:rPr>
                <a:t>10%</a:t>
              </a:r>
              <a:endParaRPr lang="zh-CN" altLang="en-US" sz="2800" dirty="0">
                <a:solidFill>
                  <a:srgbClr val="E33A58"/>
                </a:solidFill>
                <a:latin typeface="+mj-lt"/>
              </a:endParaRPr>
            </a:p>
          </p:txBody>
        </p:sp>
        <p:sp>
          <p:nvSpPr>
            <p:cNvPr id="13" name="TextBox 24"/>
            <p:cNvSpPr txBox="1"/>
            <p:nvPr/>
          </p:nvSpPr>
          <p:spPr>
            <a:xfrm>
              <a:off x="1354509" y="2347249"/>
              <a:ext cx="1415772" cy="412421"/>
            </a:xfrm>
            <a:prstGeom prst="rect">
              <a:avLst/>
            </a:prstGeom>
            <a:noFill/>
          </p:spPr>
          <p:txBody>
            <a:bodyPr wrap="none" rtlCol="0">
              <a:spAutoFit/>
            </a:bodyPr>
            <a:lstStyle/>
            <a:p>
              <a:pPr>
                <a:lnSpc>
                  <a:spcPct val="130000"/>
                </a:lnSpc>
              </a:pPr>
              <a:r>
                <a:rPr lang="zh-CN" altLang="en-US" sz="1600" dirty="0">
                  <a:solidFill>
                    <a:schemeClr val="tx1">
                      <a:lumMod val="75000"/>
                      <a:lumOff val="25000"/>
                    </a:schemeClr>
                  </a:solidFill>
                  <a:latin typeface="+mn-ea"/>
                  <a:sym typeface="Arial" panose="020B0604020202020204" pitchFamily="34" charset="0"/>
                </a:rPr>
                <a:t>相关标题文字</a:t>
              </a:r>
              <a:endParaRPr lang="en-GB" sz="1600" dirty="0">
                <a:solidFill>
                  <a:schemeClr val="tx1">
                    <a:lumMod val="75000"/>
                    <a:lumOff val="25000"/>
                  </a:schemeClr>
                </a:solidFill>
                <a:latin typeface="+mn-ea"/>
                <a:sym typeface="Arial" panose="020B0604020202020204" pitchFamily="34" charset="0"/>
              </a:endParaRPr>
            </a:p>
          </p:txBody>
        </p:sp>
        <p:sp>
          <p:nvSpPr>
            <p:cNvPr id="14" name="Rectangle 25"/>
            <p:cNvSpPr/>
            <p:nvPr/>
          </p:nvSpPr>
          <p:spPr>
            <a:xfrm>
              <a:off x="1053265" y="2700651"/>
              <a:ext cx="2172148" cy="812530"/>
            </a:xfrm>
            <a:prstGeom prst="rect">
              <a:avLst/>
            </a:prstGeom>
          </p:spPr>
          <p:txBody>
            <a:bodyPr wrap="square">
              <a:spAutoFit/>
            </a:bodyPr>
            <a:lstStyle/>
            <a:p>
              <a:pPr algn="ctr">
                <a:lnSpc>
                  <a:spcPct val="130000"/>
                </a:lnSpc>
              </a:pPr>
              <a:r>
                <a:rPr lang="zh-CN" altLang="en-US" sz="1200" dirty="0">
                  <a:solidFill>
                    <a:schemeClr val="tx1">
                      <a:lumMod val="75000"/>
                      <a:lumOff val="25000"/>
                    </a:schemeClr>
                  </a:solidFill>
                  <a:latin typeface="+mn-ea"/>
                  <a:sym typeface="Arial" panose="020B0604020202020204" pitchFamily="34" charset="0"/>
                </a:rPr>
                <a:t>点击添加相关标题文字，点击添加相关标题文字，点击添加相关标题</a:t>
              </a:r>
              <a:r>
                <a:rPr lang="zh-CN" altLang="en-US" sz="1200" dirty="0" smtClean="0">
                  <a:solidFill>
                    <a:schemeClr val="tx1">
                      <a:lumMod val="75000"/>
                      <a:lumOff val="25000"/>
                    </a:schemeClr>
                  </a:solidFill>
                  <a:latin typeface="+mn-ea"/>
                  <a:sym typeface="Arial" panose="020B0604020202020204" pitchFamily="34" charset="0"/>
                </a:rPr>
                <a:t>文字。</a:t>
              </a:r>
              <a:endParaRPr lang="en-GB" sz="1200" dirty="0">
                <a:solidFill>
                  <a:schemeClr val="tx1">
                    <a:lumMod val="75000"/>
                    <a:lumOff val="25000"/>
                  </a:schemeClr>
                </a:solidFill>
                <a:latin typeface="+mn-ea"/>
                <a:sym typeface="Arial" panose="020B0604020202020204" pitchFamily="34" charset="0"/>
              </a:endParaRPr>
            </a:p>
          </p:txBody>
        </p:sp>
      </p:grpSp>
      <p:grpSp>
        <p:nvGrpSpPr>
          <p:cNvPr id="15" name="组合 14"/>
          <p:cNvGrpSpPr/>
          <p:nvPr/>
        </p:nvGrpSpPr>
        <p:grpSpPr>
          <a:xfrm>
            <a:off x="1203357" y="4273538"/>
            <a:ext cx="2172148" cy="1935373"/>
            <a:chOff x="1053265" y="1577808"/>
            <a:chExt cx="2172148" cy="1935373"/>
          </a:xfrm>
        </p:grpSpPr>
        <p:sp>
          <p:nvSpPr>
            <p:cNvPr id="16" name="文本框 15"/>
            <p:cNvSpPr txBox="1"/>
            <p:nvPr/>
          </p:nvSpPr>
          <p:spPr>
            <a:xfrm>
              <a:off x="1609739" y="1577808"/>
              <a:ext cx="1090363" cy="769441"/>
            </a:xfrm>
            <a:prstGeom prst="rect">
              <a:avLst/>
            </a:prstGeom>
            <a:noFill/>
          </p:spPr>
          <p:txBody>
            <a:bodyPr wrap="none" rtlCol="0">
              <a:spAutoFit/>
            </a:bodyPr>
            <a:lstStyle/>
            <a:p>
              <a:r>
                <a:rPr lang="en-US" altLang="zh-CN" sz="4400" dirty="0">
                  <a:solidFill>
                    <a:srgbClr val="E33A58"/>
                  </a:solidFill>
                  <a:latin typeface="+mj-lt"/>
                </a:rPr>
                <a:t>13%</a:t>
              </a:r>
              <a:endParaRPr lang="zh-CN" altLang="en-US" sz="2800" dirty="0">
                <a:solidFill>
                  <a:srgbClr val="E33A58"/>
                </a:solidFill>
                <a:latin typeface="+mj-lt"/>
              </a:endParaRPr>
            </a:p>
          </p:txBody>
        </p:sp>
        <p:sp>
          <p:nvSpPr>
            <p:cNvPr id="17" name="TextBox 24"/>
            <p:cNvSpPr txBox="1"/>
            <p:nvPr/>
          </p:nvSpPr>
          <p:spPr>
            <a:xfrm>
              <a:off x="1354509" y="2347249"/>
              <a:ext cx="1415772" cy="381258"/>
            </a:xfrm>
            <a:prstGeom prst="rect">
              <a:avLst/>
            </a:prstGeom>
            <a:noFill/>
          </p:spPr>
          <p:txBody>
            <a:bodyPr wrap="none" rtlCol="0">
              <a:spAutoFit/>
            </a:bodyPr>
            <a:lstStyle/>
            <a:p>
              <a:pPr>
                <a:lnSpc>
                  <a:spcPct val="130000"/>
                </a:lnSpc>
              </a:pPr>
              <a:r>
                <a:rPr lang="zh-CN" altLang="en-US" sz="1600" dirty="0">
                  <a:solidFill>
                    <a:schemeClr val="tx1">
                      <a:lumMod val="75000"/>
                      <a:lumOff val="25000"/>
                    </a:schemeClr>
                  </a:solidFill>
                  <a:latin typeface="+mn-ea"/>
                  <a:sym typeface="Arial" panose="020B0604020202020204" pitchFamily="34" charset="0"/>
                </a:rPr>
                <a:t>相关标题文字</a:t>
              </a:r>
              <a:endParaRPr lang="en-GB" sz="1600" dirty="0">
                <a:solidFill>
                  <a:schemeClr val="tx1">
                    <a:lumMod val="75000"/>
                    <a:lumOff val="25000"/>
                  </a:schemeClr>
                </a:solidFill>
                <a:latin typeface="+mn-ea"/>
                <a:sym typeface="Arial" panose="020B0604020202020204" pitchFamily="34" charset="0"/>
              </a:endParaRPr>
            </a:p>
          </p:txBody>
        </p:sp>
        <p:sp>
          <p:nvSpPr>
            <p:cNvPr id="18" name="Rectangle 25"/>
            <p:cNvSpPr/>
            <p:nvPr/>
          </p:nvSpPr>
          <p:spPr>
            <a:xfrm>
              <a:off x="1053265" y="2700651"/>
              <a:ext cx="2172148" cy="812530"/>
            </a:xfrm>
            <a:prstGeom prst="rect">
              <a:avLst/>
            </a:prstGeom>
          </p:spPr>
          <p:txBody>
            <a:bodyPr wrap="square">
              <a:spAutoFit/>
            </a:bodyPr>
            <a:lstStyle/>
            <a:p>
              <a:pPr algn="ctr">
                <a:lnSpc>
                  <a:spcPct val="130000"/>
                </a:lnSpc>
              </a:pPr>
              <a:r>
                <a:rPr lang="zh-CN" altLang="en-US" sz="1200" dirty="0">
                  <a:solidFill>
                    <a:schemeClr val="tx1">
                      <a:lumMod val="75000"/>
                      <a:lumOff val="25000"/>
                    </a:schemeClr>
                  </a:solidFill>
                  <a:latin typeface="+mn-ea"/>
                  <a:sym typeface="Arial" panose="020B0604020202020204" pitchFamily="34" charset="0"/>
                </a:rPr>
                <a:t>点击添加相关标题文字，点击添加相关标题文字，点击添加相关标题</a:t>
              </a:r>
              <a:r>
                <a:rPr lang="zh-CN" altLang="en-US" sz="1200" dirty="0" smtClean="0">
                  <a:solidFill>
                    <a:schemeClr val="tx1">
                      <a:lumMod val="75000"/>
                      <a:lumOff val="25000"/>
                    </a:schemeClr>
                  </a:solidFill>
                  <a:latin typeface="+mn-ea"/>
                  <a:sym typeface="Arial" panose="020B0604020202020204" pitchFamily="34" charset="0"/>
                </a:rPr>
                <a:t>文字。</a:t>
              </a:r>
              <a:endParaRPr lang="en-GB" sz="1200" dirty="0">
                <a:solidFill>
                  <a:schemeClr val="tx1">
                    <a:lumMod val="75000"/>
                    <a:lumOff val="25000"/>
                  </a:schemeClr>
                </a:solidFill>
                <a:latin typeface="+mn-ea"/>
                <a:sym typeface="Arial" panose="020B0604020202020204" pitchFamily="34" charset="0"/>
              </a:endParaRPr>
            </a:p>
          </p:txBody>
        </p:sp>
      </p:grpSp>
      <p:grpSp>
        <p:nvGrpSpPr>
          <p:cNvPr id="19" name="组合 18"/>
          <p:cNvGrpSpPr/>
          <p:nvPr/>
        </p:nvGrpSpPr>
        <p:grpSpPr>
          <a:xfrm>
            <a:off x="8912093" y="4273538"/>
            <a:ext cx="2172148" cy="1935373"/>
            <a:chOff x="1053265" y="1577808"/>
            <a:chExt cx="2172148" cy="1935373"/>
          </a:xfrm>
        </p:grpSpPr>
        <p:sp>
          <p:nvSpPr>
            <p:cNvPr id="20" name="文本框 19"/>
            <p:cNvSpPr txBox="1"/>
            <p:nvPr/>
          </p:nvSpPr>
          <p:spPr>
            <a:xfrm>
              <a:off x="1609739" y="1577808"/>
              <a:ext cx="1181734" cy="769441"/>
            </a:xfrm>
            <a:prstGeom prst="rect">
              <a:avLst/>
            </a:prstGeom>
            <a:noFill/>
          </p:spPr>
          <p:txBody>
            <a:bodyPr wrap="none" rtlCol="0">
              <a:spAutoFit/>
            </a:bodyPr>
            <a:lstStyle/>
            <a:p>
              <a:r>
                <a:rPr lang="en-US" altLang="zh-CN" sz="4400" dirty="0">
                  <a:solidFill>
                    <a:srgbClr val="2CA8B5"/>
                  </a:solidFill>
                  <a:latin typeface="+mj-lt"/>
                </a:rPr>
                <a:t>39%</a:t>
              </a:r>
              <a:endParaRPr lang="zh-CN" altLang="en-US" sz="2800" dirty="0">
                <a:solidFill>
                  <a:srgbClr val="2CA8B5"/>
                </a:solidFill>
                <a:latin typeface="+mj-lt"/>
              </a:endParaRPr>
            </a:p>
          </p:txBody>
        </p:sp>
        <p:sp>
          <p:nvSpPr>
            <p:cNvPr id="21" name="TextBox 24"/>
            <p:cNvSpPr txBox="1"/>
            <p:nvPr/>
          </p:nvSpPr>
          <p:spPr>
            <a:xfrm>
              <a:off x="1354509" y="2347249"/>
              <a:ext cx="1415772" cy="381258"/>
            </a:xfrm>
            <a:prstGeom prst="rect">
              <a:avLst/>
            </a:prstGeom>
            <a:noFill/>
          </p:spPr>
          <p:txBody>
            <a:bodyPr wrap="none" rtlCol="0">
              <a:spAutoFit/>
            </a:bodyPr>
            <a:lstStyle/>
            <a:p>
              <a:pPr>
                <a:lnSpc>
                  <a:spcPct val="130000"/>
                </a:lnSpc>
              </a:pPr>
              <a:r>
                <a:rPr lang="zh-CN" altLang="en-US" sz="1600" dirty="0">
                  <a:solidFill>
                    <a:schemeClr val="tx1">
                      <a:lumMod val="75000"/>
                      <a:lumOff val="25000"/>
                    </a:schemeClr>
                  </a:solidFill>
                  <a:latin typeface="+mn-ea"/>
                  <a:sym typeface="Arial" panose="020B0604020202020204" pitchFamily="34" charset="0"/>
                </a:rPr>
                <a:t>相关标题文字</a:t>
              </a:r>
              <a:endParaRPr lang="en-GB" sz="1600" dirty="0">
                <a:solidFill>
                  <a:schemeClr val="tx1">
                    <a:lumMod val="75000"/>
                    <a:lumOff val="25000"/>
                  </a:schemeClr>
                </a:solidFill>
                <a:latin typeface="+mn-ea"/>
                <a:sym typeface="Arial" panose="020B0604020202020204" pitchFamily="34" charset="0"/>
              </a:endParaRPr>
            </a:p>
          </p:txBody>
        </p:sp>
        <p:sp>
          <p:nvSpPr>
            <p:cNvPr id="22" name="Rectangle 25"/>
            <p:cNvSpPr/>
            <p:nvPr/>
          </p:nvSpPr>
          <p:spPr>
            <a:xfrm>
              <a:off x="1053265" y="2700651"/>
              <a:ext cx="2172148" cy="812530"/>
            </a:xfrm>
            <a:prstGeom prst="rect">
              <a:avLst/>
            </a:prstGeom>
          </p:spPr>
          <p:txBody>
            <a:bodyPr wrap="square">
              <a:spAutoFit/>
            </a:bodyPr>
            <a:lstStyle/>
            <a:p>
              <a:pPr algn="ctr">
                <a:lnSpc>
                  <a:spcPct val="130000"/>
                </a:lnSpc>
              </a:pPr>
              <a:r>
                <a:rPr lang="zh-CN" altLang="en-US" sz="1200" dirty="0">
                  <a:solidFill>
                    <a:schemeClr val="tx1">
                      <a:lumMod val="75000"/>
                      <a:lumOff val="25000"/>
                    </a:schemeClr>
                  </a:solidFill>
                  <a:latin typeface="+mn-ea"/>
                  <a:sym typeface="Arial" panose="020B0604020202020204" pitchFamily="34" charset="0"/>
                </a:rPr>
                <a:t>点击添加相关标题文字，点击添加相关标题文字，点击添加相关标题</a:t>
              </a:r>
              <a:r>
                <a:rPr lang="zh-CN" altLang="en-US" sz="1200" dirty="0" smtClean="0">
                  <a:solidFill>
                    <a:schemeClr val="tx1">
                      <a:lumMod val="75000"/>
                      <a:lumOff val="25000"/>
                    </a:schemeClr>
                  </a:solidFill>
                  <a:latin typeface="+mn-ea"/>
                  <a:sym typeface="Arial" panose="020B0604020202020204" pitchFamily="34" charset="0"/>
                </a:rPr>
                <a:t>文字。</a:t>
              </a:r>
              <a:endParaRPr lang="en-GB" sz="1200" dirty="0">
                <a:solidFill>
                  <a:schemeClr val="tx1">
                    <a:lumMod val="75000"/>
                    <a:lumOff val="25000"/>
                  </a:schemeClr>
                </a:solidFill>
                <a:latin typeface="+mn-ea"/>
                <a:sym typeface="Arial" panose="020B0604020202020204" pitchFamily="34" charset="0"/>
              </a:endParaRPr>
            </a:p>
          </p:txBody>
        </p:sp>
      </p:grpSp>
      <p:grpSp>
        <p:nvGrpSpPr>
          <p:cNvPr id="23" name="组合 22"/>
          <p:cNvGrpSpPr/>
          <p:nvPr/>
        </p:nvGrpSpPr>
        <p:grpSpPr>
          <a:xfrm>
            <a:off x="8842502" y="1438955"/>
            <a:ext cx="2172148" cy="1935373"/>
            <a:chOff x="1053265" y="1577808"/>
            <a:chExt cx="2172148" cy="1935373"/>
          </a:xfrm>
        </p:grpSpPr>
        <p:sp>
          <p:nvSpPr>
            <p:cNvPr id="24" name="文本框 23"/>
            <p:cNvSpPr txBox="1"/>
            <p:nvPr/>
          </p:nvSpPr>
          <p:spPr>
            <a:xfrm>
              <a:off x="1609739" y="1577808"/>
              <a:ext cx="1099981" cy="769441"/>
            </a:xfrm>
            <a:prstGeom prst="rect">
              <a:avLst/>
            </a:prstGeom>
            <a:noFill/>
          </p:spPr>
          <p:txBody>
            <a:bodyPr wrap="none" rtlCol="0">
              <a:spAutoFit/>
            </a:bodyPr>
            <a:lstStyle/>
            <a:p>
              <a:r>
                <a:rPr lang="en-US" altLang="zh-CN" sz="4400" dirty="0">
                  <a:solidFill>
                    <a:srgbClr val="2CA8B5"/>
                  </a:solidFill>
                  <a:latin typeface="+mj-lt"/>
                </a:rPr>
                <a:t>75%</a:t>
              </a:r>
              <a:endParaRPr lang="zh-CN" altLang="en-US" sz="2800" dirty="0">
                <a:solidFill>
                  <a:srgbClr val="2CA8B5"/>
                </a:solidFill>
                <a:latin typeface="+mj-lt"/>
              </a:endParaRPr>
            </a:p>
          </p:txBody>
        </p:sp>
        <p:sp>
          <p:nvSpPr>
            <p:cNvPr id="25" name="TextBox 24"/>
            <p:cNvSpPr txBox="1"/>
            <p:nvPr/>
          </p:nvSpPr>
          <p:spPr>
            <a:xfrm>
              <a:off x="1354509" y="2347249"/>
              <a:ext cx="1415772" cy="412421"/>
            </a:xfrm>
            <a:prstGeom prst="rect">
              <a:avLst/>
            </a:prstGeom>
            <a:noFill/>
          </p:spPr>
          <p:txBody>
            <a:bodyPr wrap="none" rtlCol="0">
              <a:spAutoFit/>
            </a:bodyPr>
            <a:lstStyle/>
            <a:p>
              <a:pPr>
                <a:lnSpc>
                  <a:spcPct val="130000"/>
                </a:lnSpc>
              </a:pPr>
              <a:r>
                <a:rPr lang="zh-CN" altLang="en-US" sz="1600" dirty="0">
                  <a:solidFill>
                    <a:schemeClr val="tx1">
                      <a:lumMod val="75000"/>
                      <a:lumOff val="25000"/>
                    </a:schemeClr>
                  </a:solidFill>
                  <a:latin typeface="+mn-ea"/>
                  <a:sym typeface="Arial" panose="020B0604020202020204" pitchFamily="34" charset="0"/>
                </a:rPr>
                <a:t>相关标题文字</a:t>
              </a:r>
              <a:endParaRPr lang="en-GB" sz="1600" dirty="0">
                <a:solidFill>
                  <a:schemeClr val="tx1">
                    <a:lumMod val="75000"/>
                    <a:lumOff val="25000"/>
                  </a:schemeClr>
                </a:solidFill>
                <a:latin typeface="+mn-ea"/>
                <a:sym typeface="Arial" panose="020B0604020202020204" pitchFamily="34" charset="0"/>
              </a:endParaRPr>
            </a:p>
          </p:txBody>
        </p:sp>
        <p:sp>
          <p:nvSpPr>
            <p:cNvPr id="26" name="Rectangle 25"/>
            <p:cNvSpPr/>
            <p:nvPr/>
          </p:nvSpPr>
          <p:spPr>
            <a:xfrm>
              <a:off x="1053265" y="2700651"/>
              <a:ext cx="2172148" cy="812530"/>
            </a:xfrm>
            <a:prstGeom prst="rect">
              <a:avLst/>
            </a:prstGeom>
          </p:spPr>
          <p:txBody>
            <a:bodyPr wrap="square">
              <a:spAutoFit/>
            </a:bodyPr>
            <a:lstStyle/>
            <a:p>
              <a:pPr algn="ctr">
                <a:lnSpc>
                  <a:spcPct val="130000"/>
                </a:lnSpc>
              </a:pPr>
              <a:r>
                <a:rPr lang="zh-CN" altLang="en-US" sz="1200" dirty="0">
                  <a:solidFill>
                    <a:schemeClr val="tx1">
                      <a:lumMod val="75000"/>
                      <a:lumOff val="25000"/>
                    </a:schemeClr>
                  </a:solidFill>
                  <a:latin typeface="+mn-ea"/>
                  <a:sym typeface="Arial" panose="020B0604020202020204" pitchFamily="34" charset="0"/>
                </a:rPr>
                <a:t>点击添加相关标题文字，点击添加相关标题文字，点击添加相关标题</a:t>
              </a:r>
              <a:r>
                <a:rPr lang="zh-CN" altLang="en-US" sz="1200" dirty="0" smtClean="0">
                  <a:solidFill>
                    <a:schemeClr val="tx1">
                      <a:lumMod val="75000"/>
                      <a:lumOff val="25000"/>
                    </a:schemeClr>
                  </a:solidFill>
                  <a:latin typeface="+mn-ea"/>
                  <a:sym typeface="Arial" panose="020B0604020202020204" pitchFamily="34" charset="0"/>
                </a:rPr>
                <a:t>文字。</a:t>
              </a:r>
              <a:endParaRPr lang="en-GB" sz="1200" dirty="0">
                <a:solidFill>
                  <a:schemeClr val="tx1">
                    <a:lumMod val="75000"/>
                    <a:lumOff val="25000"/>
                  </a:schemeClr>
                </a:solidFill>
                <a:latin typeface="+mn-ea"/>
                <a:sym typeface="Arial" panose="020B0604020202020204" pitchFamily="34" charset="0"/>
              </a:endParaRPr>
            </a:p>
          </p:txBody>
        </p:sp>
      </p:grpSp>
      <p:sp>
        <p:nvSpPr>
          <p:cNvPr id="27" name="文本占位符 26"/>
          <p:cNvSpPr>
            <a:spLocks noGrp="1"/>
          </p:cNvSpPr>
          <p:nvPr>
            <p:ph type="body" sz="quarter" idx="10"/>
          </p:nvPr>
        </p:nvSpPr>
        <p:spPr/>
        <p:txBody>
          <a:bodyPr/>
          <a:lstStyle/>
          <a:p>
            <a:r>
              <a:rPr lang="zh-CN" altLang="en-US" dirty="0" smtClean="0"/>
              <a:t>点击输入章节标题</a:t>
            </a:r>
            <a:endParaRPr lang="zh-CN" altLang="en-US" dirty="0"/>
          </a:p>
        </p:txBody>
      </p:sp>
    </p:spTree>
    <p:extLst>
      <p:ext uri="{BB962C8B-B14F-4D97-AF65-F5344CB8AC3E}">
        <p14:creationId xmlns:p14="http://schemas.microsoft.com/office/powerpoint/2010/main" val="884421981"/>
      </p:ext>
    </p:extLst>
  </p:cSld>
  <p:clrMapOvr>
    <a:masterClrMapping/>
  </p:clrMapOvr>
  <mc:AlternateContent xmlns:mc="http://schemas.openxmlformats.org/markup-compatibility/2006" xmlns:p14="http://schemas.microsoft.com/office/powerpoint/2010/main">
    <mc:Choice Requires="p14">
      <p:transition spd="slow" p14:dur="900" advClick="0" advTm="0">
        <p14:warp dir="in"/>
      </p:transition>
    </mc:Choice>
    <mc:Fallback xmlns="">
      <p:transition spd="slow" advClick="0"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32"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out)">
                                          <p:cBhvr>
                                            <p:cTn id="7" dur="750"/>
                                            <p:tgtEl>
                                              <p:spTgt spid="2"/>
                                            </p:tgtEl>
                                          </p:cBhvr>
                                        </p:animEffect>
                                      </p:childTnLst>
                                    </p:cTn>
                                  </p:par>
                                </p:childTnLst>
                              </p:cTn>
                            </p:par>
                            <p:par>
                              <p:cTn id="8" fill="hold">
                                <p:stCondLst>
                                  <p:cond delay="750"/>
                                </p:stCondLst>
                                <p:childTnLst>
                                  <p:par>
                                    <p:cTn id="9" presetID="22" presetClass="entr" presetSubtype="2" fill="hold"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wipe(right)">
                                          <p:cBhvr>
                                            <p:cTn id="11" dur="500"/>
                                            <p:tgtEl>
                                              <p:spTgt spid="9"/>
                                            </p:tgtEl>
                                          </p:cBhvr>
                                        </p:animEffect>
                                      </p:childTnLst>
                                    </p:cTn>
                                  </p:par>
                                  <p:par>
                                    <p:cTn id="12" presetID="22" presetClass="entr" presetSubtype="2" fill="hold" nodeType="withEffect">
                                      <p:stCondLst>
                                        <p:cond delay="250"/>
                                      </p:stCondLst>
                                      <p:childTnLst>
                                        <p:set>
                                          <p:cBhvr>
                                            <p:cTn id="13" dur="1" fill="hold">
                                              <p:stCondLst>
                                                <p:cond delay="0"/>
                                              </p:stCondLst>
                                            </p:cTn>
                                            <p:tgtEl>
                                              <p:spTgt spid="10"/>
                                            </p:tgtEl>
                                            <p:attrNameLst>
                                              <p:attrName>style.visibility</p:attrName>
                                            </p:attrNameLst>
                                          </p:cBhvr>
                                          <p:to>
                                            <p:strVal val="visible"/>
                                          </p:to>
                                        </p:set>
                                        <p:animEffect transition="in" filter="wipe(right)">
                                          <p:cBhvr>
                                            <p:cTn id="14" dur="500"/>
                                            <p:tgtEl>
                                              <p:spTgt spid="10"/>
                                            </p:tgtEl>
                                          </p:cBhvr>
                                        </p:animEffect>
                                      </p:childTnLst>
                                    </p:cTn>
                                  </p:par>
                                  <p:par>
                                    <p:cTn id="15" presetID="22" presetClass="entr" presetSubtype="8" fill="hold" nodeType="withEffect">
                                      <p:stCondLst>
                                        <p:cond delay="500"/>
                                      </p:stCondLst>
                                      <p:childTnLst>
                                        <p:set>
                                          <p:cBhvr>
                                            <p:cTn id="16" dur="1" fill="hold">
                                              <p:stCondLst>
                                                <p:cond delay="0"/>
                                              </p:stCondLst>
                                            </p:cTn>
                                            <p:tgtEl>
                                              <p:spTgt spid="7"/>
                                            </p:tgtEl>
                                            <p:attrNameLst>
                                              <p:attrName>style.visibility</p:attrName>
                                            </p:attrNameLst>
                                          </p:cBhvr>
                                          <p:to>
                                            <p:strVal val="visible"/>
                                          </p:to>
                                        </p:set>
                                        <p:animEffect transition="in" filter="wipe(left)">
                                          <p:cBhvr>
                                            <p:cTn id="17" dur="500"/>
                                            <p:tgtEl>
                                              <p:spTgt spid="7"/>
                                            </p:tgtEl>
                                          </p:cBhvr>
                                        </p:animEffect>
                                      </p:childTnLst>
                                    </p:cTn>
                                  </p:par>
                                  <p:par>
                                    <p:cTn id="18" presetID="22" presetClass="entr" presetSubtype="8" fill="hold" nodeType="withEffect">
                                      <p:stCondLst>
                                        <p:cond delay="750"/>
                                      </p:stCondLst>
                                      <p:childTnLst>
                                        <p:set>
                                          <p:cBhvr>
                                            <p:cTn id="19" dur="1" fill="hold">
                                              <p:stCondLst>
                                                <p:cond delay="0"/>
                                              </p:stCondLst>
                                            </p:cTn>
                                            <p:tgtEl>
                                              <p:spTgt spid="8"/>
                                            </p:tgtEl>
                                            <p:attrNameLst>
                                              <p:attrName>style.visibility</p:attrName>
                                            </p:attrNameLst>
                                          </p:cBhvr>
                                          <p:to>
                                            <p:strVal val="visible"/>
                                          </p:to>
                                        </p:set>
                                        <p:animEffect transition="in" filter="wipe(left)">
                                          <p:cBhvr>
                                            <p:cTn id="20" dur="500"/>
                                            <p:tgtEl>
                                              <p:spTgt spid="8"/>
                                            </p:tgtEl>
                                          </p:cBhvr>
                                        </p:animEffect>
                                      </p:childTnLst>
                                    </p:cTn>
                                  </p:par>
                                </p:childTnLst>
                              </p:cTn>
                            </p:par>
                            <p:par>
                              <p:cTn id="21" fill="hold">
                                <p:stCondLst>
                                  <p:cond delay="2000"/>
                                </p:stCondLst>
                                <p:childTnLst>
                                  <p:par>
                                    <p:cTn id="22" presetID="2" presetClass="entr" presetSubtype="4" fill="hold" nodeType="afterEffect" p14:presetBounceEnd="44000">
                                      <p:stCondLst>
                                        <p:cond delay="0"/>
                                      </p:stCondLst>
                                      <p:childTnLst>
                                        <p:set>
                                          <p:cBhvr>
                                            <p:cTn id="23" dur="1" fill="hold">
                                              <p:stCondLst>
                                                <p:cond delay="0"/>
                                              </p:stCondLst>
                                            </p:cTn>
                                            <p:tgtEl>
                                              <p:spTgt spid="11"/>
                                            </p:tgtEl>
                                            <p:attrNameLst>
                                              <p:attrName>style.visibility</p:attrName>
                                            </p:attrNameLst>
                                          </p:cBhvr>
                                          <p:to>
                                            <p:strVal val="visible"/>
                                          </p:to>
                                        </p:set>
                                        <p:anim calcmode="lin" valueType="num" p14:bounceEnd="44000">
                                          <p:cBhvr additive="base">
                                            <p:cTn id="24" dur="1000" fill="hold"/>
                                            <p:tgtEl>
                                              <p:spTgt spid="11"/>
                                            </p:tgtEl>
                                            <p:attrNameLst>
                                              <p:attrName>ppt_x</p:attrName>
                                            </p:attrNameLst>
                                          </p:cBhvr>
                                          <p:tavLst>
                                            <p:tav tm="0">
                                              <p:val>
                                                <p:strVal val="#ppt_x"/>
                                              </p:val>
                                            </p:tav>
                                            <p:tav tm="100000">
                                              <p:val>
                                                <p:strVal val="#ppt_x"/>
                                              </p:val>
                                            </p:tav>
                                          </p:tavLst>
                                        </p:anim>
                                        <p:anim calcmode="lin" valueType="num" p14:bounceEnd="44000">
                                          <p:cBhvr additive="base">
                                            <p:cTn id="25" dur="1000" fill="hold"/>
                                            <p:tgtEl>
                                              <p:spTgt spid="11"/>
                                            </p:tgtEl>
                                            <p:attrNameLst>
                                              <p:attrName>ppt_y</p:attrName>
                                            </p:attrNameLst>
                                          </p:cBhvr>
                                          <p:tavLst>
                                            <p:tav tm="0">
                                              <p:val>
                                                <p:strVal val="1+#ppt_h/2"/>
                                              </p:val>
                                            </p:tav>
                                            <p:tav tm="100000">
                                              <p:val>
                                                <p:strVal val="#ppt_y"/>
                                              </p:val>
                                            </p:tav>
                                          </p:tavLst>
                                        </p:anim>
                                      </p:childTnLst>
                                    </p:cTn>
                                  </p:par>
                                  <p:par>
                                    <p:cTn id="26" presetID="2" presetClass="entr" presetSubtype="4" fill="hold" nodeType="withEffect" p14:presetBounceEnd="44000">
                                      <p:stCondLst>
                                        <p:cond delay="250"/>
                                      </p:stCondLst>
                                      <p:childTnLst>
                                        <p:set>
                                          <p:cBhvr>
                                            <p:cTn id="27" dur="1" fill="hold">
                                              <p:stCondLst>
                                                <p:cond delay="0"/>
                                              </p:stCondLst>
                                            </p:cTn>
                                            <p:tgtEl>
                                              <p:spTgt spid="15"/>
                                            </p:tgtEl>
                                            <p:attrNameLst>
                                              <p:attrName>style.visibility</p:attrName>
                                            </p:attrNameLst>
                                          </p:cBhvr>
                                          <p:to>
                                            <p:strVal val="visible"/>
                                          </p:to>
                                        </p:set>
                                        <p:anim calcmode="lin" valueType="num" p14:bounceEnd="44000">
                                          <p:cBhvr additive="base">
                                            <p:cTn id="28" dur="1000" fill="hold"/>
                                            <p:tgtEl>
                                              <p:spTgt spid="15"/>
                                            </p:tgtEl>
                                            <p:attrNameLst>
                                              <p:attrName>ppt_x</p:attrName>
                                            </p:attrNameLst>
                                          </p:cBhvr>
                                          <p:tavLst>
                                            <p:tav tm="0">
                                              <p:val>
                                                <p:strVal val="#ppt_x"/>
                                              </p:val>
                                            </p:tav>
                                            <p:tav tm="100000">
                                              <p:val>
                                                <p:strVal val="#ppt_x"/>
                                              </p:val>
                                            </p:tav>
                                          </p:tavLst>
                                        </p:anim>
                                        <p:anim calcmode="lin" valueType="num" p14:bounceEnd="44000">
                                          <p:cBhvr additive="base">
                                            <p:cTn id="29" dur="1000" fill="hold"/>
                                            <p:tgtEl>
                                              <p:spTgt spid="15"/>
                                            </p:tgtEl>
                                            <p:attrNameLst>
                                              <p:attrName>ppt_y</p:attrName>
                                            </p:attrNameLst>
                                          </p:cBhvr>
                                          <p:tavLst>
                                            <p:tav tm="0">
                                              <p:val>
                                                <p:strVal val="1+#ppt_h/2"/>
                                              </p:val>
                                            </p:tav>
                                            <p:tav tm="100000">
                                              <p:val>
                                                <p:strVal val="#ppt_y"/>
                                              </p:val>
                                            </p:tav>
                                          </p:tavLst>
                                        </p:anim>
                                      </p:childTnLst>
                                    </p:cTn>
                                  </p:par>
                                  <p:par>
                                    <p:cTn id="30" presetID="2" presetClass="entr" presetSubtype="4" fill="hold" nodeType="withEffect" p14:presetBounceEnd="44000">
                                      <p:stCondLst>
                                        <p:cond delay="500"/>
                                      </p:stCondLst>
                                      <p:childTnLst>
                                        <p:set>
                                          <p:cBhvr>
                                            <p:cTn id="31" dur="1" fill="hold">
                                              <p:stCondLst>
                                                <p:cond delay="0"/>
                                              </p:stCondLst>
                                            </p:cTn>
                                            <p:tgtEl>
                                              <p:spTgt spid="23"/>
                                            </p:tgtEl>
                                            <p:attrNameLst>
                                              <p:attrName>style.visibility</p:attrName>
                                            </p:attrNameLst>
                                          </p:cBhvr>
                                          <p:to>
                                            <p:strVal val="visible"/>
                                          </p:to>
                                        </p:set>
                                        <p:anim calcmode="lin" valueType="num" p14:bounceEnd="44000">
                                          <p:cBhvr additive="base">
                                            <p:cTn id="32" dur="1000" fill="hold"/>
                                            <p:tgtEl>
                                              <p:spTgt spid="23"/>
                                            </p:tgtEl>
                                            <p:attrNameLst>
                                              <p:attrName>ppt_x</p:attrName>
                                            </p:attrNameLst>
                                          </p:cBhvr>
                                          <p:tavLst>
                                            <p:tav tm="0">
                                              <p:val>
                                                <p:strVal val="#ppt_x"/>
                                              </p:val>
                                            </p:tav>
                                            <p:tav tm="100000">
                                              <p:val>
                                                <p:strVal val="#ppt_x"/>
                                              </p:val>
                                            </p:tav>
                                          </p:tavLst>
                                        </p:anim>
                                        <p:anim calcmode="lin" valueType="num" p14:bounceEnd="44000">
                                          <p:cBhvr additive="base">
                                            <p:cTn id="33" dur="1000" fill="hold"/>
                                            <p:tgtEl>
                                              <p:spTgt spid="23"/>
                                            </p:tgtEl>
                                            <p:attrNameLst>
                                              <p:attrName>ppt_y</p:attrName>
                                            </p:attrNameLst>
                                          </p:cBhvr>
                                          <p:tavLst>
                                            <p:tav tm="0">
                                              <p:val>
                                                <p:strVal val="1+#ppt_h/2"/>
                                              </p:val>
                                            </p:tav>
                                            <p:tav tm="100000">
                                              <p:val>
                                                <p:strVal val="#ppt_y"/>
                                              </p:val>
                                            </p:tav>
                                          </p:tavLst>
                                        </p:anim>
                                      </p:childTnLst>
                                    </p:cTn>
                                  </p:par>
                                  <p:par>
                                    <p:cTn id="34" presetID="2" presetClass="entr" presetSubtype="4" fill="hold" nodeType="withEffect" p14:presetBounceEnd="44000">
                                      <p:stCondLst>
                                        <p:cond delay="750"/>
                                      </p:stCondLst>
                                      <p:childTnLst>
                                        <p:set>
                                          <p:cBhvr>
                                            <p:cTn id="35" dur="1" fill="hold">
                                              <p:stCondLst>
                                                <p:cond delay="0"/>
                                              </p:stCondLst>
                                            </p:cTn>
                                            <p:tgtEl>
                                              <p:spTgt spid="19"/>
                                            </p:tgtEl>
                                            <p:attrNameLst>
                                              <p:attrName>style.visibility</p:attrName>
                                            </p:attrNameLst>
                                          </p:cBhvr>
                                          <p:to>
                                            <p:strVal val="visible"/>
                                          </p:to>
                                        </p:set>
                                        <p:anim calcmode="lin" valueType="num" p14:bounceEnd="44000">
                                          <p:cBhvr additive="base">
                                            <p:cTn id="36" dur="1000" fill="hold"/>
                                            <p:tgtEl>
                                              <p:spTgt spid="19"/>
                                            </p:tgtEl>
                                            <p:attrNameLst>
                                              <p:attrName>ppt_x</p:attrName>
                                            </p:attrNameLst>
                                          </p:cBhvr>
                                          <p:tavLst>
                                            <p:tav tm="0">
                                              <p:val>
                                                <p:strVal val="#ppt_x"/>
                                              </p:val>
                                            </p:tav>
                                            <p:tav tm="100000">
                                              <p:val>
                                                <p:strVal val="#ppt_x"/>
                                              </p:val>
                                            </p:tav>
                                          </p:tavLst>
                                        </p:anim>
                                        <p:anim calcmode="lin" valueType="num" p14:bounceEnd="44000">
                                          <p:cBhvr additive="base">
                                            <p:cTn id="37" dur="1000" fill="hold"/>
                                            <p:tgtEl>
                                              <p:spTgt spid="1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32"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out)">
                                          <p:cBhvr>
                                            <p:cTn id="7" dur="750"/>
                                            <p:tgtEl>
                                              <p:spTgt spid="2"/>
                                            </p:tgtEl>
                                          </p:cBhvr>
                                        </p:animEffect>
                                      </p:childTnLst>
                                    </p:cTn>
                                  </p:par>
                                </p:childTnLst>
                              </p:cTn>
                            </p:par>
                            <p:par>
                              <p:cTn id="8" fill="hold">
                                <p:stCondLst>
                                  <p:cond delay="750"/>
                                </p:stCondLst>
                                <p:childTnLst>
                                  <p:par>
                                    <p:cTn id="9" presetID="22" presetClass="entr" presetSubtype="2" fill="hold"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wipe(right)">
                                          <p:cBhvr>
                                            <p:cTn id="11" dur="500"/>
                                            <p:tgtEl>
                                              <p:spTgt spid="9"/>
                                            </p:tgtEl>
                                          </p:cBhvr>
                                        </p:animEffect>
                                      </p:childTnLst>
                                    </p:cTn>
                                  </p:par>
                                  <p:par>
                                    <p:cTn id="12" presetID="22" presetClass="entr" presetSubtype="2" fill="hold" nodeType="withEffect">
                                      <p:stCondLst>
                                        <p:cond delay="250"/>
                                      </p:stCondLst>
                                      <p:childTnLst>
                                        <p:set>
                                          <p:cBhvr>
                                            <p:cTn id="13" dur="1" fill="hold">
                                              <p:stCondLst>
                                                <p:cond delay="0"/>
                                              </p:stCondLst>
                                            </p:cTn>
                                            <p:tgtEl>
                                              <p:spTgt spid="10"/>
                                            </p:tgtEl>
                                            <p:attrNameLst>
                                              <p:attrName>style.visibility</p:attrName>
                                            </p:attrNameLst>
                                          </p:cBhvr>
                                          <p:to>
                                            <p:strVal val="visible"/>
                                          </p:to>
                                        </p:set>
                                        <p:animEffect transition="in" filter="wipe(right)">
                                          <p:cBhvr>
                                            <p:cTn id="14" dur="500"/>
                                            <p:tgtEl>
                                              <p:spTgt spid="10"/>
                                            </p:tgtEl>
                                          </p:cBhvr>
                                        </p:animEffect>
                                      </p:childTnLst>
                                    </p:cTn>
                                  </p:par>
                                  <p:par>
                                    <p:cTn id="15" presetID="22" presetClass="entr" presetSubtype="8" fill="hold" nodeType="withEffect">
                                      <p:stCondLst>
                                        <p:cond delay="500"/>
                                      </p:stCondLst>
                                      <p:childTnLst>
                                        <p:set>
                                          <p:cBhvr>
                                            <p:cTn id="16" dur="1" fill="hold">
                                              <p:stCondLst>
                                                <p:cond delay="0"/>
                                              </p:stCondLst>
                                            </p:cTn>
                                            <p:tgtEl>
                                              <p:spTgt spid="7"/>
                                            </p:tgtEl>
                                            <p:attrNameLst>
                                              <p:attrName>style.visibility</p:attrName>
                                            </p:attrNameLst>
                                          </p:cBhvr>
                                          <p:to>
                                            <p:strVal val="visible"/>
                                          </p:to>
                                        </p:set>
                                        <p:animEffect transition="in" filter="wipe(left)">
                                          <p:cBhvr>
                                            <p:cTn id="17" dur="500"/>
                                            <p:tgtEl>
                                              <p:spTgt spid="7"/>
                                            </p:tgtEl>
                                          </p:cBhvr>
                                        </p:animEffect>
                                      </p:childTnLst>
                                    </p:cTn>
                                  </p:par>
                                  <p:par>
                                    <p:cTn id="18" presetID="22" presetClass="entr" presetSubtype="8" fill="hold" nodeType="withEffect">
                                      <p:stCondLst>
                                        <p:cond delay="750"/>
                                      </p:stCondLst>
                                      <p:childTnLst>
                                        <p:set>
                                          <p:cBhvr>
                                            <p:cTn id="19" dur="1" fill="hold">
                                              <p:stCondLst>
                                                <p:cond delay="0"/>
                                              </p:stCondLst>
                                            </p:cTn>
                                            <p:tgtEl>
                                              <p:spTgt spid="8"/>
                                            </p:tgtEl>
                                            <p:attrNameLst>
                                              <p:attrName>style.visibility</p:attrName>
                                            </p:attrNameLst>
                                          </p:cBhvr>
                                          <p:to>
                                            <p:strVal val="visible"/>
                                          </p:to>
                                        </p:set>
                                        <p:animEffect transition="in" filter="wipe(left)">
                                          <p:cBhvr>
                                            <p:cTn id="20" dur="500"/>
                                            <p:tgtEl>
                                              <p:spTgt spid="8"/>
                                            </p:tgtEl>
                                          </p:cBhvr>
                                        </p:animEffect>
                                      </p:childTnLst>
                                    </p:cTn>
                                  </p:par>
                                </p:childTnLst>
                              </p:cTn>
                            </p:par>
                            <p:par>
                              <p:cTn id="21" fill="hold">
                                <p:stCondLst>
                                  <p:cond delay="2000"/>
                                </p:stCondLst>
                                <p:childTnLst>
                                  <p:par>
                                    <p:cTn id="22" presetID="2" presetClass="entr" presetSubtype="4" fill="hold" nodeType="afterEffect">
                                      <p:stCondLst>
                                        <p:cond delay="0"/>
                                      </p:stCondLst>
                                      <p:childTnLst>
                                        <p:set>
                                          <p:cBhvr>
                                            <p:cTn id="23" dur="1" fill="hold">
                                              <p:stCondLst>
                                                <p:cond delay="0"/>
                                              </p:stCondLst>
                                            </p:cTn>
                                            <p:tgtEl>
                                              <p:spTgt spid="11"/>
                                            </p:tgtEl>
                                            <p:attrNameLst>
                                              <p:attrName>style.visibility</p:attrName>
                                            </p:attrNameLst>
                                          </p:cBhvr>
                                          <p:to>
                                            <p:strVal val="visible"/>
                                          </p:to>
                                        </p:set>
                                        <p:anim calcmode="lin" valueType="num">
                                          <p:cBhvr additive="base">
                                            <p:cTn id="24" dur="1000" fill="hold"/>
                                            <p:tgtEl>
                                              <p:spTgt spid="11"/>
                                            </p:tgtEl>
                                            <p:attrNameLst>
                                              <p:attrName>ppt_x</p:attrName>
                                            </p:attrNameLst>
                                          </p:cBhvr>
                                          <p:tavLst>
                                            <p:tav tm="0">
                                              <p:val>
                                                <p:strVal val="#ppt_x"/>
                                              </p:val>
                                            </p:tav>
                                            <p:tav tm="100000">
                                              <p:val>
                                                <p:strVal val="#ppt_x"/>
                                              </p:val>
                                            </p:tav>
                                          </p:tavLst>
                                        </p:anim>
                                        <p:anim calcmode="lin" valueType="num">
                                          <p:cBhvr additive="base">
                                            <p:cTn id="25" dur="1000" fill="hold"/>
                                            <p:tgtEl>
                                              <p:spTgt spid="11"/>
                                            </p:tgtEl>
                                            <p:attrNameLst>
                                              <p:attrName>ppt_y</p:attrName>
                                            </p:attrNameLst>
                                          </p:cBhvr>
                                          <p:tavLst>
                                            <p:tav tm="0">
                                              <p:val>
                                                <p:strVal val="1+#ppt_h/2"/>
                                              </p:val>
                                            </p:tav>
                                            <p:tav tm="100000">
                                              <p:val>
                                                <p:strVal val="#ppt_y"/>
                                              </p:val>
                                            </p:tav>
                                          </p:tavLst>
                                        </p:anim>
                                      </p:childTnLst>
                                    </p:cTn>
                                  </p:par>
                                  <p:par>
                                    <p:cTn id="26" presetID="2" presetClass="entr" presetSubtype="4" fill="hold" nodeType="withEffect">
                                      <p:stCondLst>
                                        <p:cond delay="250"/>
                                      </p:stCondLst>
                                      <p:childTnLst>
                                        <p:set>
                                          <p:cBhvr>
                                            <p:cTn id="27" dur="1" fill="hold">
                                              <p:stCondLst>
                                                <p:cond delay="0"/>
                                              </p:stCondLst>
                                            </p:cTn>
                                            <p:tgtEl>
                                              <p:spTgt spid="15"/>
                                            </p:tgtEl>
                                            <p:attrNameLst>
                                              <p:attrName>style.visibility</p:attrName>
                                            </p:attrNameLst>
                                          </p:cBhvr>
                                          <p:to>
                                            <p:strVal val="visible"/>
                                          </p:to>
                                        </p:set>
                                        <p:anim calcmode="lin" valueType="num">
                                          <p:cBhvr additive="base">
                                            <p:cTn id="28" dur="1000" fill="hold"/>
                                            <p:tgtEl>
                                              <p:spTgt spid="15"/>
                                            </p:tgtEl>
                                            <p:attrNameLst>
                                              <p:attrName>ppt_x</p:attrName>
                                            </p:attrNameLst>
                                          </p:cBhvr>
                                          <p:tavLst>
                                            <p:tav tm="0">
                                              <p:val>
                                                <p:strVal val="#ppt_x"/>
                                              </p:val>
                                            </p:tav>
                                            <p:tav tm="100000">
                                              <p:val>
                                                <p:strVal val="#ppt_x"/>
                                              </p:val>
                                            </p:tav>
                                          </p:tavLst>
                                        </p:anim>
                                        <p:anim calcmode="lin" valueType="num">
                                          <p:cBhvr additive="base">
                                            <p:cTn id="29" dur="1000" fill="hold"/>
                                            <p:tgtEl>
                                              <p:spTgt spid="15"/>
                                            </p:tgtEl>
                                            <p:attrNameLst>
                                              <p:attrName>ppt_y</p:attrName>
                                            </p:attrNameLst>
                                          </p:cBhvr>
                                          <p:tavLst>
                                            <p:tav tm="0">
                                              <p:val>
                                                <p:strVal val="1+#ppt_h/2"/>
                                              </p:val>
                                            </p:tav>
                                            <p:tav tm="100000">
                                              <p:val>
                                                <p:strVal val="#ppt_y"/>
                                              </p:val>
                                            </p:tav>
                                          </p:tavLst>
                                        </p:anim>
                                      </p:childTnLst>
                                    </p:cTn>
                                  </p:par>
                                  <p:par>
                                    <p:cTn id="30" presetID="2" presetClass="entr" presetSubtype="4" fill="hold" nodeType="withEffect">
                                      <p:stCondLst>
                                        <p:cond delay="500"/>
                                      </p:stCondLst>
                                      <p:childTnLst>
                                        <p:set>
                                          <p:cBhvr>
                                            <p:cTn id="31" dur="1" fill="hold">
                                              <p:stCondLst>
                                                <p:cond delay="0"/>
                                              </p:stCondLst>
                                            </p:cTn>
                                            <p:tgtEl>
                                              <p:spTgt spid="23"/>
                                            </p:tgtEl>
                                            <p:attrNameLst>
                                              <p:attrName>style.visibility</p:attrName>
                                            </p:attrNameLst>
                                          </p:cBhvr>
                                          <p:to>
                                            <p:strVal val="visible"/>
                                          </p:to>
                                        </p:set>
                                        <p:anim calcmode="lin" valueType="num">
                                          <p:cBhvr additive="base">
                                            <p:cTn id="32" dur="1000" fill="hold"/>
                                            <p:tgtEl>
                                              <p:spTgt spid="23"/>
                                            </p:tgtEl>
                                            <p:attrNameLst>
                                              <p:attrName>ppt_x</p:attrName>
                                            </p:attrNameLst>
                                          </p:cBhvr>
                                          <p:tavLst>
                                            <p:tav tm="0">
                                              <p:val>
                                                <p:strVal val="#ppt_x"/>
                                              </p:val>
                                            </p:tav>
                                            <p:tav tm="100000">
                                              <p:val>
                                                <p:strVal val="#ppt_x"/>
                                              </p:val>
                                            </p:tav>
                                          </p:tavLst>
                                        </p:anim>
                                        <p:anim calcmode="lin" valueType="num">
                                          <p:cBhvr additive="base">
                                            <p:cTn id="33" dur="1000" fill="hold"/>
                                            <p:tgtEl>
                                              <p:spTgt spid="23"/>
                                            </p:tgtEl>
                                            <p:attrNameLst>
                                              <p:attrName>ppt_y</p:attrName>
                                            </p:attrNameLst>
                                          </p:cBhvr>
                                          <p:tavLst>
                                            <p:tav tm="0">
                                              <p:val>
                                                <p:strVal val="1+#ppt_h/2"/>
                                              </p:val>
                                            </p:tav>
                                            <p:tav tm="100000">
                                              <p:val>
                                                <p:strVal val="#ppt_y"/>
                                              </p:val>
                                            </p:tav>
                                          </p:tavLst>
                                        </p:anim>
                                      </p:childTnLst>
                                    </p:cTn>
                                  </p:par>
                                  <p:par>
                                    <p:cTn id="34" presetID="2" presetClass="entr" presetSubtype="4" fill="hold" nodeType="withEffect">
                                      <p:stCondLst>
                                        <p:cond delay="750"/>
                                      </p:stCondLst>
                                      <p:childTnLst>
                                        <p:set>
                                          <p:cBhvr>
                                            <p:cTn id="35" dur="1" fill="hold">
                                              <p:stCondLst>
                                                <p:cond delay="0"/>
                                              </p:stCondLst>
                                            </p:cTn>
                                            <p:tgtEl>
                                              <p:spTgt spid="19"/>
                                            </p:tgtEl>
                                            <p:attrNameLst>
                                              <p:attrName>style.visibility</p:attrName>
                                            </p:attrNameLst>
                                          </p:cBhvr>
                                          <p:to>
                                            <p:strVal val="visible"/>
                                          </p:to>
                                        </p:set>
                                        <p:anim calcmode="lin" valueType="num">
                                          <p:cBhvr additive="base">
                                            <p:cTn id="36" dur="1000" fill="hold"/>
                                            <p:tgtEl>
                                              <p:spTgt spid="19"/>
                                            </p:tgtEl>
                                            <p:attrNameLst>
                                              <p:attrName>ppt_x</p:attrName>
                                            </p:attrNameLst>
                                          </p:cBhvr>
                                          <p:tavLst>
                                            <p:tav tm="0">
                                              <p:val>
                                                <p:strVal val="#ppt_x"/>
                                              </p:val>
                                            </p:tav>
                                            <p:tav tm="100000">
                                              <p:val>
                                                <p:strVal val="#ppt_x"/>
                                              </p:val>
                                            </p:tav>
                                          </p:tavLst>
                                        </p:anim>
                                        <p:anim calcmode="lin" valueType="num">
                                          <p:cBhvr additive="base">
                                            <p:cTn id="37" dur="1000" fill="hold"/>
                                            <p:tgtEl>
                                              <p:spTgt spid="1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918936" y="2658286"/>
            <a:ext cx="2519362" cy="2651125"/>
            <a:chOff x="1136650" y="2614743"/>
            <a:chExt cx="2519362" cy="2651125"/>
          </a:xfrm>
        </p:grpSpPr>
        <p:sp>
          <p:nvSpPr>
            <p:cNvPr id="3" name="椭圆 1"/>
            <p:cNvSpPr/>
            <p:nvPr/>
          </p:nvSpPr>
          <p:spPr>
            <a:xfrm>
              <a:off x="1136650" y="2614743"/>
              <a:ext cx="2479675" cy="2651125"/>
            </a:xfrm>
            <a:custGeom>
              <a:avLst/>
              <a:gdLst/>
              <a:ahLst/>
              <a:cxnLst/>
              <a:rect l="l" t="t" r="r" b="b"/>
              <a:pathLst>
                <a:path w="1751265" h="1872208">
                  <a:moveTo>
                    <a:pt x="936104" y="0"/>
                  </a:moveTo>
                  <a:cubicBezTo>
                    <a:pt x="1286069" y="0"/>
                    <a:pt x="1591179" y="192044"/>
                    <a:pt x="1751265" y="476797"/>
                  </a:cubicBezTo>
                  <a:cubicBezTo>
                    <a:pt x="1668191" y="615556"/>
                    <a:pt x="1621028" y="777971"/>
                    <a:pt x="1621028" y="951401"/>
                  </a:cubicBezTo>
                  <a:cubicBezTo>
                    <a:pt x="1621028" y="1118433"/>
                    <a:pt x="1664775" y="1275246"/>
                    <a:pt x="1741972" y="1410708"/>
                  </a:cubicBezTo>
                  <a:cubicBezTo>
                    <a:pt x="1580006" y="1687123"/>
                    <a:pt x="1279670" y="1872208"/>
                    <a:pt x="936104" y="1872208"/>
                  </a:cubicBezTo>
                  <a:cubicBezTo>
                    <a:pt x="419108" y="1872208"/>
                    <a:pt x="0" y="1453100"/>
                    <a:pt x="0" y="936104"/>
                  </a:cubicBezTo>
                  <a:cubicBezTo>
                    <a:pt x="0" y="419108"/>
                    <a:pt x="419108" y="0"/>
                    <a:pt x="936104" y="0"/>
                  </a:cubicBezTo>
                  <a:close/>
                </a:path>
              </a:pathLst>
            </a:custGeom>
            <a:solidFill>
              <a:srgbClr val="E33A5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lnSpc>
                  <a:spcPct val="150000"/>
                </a:lnSpc>
                <a:spcBef>
                  <a:spcPts val="0"/>
                </a:spcBef>
                <a:spcAft>
                  <a:spcPts val="0"/>
                </a:spcAft>
                <a:defRPr/>
              </a:pPr>
              <a:endParaRPr lang="zh-CN" altLang="en-US" dirty="0">
                <a:solidFill>
                  <a:schemeClr val="bg1"/>
                </a:solidFill>
                <a:latin typeface="+mn-ea"/>
              </a:endParaRPr>
            </a:p>
          </p:txBody>
        </p:sp>
        <p:sp>
          <p:nvSpPr>
            <p:cNvPr id="4" name="TextBox 14"/>
            <p:cNvSpPr txBox="1">
              <a:spLocks noChangeArrowheads="1"/>
            </p:cNvSpPr>
            <p:nvPr/>
          </p:nvSpPr>
          <p:spPr bwMode="auto">
            <a:xfrm>
              <a:off x="2147395" y="2630618"/>
              <a:ext cx="561371" cy="7314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lnSpc>
                  <a:spcPct val="150000"/>
                </a:lnSpc>
              </a:pPr>
              <a:r>
                <a:rPr lang="en-US" altLang="zh-CN" sz="3200" dirty="0">
                  <a:solidFill>
                    <a:schemeClr val="bg1"/>
                  </a:solidFill>
                  <a:latin typeface="+mj-lt"/>
                  <a:ea typeface="+mn-ea"/>
                </a:rPr>
                <a:t>01</a:t>
              </a:r>
              <a:endParaRPr lang="zh-CN" altLang="en-US" sz="3200" dirty="0">
                <a:solidFill>
                  <a:schemeClr val="bg1"/>
                </a:solidFill>
                <a:latin typeface="+mj-lt"/>
                <a:ea typeface="+mn-ea"/>
              </a:endParaRPr>
            </a:p>
          </p:txBody>
        </p:sp>
        <p:sp>
          <p:nvSpPr>
            <p:cNvPr id="5" name="TextBox 22"/>
            <p:cNvSpPr txBox="1">
              <a:spLocks noChangeArrowheads="1"/>
            </p:cNvSpPr>
            <p:nvPr/>
          </p:nvSpPr>
          <p:spPr bwMode="auto">
            <a:xfrm>
              <a:off x="1181100" y="3624393"/>
              <a:ext cx="2474912" cy="4385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lnSpc>
                  <a:spcPct val="150000"/>
                </a:lnSpc>
              </a:pPr>
              <a:r>
                <a:rPr lang="zh-CN" altLang="en-US" sz="1700" b="1" dirty="0">
                  <a:solidFill>
                    <a:schemeClr val="bg1"/>
                  </a:solidFill>
                  <a:latin typeface="+mn-ea"/>
                  <a:ea typeface="+mn-ea"/>
                </a:rPr>
                <a:t>点此输入标题</a:t>
              </a:r>
            </a:p>
          </p:txBody>
        </p:sp>
        <p:sp>
          <p:nvSpPr>
            <p:cNvPr id="6" name="TextBox 23"/>
            <p:cNvSpPr txBox="1">
              <a:spLocks noChangeArrowheads="1"/>
            </p:cNvSpPr>
            <p:nvPr/>
          </p:nvSpPr>
          <p:spPr bwMode="auto">
            <a:xfrm>
              <a:off x="1181100" y="4114931"/>
              <a:ext cx="2474912" cy="4154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lnSpc>
                  <a:spcPct val="150000"/>
                </a:lnSpc>
              </a:pPr>
              <a:r>
                <a:rPr lang="zh-CN" altLang="en-US" sz="1400">
                  <a:solidFill>
                    <a:schemeClr val="bg1"/>
                  </a:solidFill>
                  <a:latin typeface="+mn-ea"/>
                  <a:ea typeface="+mn-ea"/>
                </a:rPr>
                <a:t>点此输入文字</a:t>
              </a:r>
            </a:p>
          </p:txBody>
        </p:sp>
      </p:grpSp>
      <p:grpSp>
        <p:nvGrpSpPr>
          <p:cNvPr id="7" name="组合 6"/>
          <p:cNvGrpSpPr/>
          <p:nvPr/>
        </p:nvGrpSpPr>
        <p:grpSpPr>
          <a:xfrm>
            <a:off x="3398611" y="2674161"/>
            <a:ext cx="2628900" cy="2657475"/>
            <a:chOff x="3616325" y="2630618"/>
            <a:chExt cx="2628900" cy="2657475"/>
          </a:xfrm>
        </p:grpSpPr>
        <p:sp>
          <p:nvSpPr>
            <p:cNvPr id="8" name="椭圆 1"/>
            <p:cNvSpPr/>
            <p:nvPr/>
          </p:nvSpPr>
          <p:spPr>
            <a:xfrm>
              <a:off x="3616325" y="2636968"/>
              <a:ext cx="2479675" cy="2651125"/>
            </a:xfrm>
            <a:custGeom>
              <a:avLst/>
              <a:gdLst/>
              <a:ahLst/>
              <a:cxnLst/>
              <a:rect l="l" t="t" r="r" b="b"/>
              <a:pathLst>
                <a:path w="1751265" h="1872208">
                  <a:moveTo>
                    <a:pt x="936104" y="0"/>
                  </a:moveTo>
                  <a:cubicBezTo>
                    <a:pt x="1286069" y="0"/>
                    <a:pt x="1591179" y="192044"/>
                    <a:pt x="1751265" y="476797"/>
                  </a:cubicBezTo>
                  <a:cubicBezTo>
                    <a:pt x="1668191" y="615556"/>
                    <a:pt x="1621028" y="777971"/>
                    <a:pt x="1621028" y="951401"/>
                  </a:cubicBezTo>
                  <a:cubicBezTo>
                    <a:pt x="1621028" y="1118433"/>
                    <a:pt x="1664775" y="1275246"/>
                    <a:pt x="1741972" y="1410708"/>
                  </a:cubicBezTo>
                  <a:cubicBezTo>
                    <a:pt x="1580006" y="1687123"/>
                    <a:pt x="1279670" y="1872208"/>
                    <a:pt x="936104" y="1872208"/>
                  </a:cubicBezTo>
                  <a:cubicBezTo>
                    <a:pt x="419108" y="1872208"/>
                    <a:pt x="0" y="1453100"/>
                    <a:pt x="0" y="936104"/>
                  </a:cubicBezTo>
                  <a:cubicBezTo>
                    <a:pt x="0" y="419108"/>
                    <a:pt x="419108" y="0"/>
                    <a:pt x="936104" y="0"/>
                  </a:cubicBezTo>
                  <a:close/>
                </a:path>
              </a:pathLst>
            </a:custGeom>
            <a:solidFill>
              <a:srgbClr val="2CA8B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solidFill>
                  <a:schemeClr val="bg1"/>
                </a:solidFill>
                <a:latin typeface="+mn-ea"/>
              </a:endParaRPr>
            </a:p>
          </p:txBody>
        </p:sp>
        <p:sp>
          <p:nvSpPr>
            <p:cNvPr id="9" name="TextBox 15"/>
            <p:cNvSpPr txBox="1">
              <a:spLocks noChangeArrowheads="1"/>
            </p:cNvSpPr>
            <p:nvPr/>
          </p:nvSpPr>
          <p:spPr bwMode="auto">
            <a:xfrm>
              <a:off x="4643499" y="2630618"/>
              <a:ext cx="611065" cy="7314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lnSpc>
                  <a:spcPct val="150000"/>
                </a:lnSpc>
              </a:pPr>
              <a:r>
                <a:rPr lang="en-US" altLang="zh-CN" sz="3200" dirty="0">
                  <a:solidFill>
                    <a:schemeClr val="bg1"/>
                  </a:solidFill>
                  <a:latin typeface="+mj-lt"/>
                  <a:ea typeface="+mn-ea"/>
                </a:rPr>
                <a:t>02</a:t>
              </a:r>
              <a:endParaRPr lang="zh-CN" altLang="en-US" sz="3200" dirty="0">
                <a:solidFill>
                  <a:schemeClr val="bg1"/>
                </a:solidFill>
                <a:latin typeface="+mj-lt"/>
                <a:ea typeface="+mn-ea"/>
              </a:endParaRPr>
            </a:p>
          </p:txBody>
        </p:sp>
        <p:sp>
          <p:nvSpPr>
            <p:cNvPr id="10" name="TextBox 24"/>
            <p:cNvSpPr txBox="1">
              <a:spLocks noChangeArrowheads="1"/>
            </p:cNvSpPr>
            <p:nvPr/>
          </p:nvSpPr>
          <p:spPr bwMode="auto">
            <a:xfrm>
              <a:off x="3741737" y="3624393"/>
              <a:ext cx="2473325" cy="4385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lnSpc>
                  <a:spcPct val="150000"/>
                </a:lnSpc>
              </a:pPr>
              <a:r>
                <a:rPr lang="zh-CN" altLang="en-US" sz="1700" b="1" dirty="0">
                  <a:solidFill>
                    <a:schemeClr val="bg1"/>
                  </a:solidFill>
                  <a:latin typeface="+mn-ea"/>
                  <a:ea typeface="+mn-ea"/>
                </a:rPr>
                <a:t>点此输入标题</a:t>
              </a:r>
            </a:p>
          </p:txBody>
        </p:sp>
        <p:sp>
          <p:nvSpPr>
            <p:cNvPr id="11" name="TextBox 25"/>
            <p:cNvSpPr txBox="1">
              <a:spLocks noChangeArrowheads="1"/>
            </p:cNvSpPr>
            <p:nvPr/>
          </p:nvSpPr>
          <p:spPr bwMode="auto">
            <a:xfrm>
              <a:off x="3771900" y="4114931"/>
              <a:ext cx="2473325" cy="415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lnSpc>
                  <a:spcPct val="150000"/>
                </a:lnSpc>
              </a:pPr>
              <a:r>
                <a:rPr lang="zh-CN" altLang="en-US" sz="1400">
                  <a:solidFill>
                    <a:schemeClr val="bg1"/>
                  </a:solidFill>
                  <a:latin typeface="+mn-ea"/>
                  <a:ea typeface="+mn-ea"/>
                </a:rPr>
                <a:t>点此输入文字</a:t>
              </a:r>
            </a:p>
          </p:txBody>
        </p:sp>
      </p:grpSp>
      <p:grpSp>
        <p:nvGrpSpPr>
          <p:cNvPr id="12" name="组合 11"/>
          <p:cNvGrpSpPr/>
          <p:nvPr/>
        </p:nvGrpSpPr>
        <p:grpSpPr>
          <a:xfrm>
            <a:off x="5878286" y="2674161"/>
            <a:ext cx="2520950" cy="2657475"/>
            <a:chOff x="6096000" y="2630618"/>
            <a:chExt cx="2520950" cy="2657475"/>
          </a:xfrm>
        </p:grpSpPr>
        <p:sp>
          <p:nvSpPr>
            <p:cNvPr id="13" name="椭圆 1"/>
            <p:cNvSpPr/>
            <p:nvPr/>
          </p:nvSpPr>
          <p:spPr>
            <a:xfrm>
              <a:off x="6096000" y="2636968"/>
              <a:ext cx="2479675" cy="2651125"/>
            </a:xfrm>
            <a:custGeom>
              <a:avLst/>
              <a:gdLst/>
              <a:ahLst/>
              <a:cxnLst/>
              <a:rect l="l" t="t" r="r" b="b"/>
              <a:pathLst>
                <a:path w="1751265" h="1872208">
                  <a:moveTo>
                    <a:pt x="936104" y="0"/>
                  </a:moveTo>
                  <a:cubicBezTo>
                    <a:pt x="1286069" y="0"/>
                    <a:pt x="1591179" y="192044"/>
                    <a:pt x="1751265" y="476797"/>
                  </a:cubicBezTo>
                  <a:cubicBezTo>
                    <a:pt x="1668191" y="615556"/>
                    <a:pt x="1621028" y="777971"/>
                    <a:pt x="1621028" y="951401"/>
                  </a:cubicBezTo>
                  <a:cubicBezTo>
                    <a:pt x="1621028" y="1118433"/>
                    <a:pt x="1664775" y="1275246"/>
                    <a:pt x="1741972" y="1410708"/>
                  </a:cubicBezTo>
                  <a:cubicBezTo>
                    <a:pt x="1580006" y="1687123"/>
                    <a:pt x="1279670" y="1872208"/>
                    <a:pt x="936104" y="1872208"/>
                  </a:cubicBezTo>
                  <a:cubicBezTo>
                    <a:pt x="419108" y="1872208"/>
                    <a:pt x="0" y="1453100"/>
                    <a:pt x="0" y="936104"/>
                  </a:cubicBezTo>
                  <a:cubicBezTo>
                    <a:pt x="0" y="419108"/>
                    <a:pt x="419108" y="0"/>
                    <a:pt x="936104" y="0"/>
                  </a:cubicBezTo>
                  <a:close/>
                </a:path>
              </a:pathLst>
            </a:custGeom>
            <a:solidFill>
              <a:srgbClr val="E33A5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lnSpc>
                  <a:spcPct val="150000"/>
                </a:lnSpc>
                <a:spcBef>
                  <a:spcPts val="0"/>
                </a:spcBef>
                <a:spcAft>
                  <a:spcPts val="0"/>
                </a:spcAft>
                <a:defRPr/>
              </a:pPr>
              <a:endParaRPr lang="zh-CN" altLang="en-US">
                <a:solidFill>
                  <a:schemeClr val="bg1"/>
                </a:solidFill>
                <a:latin typeface="+mn-ea"/>
              </a:endParaRPr>
            </a:p>
          </p:txBody>
        </p:sp>
        <p:sp>
          <p:nvSpPr>
            <p:cNvPr id="14" name="TextBox 16"/>
            <p:cNvSpPr txBox="1">
              <a:spLocks noChangeArrowheads="1"/>
            </p:cNvSpPr>
            <p:nvPr/>
          </p:nvSpPr>
          <p:spPr bwMode="auto">
            <a:xfrm>
              <a:off x="7060414" y="2630618"/>
              <a:ext cx="622285" cy="7314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lnSpc>
                  <a:spcPct val="150000"/>
                </a:lnSpc>
              </a:pPr>
              <a:r>
                <a:rPr lang="en-US" altLang="zh-CN" sz="3200" dirty="0">
                  <a:solidFill>
                    <a:schemeClr val="bg1"/>
                  </a:solidFill>
                  <a:latin typeface="+mj-lt"/>
                  <a:ea typeface="+mn-ea"/>
                </a:rPr>
                <a:t>03</a:t>
              </a:r>
              <a:endParaRPr lang="zh-CN" altLang="en-US" sz="3200" dirty="0">
                <a:solidFill>
                  <a:schemeClr val="bg1"/>
                </a:solidFill>
                <a:latin typeface="+mj-lt"/>
                <a:ea typeface="+mn-ea"/>
              </a:endParaRPr>
            </a:p>
          </p:txBody>
        </p:sp>
        <p:sp>
          <p:nvSpPr>
            <p:cNvPr id="15" name="TextBox 26"/>
            <p:cNvSpPr txBox="1">
              <a:spLocks noChangeArrowheads="1"/>
            </p:cNvSpPr>
            <p:nvPr/>
          </p:nvSpPr>
          <p:spPr bwMode="auto">
            <a:xfrm>
              <a:off x="6142037" y="3624393"/>
              <a:ext cx="2474913" cy="4385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lnSpc>
                  <a:spcPct val="150000"/>
                </a:lnSpc>
              </a:pPr>
              <a:r>
                <a:rPr lang="zh-CN" altLang="en-US" sz="1700" b="1" dirty="0">
                  <a:solidFill>
                    <a:schemeClr val="bg1"/>
                  </a:solidFill>
                  <a:latin typeface="+mn-ea"/>
                  <a:ea typeface="+mn-ea"/>
                </a:rPr>
                <a:t>点此输入标题</a:t>
              </a:r>
            </a:p>
          </p:txBody>
        </p:sp>
        <p:sp>
          <p:nvSpPr>
            <p:cNvPr id="16" name="TextBox 27"/>
            <p:cNvSpPr txBox="1">
              <a:spLocks noChangeArrowheads="1"/>
            </p:cNvSpPr>
            <p:nvPr/>
          </p:nvSpPr>
          <p:spPr bwMode="auto">
            <a:xfrm>
              <a:off x="6142037" y="4114931"/>
              <a:ext cx="2474913" cy="4154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lnSpc>
                  <a:spcPct val="150000"/>
                </a:lnSpc>
              </a:pPr>
              <a:r>
                <a:rPr lang="zh-CN" altLang="en-US" sz="1400">
                  <a:solidFill>
                    <a:schemeClr val="bg1"/>
                  </a:solidFill>
                  <a:latin typeface="+mn-ea"/>
                  <a:ea typeface="+mn-ea"/>
                </a:rPr>
                <a:t>点此输入文字</a:t>
              </a:r>
            </a:p>
          </p:txBody>
        </p:sp>
      </p:grpSp>
      <p:grpSp>
        <p:nvGrpSpPr>
          <p:cNvPr id="17" name="组合 16"/>
          <p:cNvGrpSpPr/>
          <p:nvPr/>
        </p:nvGrpSpPr>
        <p:grpSpPr>
          <a:xfrm>
            <a:off x="8362723" y="2674161"/>
            <a:ext cx="2705100" cy="2657475"/>
            <a:chOff x="8580437" y="2630618"/>
            <a:chExt cx="2705100" cy="2657475"/>
          </a:xfrm>
        </p:grpSpPr>
        <p:sp>
          <p:nvSpPr>
            <p:cNvPr id="18" name="椭圆 17"/>
            <p:cNvSpPr/>
            <p:nvPr/>
          </p:nvSpPr>
          <p:spPr>
            <a:xfrm>
              <a:off x="8580437" y="2636968"/>
              <a:ext cx="2651125" cy="2651125"/>
            </a:xfrm>
            <a:prstGeom prst="ellipse">
              <a:avLst/>
            </a:prstGeom>
            <a:solidFill>
              <a:srgbClr val="2CA8B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solidFill>
                  <a:schemeClr val="bg1"/>
                </a:solidFill>
                <a:latin typeface="+mn-ea"/>
              </a:endParaRPr>
            </a:p>
          </p:txBody>
        </p:sp>
        <p:sp>
          <p:nvSpPr>
            <p:cNvPr id="19" name="TextBox 17"/>
            <p:cNvSpPr txBox="1">
              <a:spLocks noChangeArrowheads="1"/>
            </p:cNvSpPr>
            <p:nvPr/>
          </p:nvSpPr>
          <p:spPr bwMode="auto">
            <a:xfrm>
              <a:off x="9636988" y="2630618"/>
              <a:ext cx="609461" cy="7314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lnSpc>
                  <a:spcPct val="150000"/>
                </a:lnSpc>
              </a:pPr>
              <a:r>
                <a:rPr lang="en-US" altLang="zh-CN" sz="3200" dirty="0">
                  <a:solidFill>
                    <a:schemeClr val="bg1"/>
                  </a:solidFill>
                  <a:latin typeface="+mj-lt"/>
                  <a:ea typeface="+mn-ea"/>
                </a:rPr>
                <a:t>04</a:t>
              </a:r>
              <a:endParaRPr lang="zh-CN" altLang="en-US" sz="3200" dirty="0">
                <a:solidFill>
                  <a:schemeClr val="bg1"/>
                </a:solidFill>
                <a:latin typeface="+mj-lt"/>
                <a:ea typeface="+mn-ea"/>
              </a:endParaRPr>
            </a:p>
          </p:txBody>
        </p:sp>
        <p:sp>
          <p:nvSpPr>
            <p:cNvPr id="20" name="TextBox 28"/>
            <p:cNvSpPr txBox="1">
              <a:spLocks noChangeArrowheads="1"/>
            </p:cNvSpPr>
            <p:nvPr/>
          </p:nvSpPr>
          <p:spPr bwMode="auto">
            <a:xfrm>
              <a:off x="8782050" y="3665668"/>
              <a:ext cx="2473325" cy="4385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lnSpc>
                  <a:spcPct val="150000"/>
                </a:lnSpc>
              </a:pPr>
              <a:r>
                <a:rPr lang="zh-CN" altLang="en-US" sz="1700" b="1" dirty="0">
                  <a:solidFill>
                    <a:schemeClr val="bg1"/>
                  </a:solidFill>
                  <a:latin typeface="+mn-ea"/>
                  <a:ea typeface="+mn-ea"/>
                </a:rPr>
                <a:t>点此输入标题</a:t>
              </a:r>
            </a:p>
          </p:txBody>
        </p:sp>
        <p:sp>
          <p:nvSpPr>
            <p:cNvPr id="21" name="TextBox 29"/>
            <p:cNvSpPr txBox="1">
              <a:spLocks noChangeArrowheads="1"/>
            </p:cNvSpPr>
            <p:nvPr/>
          </p:nvSpPr>
          <p:spPr bwMode="auto">
            <a:xfrm>
              <a:off x="8812212" y="4154618"/>
              <a:ext cx="2473325" cy="415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lnSpc>
                  <a:spcPct val="150000"/>
                </a:lnSpc>
              </a:pPr>
              <a:r>
                <a:rPr lang="zh-CN" altLang="en-US" sz="1400">
                  <a:solidFill>
                    <a:schemeClr val="bg1"/>
                  </a:solidFill>
                  <a:latin typeface="+mn-ea"/>
                  <a:ea typeface="+mn-ea"/>
                </a:rPr>
                <a:t>点此输入文字</a:t>
              </a:r>
            </a:p>
          </p:txBody>
        </p:sp>
      </p:grpSp>
      <p:sp>
        <p:nvSpPr>
          <p:cNvPr id="22" name="KSO_Shape"/>
          <p:cNvSpPr/>
          <p:nvPr/>
        </p:nvSpPr>
        <p:spPr>
          <a:xfrm>
            <a:off x="1706336" y="1601011"/>
            <a:ext cx="473075" cy="473075"/>
          </a:xfrm>
          <a:custGeom>
            <a:avLst/>
            <a:gdLst>
              <a:gd name="connsiteX0" fmla="*/ 422617 w 720080"/>
              <a:gd name="connsiteY0" fmla="*/ 167125 h 720080"/>
              <a:gd name="connsiteX1" fmla="*/ 392320 w 720080"/>
              <a:gd name="connsiteY1" fmla="*/ 179675 h 720080"/>
              <a:gd name="connsiteX2" fmla="*/ 392320 w 720080"/>
              <a:gd name="connsiteY2" fmla="*/ 240270 h 720080"/>
              <a:gd name="connsiteX3" fmla="*/ 470117 w 720080"/>
              <a:gd name="connsiteY3" fmla="*/ 318067 h 720080"/>
              <a:gd name="connsiteX4" fmla="*/ 151276 w 720080"/>
              <a:gd name="connsiteY4" fmla="*/ 318067 h 720080"/>
              <a:gd name="connsiteX5" fmla="*/ 108429 w 720080"/>
              <a:gd name="connsiteY5" fmla="*/ 360915 h 720080"/>
              <a:gd name="connsiteX6" fmla="*/ 151276 w 720080"/>
              <a:gd name="connsiteY6" fmla="*/ 403762 h 720080"/>
              <a:gd name="connsiteX7" fmla="*/ 467182 w 720080"/>
              <a:gd name="connsiteY7" fmla="*/ 403762 h 720080"/>
              <a:gd name="connsiteX8" fmla="*/ 391132 w 720080"/>
              <a:gd name="connsiteY8" fmla="*/ 479811 h 720080"/>
              <a:gd name="connsiteX9" fmla="*/ 391132 w 720080"/>
              <a:gd name="connsiteY9" fmla="*/ 540406 h 720080"/>
              <a:gd name="connsiteX10" fmla="*/ 451727 w 720080"/>
              <a:gd name="connsiteY10" fmla="*/ 540406 h 720080"/>
              <a:gd name="connsiteX11" fmla="*/ 597086 w 720080"/>
              <a:gd name="connsiteY11" fmla="*/ 395048 h 720080"/>
              <a:gd name="connsiteX12" fmla="*/ 603450 w 720080"/>
              <a:gd name="connsiteY12" fmla="*/ 388459 h 720080"/>
              <a:gd name="connsiteX13" fmla="*/ 605656 w 720080"/>
              <a:gd name="connsiteY13" fmla="*/ 385654 h 720080"/>
              <a:gd name="connsiteX14" fmla="*/ 607314 w 720080"/>
              <a:gd name="connsiteY14" fmla="*/ 381802 h 720080"/>
              <a:gd name="connsiteX15" fmla="*/ 611651 w 720080"/>
              <a:gd name="connsiteY15" fmla="*/ 359975 h 720080"/>
              <a:gd name="connsiteX16" fmla="*/ 607314 w 720080"/>
              <a:gd name="connsiteY16" fmla="*/ 338148 h 720080"/>
              <a:gd name="connsiteX17" fmla="*/ 604581 w 720080"/>
              <a:gd name="connsiteY17" fmla="*/ 333055 h 720080"/>
              <a:gd name="connsiteX18" fmla="*/ 603896 w 720080"/>
              <a:gd name="connsiteY18" fmla="*/ 331821 h 720080"/>
              <a:gd name="connsiteX19" fmla="*/ 598273 w 720080"/>
              <a:gd name="connsiteY19" fmla="*/ 325033 h 720080"/>
              <a:gd name="connsiteX20" fmla="*/ 452915 w 720080"/>
              <a:gd name="connsiteY20" fmla="*/ 179675 h 720080"/>
              <a:gd name="connsiteX21" fmla="*/ 422617 w 720080"/>
              <a:gd name="connsiteY21" fmla="*/ 167125 h 720080"/>
              <a:gd name="connsiteX22" fmla="*/ 360040 w 720080"/>
              <a:gd name="connsiteY22" fmla="*/ 0 h 720080"/>
              <a:gd name="connsiteX23" fmla="*/ 720080 w 720080"/>
              <a:gd name="connsiteY23" fmla="*/ 360040 h 720080"/>
              <a:gd name="connsiteX24" fmla="*/ 360040 w 720080"/>
              <a:gd name="connsiteY24" fmla="*/ 720080 h 720080"/>
              <a:gd name="connsiteX25" fmla="*/ 0 w 720080"/>
              <a:gd name="connsiteY25" fmla="*/ 360040 h 720080"/>
              <a:gd name="connsiteX26" fmla="*/ 360040 w 720080"/>
              <a:gd name="connsiteY26" fmla="*/ 0 h 7200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720080" h="720080">
                <a:moveTo>
                  <a:pt x="422617" y="167125"/>
                </a:moveTo>
                <a:cubicBezTo>
                  <a:pt x="411652" y="167125"/>
                  <a:pt x="400686" y="171308"/>
                  <a:pt x="392320" y="179675"/>
                </a:cubicBezTo>
                <a:cubicBezTo>
                  <a:pt x="375587" y="196408"/>
                  <a:pt x="375587" y="223537"/>
                  <a:pt x="392320" y="240270"/>
                </a:cubicBezTo>
                <a:lnTo>
                  <a:pt x="470117" y="318067"/>
                </a:lnTo>
                <a:lnTo>
                  <a:pt x="151276" y="318067"/>
                </a:lnTo>
                <a:cubicBezTo>
                  <a:pt x="127612" y="318067"/>
                  <a:pt x="108429" y="337251"/>
                  <a:pt x="108429" y="360915"/>
                </a:cubicBezTo>
                <a:cubicBezTo>
                  <a:pt x="108429" y="384578"/>
                  <a:pt x="127612" y="403762"/>
                  <a:pt x="151276" y="403762"/>
                </a:cubicBezTo>
                <a:lnTo>
                  <a:pt x="467182" y="403762"/>
                </a:lnTo>
                <a:lnTo>
                  <a:pt x="391132" y="479811"/>
                </a:lnTo>
                <a:cubicBezTo>
                  <a:pt x="374399" y="496544"/>
                  <a:pt x="374399" y="523674"/>
                  <a:pt x="391132" y="540406"/>
                </a:cubicBezTo>
                <a:cubicBezTo>
                  <a:pt x="407865" y="557139"/>
                  <a:pt x="434994" y="557139"/>
                  <a:pt x="451727" y="540406"/>
                </a:cubicBezTo>
                <a:lnTo>
                  <a:pt x="597086" y="395048"/>
                </a:lnTo>
                <a:cubicBezTo>
                  <a:pt x="599177" y="392957"/>
                  <a:pt x="601484" y="390703"/>
                  <a:pt x="603450" y="388459"/>
                </a:cubicBezTo>
                <a:lnTo>
                  <a:pt x="605656" y="385654"/>
                </a:lnTo>
                <a:lnTo>
                  <a:pt x="607314" y="381802"/>
                </a:lnTo>
                <a:cubicBezTo>
                  <a:pt x="610052" y="375572"/>
                  <a:pt x="611651" y="368060"/>
                  <a:pt x="611651" y="359975"/>
                </a:cubicBezTo>
                <a:cubicBezTo>
                  <a:pt x="611651" y="351890"/>
                  <a:pt x="610052" y="344378"/>
                  <a:pt x="607314" y="338148"/>
                </a:cubicBezTo>
                <a:lnTo>
                  <a:pt x="604581" y="333055"/>
                </a:lnTo>
                <a:lnTo>
                  <a:pt x="603896" y="331821"/>
                </a:lnTo>
                <a:cubicBezTo>
                  <a:pt x="602248" y="329405"/>
                  <a:pt x="600365" y="327125"/>
                  <a:pt x="598273" y="325033"/>
                </a:cubicBezTo>
                <a:lnTo>
                  <a:pt x="452915" y="179675"/>
                </a:lnTo>
                <a:cubicBezTo>
                  <a:pt x="444548" y="171308"/>
                  <a:pt x="433583" y="167125"/>
                  <a:pt x="422617" y="167125"/>
                </a:cubicBezTo>
                <a:close/>
                <a:moveTo>
                  <a:pt x="360040" y="0"/>
                </a:moveTo>
                <a:cubicBezTo>
                  <a:pt x="558885" y="0"/>
                  <a:pt x="720080" y="161195"/>
                  <a:pt x="720080" y="360040"/>
                </a:cubicBezTo>
                <a:cubicBezTo>
                  <a:pt x="720080" y="558885"/>
                  <a:pt x="558885" y="720080"/>
                  <a:pt x="360040" y="720080"/>
                </a:cubicBezTo>
                <a:cubicBezTo>
                  <a:pt x="161195" y="720080"/>
                  <a:pt x="0" y="558885"/>
                  <a:pt x="0" y="360040"/>
                </a:cubicBezTo>
                <a:cubicBezTo>
                  <a:pt x="0" y="161195"/>
                  <a:pt x="161195" y="0"/>
                  <a:pt x="360040" y="0"/>
                </a:cubicBezTo>
                <a:close/>
              </a:path>
            </a:pathLst>
          </a:custGeom>
          <a:solidFill>
            <a:srgbClr val="E33A5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tx1">
                  <a:lumMod val="75000"/>
                  <a:lumOff val="25000"/>
                </a:schemeClr>
              </a:solidFill>
              <a:latin typeface="+mn-ea"/>
            </a:endParaRPr>
          </a:p>
        </p:txBody>
      </p:sp>
      <p:sp>
        <p:nvSpPr>
          <p:cNvPr id="23" name="KSO_Shape"/>
          <p:cNvSpPr/>
          <p:nvPr/>
        </p:nvSpPr>
        <p:spPr>
          <a:xfrm>
            <a:off x="1672998" y="5747561"/>
            <a:ext cx="473075" cy="474663"/>
          </a:xfrm>
          <a:custGeom>
            <a:avLst/>
            <a:gdLst>
              <a:gd name="connsiteX0" fmla="*/ 422617 w 720080"/>
              <a:gd name="connsiteY0" fmla="*/ 167125 h 720080"/>
              <a:gd name="connsiteX1" fmla="*/ 392320 w 720080"/>
              <a:gd name="connsiteY1" fmla="*/ 179675 h 720080"/>
              <a:gd name="connsiteX2" fmla="*/ 392320 w 720080"/>
              <a:gd name="connsiteY2" fmla="*/ 240270 h 720080"/>
              <a:gd name="connsiteX3" fmla="*/ 470117 w 720080"/>
              <a:gd name="connsiteY3" fmla="*/ 318067 h 720080"/>
              <a:gd name="connsiteX4" fmla="*/ 151276 w 720080"/>
              <a:gd name="connsiteY4" fmla="*/ 318067 h 720080"/>
              <a:gd name="connsiteX5" fmla="*/ 108429 w 720080"/>
              <a:gd name="connsiteY5" fmla="*/ 360915 h 720080"/>
              <a:gd name="connsiteX6" fmla="*/ 151276 w 720080"/>
              <a:gd name="connsiteY6" fmla="*/ 403762 h 720080"/>
              <a:gd name="connsiteX7" fmla="*/ 467182 w 720080"/>
              <a:gd name="connsiteY7" fmla="*/ 403762 h 720080"/>
              <a:gd name="connsiteX8" fmla="*/ 391132 w 720080"/>
              <a:gd name="connsiteY8" fmla="*/ 479811 h 720080"/>
              <a:gd name="connsiteX9" fmla="*/ 391132 w 720080"/>
              <a:gd name="connsiteY9" fmla="*/ 540406 h 720080"/>
              <a:gd name="connsiteX10" fmla="*/ 451727 w 720080"/>
              <a:gd name="connsiteY10" fmla="*/ 540406 h 720080"/>
              <a:gd name="connsiteX11" fmla="*/ 597086 w 720080"/>
              <a:gd name="connsiteY11" fmla="*/ 395048 h 720080"/>
              <a:gd name="connsiteX12" fmla="*/ 603450 w 720080"/>
              <a:gd name="connsiteY12" fmla="*/ 388459 h 720080"/>
              <a:gd name="connsiteX13" fmla="*/ 605656 w 720080"/>
              <a:gd name="connsiteY13" fmla="*/ 385654 h 720080"/>
              <a:gd name="connsiteX14" fmla="*/ 607314 w 720080"/>
              <a:gd name="connsiteY14" fmla="*/ 381802 h 720080"/>
              <a:gd name="connsiteX15" fmla="*/ 611651 w 720080"/>
              <a:gd name="connsiteY15" fmla="*/ 359975 h 720080"/>
              <a:gd name="connsiteX16" fmla="*/ 607314 w 720080"/>
              <a:gd name="connsiteY16" fmla="*/ 338148 h 720080"/>
              <a:gd name="connsiteX17" fmla="*/ 604581 w 720080"/>
              <a:gd name="connsiteY17" fmla="*/ 333055 h 720080"/>
              <a:gd name="connsiteX18" fmla="*/ 603896 w 720080"/>
              <a:gd name="connsiteY18" fmla="*/ 331821 h 720080"/>
              <a:gd name="connsiteX19" fmla="*/ 598273 w 720080"/>
              <a:gd name="connsiteY19" fmla="*/ 325033 h 720080"/>
              <a:gd name="connsiteX20" fmla="*/ 452915 w 720080"/>
              <a:gd name="connsiteY20" fmla="*/ 179675 h 720080"/>
              <a:gd name="connsiteX21" fmla="*/ 422617 w 720080"/>
              <a:gd name="connsiteY21" fmla="*/ 167125 h 720080"/>
              <a:gd name="connsiteX22" fmla="*/ 360040 w 720080"/>
              <a:gd name="connsiteY22" fmla="*/ 0 h 720080"/>
              <a:gd name="connsiteX23" fmla="*/ 720080 w 720080"/>
              <a:gd name="connsiteY23" fmla="*/ 360040 h 720080"/>
              <a:gd name="connsiteX24" fmla="*/ 360040 w 720080"/>
              <a:gd name="connsiteY24" fmla="*/ 720080 h 720080"/>
              <a:gd name="connsiteX25" fmla="*/ 0 w 720080"/>
              <a:gd name="connsiteY25" fmla="*/ 360040 h 720080"/>
              <a:gd name="connsiteX26" fmla="*/ 360040 w 720080"/>
              <a:gd name="connsiteY26" fmla="*/ 0 h 7200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720080" h="720080">
                <a:moveTo>
                  <a:pt x="422617" y="167125"/>
                </a:moveTo>
                <a:cubicBezTo>
                  <a:pt x="411652" y="167125"/>
                  <a:pt x="400686" y="171308"/>
                  <a:pt x="392320" y="179675"/>
                </a:cubicBezTo>
                <a:cubicBezTo>
                  <a:pt x="375587" y="196408"/>
                  <a:pt x="375587" y="223537"/>
                  <a:pt x="392320" y="240270"/>
                </a:cubicBezTo>
                <a:lnTo>
                  <a:pt x="470117" y="318067"/>
                </a:lnTo>
                <a:lnTo>
                  <a:pt x="151276" y="318067"/>
                </a:lnTo>
                <a:cubicBezTo>
                  <a:pt x="127612" y="318067"/>
                  <a:pt x="108429" y="337251"/>
                  <a:pt x="108429" y="360915"/>
                </a:cubicBezTo>
                <a:cubicBezTo>
                  <a:pt x="108429" y="384578"/>
                  <a:pt x="127612" y="403762"/>
                  <a:pt x="151276" y="403762"/>
                </a:cubicBezTo>
                <a:lnTo>
                  <a:pt x="467182" y="403762"/>
                </a:lnTo>
                <a:lnTo>
                  <a:pt x="391132" y="479811"/>
                </a:lnTo>
                <a:cubicBezTo>
                  <a:pt x="374399" y="496544"/>
                  <a:pt x="374399" y="523674"/>
                  <a:pt x="391132" y="540406"/>
                </a:cubicBezTo>
                <a:cubicBezTo>
                  <a:pt x="407865" y="557139"/>
                  <a:pt x="434994" y="557139"/>
                  <a:pt x="451727" y="540406"/>
                </a:cubicBezTo>
                <a:lnTo>
                  <a:pt x="597086" y="395048"/>
                </a:lnTo>
                <a:cubicBezTo>
                  <a:pt x="599177" y="392957"/>
                  <a:pt x="601484" y="390703"/>
                  <a:pt x="603450" y="388459"/>
                </a:cubicBezTo>
                <a:lnTo>
                  <a:pt x="605656" y="385654"/>
                </a:lnTo>
                <a:lnTo>
                  <a:pt x="607314" y="381802"/>
                </a:lnTo>
                <a:cubicBezTo>
                  <a:pt x="610052" y="375572"/>
                  <a:pt x="611651" y="368060"/>
                  <a:pt x="611651" y="359975"/>
                </a:cubicBezTo>
                <a:cubicBezTo>
                  <a:pt x="611651" y="351890"/>
                  <a:pt x="610052" y="344378"/>
                  <a:pt x="607314" y="338148"/>
                </a:cubicBezTo>
                <a:lnTo>
                  <a:pt x="604581" y="333055"/>
                </a:lnTo>
                <a:lnTo>
                  <a:pt x="603896" y="331821"/>
                </a:lnTo>
                <a:cubicBezTo>
                  <a:pt x="602248" y="329405"/>
                  <a:pt x="600365" y="327125"/>
                  <a:pt x="598273" y="325033"/>
                </a:cubicBezTo>
                <a:lnTo>
                  <a:pt x="452915" y="179675"/>
                </a:lnTo>
                <a:cubicBezTo>
                  <a:pt x="444548" y="171308"/>
                  <a:pt x="433583" y="167125"/>
                  <a:pt x="422617" y="167125"/>
                </a:cubicBezTo>
                <a:close/>
                <a:moveTo>
                  <a:pt x="360040" y="0"/>
                </a:moveTo>
                <a:cubicBezTo>
                  <a:pt x="558885" y="0"/>
                  <a:pt x="720080" y="161195"/>
                  <a:pt x="720080" y="360040"/>
                </a:cubicBezTo>
                <a:cubicBezTo>
                  <a:pt x="720080" y="558885"/>
                  <a:pt x="558885" y="720080"/>
                  <a:pt x="360040" y="720080"/>
                </a:cubicBezTo>
                <a:cubicBezTo>
                  <a:pt x="161195" y="720080"/>
                  <a:pt x="0" y="558885"/>
                  <a:pt x="0" y="360040"/>
                </a:cubicBezTo>
                <a:cubicBezTo>
                  <a:pt x="0" y="161195"/>
                  <a:pt x="161195" y="0"/>
                  <a:pt x="360040" y="0"/>
                </a:cubicBezTo>
                <a:close/>
              </a:path>
            </a:pathLst>
          </a:custGeom>
          <a:solidFill>
            <a:srgbClr val="2CA8B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tx1">
                  <a:lumMod val="75000"/>
                  <a:lumOff val="25000"/>
                </a:schemeClr>
              </a:solidFill>
              <a:latin typeface="+mn-ea"/>
            </a:endParaRPr>
          </a:p>
        </p:txBody>
      </p:sp>
      <p:sp>
        <p:nvSpPr>
          <p:cNvPr id="24" name="KSO_Shape"/>
          <p:cNvSpPr/>
          <p:nvPr/>
        </p:nvSpPr>
        <p:spPr>
          <a:xfrm flipH="1">
            <a:off x="10362973" y="1601011"/>
            <a:ext cx="474663" cy="473075"/>
          </a:xfrm>
          <a:custGeom>
            <a:avLst/>
            <a:gdLst>
              <a:gd name="connsiteX0" fmla="*/ 422617 w 720080"/>
              <a:gd name="connsiteY0" fmla="*/ 167125 h 720080"/>
              <a:gd name="connsiteX1" fmla="*/ 392320 w 720080"/>
              <a:gd name="connsiteY1" fmla="*/ 179675 h 720080"/>
              <a:gd name="connsiteX2" fmla="*/ 392320 w 720080"/>
              <a:gd name="connsiteY2" fmla="*/ 240270 h 720080"/>
              <a:gd name="connsiteX3" fmla="*/ 470117 w 720080"/>
              <a:gd name="connsiteY3" fmla="*/ 318067 h 720080"/>
              <a:gd name="connsiteX4" fmla="*/ 151276 w 720080"/>
              <a:gd name="connsiteY4" fmla="*/ 318067 h 720080"/>
              <a:gd name="connsiteX5" fmla="*/ 108429 w 720080"/>
              <a:gd name="connsiteY5" fmla="*/ 360915 h 720080"/>
              <a:gd name="connsiteX6" fmla="*/ 151276 w 720080"/>
              <a:gd name="connsiteY6" fmla="*/ 403762 h 720080"/>
              <a:gd name="connsiteX7" fmla="*/ 467182 w 720080"/>
              <a:gd name="connsiteY7" fmla="*/ 403762 h 720080"/>
              <a:gd name="connsiteX8" fmla="*/ 391132 w 720080"/>
              <a:gd name="connsiteY8" fmla="*/ 479811 h 720080"/>
              <a:gd name="connsiteX9" fmla="*/ 391132 w 720080"/>
              <a:gd name="connsiteY9" fmla="*/ 540406 h 720080"/>
              <a:gd name="connsiteX10" fmla="*/ 451727 w 720080"/>
              <a:gd name="connsiteY10" fmla="*/ 540406 h 720080"/>
              <a:gd name="connsiteX11" fmla="*/ 597086 w 720080"/>
              <a:gd name="connsiteY11" fmla="*/ 395048 h 720080"/>
              <a:gd name="connsiteX12" fmla="*/ 603450 w 720080"/>
              <a:gd name="connsiteY12" fmla="*/ 388459 h 720080"/>
              <a:gd name="connsiteX13" fmla="*/ 605656 w 720080"/>
              <a:gd name="connsiteY13" fmla="*/ 385654 h 720080"/>
              <a:gd name="connsiteX14" fmla="*/ 607314 w 720080"/>
              <a:gd name="connsiteY14" fmla="*/ 381802 h 720080"/>
              <a:gd name="connsiteX15" fmla="*/ 611651 w 720080"/>
              <a:gd name="connsiteY15" fmla="*/ 359975 h 720080"/>
              <a:gd name="connsiteX16" fmla="*/ 607314 w 720080"/>
              <a:gd name="connsiteY16" fmla="*/ 338148 h 720080"/>
              <a:gd name="connsiteX17" fmla="*/ 604581 w 720080"/>
              <a:gd name="connsiteY17" fmla="*/ 333055 h 720080"/>
              <a:gd name="connsiteX18" fmla="*/ 603896 w 720080"/>
              <a:gd name="connsiteY18" fmla="*/ 331821 h 720080"/>
              <a:gd name="connsiteX19" fmla="*/ 598273 w 720080"/>
              <a:gd name="connsiteY19" fmla="*/ 325033 h 720080"/>
              <a:gd name="connsiteX20" fmla="*/ 452915 w 720080"/>
              <a:gd name="connsiteY20" fmla="*/ 179675 h 720080"/>
              <a:gd name="connsiteX21" fmla="*/ 422617 w 720080"/>
              <a:gd name="connsiteY21" fmla="*/ 167125 h 720080"/>
              <a:gd name="connsiteX22" fmla="*/ 360040 w 720080"/>
              <a:gd name="connsiteY22" fmla="*/ 0 h 720080"/>
              <a:gd name="connsiteX23" fmla="*/ 720080 w 720080"/>
              <a:gd name="connsiteY23" fmla="*/ 360040 h 720080"/>
              <a:gd name="connsiteX24" fmla="*/ 360040 w 720080"/>
              <a:gd name="connsiteY24" fmla="*/ 720080 h 720080"/>
              <a:gd name="connsiteX25" fmla="*/ 0 w 720080"/>
              <a:gd name="connsiteY25" fmla="*/ 360040 h 720080"/>
              <a:gd name="connsiteX26" fmla="*/ 360040 w 720080"/>
              <a:gd name="connsiteY26" fmla="*/ 0 h 7200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720080" h="720080">
                <a:moveTo>
                  <a:pt x="422617" y="167125"/>
                </a:moveTo>
                <a:cubicBezTo>
                  <a:pt x="411652" y="167125"/>
                  <a:pt x="400686" y="171308"/>
                  <a:pt x="392320" y="179675"/>
                </a:cubicBezTo>
                <a:cubicBezTo>
                  <a:pt x="375587" y="196408"/>
                  <a:pt x="375587" y="223537"/>
                  <a:pt x="392320" y="240270"/>
                </a:cubicBezTo>
                <a:lnTo>
                  <a:pt x="470117" y="318067"/>
                </a:lnTo>
                <a:lnTo>
                  <a:pt x="151276" y="318067"/>
                </a:lnTo>
                <a:cubicBezTo>
                  <a:pt x="127612" y="318067"/>
                  <a:pt x="108429" y="337251"/>
                  <a:pt x="108429" y="360915"/>
                </a:cubicBezTo>
                <a:cubicBezTo>
                  <a:pt x="108429" y="384578"/>
                  <a:pt x="127612" y="403762"/>
                  <a:pt x="151276" y="403762"/>
                </a:cubicBezTo>
                <a:lnTo>
                  <a:pt x="467182" y="403762"/>
                </a:lnTo>
                <a:lnTo>
                  <a:pt x="391132" y="479811"/>
                </a:lnTo>
                <a:cubicBezTo>
                  <a:pt x="374399" y="496544"/>
                  <a:pt x="374399" y="523674"/>
                  <a:pt x="391132" y="540406"/>
                </a:cubicBezTo>
                <a:cubicBezTo>
                  <a:pt x="407865" y="557139"/>
                  <a:pt x="434994" y="557139"/>
                  <a:pt x="451727" y="540406"/>
                </a:cubicBezTo>
                <a:lnTo>
                  <a:pt x="597086" y="395048"/>
                </a:lnTo>
                <a:cubicBezTo>
                  <a:pt x="599177" y="392957"/>
                  <a:pt x="601484" y="390703"/>
                  <a:pt x="603450" y="388459"/>
                </a:cubicBezTo>
                <a:lnTo>
                  <a:pt x="605656" y="385654"/>
                </a:lnTo>
                <a:lnTo>
                  <a:pt x="607314" y="381802"/>
                </a:lnTo>
                <a:cubicBezTo>
                  <a:pt x="610052" y="375572"/>
                  <a:pt x="611651" y="368060"/>
                  <a:pt x="611651" y="359975"/>
                </a:cubicBezTo>
                <a:cubicBezTo>
                  <a:pt x="611651" y="351890"/>
                  <a:pt x="610052" y="344378"/>
                  <a:pt x="607314" y="338148"/>
                </a:cubicBezTo>
                <a:lnTo>
                  <a:pt x="604581" y="333055"/>
                </a:lnTo>
                <a:lnTo>
                  <a:pt x="603896" y="331821"/>
                </a:lnTo>
                <a:cubicBezTo>
                  <a:pt x="602248" y="329405"/>
                  <a:pt x="600365" y="327125"/>
                  <a:pt x="598273" y="325033"/>
                </a:cubicBezTo>
                <a:lnTo>
                  <a:pt x="452915" y="179675"/>
                </a:lnTo>
                <a:cubicBezTo>
                  <a:pt x="444548" y="171308"/>
                  <a:pt x="433583" y="167125"/>
                  <a:pt x="422617" y="167125"/>
                </a:cubicBezTo>
                <a:close/>
                <a:moveTo>
                  <a:pt x="360040" y="0"/>
                </a:moveTo>
                <a:cubicBezTo>
                  <a:pt x="558885" y="0"/>
                  <a:pt x="720080" y="161195"/>
                  <a:pt x="720080" y="360040"/>
                </a:cubicBezTo>
                <a:cubicBezTo>
                  <a:pt x="720080" y="558885"/>
                  <a:pt x="558885" y="720080"/>
                  <a:pt x="360040" y="720080"/>
                </a:cubicBezTo>
                <a:cubicBezTo>
                  <a:pt x="161195" y="720080"/>
                  <a:pt x="0" y="558885"/>
                  <a:pt x="0" y="360040"/>
                </a:cubicBezTo>
                <a:cubicBezTo>
                  <a:pt x="0" y="161195"/>
                  <a:pt x="161195" y="0"/>
                  <a:pt x="360040" y="0"/>
                </a:cubicBezTo>
                <a:close/>
              </a:path>
            </a:pathLst>
          </a:custGeom>
          <a:solidFill>
            <a:srgbClr val="E33A5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solidFill>
                <a:schemeClr val="tx1">
                  <a:lumMod val="75000"/>
                  <a:lumOff val="25000"/>
                </a:schemeClr>
              </a:solidFill>
              <a:latin typeface="+mn-ea"/>
            </a:endParaRPr>
          </a:p>
        </p:txBody>
      </p:sp>
      <p:sp>
        <p:nvSpPr>
          <p:cNvPr id="25" name="KSO_Shape"/>
          <p:cNvSpPr/>
          <p:nvPr/>
        </p:nvSpPr>
        <p:spPr>
          <a:xfrm flipH="1">
            <a:off x="10677298" y="5782486"/>
            <a:ext cx="473075" cy="474663"/>
          </a:xfrm>
          <a:custGeom>
            <a:avLst/>
            <a:gdLst>
              <a:gd name="connsiteX0" fmla="*/ 422617 w 720080"/>
              <a:gd name="connsiteY0" fmla="*/ 167125 h 720080"/>
              <a:gd name="connsiteX1" fmla="*/ 392320 w 720080"/>
              <a:gd name="connsiteY1" fmla="*/ 179675 h 720080"/>
              <a:gd name="connsiteX2" fmla="*/ 392320 w 720080"/>
              <a:gd name="connsiteY2" fmla="*/ 240270 h 720080"/>
              <a:gd name="connsiteX3" fmla="*/ 470117 w 720080"/>
              <a:gd name="connsiteY3" fmla="*/ 318067 h 720080"/>
              <a:gd name="connsiteX4" fmla="*/ 151276 w 720080"/>
              <a:gd name="connsiteY4" fmla="*/ 318067 h 720080"/>
              <a:gd name="connsiteX5" fmla="*/ 108429 w 720080"/>
              <a:gd name="connsiteY5" fmla="*/ 360915 h 720080"/>
              <a:gd name="connsiteX6" fmla="*/ 151276 w 720080"/>
              <a:gd name="connsiteY6" fmla="*/ 403762 h 720080"/>
              <a:gd name="connsiteX7" fmla="*/ 467182 w 720080"/>
              <a:gd name="connsiteY7" fmla="*/ 403762 h 720080"/>
              <a:gd name="connsiteX8" fmla="*/ 391132 w 720080"/>
              <a:gd name="connsiteY8" fmla="*/ 479811 h 720080"/>
              <a:gd name="connsiteX9" fmla="*/ 391132 w 720080"/>
              <a:gd name="connsiteY9" fmla="*/ 540406 h 720080"/>
              <a:gd name="connsiteX10" fmla="*/ 451727 w 720080"/>
              <a:gd name="connsiteY10" fmla="*/ 540406 h 720080"/>
              <a:gd name="connsiteX11" fmla="*/ 597086 w 720080"/>
              <a:gd name="connsiteY11" fmla="*/ 395048 h 720080"/>
              <a:gd name="connsiteX12" fmla="*/ 603450 w 720080"/>
              <a:gd name="connsiteY12" fmla="*/ 388459 h 720080"/>
              <a:gd name="connsiteX13" fmla="*/ 605656 w 720080"/>
              <a:gd name="connsiteY13" fmla="*/ 385654 h 720080"/>
              <a:gd name="connsiteX14" fmla="*/ 607314 w 720080"/>
              <a:gd name="connsiteY14" fmla="*/ 381802 h 720080"/>
              <a:gd name="connsiteX15" fmla="*/ 611651 w 720080"/>
              <a:gd name="connsiteY15" fmla="*/ 359975 h 720080"/>
              <a:gd name="connsiteX16" fmla="*/ 607314 w 720080"/>
              <a:gd name="connsiteY16" fmla="*/ 338148 h 720080"/>
              <a:gd name="connsiteX17" fmla="*/ 604581 w 720080"/>
              <a:gd name="connsiteY17" fmla="*/ 333055 h 720080"/>
              <a:gd name="connsiteX18" fmla="*/ 603896 w 720080"/>
              <a:gd name="connsiteY18" fmla="*/ 331821 h 720080"/>
              <a:gd name="connsiteX19" fmla="*/ 598273 w 720080"/>
              <a:gd name="connsiteY19" fmla="*/ 325033 h 720080"/>
              <a:gd name="connsiteX20" fmla="*/ 452915 w 720080"/>
              <a:gd name="connsiteY20" fmla="*/ 179675 h 720080"/>
              <a:gd name="connsiteX21" fmla="*/ 422617 w 720080"/>
              <a:gd name="connsiteY21" fmla="*/ 167125 h 720080"/>
              <a:gd name="connsiteX22" fmla="*/ 360040 w 720080"/>
              <a:gd name="connsiteY22" fmla="*/ 0 h 720080"/>
              <a:gd name="connsiteX23" fmla="*/ 720080 w 720080"/>
              <a:gd name="connsiteY23" fmla="*/ 360040 h 720080"/>
              <a:gd name="connsiteX24" fmla="*/ 360040 w 720080"/>
              <a:gd name="connsiteY24" fmla="*/ 720080 h 720080"/>
              <a:gd name="connsiteX25" fmla="*/ 0 w 720080"/>
              <a:gd name="connsiteY25" fmla="*/ 360040 h 720080"/>
              <a:gd name="connsiteX26" fmla="*/ 360040 w 720080"/>
              <a:gd name="connsiteY26" fmla="*/ 0 h 7200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720080" h="720080">
                <a:moveTo>
                  <a:pt x="422617" y="167125"/>
                </a:moveTo>
                <a:cubicBezTo>
                  <a:pt x="411652" y="167125"/>
                  <a:pt x="400686" y="171308"/>
                  <a:pt x="392320" y="179675"/>
                </a:cubicBezTo>
                <a:cubicBezTo>
                  <a:pt x="375587" y="196408"/>
                  <a:pt x="375587" y="223537"/>
                  <a:pt x="392320" y="240270"/>
                </a:cubicBezTo>
                <a:lnTo>
                  <a:pt x="470117" y="318067"/>
                </a:lnTo>
                <a:lnTo>
                  <a:pt x="151276" y="318067"/>
                </a:lnTo>
                <a:cubicBezTo>
                  <a:pt x="127612" y="318067"/>
                  <a:pt x="108429" y="337251"/>
                  <a:pt x="108429" y="360915"/>
                </a:cubicBezTo>
                <a:cubicBezTo>
                  <a:pt x="108429" y="384578"/>
                  <a:pt x="127612" y="403762"/>
                  <a:pt x="151276" y="403762"/>
                </a:cubicBezTo>
                <a:lnTo>
                  <a:pt x="467182" y="403762"/>
                </a:lnTo>
                <a:lnTo>
                  <a:pt x="391132" y="479811"/>
                </a:lnTo>
                <a:cubicBezTo>
                  <a:pt x="374399" y="496544"/>
                  <a:pt x="374399" y="523674"/>
                  <a:pt x="391132" y="540406"/>
                </a:cubicBezTo>
                <a:cubicBezTo>
                  <a:pt x="407865" y="557139"/>
                  <a:pt x="434994" y="557139"/>
                  <a:pt x="451727" y="540406"/>
                </a:cubicBezTo>
                <a:lnTo>
                  <a:pt x="597086" y="395048"/>
                </a:lnTo>
                <a:cubicBezTo>
                  <a:pt x="599177" y="392957"/>
                  <a:pt x="601484" y="390703"/>
                  <a:pt x="603450" y="388459"/>
                </a:cubicBezTo>
                <a:lnTo>
                  <a:pt x="605656" y="385654"/>
                </a:lnTo>
                <a:lnTo>
                  <a:pt x="607314" y="381802"/>
                </a:lnTo>
                <a:cubicBezTo>
                  <a:pt x="610052" y="375572"/>
                  <a:pt x="611651" y="368060"/>
                  <a:pt x="611651" y="359975"/>
                </a:cubicBezTo>
                <a:cubicBezTo>
                  <a:pt x="611651" y="351890"/>
                  <a:pt x="610052" y="344378"/>
                  <a:pt x="607314" y="338148"/>
                </a:cubicBezTo>
                <a:lnTo>
                  <a:pt x="604581" y="333055"/>
                </a:lnTo>
                <a:lnTo>
                  <a:pt x="603896" y="331821"/>
                </a:lnTo>
                <a:cubicBezTo>
                  <a:pt x="602248" y="329405"/>
                  <a:pt x="600365" y="327125"/>
                  <a:pt x="598273" y="325033"/>
                </a:cubicBezTo>
                <a:lnTo>
                  <a:pt x="452915" y="179675"/>
                </a:lnTo>
                <a:cubicBezTo>
                  <a:pt x="444548" y="171308"/>
                  <a:pt x="433583" y="167125"/>
                  <a:pt x="422617" y="167125"/>
                </a:cubicBezTo>
                <a:close/>
                <a:moveTo>
                  <a:pt x="360040" y="0"/>
                </a:moveTo>
                <a:cubicBezTo>
                  <a:pt x="558885" y="0"/>
                  <a:pt x="720080" y="161195"/>
                  <a:pt x="720080" y="360040"/>
                </a:cubicBezTo>
                <a:cubicBezTo>
                  <a:pt x="720080" y="558885"/>
                  <a:pt x="558885" y="720080"/>
                  <a:pt x="360040" y="720080"/>
                </a:cubicBezTo>
                <a:cubicBezTo>
                  <a:pt x="161195" y="720080"/>
                  <a:pt x="0" y="558885"/>
                  <a:pt x="0" y="360040"/>
                </a:cubicBezTo>
                <a:cubicBezTo>
                  <a:pt x="0" y="161195"/>
                  <a:pt x="161195" y="0"/>
                  <a:pt x="360040" y="0"/>
                </a:cubicBezTo>
                <a:close/>
              </a:path>
            </a:pathLst>
          </a:custGeom>
          <a:solidFill>
            <a:srgbClr val="2CA8B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solidFill>
                <a:schemeClr val="tx1">
                  <a:lumMod val="75000"/>
                  <a:lumOff val="25000"/>
                </a:schemeClr>
              </a:solidFill>
              <a:latin typeface="+mn-ea"/>
            </a:endParaRPr>
          </a:p>
        </p:txBody>
      </p:sp>
      <p:grpSp>
        <p:nvGrpSpPr>
          <p:cNvPr id="26" name="组合 25"/>
          <p:cNvGrpSpPr/>
          <p:nvPr/>
        </p:nvGrpSpPr>
        <p:grpSpPr>
          <a:xfrm>
            <a:off x="2317523" y="1356536"/>
            <a:ext cx="3295650" cy="917575"/>
            <a:chOff x="2535237" y="1312993"/>
            <a:chExt cx="3295650" cy="917575"/>
          </a:xfrm>
        </p:grpSpPr>
        <p:sp>
          <p:nvSpPr>
            <p:cNvPr id="27" name="文本框 25"/>
            <p:cNvSpPr txBox="1">
              <a:spLocks noChangeArrowheads="1"/>
            </p:cNvSpPr>
            <p:nvPr/>
          </p:nvSpPr>
          <p:spPr bwMode="auto">
            <a:xfrm>
              <a:off x="2535237" y="1312993"/>
              <a:ext cx="140775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en-US" altLang="zh-CN" b="1" dirty="0">
                  <a:solidFill>
                    <a:srgbClr val="E33A58"/>
                  </a:solidFill>
                  <a:latin typeface="+mn-ea"/>
                  <a:ea typeface="+mn-ea"/>
                </a:rPr>
                <a:t>KEYWORD</a:t>
              </a:r>
              <a:endParaRPr lang="zh-CN" altLang="en-US" b="1" dirty="0">
                <a:solidFill>
                  <a:srgbClr val="E33A58"/>
                </a:solidFill>
                <a:latin typeface="+mn-ea"/>
                <a:ea typeface="+mn-ea"/>
              </a:endParaRPr>
            </a:p>
          </p:txBody>
        </p:sp>
        <p:sp>
          <p:nvSpPr>
            <p:cNvPr id="28" name="TextBox 15"/>
            <p:cNvSpPr txBox="1">
              <a:spLocks noChangeArrowheads="1"/>
            </p:cNvSpPr>
            <p:nvPr/>
          </p:nvSpPr>
          <p:spPr bwMode="auto">
            <a:xfrm>
              <a:off x="2535237" y="1584456"/>
              <a:ext cx="3295650"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lnSpc>
                  <a:spcPct val="150000"/>
                </a:lnSpc>
              </a:pPr>
              <a:r>
                <a:rPr lang="zh-CN" altLang="en-US" sz="1200" dirty="0">
                  <a:solidFill>
                    <a:schemeClr val="tx1">
                      <a:lumMod val="75000"/>
                      <a:lumOff val="25000"/>
                    </a:schemeClr>
                  </a:solidFill>
                  <a:latin typeface="+mn-ea"/>
                  <a:ea typeface="+mn-ea"/>
                </a:rPr>
                <a:t>这里输入简单的文字概述这里输入简单字概述这里输入简单简单的文字概述这里输入简单</a:t>
              </a:r>
            </a:p>
          </p:txBody>
        </p:sp>
      </p:grpSp>
      <p:grpSp>
        <p:nvGrpSpPr>
          <p:cNvPr id="29" name="组合 28"/>
          <p:cNvGrpSpPr/>
          <p:nvPr/>
        </p:nvGrpSpPr>
        <p:grpSpPr>
          <a:xfrm>
            <a:off x="2254023" y="5472924"/>
            <a:ext cx="3294063" cy="917575"/>
            <a:chOff x="2471737" y="5429381"/>
            <a:chExt cx="3294063" cy="917575"/>
          </a:xfrm>
        </p:grpSpPr>
        <p:sp>
          <p:nvSpPr>
            <p:cNvPr id="30" name="文本框 27"/>
            <p:cNvSpPr txBox="1">
              <a:spLocks noChangeArrowheads="1"/>
            </p:cNvSpPr>
            <p:nvPr/>
          </p:nvSpPr>
          <p:spPr bwMode="auto">
            <a:xfrm>
              <a:off x="2471737" y="5429381"/>
              <a:ext cx="140775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en-US" altLang="zh-CN" b="1" dirty="0">
                  <a:solidFill>
                    <a:srgbClr val="2CA8B5"/>
                  </a:solidFill>
                  <a:latin typeface="+mn-ea"/>
                  <a:ea typeface="+mn-ea"/>
                </a:rPr>
                <a:t>KEYWORD</a:t>
              </a:r>
              <a:endParaRPr lang="zh-CN" altLang="en-US" b="1" dirty="0">
                <a:solidFill>
                  <a:srgbClr val="2CA8B5"/>
                </a:solidFill>
                <a:latin typeface="+mn-ea"/>
                <a:ea typeface="+mn-ea"/>
              </a:endParaRPr>
            </a:p>
          </p:txBody>
        </p:sp>
        <p:sp>
          <p:nvSpPr>
            <p:cNvPr id="31" name="TextBox 15"/>
            <p:cNvSpPr txBox="1">
              <a:spLocks noChangeArrowheads="1"/>
            </p:cNvSpPr>
            <p:nvPr/>
          </p:nvSpPr>
          <p:spPr bwMode="auto">
            <a:xfrm>
              <a:off x="2471737" y="5700843"/>
              <a:ext cx="3294063"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lnSpc>
                  <a:spcPct val="150000"/>
                </a:lnSpc>
              </a:pPr>
              <a:r>
                <a:rPr lang="zh-CN" altLang="en-US" sz="1200" dirty="0">
                  <a:solidFill>
                    <a:schemeClr val="tx1">
                      <a:lumMod val="75000"/>
                      <a:lumOff val="25000"/>
                    </a:schemeClr>
                  </a:solidFill>
                  <a:latin typeface="+mn-ea"/>
                  <a:ea typeface="+mn-ea"/>
                </a:rPr>
                <a:t>这里输入简单的文字概述这里输入简单字概述这里输入简单简单的文字概述这里输入简单</a:t>
              </a:r>
            </a:p>
          </p:txBody>
        </p:sp>
      </p:grpSp>
      <p:grpSp>
        <p:nvGrpSpPr>
          <p:cNvPr id="32" name="组合 31"/>
          <p:cNvGrpSpPr/>
          <p:nvPr/>
        </p:nvGrpSpPr>
        <p:grpSpPr>
          <a:xfrm>
            <a:off x="6853011" y="1356536"/>
            <a:ext cx="3235325" cy="917575"/>
            <a:chOff x="7070725" y="1312993"/>
            <a:chExt cx="3235325" cy="917575"/>
          </a:xfrm>
        </p:grpSpPr>
        <p:sp>
          <p:nvSpPr>
            <p:cNvPr id="33" name="文本框 29"/>
            <p:cNvSpPr txBox="1">
              <a:spLocks noChangeArrowheads="1"/>
            </p:cNvSpPr>
            <p:nvPr/>
          </p:nvSpPr>
          <p:spPr bwMode="auto">
            <a:xfrm>
              <a:off x="8898292" y="1312993"/>
              <a:ext cx="140775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r" eaLnBrk="1" hangingPunct="1"/>
              <a:r>
                <a:rPr lang="en-US" altLang="zh-CN" b="1" dirty="0">
                  <a:solidFill>
                    <a:srgbClr val="E33A58"/>
                  </a:solidFill>
                  <a:latin typeface="+mn-ea"/>
                  <a:ea typeface="+mn-ea"/>
                </a:rPr>
                <a:t>KEYWORD</a:t>
              </a:r>
              <a:endParaRPr lang="zh-CN" altLang="en-US" b="1" dirty="0">
                <a:solidFill>
                  <a:srgbClr val="E33A58"/>
                </a:solidFill>
                <a:latin typeface="+mn-ea"/>
                <a:ea typeface="+mn-ea"/>
              </a:endParaRPr>
            </a:p>
          </p:txBody>
        </p:sp>
        <p:sp>
          <p:nvSpPr>
            <p:cNvPr id="34" name="TextBox 15"/>
            <p:cNvSpPr txBox="1">
              <a:spLocks noChangeArrowheads="1"/>
            </p:cNvSpPr>
            <p:nvPr/>
          </p:nvSpPr>
          <p:spPr bwMode="auto">
            <a:xfrm>
              <a:off x="7070725" y="1584456"/>
              <a:ext cx="3235325"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r" eaLnBrk="1" hangingPunct="1">
                <a:lnSpc>
                  <a:spcPct val="150000"/>
                </a:lnSpc>
              </a:pPr>
              <a:r>
                <a:rPr lang="zh-CN" altLang="en-US" sz="1200" dirty="0">
                  <a:solidFill>
                    <a:schemeClr val="tx1">
                      <a:lumMod val="75000"/>
                      <a:lumOff val="25000"/>
                    </a:schemeClr>
                  </a:solidFill>
                  <a:latin typeface="+mn-ea"/>
                  <a:ea typeface="+mn-ea"/>
                </a:rPr>
                <a:t>这里输入简单的文字概述这里输入简单字概述这里输入简单简单的文字概述这里输入简单</a:t>
              </a:r>
            </a:p>
          </p:txBody>
        </p:sp>
      </p:grpSp>
      <p:grpSp>
        <p:nvGrpSpPr>
          <p:cNvPr id="35" name="组合 34"/>
          <p:cNvGrpSpPr/>
          <p:nvPr/>
        </p:nvGrpSpPr>
        <p:grpSpPr>
          <a:xfrm>
            <a:off x="7200673" y="5491974"/>
            <a:ext cx="3233738" cy="917575"/>
            <a:chOff x="7418387" y="5448431"/>
            <a:chExt cx="3233738" cy="917575"/>
          </a:xfrm>
        </p:grpSpPr>
        <p:sp>
          <p:nvSpPr>
            <p:cNvPr id="36" name="文本框 31"/>
            <p:cNvSpPr txBox="1">
              <a:spLocks noChangeArrowheads="1"/>
            </p:cNvSpPr>
            <p:nvPr/>
          </p:nvSpPr>
          <p:spPr bwMode="auto">
            <a:xfrm>
              <a:off x="9244367" y="5448431"/>
              <a:ext cx="140775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r" eaLnBrk="1" hangingPunct="1"/>
              <a:r>
                <a:rPr lang="en-US" altLang="zh-CN" b="1" dirty="0">
                  <a:solidFill>
                    <a:srgbClr val="2CA8B5"/>
                  </a:solidFill>
                  <a:latin typeface="+mn-ea"/>
                  <a:ea typeface="+mn-ea"/>
                </a:rPr>
                <a:t>KEYWORD</a:t>
              </a:r>
              <a:endParaRPr lang="zh-CN" altLang="en-US" b="1" dirty="0">
                <a:solidFill>
                  <a:srgbClr val="2CA8B5"/>
                </a:solidFill>
                <a:latin typeface="+mn-ea"/>
                <a:ea typeface="+mn-ea"/>
              </a:endParaRPr>
            </a:p>
          </p:txBody>
        </p:sp>
        <p:sp>
          <p:nvSpPr>
            <p:cNvPr id="37" name="TextBox 15"/>
            <p:cNvSpPr txBox="1">
              <a:spLocks noChangeArrowheads="1"/>
            </p:cNvSpPr>
            <p:nvPr/>
          </p:nvSpPr>
          <p:spPr bwMode="auto">
            <a:xfrm>
              <a:off x="7418387" y="5719893"/>
              <a:ext cx="3233738"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r" eaLnBrk="1" hangingPunct="1">
                <a:lnSpc>
                  <a:spcPct val="150000"/>
                </a:lnSpc>
              </a:pPr>
              <a:r>
                <a:rPr lang="zh-CN" altLang="en-US" sz="1200">
                  <a:solidFill>
                    <a:schemeClr val="tx1">
                      <a:lumMod val="75000"/>
                      <a:lumOff val="25000"/>
                    </a:schemeClr>
                  </a:solidFill>
                  <a:latin typeface="+mn-ea"/>
                  <a:ea typeface="+mn-ea"/>
                </a:rPr>
                <a:t>这里输入简单的文字概述这里输入简单字概述这里输入简单简单的文字概述这里输入简单</a:t>
              </a:r>
            </a:p>
          </p:txBody>
        </p:sp>
      </p:grpSp>
      <p:sp>
        <p:nvSpPr>
          <p:cNvPr id="38" name="文本占位符 37"/>
          <p:cNvSpPr>
            <a:spLocks noGrp="1"/>
          </p:cNvSpPr>
          <p:nvPr>
            <p:ph type="body" sz="quarter" idx="10"/>
          </p:nvPr>
        </p:nvSpPr>
        <p:spPr/>
        <p:txBody>
          <a:bodyPr/>
          <a:lstStyle/>
          <a:p>
            <a:endParaRPr lang="zh-CN" altLang="en-US"/>
          </a:p>
        </p:txBody>
      </p:sp>
    </p:spTree>
    <p:extLst>
      <p:ext uri="{BB962C8B-B14F-4D97-AF65-F5344CB8AC3E}">
        <p14:creationId xmlns:p14="http://schemas.microsoft.com/office/powerpoint/2010/main" val="1777679520"/>
      </p:ext>
    </p:extLst>
  </p:cSld>
  <p:clrMapOvr>
    <a:masterClrMapping/>
  </p:clrMapOvr>
  <mc:AlternateContent xmlns:mc="http://schemas.openxmlformats.org/markup-compatibility/2006" xmlns:p14="http://schemas.microsoft.com/office/powerpoint/2010/main">
    <mc:Choice Requires="p14">
      <p:transition spd="slow" p14:dur="900" advClick="0" advTm="0">
        <p14:warp dir="in"/>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528"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 calcmode="lin" valueType="num">
                                      <p:cBhvr>
                                        <p:cTn id="9" dur="500" fill="hold"/>
                                        <p:tgtEl>
                                          <p:spTgt spid="2"/>
                                        </p:tgtEl>
                                        <p:attrNameLst>
                                          <p:attrName>ppt_x</p:attrName>
                                        </p:attrNameLst>
                                      </p:cBhvr>
                                      <p:tavLst>
                                        <p:tav tm="0">
                                          <p:val>
                                            <p:fltVal val="0.5"/>
                                          </p:val>
                                        </p:tav>
                                        <p:tav tm="100000">
                                          <p:val>
                                            <p:strVal val="#ppt_x"/>
                                          </p:val>
                                        </p:tav>
                                      </p:tavLst>
                                    </p:anim>
                                    <p:anim calcmode="lin" valueType="num">
                                      <p:cBhvr>
                                        <p:cTn id="10" dur="500" fill="hold"/>
                                        <p:tgtEl>
                                          <p:spTgt spid="2"/>
                                        </p:tgtEl>
                                        <p:attrNameLst>
                                          <p:attrName>ppt_y</p:attrName>
                                        </p:attrNameLst>
                                      </p:cBhvr>
                                      <p:tavLst>
                                        <p:tav tm="0">
                                          <p:val>
                                            <p:fltVal val="0.5"/>
                                          </p:val>
                                        </p:tav>
                                        <p:tav tm="100000">
                                          <p:val>
                                            <p:strVal val="#ppt_y"/>
                                          </p:val>
                                        </p:tav>
                                      </p:tavLst>
                                    </p:anim>
                                  </p:childTnLst>
                                </p:cTn>
                              </p:par>
                              <p:par>
                                <p:cTn id="11" presetID="49" presetClass="entr" presetSubtype="0" decel="100000" fill="hold" nodeType="withEffect">
                                  <p:stCondLst>
                                    <p:cond delay="0"/>
                                  </p:stCondLst>
                                  <p:childTnLst>
                                    <p:set>
                                      <p:cBhvr>
                                        <p:cTn id="12" dur="1" fill="hold">
                                          <p:stCondLst>
                                            <p:cond delay="0"/>
                                          </p:stCondLst>
                                        </p:cTn>
                                        <p:tgtEl>
                                          <p:spTgt spid="2"/>
                                        </p:tgtEl>
                                        <p:attrNameLst>
                                          <p:attrName>style.visibility</p:attrName>
                                        </p:attrNameLst>
                                      </p:cBhvr>
                                      <p:to>
                                        <p:strVal val="visible"/>
                                      </p:to>
                                    </p:set>
                                    <p:anim calcmode="lin" valueType="num">
                                      <p:cBhvr>
                                        <p:cTn id="13" dur="500" fill="hold"/>
                                        <p:tgtEl>
                                          <p:spTgt spid="2"/>
                                        </p:tgtEl>
                                        <p:attrNameLst>
                                          <p:attrName>ppt_w</p:attrName>
                                        </p:attrNameLst>
                                      </p:cBhvr>
                                      <p:tavLst>
                                        <p:tav tm="0">
                                          <p:val>
                                            <p:fltVal val="0"/>
                                          </p:val>
                                        </p:tav>
                                        <p:tav tm="100000">
                                          <p:val>
                                            <p:strVal val="#ppt_w"/>
                                          </p:val>
                                        </p:tav>
                                      </p:tavLst>
                                    </p:anim>
                                    <p:anim calcmode="lin" valueType="num">
                                      <p:cBhvr>
                                        <p:cTn id="14" dur="500" fill="hold"/>
                                        <p:tgtEl>
                                          <p:spTgt spid="2"/>
                                        </p:tgtEl>
                                        <p:attrNameLst>
                                          <p:attrName>ppt_h</p:attrName>
                                        </p:attrNameLst>
                                      </p:cBhvr>
                                      <p:tavLst>
                                        <p:tav tm="0">
                                          <p:val>
                                            <p:fltVal val="0"/>
                                          </p:val>
                                        </p:tav>
                                        <p:tav tm="100000">
                                          <p:val>
                                            <p:strVal val="#ppt_h"/>
                                          </p:val>
                                        </p:tav>
                                      </p:tavLst>
                                    </p:anim>
                                    <p:anim calcmode="lin" valueType="num">
                                      <p:cBhvr>
                                        <p:cTn id="15" dur="500" fill="hold"/>
                                        <p:tgtEl>
                                          <p:spTgt spid="2"/>
                                        </p:tgtEl>
                                        <p:attrNameLst>
                                          <p:attrName>style.rotation</p:attrName>
                                        </p:attrNameLst>
                                      </p:cBhvr>
                                      <p:tavLst>
                                        <p:tav tm="0">
                                          <p:val>
                                            <p:fltVal val="360"/>
                                          </p:val>
                                        </p:tav>
                                        <p:tav tm="100000">
                                          <p:val>
                                            <p:fltVal val="0"/>
                                          </p:val>
                                        </p:tav>
                                      </p:tavLst>
                                    </p:anim>
                                    <p:animEffect transition="in" filter="fade">
                                      <p:cBhvr>
                                        <p:cTn id="16" dur="500"/>
                                        <p:tgtEl>
                                          <p:spTgt spid="2"/>
                                        </p:tgtEl>
                                      </p:cBhvr>
                                    </p:animEffect>
                                  </p:childTnLst>
                                </p:cTn>
                              </p:par>
                              <p:par>
                                <p:cTn id="17" presetID="23" presetClass="entr" presetSubtype="528" fill="hold" nodeType="withEffect">
                                  <p:stCondLst>
                                    <p:cond delay="250"/>
                                  </p:stCondLst>
                                  <p:childTnLst>
                                    <p:set>
                                      <p:cBhvr>
                                        <p:cTn id="18" dur="1" fill="hold">
                                          <p:stCondLst>
                                            <p:cond delay="0"/>
                                          </p:stCondLst>
                                        </p:cTn>
                                        <p:tgtEl>
                                          <p:spTgt spid="7"/>
                                        </p:tgtEl>
                                        <p:attrNameLst>
                                          <p:attrName>style.visibility</p:attrName>
                                        </p:attrNameLst>
                                      </p:cBhvr>
                                      <p:to>
                                        <p:strVal val="visible"/>
                                      </p:to>
                                    </p:set>
                                    <p:anim calcmode="lin" valueType="num">
                                      <p:cBhvr>
                                        <p:cTn id="19" dur="500" fill="hold"/>
                                        <p:tgtEl>
                                          <p:spTgt spid="7"/>
                                        </p:tgtEl>
                                        <p:attrNameLst>
                                          <p:attrName>ppt_w</p:attrName>
                                        </p:attrNameLst>
                                      </p:cBhvr>
                                      <p:tavLst>
                                        <p:tav tm="0">
                                          <p:val>
                                            <p:fltVal val="0"/>
                                          </p:val>
                                        </p:tav>
                                        <p:tav tm="100000">
                                          <p:val>
                                            <p:strVal val="#ppt_w"/>
                                          </p:val>
                                        </p:tav>
                                      </p:tavLst>
                                    </p:anim>
                                    <p:anim calcmode="lin" valueType="num">
                                      <p:cBhvr>
                                        <p:cTn id="20" dur="500" fill="hold"/>
                                        <p:tgtEl>
                                          <p:spTgt spid="7"/>
                                        </p:tgtEl>
                                        <p:attrNameLst>
                                          <p:attrName>ppt_h</p:attrName>
                                        </p:attrNameLst>
                                      </p:cBhvr>
                                      <p:tavLst>
                                        <p:tav tm="0">
                                          <p:val>
                                            <p:fltVal val="0"/>
                                          </p:val>
                                        </p:tav>
                                        <p:tav tm="100000">
                                          <p:val>
                                            <p:strVal val="#ppt_h"/>
                                          </p:val>
                                        </p:tav>
                                      </p:tavLst>
                                    </p:anim>
                                    <p:anim calcmode="lin" valueType="num">
                                      <p:cBhvr>
                                        <p:cTn id="21" dur="500" fill="hold"/>
                                        <p:tgtEl>
                                          <p:spTgt spid="7"/>
                                        </p:tgtEl>
                                        <p:attrNameLst>
                                          <p:attrName>ppt_x</p:attrName>
                                        </p:attrNameLst>
                                      </p:cBhvr>
                                      <p:tavLst>
                                        <p:tav tm="0">
                                          <p:val>
                                            <p:fltVal val="0.5"/>
                                          </p:val>
                                        </p:tav>
                                        <p:tav tm="100000">
                                          <p:val>
                                            <p:strVal val="#ppt_x"/>
                                          </p:val>
                                        </p:tav>
                                      </p:tavLst>
                                    </p:anim>
                                    <p:anim calcmode="lin" valueType="num">
                                      <p:cBhvr>
                                        <p:cTn id="22" dur="500" fill="hold"/>
                                        <p:tgtEl>
                                          <p:spTgt spid="7"/>
                                        </p:tgtEl>
                                        <p:attrNameLst>
                                          <p:attrName>ppt_y</p:attrName>
                                        </p:attrNameLst>
                                      </p:cBhvr>
                                      <p:tavLst>
                                        <p:tav tm="0">
                                          <p:val>
                                            <p:fltVal val="0.5"/>
                                          </p:val>
                                        </p:tav>
                                        <p:tav tm="100000">
                                          <p:val>
                                            <p:strVal val="#ppt_y"/>
                                          </p:val>
                                        </p:tav>
                                      </p:tavLst>
                                    </p:anim>
                                  </p:childTnLst>
                                </p:cTn>
                              </p:par>
                              <p:par>
                                <p:cTn id="23" presetID="49" presetClass="entr" presetSubtype="0" decel="100000" fill="hold" nodeType="withEffect">
                                  <p:stCondLst>
                                    <p:cond delay="250"/>
                                  </p:stCondLst>
                                  <p:childTnLst>
                                    <p:set>
                                      <p:cBhvr>
                                        <p:cTn id="24" dur="1" fill="hold">
                                          <p:stCondLst>
                                            <p:cond delay="0"/>
                                          </p:stCondLst>
                                        </p:cTn>
                                        <p:tgtEl>
                                          <p:spTgt spid="7"/>
                                        </p:tgtEl>
                                        <p:attrNameLst>
                                          <p:attrName>style.visibility</p:attrName>
                                        </p:attrNameLst>
                                      </p:cBhvr>
                                      <p:to>
                                        <p:strVal val="visible"/>
                                      </p:to>
                                    </p:set>
                                    <p:anim calcmode="lin" valueType="num">
                                      <p:cBhvr>
                                        <p:cTn id="25" dur="500" fill="hold"/>
                                        <p:tgtEl>
                                          <p:spTgt spid="7"/>
                                        </p:tgtEl>
                                        <p:attrNameLst>
                                          <p:attrName>ppt_w</p:attrName>
                                        </p:attrNameLst>
                                      </p:cBhvr>
                                      <p:tavLst>
                                        <p:tav tm="0">
                                          <p:val>
                                            <p:fltVal val="0"/>
                                          </p:val>
                                        </p:tav>
                                        <p:tav tm="100000">
                                          <p:val>
                                            <p:strVal val="#ppt_w"/>
                                          </p:val>
                                        </p:tav>
                                      </p:tavLst>
                                    </p:anim>
                                    <p:anim calcmode="lin" valueType="num">
                                      <p:cBhvr>
                                        <p:cTn id="26" dur="500" fill="hold"/>
                                        <p:tgtEl>
                                          <p:spTgt spid="7"/>
                                        </p:tgtEl>
                                        <p:attrNameLst>
                                          <p:attrName>ppt_h</p:attrName>
                                        </p:attrNameLst>
                                      </p:cBhvr>
                                      <p:tavLst>
                                        <p:tav tm="0">
                                          <p:val>
                                            <p:fltVal val="0"/>
                                          </p:val>
                                        </p:tav>
                                        <p:tav tm="100000">
                                          <p:val>
                                            <p:strVal val="#ppt_h"/>
                                          </p:val>
                                        </p:tav>
                                      </p:tavLst>
                                    </p:anim>
                                    <p:anim calcmode="lin" valueType="num">
                                      <p:cBhvr>
                                        <p:cTn id="27" dur="500" fill="hold"/>
                                        <p:tgtEl>
                                          <p:spTgt spid="7"/>
                                        </p:tgtEl>
                                        <p:attrNameLst>
                                          <p:attrName>style.rotation</p:attrName>
                                        </p:attrNameLst>
                                      </p:cBhvr>
                                      <p:tavLst>
                                        <p:tav tm="0">
                                          <p:val>
                                            <p:fltVal val="360"/>
                                          </p:val>
                                        </p:tav>
                                        <p:tav tm="100000">
                                          <p:val>
                                            <p:fltVal val="0"/>
                                          </p:val>
                                        </p:tav>
                                      </p:tavLst>
                                    </p:anim>
                                    <p:animEffect transition="in" filter="fade">
                                      <p:cBhvr>
                                        <p:cTn id="28" dur="500"/>
                                        <p:tgtEl>
                                          <p:spTgt spid="7"/>
                                        </p:tgtEl>
                                      </p:cBhvr>
                                    </p:animEffect>
                                  </p:childTnLst>
                                </p:cTn>
                              </p:par>
                              <p:par>
                                <p:cTn id="29" presetID="23" presetClass="entr" presetSubtype="528" fill="hold" nodeType="withEffect">
                                  <p:stCondLst>
                                    <p:cond delay="500"/>
                                  </p:stCondLst>
                                  <p:childTnLst>
                                    <p:set>
                                      <p:cBhvr>
                                        <p:cTn id="30" dur="1" fill="hold">
                                          <p:stCondLst>
                                            <p:cond delay="0"/>
                                          </p:stCondLst>
                                        </p:cTn>
                                        <p:tgtEl>
                                          <p:spTgt spid="12"/>
                                        </p:tgtEl>
                                        <p:attrNameLst>
                                          <p:attrName>style.visibility</p:attrName>
                                        </p:attrNameLst>
                                      </p:cBhvr>
                                      <p:to>
                                        <p:strVal val="visible"/>
                                      </p:to>
                                    </p:set>
                                    <p:anim calcmode="lin" valueType="num">
                                      <p:cBhvr>
                                        <p:cTn id="31" dur="500" fill="hold"/>
                                        <p:tgtEl>
                                          <p:spTgt spid="12"/>
                                        </p:tgtEl>
                                        <p:attrNameLst>
                                          <p:attrName>ppt_w</p:attrName>
                                        </p:attrNameLst>
                                      </p:cBhvr>
                                      <p:tavLst>
                                        <p:tav tm="0">
                                          <p:val>
                                            <p:fltVal val="0"/>
                                          </p:val>
                                        </p:tav>
                                        <p:tav tm="100000">
                                          <p:val>
                                            <p:strVal val="#ppt_w"/>
                                          </p:val>
                                        </p:tav>
                                      </p:tavLst>
                                    </p:anim>
                                    <p:anim calcmode="lin" valueType="num">
                                      <p:cBhvr>
                                        <p:cTn id="32" dur="500" fill="hold"/>
                                        <p:tgtEl>
                                          <p:spTgt spid="12"/>
                                        </p:tgtEl>
                                        <p:attrNameLst>
                                          <p:attrName>ppt_h</p:attrName>
                                        </p:attrNameLst>
                                      </p:cBhvr>
                                      <p:tavLst>
                                        <p:tav tm="0">
                                          <p:val>
                                            <p:fltVal val="0"/>
                                          </p:val>
                                        </p:tav>
                                        <p:tav tm="100000">
                                          <p:val>
                                            <p:strVal val="#ppt_h"/>
                                          </p:val>
                                        </p:tav>
                                      </p:tavLst>
                                    </p:anim>
                                    <p:anim calcmode="lin" valueType="num">
                                      <p:cBhvr>
                                        <p:cTn id="33" dur="500" fill="hold"/>
                                        <p:tgtEl>
                                          <p:spTgt spid="12"/>
                                        </p:tgtEl>
                                        <p:attrNameLst>
                                          <p:attrName>ppt_x</p:attrName>
                                        </p:attrNameLst>
                                      </p:cBhvr>
                                      <p:tavLst>
                                        <p:tav tm="0">
                                          <p:val>
                                            <p:fltVal val="0.5"/>
                                          </p:val>
                                        </p:tav>
                                        <p:tav tm="100000">
                                          <p:val>
                                            <p:strVal val="#ppt_x"/>
                                          </p:val>
                                        </p:tav>
                                      </p:tavLst>
                                    </p:anim>
                                    <p:anim calcmode="lin" valueType="num">
                                      <p:cBhvr>
                                        <p:cTn id="34" dur="500" fill="hold"/>
                                        <p:tgtEl>
                                          <p:spTgt spid="12"/>
                                        </p:tgtEl>
                                        <p:attrNameLst>
                                          <p:attrName>ppt_y</p:attrName>
                                        </p:attrNameLst>
                                      </p:cBhvr>
                                      <p:tavLst>
                                        <p:tav tm="0">
                                          <p:val>
                                            <p:fltVal val="0.5"/>
                                          </p:val>
                                        </p:tav>
                                        <p:tav tm="100000">
                                          <p:val>
                                            <p:strVal val="#ppt_y"/>
                                          </p:val>
                                        </p:tav>
                                      </p:tavLst>
                                    </p:anim>
                                  </p:childTnLst>
                                </p:cTn>
                              </p:par>
                              <p:par>
                                <p:cTn id="35" presetID="49" presetClass="entr" presetSubtype="0" decel="100000" fill="hold" nodeType="withEffect">
                                  <p:stCondLst>
                                    <p:cond delay="500"/>
                                  </p:stCondLst>
                                  <p:childTnLst>
                                    <p:set>
                                      <p:cBhvr>
                                        <p:cTn id="36" dur="1" fill="hold">
                                          <p:stCondLst>
                                            <p:cond delay="0"/>
                                          </p:stCondLst>
                                        </p:cTn>
                                        <p:tgtEl>
                                          <p:spTgt spid="12"/>
                                        </p:tgtEl>
                                        <p:attrNameLst>
                                          <p:attrName>style.visibility</p:attrName>
                                        </p:attrNameLst>
                                      </p:cBhvr>
                                      <p:to>
                                        <p:strVal val="visible"/>
                                      </p:to>
                                    </p:set>
                                    <p:anim calcmode="lin" valueType="num">
                                      <p:cBhvr>
                                        <p:cTn id="37" dur="500" fill="hold"/>
                                        <p:tgtEl>
                                          <p:spTgt spid="12"/>
                                        </p:tgtEl>
                                        <p:attrNameLst>
                                          <p:attrName>ppt_w</p:attrName>
                                        </p:attrNameLst>
                                      </p:cBhvr>
                                      <p:tavLst>
                                        <p:tav tm="0">
                                          <p:val>
                                            <p:fltVal val="0"/>
                                          </p:val>
                                        </p:tav>
                                        <p:tav tm="100000">
                                          <p:val>
                                            <p:strVal val="#ppt_w"/>
                                          </p:val>
                                        </p:tav>
                                      </p:tavLst>
                                    </p:anim>
                                    <p:anim calcmode="lin" valueType="num">
                                      <p:cBhvr>
                                        <p:cTn id="38" dur="500" fill="hold"/>
                                        <p:tgtEl>
                                          <p:spTgt spid="12"/>
                                        </p:tgtEl>
                                        <p:attrNameLst>
                                          <p:attrName>ppt_h</p:attrName>
                                        </p:attrNameLst>
                                      </p:cBhvr>
                                      <p:tavLst>
                                        <p:tav tm="0">
                                          <p:val>
                                            <p:fltVal val="0"/>
                                          </p:val>
                                        </p:tav>
                                        <p:tav tm="100000">
                                          <p:val>
                                            <p:strVal val="#ppt_h"/>
                                          </p:val>
                                        </p:tav>
                                      </p:tavLst>
                                    </p:anim>
                                    <p:anim calcmode="lin" valueType="num">
                                      <p:cBhvr>
                                        <p:cTn id="39" dur="500" fill="hold"/>
                                        <p:tgtEl>
                                          <p:spTgt spid="12"/>
                                        </p:tgtEl>
                                        <p:attrNameLst>
                                          <p:attrName>style.rotation</p:attrName>
                                        </p:attrNameLst>
                                      </p:cBhvr>
                                      <p:tavLst>
                                        <p:tav tm="0">
                                          <p:val>
                                            <p:fltVal val="360"/>
                                          </p:val>
                                        </p:tav>
                                        <p:tav tm="100000">
                                          <p:val>
                                            <p:fltVal val="0"/>
                                          </p:val>
                                        </p:tav>
                                      </p:tavLst>
                                    </p:anim>
                                    <p:animEffect transition="in" filter="fade">
                                      <p:cBhvr>
                                        <p:cTn id="40" dur="500"/>
                                        <p:tgtEl>
                                          <p:spTgt spid="12"/>
                                        </p:tgtEl>
                                      </p:cBhvr>
                                    </p:animEffect>
                                  </p:childTnLst>
                                </p:cTn>
                              </p:par>
                              <p:par>
                                <p:cTn id="41" presetID="23" presetClass="entr" presetSubtype="528" fill="hold" nodeType="withEffect">
                                  <p:stCondLst>
                                    <p:cond delay="750"/>
                                  </p:stCondLst>
                                  <p:childTnLst>
                                    <p:set>
                                      <p:cBhvr>
                                        <p:cTn id="42" dur="1" fill="hold">
                                          <p:stCondLst>
                                            <p:cond delay="0"/>
                                          </p:stCondLst>
                                        </p:cTn>
                                        <p:tgtEl>
                                          <p:spTgt spid="17"/>
                                        </p:tgtEl>
                                        <p:attrNameLst>
                                          <p:attrName>style.visibility</p:attrName>
                                        </p:attrNameLst>
                                      </p:cBhvr>
                                      <p:to>
                                        <p:strVal val="visible"/>
                                      </p:to>
                                    </p:set>
                                    <p:anim calcmode="lin" valueType="num">
                                      <p:cBhvr>
                                        <p:cTn id="43" dur="500" fill="hold"/>
                                        <p:tgtEl>
                                          <p:spTgt spid="17"/>
                                        </p:tgtEl>
                                        <p:attrNameLst>
                                          <p:attrName>ppt_w</p:attrName>
                                        </p:attrNameLst>
                                      </p:cBhvr>
                                      <p:tavLst>
                                        <p:tav tm="0">
                                          <p:val>
                                            <p:fltVal val="0"/>
                                          </p:val>
                                        </p:tav>
                                        <p:tav tm="100000">
                                          <p:val>
                                            <p:strVal val="#ppt_w"/>
                                          </p:val>
                                        </p:tav>
                                      </p:tavLst>
                                    </p:anim>
                                    <p:anim calcmode="lin" valueType="num">
                                      <p:cBhvr>
                                        <p:cTn id="44" dur="500" fill="hold"/>
                                        <p:tgtEl>
                                          <p:spTgt spid="17"/>
                                        </p:tgtEl>
                                        <p:attrNameLst>
                                          <p:attrName>ppt_h</p:attrName>
                                        </p:attrNameLst>
                                      </p:cBhvr>
                                      <p:tavLst>
                                        <p:tav tm="0">
                                          <p:val>
                                            <p:fltVal val="0"/>
                                          </p:val>
                                        </p:tav>
                                        <p:tav tm="100000">
                                          <p:val>
                                            <p:strVal val="#ppt_h"/>
                                          </p:val>
                                        </p:tav>
                                      </p:tavLst>
                                    </p:anim>
                                    <p:anim calcmode="lin" valueType="num">
                                      <p:cBhvr>
                                        <p:cTn id="45" dur="500" fill="hold"/>
                                        <p:tgtEl>
                                          <p:spTgt spid="17"/>
                                        </p:tgtEl>
                                        <p:attrNameLst>
                                          <p:attrName>ppt_x</p:attrName>
                                        </p:attrNameLst>
                                      </p:cBhvr>
                                      <p:tavLst>
                                        <p:tav tm="0">
                                          <p:val>
                                            <p:fltVal val="0.5"/>
                                          </p:val>
                                        </p:tav>
                                        <p:tav tm="100000">
                                          <p:val>
                                            <p:strVal val="#ppt_x"/>
                                          </p:val>
                                        </p:tav>
                                      </p:tavLst>
                                    </p:anim>
                                    <p:anim calcmode="lin" valueType="num">
                                      <p:cBhvr>
                                        <p:cTn id="46" dur="500" fill="hold"/>
                                        <p:tgtEl>
                                          <p:spTgt spid="17"/>
                                        </p:tgtEl>
                                        <p:attrNameLst>
                                          <p:attrName>ppt_y</p:attrName>
                                        </p:attrNameLst>
                                      </p:cBhvr>
                                      <p:tavLst>
                                        <p:tav tm="0">
                                          <p:val>
                                            <p:fltVal val="0.5"/>
                                          </p:val>
                                        </p:tav>
                                        <p:tav tm="100000">
                                          <p:val>
                                            <p:strVal val="#ppt_y"/>
                                          </p:val>
                                        </p:tav>
                                      </p:tavLst>
                                    </p:anim>
                                  </p:childTnLst>
                                </p:cTn>
                              </p:par>
                              <p:par>
                                <p:cTn id="47" presetID="49" presetClass="entr" presetSubtype="0" decel="100000" fill="hold" nodeType="withEffect">
                                  <p:stCondLst>
                                    <p:cond delay="750"/>
                                  </p:stCondLst>
                                  <p:childTnLst>
                                    <p:set>
                                      <p:cBhvr>
                                        <p:cTn id="48" dur="1" fill="hold">
                                          <p:stCondLst>
                                            <p:cond delay="0"/>
                                          </p:stCondLst>
                                        </p:cTn>
                                        <p:tgtEl>
                                          <p:spTgt spid="17"/>
                                        </p:tgtEl>
                                        <p:attrNameLst>
                                          <p:attrName>style.visibility</p:attrName>
                                        </p:attrNameLst>
                                      </p:cBhvr>
                                      <p:to>
                                        <p:strVal val="visible"/>
                                      </p:to>
                                    </p:set>
                                    <p:anim calcmode="lin" valueType="num">
                                      <p:cBhvr>
                                        <p:cTn id="49" dur="500" fill="hold"/>
                                        <p:tgtEl>
                                          <p:spTgt spid="17"/>
                                        </p:tgtEl>
                                        <p:attrNameLst>
                                          <p:attrName>ppt_w</p:attrName>
                                        </p:attrNameLst>
                                      </p:cBhvr>
                                      <p:tavLst>
                                        <p:tav tm="0">
                                          <p:val>
                                            <p:fltVal val="0"/>
                                          </p:val>
                                        </p:tav>
                                        <p:tav tm="100000">
                                          <p:val>
                                            <p:strVal val="#ppt_w"/>
                                          </p:val>
                                        </p:tav>
                                      </p:tavLst>
                                    </p:anim>
                                    <p:anim calcmode="lin" valueType="num">
                                      <p:cBhvr>
                                        <p:cTn id="50" dur="500" fill="hold"/>
                                        <p:tgtEl>
                                          <p:spTgt spid="17"/>
                                        </p:tgtEl>
                                        <p:attrNameLst>
                                          <p:attrName>ppt_h</p:attrName>
                                        </p:attrNameLst>
                                      </p:cBhvr>
                                      <p:tavLst>
                                        <p:tav tm="0">
                                          <p:val>
                                            <p:fltVal val="0"/>
                                          </p:val>
                                        </p:tav>
                                        <p:tav tm="100000">
                                          <p:val>
                                            <p:strVal val="#ppt_h"/>
                                          </p:val>
                                        </p:tav>
                                      </p:tavLst>
                                    </p:anim>
                                    <p:anim calcmode="lin" valueType="num">
                                      <p:cBhvr>
                                        <p:cTn id="51" dur="500" fill="hold"/>
                                        <p:tgtEl>
                                          <p:spTgt spid="17"/>
                                        </p:tgtEl>
                                        <p:attrNameLst>
                                          <p:attrName>style.rotation</p:attrName>
                                        </p:attrNameLst>
                                      </p:cBhvr>
                                      <p:tavLst>
                                        <p:tav tm="0">
                                          <p:val>
                                            <p:fltVal val="360"/>
                                          </p:val>
                                        </p:tav>
                                        <p:tav tm="100000">
                                          <p:val>
                                            <p:fltVal val="0"/>
                                          </p:val>
                                        </p:tav>
                                      </p:tavLst>
                                    </p:anim>
                                    <p:animEffect transition="in" filter="fade">
                                      <p:cBhvr>
                                        <p:cTn id="52" dur="500"/>
                                        <p:tgtEl>
                                          <p:spTgt spid="17"/>
                                        </p:tgtEl>
                                      </p:cBhvr>
                                    </p:animEffect>
                                  </p:childTnLst>
                                </p:cTn>
                              </p:par>
                            </p:childTnLst>
                          </p:cTn>
                        </p:par>
                        <p:par>
                          <p:cTn id="53" fill="hold">
                            <p:stCondLst>
                              <p:cond delay="1250"/>
                            </p:stCondLst>
                            <p:childTnLst>
                              <p:par>
                                <p:cTn id="54" presetID="19" presetClass="entr" presetSubtype="10" fill="hold" grpId="0" nodeType="afterEffect">
                                  <p:stCondLst>
                                    <p:cond delay="0"/>
                                  </p:stCondLst>
                                  <p:childTnLst>
                                    <p:set>
                                      <p:cBhvr>
                                        <p:cTn id="55" dur="1" fill="hold">
                                          <p:stCondLst>
                                            <p:cond delay="0"/>
                                          </p:stCondLst>
                                        </p:cTn>
                                        <p:tgtEl>
                                          <p:spTgt spid="22"/>
                                        </p:tgtEl>
                                        <p:attrNameLst>
                                          <p:attrName>style.visibility</p:attrName>
                                        </p:attrNameLst>
                                      </p:cBhvr>
                                      <p:to>
                                        <p:strVal val="visible"/>
                                      </p:to>
                                    </p:set>
                                    <p:anim calcmode="lin" valueType="num">
                                      <p:cBhvr>
                                        <p:cTn id="56" dur="500" fill="hold"/>
                                        <p:tgtEl>
                                          <p:spTgt spid="22"/>
                                        </p:tgtEl>
                                        <p:attrNameLst>
                                          <p:attrName>ppt_w</p:attrName>
                                        </p:attrNameLst>
                                      </p:cBhvr>
                                      <p:tavLst>
                                        <p:tav tm="0" fmla="#ppt_w*sin(2.5*pi*$)">
                                          <p:val>
                                            <p:fltVal val="0"/>
                                          </p:val>
                                        </p:tav>
                                        <p:tav tm="100000">
                                          <p:val>
                                            <p:fltVal val="1"/>
                                          </p:val>
                                        </p:tav>
                                      </p:tavLst>
                                    </p:anim>
                                    <p:anim calcmode="lin" valueType="num">
                                      <p:cBhvr>
                                        <p:cTn id="57" dur="500" fill="hold"/>
                                        <p:tgtEl>
                                          <p:spTgt spid="22"/>
                                        </p:tgtEl>
                                        <p:attrNameLst>
                                          <p:attrName>ppt_h</p:attrName>
                                        </p:attrNameLst>
                                      </p:cBhvr>
                                      <p:tavLst>
                                        <p:tav tm="0">
                                          <p:val>
                                            <p:strVal val="#ppt_h"/>
                                          </p:val>
                                        </p:tav>
                                        <p:tav tm="100000">
                                          <p:val>
                                            <p:strVal val="#ppt_h"/>
                                          </p:val>
                                        </p:tav>
                                      </p:tavLst>
                                    </p:anim>
                                  </p:childTnLst>
                                </p:cTn>
                              </p:par>
                              <p:par>
                                <p:cTn id="58" presetID="12" presetClass="entr" presetSubtype="8" fill="hold" nodeType="withEffect">
                                  <p:stCondLst>
                                    <p:cond delay="0"/>
                                  </p:stCondLst>
                                  <p:childTnLst>
                                    <p:set>
                                      <p:cBhvr>
                                        <p:cTn id="59" dur="1" fill="hold">
                                          <p:stCondLst>
                                            <p:cond delay="0"/>
                                          </p:stCondLst>
                                        </p:cTn>
                                        <p:tgtEl>
                                          <p:spTgt spid="26"/>
                                        </p:tgtEl>
                                        <p:attrNameLst>
                                          <p:attrName>style.visibility</p:attrName>
                                        </p:attrNameLst>
                                      </p:cBhvr>
                                      <p:to>
                                        <p:strVal val="visible"/>
                                      </p:to>
                                    </p:set>
                                    <p:anim calcmode="lin" valueType="num">
                                      <p:cBhvr additive="base">
                                        <p:cTn id="60" dur="500"/>
                                        <p:tgtEl>
                                          <p:spTgt spid="26"/>
                                        </p:tgtEl>
                                        <p:attrNameLst>
                                          <p:attrName>ppt_x</p:attrName>
                                        </p:attrNameLst>
                                      </p:cBhvr>
                                      <p:tavLst>
                                        <p:tav tm="0">
                                          <p:val>
                                            <p:strVal val="#ppt_x-#ppt_w*1.125000"/>
                                          </p:val>
                                        </p:tav>
                                        <p:tav tm="100000">
                                          <p:val>
                                            <p:strVal val="#ppt_x"/>
                                          </p:val>
                                        </p:tav>
                                      </p:tavLst>
                                    </p:anim>
                                    <p:animEffect transition="in" filter="wipe(right)">
                                      <p:cBhvr>
                                        <p:cTn id="61" dur="500"/>
                                        <p:tgtEl>
                                          <p:spTgt spid="26"/>
                                        </p:tgtEl>
                                      </p:cBhvr>
                                    </p:animEffect>
                                  </p:childTnLst>
                                </p:cTn>
                              </p:par>
                            </p:childTnLst>
                          </p:cTn>
                        </p:par>
                        <p:par>
                          <p:cTn id="62" fill="hold">
                            <p:stCondLst>
                              <p:cond delay="1750"/>
                            </p:stCondLst>
                            <p:childTnLst>
                              <p:par>
                                <p:cTn id="63" presetID="19" presetClass="entr" presetSubtype="10" fill="hold" grpId="0" nodeType="afterEffect">
                                  <p:stCondLst>
                                    <p:cond delay="0"/>
                                  </p:stCondLst>
                                  <p:childTnLst>
                                    <p:set>
                                      <p:cBhvr>
                                        <p:cTn id="64" dur="1" fill="hold">
                                          <p:stCondLst>
                                            <p:cond delay="0"/>
                                          </p:stCondLst>
                                        </p:cTn>
                                        <p:tgtEl>
                                          <p:spTgt spid="24"/>
                                        </p:tgtEl>
                                        <p:attrNameLst>
                                          <p:attrName>style.visibility</p:attrName>
                                        </p:attrNameLst>
                                      </p:cBhvr>
                                      <p:to>
                                        <p:strVal val="visible"/>
                                      </p:to>
                                    </p:set>
                                    <p:anim calcmode="lin" valueType="num">
                                      <p:cBhvr>
                                        <p:cTn id="65" dur="500" fill="hold"/>
                                        <p:tgtEl>
                                          <p:spTgt spid="24"/>
                                        </p:tgtEl>
                                        <p:attrNameLst>
                                          <p:attrName>ppt_w</p:attrName>
                                        </p:attrNameLst>
                                      </p:cBhvr>
                                      <p:tavLst>
                                        <p:tav tm="0" fmla="#ppt_w*sin(2.5*pi*$)">
                                          <p:val>
                                            <p:fltVal val="0"/>
                                          </p:val>
                                        </p:tav>
                                        <p:tav tm="100000">
                                          <p:val>
                                            <p:fltVal val="1"/>
                                          </p:val>
                                        </p:tav>
                                      </p:tavLst>
                                    </p:anim>
                                    <p:anim calcmode="lin" valueType="num">
                                      <p:cBhvr>
                                        <p:cTn id="66" dur="500" fill="hold"/>
                                        <p:tgtEl>
                                          <p:spTgt spid="24"/>
                                        </p:tgtEl>
                                        <p:attrNameLst>
                                          <p:attrName>ppt_h</p:attrName>
                                        </p:attrNameLst>
                                      </p:cBhvr>
                                      <p:tavLst>
                                        <p:tav tm="0">
                                          <p:val>
                                            <p:strVal val="#ppt_h"/>
                                          </p:val>
                                        </p:tav>
                                        <p:tav tm="100000">
                                          <p:val>
                                            <p:strVal val="#ppt_h"/>
                                          </p:val>
                                        </p:tav>
                                      </p:tavLst>
                                    </p:anim>
                                  </p:childTnLst>
                                </p:cTn>
                              </p:par>
                              <p:par>
                                <p:cTn id="67" presetID="12" presetClass="entr" presetSubtype="2" fill="hold" nodeType="withEffect">
                                  <p:stCondLst>
                                    <p:cond delay="0"/>
                                  </p:stCondLst>
                                  <p:childTnLst>
                                    <p:set>
                                      <p:cBhvr>
                                        <p:cTn id="68" dur="1" fill="hold">
                                          <p:stCondLst>
                                            <p:cond delay="0"/>
                                          </p:stCondLst>
                                        </p:cTn>
                                        <p:tgtEl>
                                          <p:spTgt spid="32"/>
                                        </p:tgtEl>
                                        <p:attrNameLst>
                                          <p:attrName>style.visibility</p:attrName>
                                        </p:attrNameLst>
                                      </p:cBhvr>
                                      <p:to>
                                        <p:strVal val="visible"/>
                                      </p:to>
                                    </p:set>
                                    <p:anim calcmode="lin" valueType="num">
                                      <p:cBhvr additive="base">
                                        <p:cTn id="69" dur="500"/>
                                        <p:tgtEl>
                                          <p:spTgt spid="32"/>
                                        </p:tgtEl>
                                        <p:attrNameLst>
                                          <p:attrName>ppt_x</p:attrName>
                                        </p:attrNameLst>
                                      </p:cBhvr>
                                      <p:tavLst>
                                        <p:tav tm="0">
                                          <p:val>
                                            <p:strVal val="#ppt_x+#ppt_w*1.125000"/>
                                          </p:val>
                                        </p:tav>
                                        <p:tav tm="100000">
                                          <p:val>
                                            <p:strVal val="#ppt_x"/>
                                          </p:val>
                                        </p:tav>
                                      </p:tavLst>
                                    </p:anim>
                                    <p:animEffect transition="in" filter="wipe(left)">
                                      <p:cBhvr>
                                        <p:cTn id="70" dur="500"/>
                                        <p:tgtEl>
                                          <p:spTgt spid="32"/>
                                        </p:tgtEl>
                                      </p:cBhvr>
                                    </p:animEffect>
                                  </p:childTnLst>
                                </p:cTn>
                              </p:par>
                            </p:childTnLst>
                          </p:cTn>
                        </p:par>
                        <p:par>
                          <p:cTn id="71" fill="hold">
                            <p:stCondLst>
                              <p:cond delay="2250"/>
                            </p:stCondLst>
                            <p:childTnLst>
                              <p:par>
                                <p:cTn id="72" presetID="19" presetClass="entr" presetSubtype="10" fill="hold" grpId="0" nodeType="afterEffect">
                                  <p:stCondLst>
                                    <p:cond delay="0"/>
                                  </p:stCondLst>
                                  <p:childTnLst>
                                    <p:set>
                                      <p:cBhvr>
                                        <p:cTn id="73" dur="1" fill="hold">
                                          <p:stCondLst>
                                            <p:cond delay="0"/>
                                          </p:stCondLst>
                                        </p:cTn>
                                        <p:tgtEl>
                                          <p:spTgt spid="23"/>
                                        </p:tgtEl>
                                        <p:attrNameLst>
                                          <p:attrName>style.visibility</p:attrName>
                                        </p:attrNameLst>
                                      </p:cBhvr>
                                      <p:to>
                                        <p:strVal val="visible"/>
                                      </p:to>
                                    </p:set>
                                    <p:anim calcmode="lin" valueType="num">
                                      <p:cBhvr>
                                        <p:cTn id="74" dur="500" fill="hold"/>
                                        <p:tgtEl>
                                          <p:spTgt spid="23"/>
                                        </p:tgtEl>
                                        <p:attrNameLst>
                                          <p:attrName>ppt_w</p:attrName>
                                        </p:attrNameLst>
                                      </p:cBhvr>
                                      <p:tavLst>
                                        <p:tav tm="0" fmla="#ppt_w*sin(2.5*pi*$)">
                                          <p:val>
                                            <p:fltVal val="0"/>
                                          </p:val>
                                        </p:tav>
                                        <p:tav tm="100000">
                                          <p:val>
                                            <p:fltVal val="1"/>
                                          </p:val>
                                        </p:tav>
                                      </p:tavLst>
                                    </p:anim>
                                    <p:anim calcmode="lin" valueType="num">
                                      <p:cBhvr>
                                        <p:cTn id="75" dur="500" fill="hold"/>
                                        <p:tgtEl>
                                          <p:spTgt spid="23"/>
                                        </p:tgtEl>
                                        <p:attrNameLst>
                                          <p:attrName>ppt_h</p:attrName>
                                        </p:attrNameLst>
                                      </p:cBhvr>
                                      <p:tavLst>
                                        <p:tav tm="0">
                                          <p:val>
                                            <p:strVal val="#ppt_h"/>
                                          </p:val>
                                        </p:tav>
                                        <p:tav tm="100000">
                                          <p:val>
                                            <p:strVal val="#ppt_h"/>
                                          </p:val>
                                        </p:tav>
                                      </p:tavLst>
                                    </p:anim>
                                  </p:childTnLst>
                                </p:cTn>
                              </p:par>
                              <p:par>
                                <p:cTn id="76" presetID="12" presetClass="entr" presetSubtype="8" fill="hold" nodeType="withEffect">
                                  <p:stCondLst>
                                    <p:cond delay="0"/>
                                  </p:stCondLst>
                                  <p:childTnLst>
                                    <p:set>
                                      <p:cBhvr>
                                        <p:cTn id="77" dur="1" fill="hold">
                                          <p:stCondLst>
                                            <p:cond delay="0"/>
                                          </p:stCondLst>
                                        </p:cTn>
                                        <p:tgtEl>
                                          <p:spTgt spid="29"/>
                                        </p:tgtEl>
                                        <p:attrNameLst>
                                          <p:attrName>style.visibility</p:attrName>
                                        </p:attrNameLst>
                                      </p:cBhvr>
                                      <p:to>
                                        <p:strVal val="visible"/>
                                      </p:to>
                                    </p:set>
                                    <p:anim calcmode="lin" valueType="num">
                                      <p:cBhvr additive="base">
                                        <p:cTn id="78" dur="500"/>
                                        <p:tgtEl>
                                          <p:spTgt spid="29"/>
                                        </p:tgtEl>
                                        <p:attrNameLst>
                                          <p:attrName>ppt_x</p:attrName>
                                        </p:attrNameLst>
                                      </p:cBhvr>
                                      <p:tavLst>
                                        <p:tav tm="0">
                                          <p:val>
                                            <p:strVal val="#ppt_x-#ppt_w*1.125000"/>
                                          </p:val>
                                        </p:tav>
                                        <p:tav tm="100000">
                                          <p:val>
                                            <p:strVal val="#ppt_x"/>
                                          </p:val>
                                        </p:tav>
                                      </p:tavLst>
                                    </p:anim>
                                    <p:animEffect transition="in" filter="wipe(right)">
                                      <p:cBhvr>
                                        <p:cTn id="79" dur="500"/>
                                        <p:tgtEl>
                                          <p:spTgt spid="29"/>
                                        </p:tgtEl>
                                      </p:cBhvr>
                                    </p:animEffect>
                                  </p:childTnLst>
                                </p:cTn>
                              </p:par>
                            </p:childTnLst>
                          </p:cTn>
                        </p:par>
                        <p:par>
                          <p:cTn id="80" fill="hold">
                            <p:stCondLst>
                              <p:cond delay="2750"/>
                            </p:stCondLst>
                            <p:childTnLst>
                              <p:par>
                                <p:cTn id="81" presetID="19" presetClass="entr" presetSubtype="10" fill="hold" grpId="0" nodeType="afterEffect">
                                  <p:stCondLst>
                                    <p:cond delay="0"/>
                                  </p:stCondLst>
                                  <p:childTnLst>
                                    <p:set>
                                      <p:cBhvr>
                                        <p:cTn id="82" dur="1" fill="hold">
                                          <p:stCondLst>
                                            <p:cond delay="0"/>
                                          </p:stCondLst>
                                        </p:cTn>
                                        <p:tgtEl>
                                          <p:spTgt spid="25"/>
                                        </p:tgtEl>
                                        <p:attrNameLst>
                                          <p:attrName>style.visibility</p:attrName>
                                        </p:attrNameLst>
                                      </p:cBhvr>
                                      <p:to>
                                        <p:strVal val="visible"/>
                                      </p:to>
                                    </p:set>
                                    <p:anim calcmode="lin" valueType="num">
                                      <p:cBhvr>
                                        <p:cTn id="83" dur="500" fill="hold"/>
                                        <p:tgtEl>
                                          <p:spTgt spid="25"/>
                                        </p:tgtEl>
                                        <p:attrNameLst>
                                          <p:attrName>ppt_w</p:attrName>
                                        </p:attrNameLst>
                                      </p:cBhvr>
                                      <p:tavLst>
                                        <p:tav tm="0" fmla="#ppt_w*sin(2.5*pi*$)">
                                          <p:val>
                                            <p:fltVal val="0"/>
                                          </p:val>
                                        </p:tav>
                                        <p:tav tm="100000">
                                          <p:val>
                                            <p:fltVal val="1"/>
                                          </p:val>
                                        </p:tav>
                                      </p:tavLst>
                                    </p:anim>
                                    <p:anim calcmode="lin" valueType="num">
                                      <p:cBhvr>
                                        <p:cTn id="84" dur="500" fill="hold"/>
                                        <p:tgtEl>
                                          <p:spTgt spid="25"/>
                                        </p:tgtEl>
                                        <p:attrNameLst>
                                          <p:attrName>ppt_h</p:attrName>
                                        </p:attrNameLst>
                                      </p:cBhvr>
                                      <p:tavLst>
                                        <p:tav tm="0">
                                          <p:val>
                                            <p:strVal val="#ppt_h"/>
                                          </p:val>
                                        </p:tav>
                                        <p:tav tm="100000">
                                          <p:val>
                                            <p:strVal val="#ppt_h"/>
                                          </p:val>
                                        </p:tav>
                                      </p:tavLst>
                                    </p:anim>
                                  </p:childTnLst>
                                </p:cTn>
                              </p:par>
                              <p:par>
                                <p:cTn id="85" presetID="12" presetClass="entr" presetSubtype="2" fill="hold" nodeType="withEffect">
                                  <p:stCondLst>
                                    <p:cond delay="0"/>
                                  </p:stCondLst>
                                  <p:childTnLst>
                                    <p:set>
                                      <p:cBhvr>
                                        <p:cTn id="86" dur="1" fill="hold">
                                          <p:stCondLst>
                                            <p:cond delay="0"/>
                                          </p:stCondLst>
                                        </p:cTn>
                                        <p:tgtEl>
                                          <p:spTgt spid="35"/>
                                        </p:tgtEl>
                                        <p:attrNameLst>
                                          <p:attrName>style.visibility</p:attrName>
                                        </p:attrNameLst>
                                      </p:cBhvr>
                                      <p:to>
                                        <p:strVal val="visible"/>
                                      </p:to>
                                    </p:set>
                                    <p:anim calcmode="lin" valueType="num">
                                      <p:cBhvr additive="base">
                                        <p:cTn id="87" dur="500"/>
                                        <p:tgtEl>
                                          <p:spTgt spid="35"/>
                                        </p:tgtEl>
                                        <p:attrNameLst>
                                          <p:attrName>ppt_x</p:attrName>
                                        </p:attrNameLst>
                                      </p:cBhvr>
                                      <p:tavLst>
                                        <p:tav tm="0">
                                          <p:val>
                                            <p:strVal val="#ppt_x+#ppt_w*1.125000"/>
                                          </p:val>
                                        </p:tav>
                                        <p:tav tm="100000">
                                          <p:val>
                                            <p:strVal val="#ppt_x"/>
                                          </p:val>
                                        </p:tav>
                                      </p:tavLst>
                                    </p:anim>
                                    <p:animEffect transition="in" filter="wipe(left)">
                                      <p:cBhvr>
                                        <p:cTn id="88"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3" grpId="0" animBg="1"/>
      <p:bldP spid="24" grpId="0" animBg="1"/>
      <p:bldP spid="25"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946816" y="0"/>
            <a:ext cx="6857584" cy="6857584"/>
          </a:xfrm>
          <a:prstGeom prst="rect">
            <a:avLst/>
          </a:prstGeom>
        </p:spPr>
      </p:pic>
      <p:sp>
        <p:nvSpPr>
          <p:cNvPr id="13" name="矩形 259"/>
          <p:cNvSpPr>
            <a:spLocks noChangeArrowheads="1"/>
          </p:cNvSpPr>
          <p:nvPr/>
        </p:nvSpPr>
        <p:spPr bwMode="auto">
          <a:xfrm>
            <a:off x="4152747" y="3613003"/>
            <a:ext cx="4445720" cy="36612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lnSpc>
                <a:spcPct val="150000"/>
              </a:lnSpc>
              <a:buNone/>
            </a:pPr>
            <a:r>
              <a:rPr lang="zh-CN" altLang="en-US" sz="1800" dirty="0">
                <a:solidFill>
                  <a:srgbClr val="34203B"/>
                </a:solidFill>
                <a:latin typeface="+mn-lt"/>
                <a:ea typeface="+mn-ea"/>
                <a:cs typeface="+mn-ea"/>
                <a:sym typeface="+mn-lt"/>
              </a:rPr>
              <a:t>会议报告 </a:t>
            </a:r>
            <a:r>
              <a:rPr lang="en-US" altLang="zh-CN" sz="1800" dirty="0" smtClean="0">
                <a:solidFill>
                  <a:srgbClr val="34203B"/>
                </a:solidFill>
                <a:latin typeface="+mn-lt"/>
                <a:ea typeface="+mn-ea"/>
                <a:cs typeface="+mn-ea"/>
                <a:sym typeface="+mn-lt"/>
              </a:rPr>
              <a:t> </a:t>
            </a:r>
            <a:r>
              <a:rPr lang="zh-CN" altLang="en-US" sz="1800" dirty="0" smtClean="0">
                <a:solidFill>
                  <a:srgbClr val="34203B"/>
                </a:solidFill>
                <a:latin typeface="+mn-lt"/>
                <a:ea typeface="+mn-ea"/>
                <a:cs typeface="+mn-ea"/>
                <a:sym typeface="+mn-lt"/>
              </a:rPr>
              <a:t>工作总结  工作汇报  年终汇报</a:t>
            </a:r>
            <a:endParaRPr lang="en-US" altLang="zh-CN" sz="1800" dirty="0">
              <a:solidFill>
                <a:srgbClr val="34203B"/>
              </a:solidFill>
              <a:latin typeface="+mn-lt"/>
              <a:ea typeface="+mn-ea"/>
              <a:cs typeface="+mn-ea"/>
              <a:sym typeface="+mn-lt"/>
            </a:endParaRPr>
          </a:p>
        </p:txBody>
      </p:sp>
      <p:sp>
        <p:nvSpPr>
          <p:cNvPr id="14" name="矩形 259"/>
          <p:cNvSpPr>
            <a:spLocks noChangeArrowheads="1"/>
          </p:cNvSpPr>
          <p:nvPr/>
        </p:nvSpPr>
        <p:spPr bwMode="auto">
          <a:xfrm>
            <a:off x="3283099" y="2740190"/>
            <a:ext cx="6185013" cy="67710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buNone/>
            </a:pPr>
            <a:r>
              <a:rPr lang="zh-CN" altLang="en-US" sz="4400" b="1" dirty="0" smtClean="0">
                <a:solidFill>
                  <a:srgbClr val="2CA8B5"/>
                </a:solidFill>
                <a:latin typeface="+mn-lt"/>
                <a:ea typeface="+mn-ea"/>
                <a:cs typeface="+mn-ea"/>
                <a:sym typeface="+mn-lt"/>
              </a:rPr>
              <a:t>感谢您的聆听</a:t>
            </a:r>
            <a:endParaRPr lang="en-US" altLang="zh-CN" sz="4400" b="1" dirty="0">
              <a:solidFill>
                <a:srgbClr val="2CA8B5"/>
              </a:solidFill>
              <a:latin typeface="+mn-lt"/>
              <a:ea typeface="+mn-ea"/>
              <a:cs typeface="+mn-ea"/>
              <a:sym typeface="+mn-lt"/>
            </a:endParaRPr>
          </a:p>
        </p:txBody>
      </p:sp>
      <p:sp>
        <p:nvSpPr>
          <p:cNvPr id="15" name="矩形 259"/>
          <p:cNvSpPr>
            <a:spLocks noChangeArrowheads="1"/>
          </p:cNvSpPr>
          <p:nvPr/>
        </p:nvSpPr>
        <p:spPr bwMode="auto">
          <a:xfrm>
            <a:off x="5259352" y="4174834"/>
            <a:ext cx="2232509" cy="47397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buNone/>
            </a:pPr>
            <a:r>
              <a:rPr lang="zh-CN" altLang="en-US" sz="1400" dirty="0" smtClean="0">
                <a:solidFill>
                  <a:srgbClr val="34203B"/>
                </a:solidFill>
                <a:latin typeface="+mn-lt"/>
                <a:ea typeface="+mn-ea"/>
                <a:cs typeface="+mn-ea"/>
                <a:sym typeface="+mn-lt"/>
              </a:rPr>
              <a:t>汇   报   人：帅英雄   </a:t>
            </a:r>
            <a:endParaRPr lang="en-US" altLang="zh-CN" sz="1400" dirty="0" smtClean="0">
              <a:solidFill>
                <a:srgbClr val="34203B"/>
              </a:solidFill>
              <a:latin typeface="+mn-lt"/>
              <a:ea typeface="+mn-ea"/>
              <a:cs typeface="+mn-ea"/>
              <a:sym typeface="+mn-lt"/>
            </a:endParaRPr>
          </a:p>
          <a:p>
            <a:pPr algn="ctr">
              <a:buNone/>
            </a:pPr>
            <a:r>
              <a:rPr lang="zh-CN" altLang="en-US" sz="1400" dirty="0" smtClean="0">
                <a:solidFill>
                  <a:srgbClr val="34203B"/>
                </a:solidFill>
                <a:latin typeface="+mn-lt"/>
                <a:ea typeface="+mn-ea"/>
                <a:cs typeface="+mn-ea"/>
                <a:sym typeface="+mn-lt"/>
              </a:rPr>
              <a:t> 汇报部门：颜值组</a:t>
            </a:r>
            <a:endParaRPr lang="zh-CN" altLang="en-US" sz="1400" dirty="0">
              <a:solidFill>
                <a:srgbClr val="34203B"/>
              </a:solidFill>
              <a:latin typeface="+mn-lt"/>
              <a:ea typeface="+mn-ea"/>
              <a:cs typeface="+mn-ea"/>
              <a:sym typeface="+mn-lt"/>
            </a:endParaRPr>
          </a:p>
        </p:txBody>
      </p:sp>
    </p:spTree>
    <p:extLst>
      <p:ext uri="{BB962C8B-B14F-4D97-AF65-F5344CB8AC3E}">
        <p14:creationId xmlns:p14="http://schemas.microsoft.com/office/powerpoint/2010/main" val="324610525"/>
      </p:ext>
    </p:extLst>
  </p:cSld>
  <p:clrMapOvr>
    <a:masterClrMapping/>
  </p:clrMapOvr>
  <mc:AlternateContent xmlns:mc="http://schemas.openxmlformats.org/markup-compatibility/2006" xmlns:p14="http://schemas.microsoft.com/office/powerpoint/2010/main">
    <mc:Choice Requires="p14">
      <p:transition spd="slow" p14:dur="900" advClick="0" advTm="0">
        <p14:warp dir="in"/>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withEffect">
                                  <p:stCondLst>
                                    <p:cond delay="3000"/>
                                  </p:stCondLst>
                                  <p:iterate type="lt">
                                    <p:tmPct val="10000"/>
                                  </p:iterate>
                                  <p:childTnLst>
                                    <p:set>
                                      <p:cBhvr>
                                        <p:cTn id="6" dur="1" fill="hold">
                                          <p:stCondLst>
                                            <p:cond delay="0"/>
                                          </p:stCondLst>
                                        </p:cTn>
                                        <p:tgtEl>
                                          <p:spTgt spid="14"/>
                                        </p:tgtEl>
                                        <p:attrNameLst>
                                          <p:attrName>style.visibility</p:attrName>
                                        </p:attrNameLst>
                                      </p:cBhvr>
                                      <p:to>
                                        <p:strVal val="visible"/>
                                      </p:to>
                                    </p:set>
                                    <p:anim calcmode="lin" valueType="num">
                                      <p:cBhvr>
                                        <p:cTn id="7" dur="500" fill="hold"/>
                                        <p:tgtEl>
                                          <p:spTgt spid="14"/>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14"/>
                                        </p:tgtEl>
                                        <p:attrNameLst>
                                          <p:attrName>ppt_y</p:attrName>
                                        </p:attrNameLst>
                                      </p:cBhvr>
                                      <p:tavLst>
                                        <p:tav tm="0">
                                          <p:val>
                                            <p:strVal val="#ppt_y"/>
                                          </p:val>
                                        </p:tav>
                                        <p:tav tm="100000">
                                          <p:val>
                                            <p:strVal val="#ppt_y"/>
                                          </p:val>
                                        </p:tav>
                                      </p:tavLst>
                                    </p:anim>
                                    <p:anim calcmode="lin" valueType="num">
                                      <p:cBhvr>
                                        <p:cTn id="9" dur="500" fill="hold"/>
                                        <p:tgtEl>
                                          <p:spTgt spid="14"/>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14"/>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14"/>
                                        </p:tgtEl>
                                      </p:cBhvr>
                                    </p:animEffect>
                                  </p:childTnLst>
                                </p:cTn>
                              </p:par>
                              <p:par>
                                <p:cTn id="12" presetID="26" presetClass="emph" presetSubtype="0" fill="hold" grpId="1" nodeType="withEffect">
                                  <p:stCondLst>
                                    <p:cond delay="4000"/>
                                  </p:stCondLst>
                                  <p:iterate type="lt">
                                    <p:tmPct val="0"/>
                                  </p:iterate>
                                  <p:childTnLst>
                                    <p:animEffect transition="out" filter="fade">
                                      <p:cBhvr>
                                        <p:cTn id="13" dur="500" tmFilter="0, 0; .2, .5; .8, .5; 1, 0"/>
                                        <p:tgtEl>
                                          <p:spTgt spid="14"/>
                                        </p:tgtEl>
                                      </p:cBhvr>
                                    </p:animEffect>
                                    <p:animScale>
                                      <p:cBhvr>
                                        <p:cTn id="14" dur="250" autoRev="1" fill="hold"/>
                                        <p:tgtEl>
                                          <p:spTgt spid="14"/>
                                        </p:tgtEl>
                                      </p:cBhvr>
                                      <p:by x="105000" y="105000"/>
                                    </p:animScale>
                                  </p:childTnLst>
                                </p:cTn>
                              </p:par>
                              <p:par>
                                <p:cTn id="15" presetID="41" presetClass="entr" presetSubtype="0" fill="hold" grpId="0" nodeType="withEffect">
                                  <p:stCondLst>
                                    <p:cond delay="4500"/>
                                  </p:stCondLst>
                                  <p:iterate type="lt">
                                    <p:tmPct val="10000"/>
                                  </p:iterate>
                                  <p:childTnLst>
                                    <p:set>
                                      <p:cBhvr>
                                        <p:cTn id="16" dur="1" fill="hold">
                                          <p:stCondLst>
                                            <p:cond delay="0"/>
                                          </p:stCondLst>
                                        </p:cTn>
                                        <p:tgtEl>
                                          <p:spTgt spid="13"/>
                                        </p:tgtEl>
                                        <p:attrNameLst>
                                          <p:attrName>style.visibility</p:attrName>
                                        </p:attrNameLst>
                                      </p:cBhvr>
                                      <p:to>
                                        <p:strVal val="visible"/>
                                      </p:to>
                                    </p:set>
                                    <p:anim calcmode="lin" valueType="num">
                                      <p:cBhvr>
                                        <p:cTn id="17" dur="500" fill="hold"/>
                                        <p:tgtEl>
                                          <p:spTgt spid="13"/>
                                        </p:tgtEl>
                                        <p:attrNameLst>
                                          <p:attrName>ppt_x</p:attrName>
                                        </p:attrNameLst>
                                      </p:cBhvr>
                                      <p:tavLst>
                                        <p:tav tm="0">
                                          <p:val>
                                            <p:strVal val="#ppt_x"/>
                                          </p:val>
                                        </p:tav>
                                        <p:tav tm="50000">
                                          <p:val>
                                            <p:strVal val="#ppt_x+.1"/>
                                          </p:val>
                                        </p:tav>
                                        <p:tav tm="100000">
                                          <p:val>
                                            <p:strVal val="#ppt_x"/>
                                          </p:val>
                                        </p:tav>
                                      </p:tavLst>
                                    </p:anim>
                                    <p:anim calcmode="lin" valueType="num">
                                      <p:cBhvr>
                                        <p:cTn id="18" dur="500" fill="hold"/>
                                        <p:tgtEl>
                                          <p:spTgt spid="13"/>
                                        </p:tgtEl>
                                        <p:attrNameLst>
                                          <p:attrName>ppt_y</p:attrName>
                                        </p:attrNameLst>
                                      </p:cBhvr>
                                      <p:tavLst>
                                        <p:tav tm="0">
                                          <p:val>
                                            <p:strVal val="#ppt_y"/>
                                          </p:val>
                                        </p:tav>
                                        <p:tav tm="100000">
                                          <p:val>
                                            <p:strVal val="#ppt_y"/>
                                          </p:val>
                                        </p:tav>
                                      </p:tavLst>
                                    </p:anim>
                                    <p:anim calcmode="lin" valueType="num">
                                      <p:cBhvr>
                                        <p:cTn id="19" dur="500" fill="hold"/>
                                        <p:tgtEl>
                                          <p:spTgt spid="13"/>
                                        </p:tgtEl>
                                        <p:attrNameLst>
                                          <p:attrName>ppt_h</p:attrName>
                                        </p:attrNameLst>
                                      </p:cBhvr>
                                      <p:tavLst>
                                        <p:tav tm="0">
                                          <p:val>
                                            <p:strVal val="#ppt_h/10"/>
                                          </p:val>
                                        </p:tav>
                                        <p:tav tm="50000">
                                          <p:val>
                                            <p:strVal val="#ppt_h+.01"/>
                                          </p:val>
                                        </p:tav>
                                        <p:tav tm="100000">
                                          <p:val>
                                            <p:strVal val="#ppt_h"/>
                                          </p:val>
                                        </p:tav>
                                      </p:tavLst>
                                    </p:anim>
                                    <p:anim calcmode="lin" valueType="num">
                                      <p:cBhvr>
                                        <p:cTn id="20" dur="500" fill="hold"/>
                                        <p:tgtEl>
                                          <p:spTgt spid="13"/>
                                        </p:tgtEl>
                                        <p:attrNameLst>
                                          <p:attrName>ppt_w</p:attrName>
                                        </p:attrNameLst>
                                      </p:cBhvr>
                                      <p:tavLst>
                                        <p:tav tm="0">
                                          <p:val>
                                            <p:strVal val="#ppt_w/10"/>
                                          </p:val>
                                        </p:tav>
                                        <p:tav tm="50000">
                                          <p:val>
                                            <p:strVal val="#ppt_w+.01"/>
                                          </p:val>
                                        </p:tav>
                                        <p:tav tm="100000">
                                          <p:val>
                                            <p:strVal val="#ppt_w"/>
                                          </p:val>
                                        </p:tav>
                                      </p:tavLst>
                                    </p:anim>
                                    <p:animEffect transition="in" filter="fade">
                                      <p:cBhvr>
                                        <p:cTn id="21" dur="500" tmFilter="0,0; .5, 1; 1, 1"/>
                                        <p:tgtEl>
                                          <p:spTgt spid="13"/>
                                        </p:tgtEl>
                                      </p:cBhvr>
                                    </p:animEffect>
                                  </p:childTnLst>
                                </p:cTn>
                              </p:par>
                              <p:par>
                                <p:cTn id="22" presetID="26" presetClass="emph" presetSubtype="0" fill="hold" grpId="1" nodeType="withEffect">
                                  <p:stCondLst>
                                    <p:cond delay="6000"/>
                                  </p:stCondLst>
                                  <p:iterate type="lt">
                                    <p:tmPct val="0"/>
                                  </p:iterate>
                                  <p:childTnLst>
                                    <p:animEffect transition="out" filter="fade">
                                      <p:cBhvr>
                                        <p:cTn id="23" dur="500" tmFilter="0, 0; .2, .5; .8, .5; 1, 0"/>
                                        <p:tgtEl>
                                          <p:spTgt spid="13"/>
                                        </p:tgtEl>
                                      </p:cBhvr>
                                    </p:animEffect>
                                    <p:animScale>
                                      <p:cBhvr>
                                        <p:cTn id="24" dur="250" autoRev="1" fill="hold"/>
                                        <p:tgtEl>
                                          <p:spTgt spid="13"/>
                                        </p:tgtEl>
                                      </p:cBhvr>
                                      <p:by x="105000" y="105000"/>
                                    </p:animScale>
                                  </p:childTnLst>
                                </p:cTn>
                              </p:par>
                              <p:par>
                                <p:cTn id="25" presetID="41" presetClass="entr" presetSubtype="0" fill="hold" grpId="0" nodeType="withEffect">
                                  <p:stCondLst>
                                    <p:cond delay="6500"/>
                                  </p:stCondLst>
                                  <p:iterate type="lt">
                                    <p:tmPct val="10000"/>
                                  </p:iterate>
                                  <p:childTnLst>
                                    <p:set>
                                      <p:cBhvr>
                                        <p:cTn id="26" dur="1" fill="hold">
                                          <p:stCondLst>
                                            <p:cond delay="0"/>
                                          </p:stCondLst>
                                        </p:cTn>
                                        <p:tgtEl>
                                          <p:spTgt spid="15"/>
                                        </p:tgtEl>
                                        <p:attrNameLst>
                                          <p:attrName>style.visibility</p:attrName>
                                        </p:attrNameLst>
                                      </p:cBhvr>
                                      <p:to>
                                        <p:strVal val="visible"/>
                                      </p:to>
                                    </p:set>
                                    <p:anim calcmode="lin" valueType="num">
                                      <p:cBhvr>
                                        <p:cTn id="27" dur="500" fill="hold"/>
                                        <p:tgtEl>
                                          <p:spTgt spid="15"/>
                                        </p:tgtEl>
                                        <p:attrNameLst>
                                          <p:attrName>ppt_x</p:attrName>
                                        </p:attrNameLst>
                                      </p:cBhvr>
                                      <p:tavLst>
                                        <p:tav tm="0">
                                          <p:val>
                                            <p:strVal val="#ppt_x"/>
                                          </p:val>
                                        </p:tav>
                                        <p:tav tm="50000">
                                          <p:val>
                                            <p:strVal val="#ppt_x+.1"/>
                                          </p:val>
                                        </p:tav>
                                        <p:tav tm="100000">
                                          <p:val>
                                            <p:strVal val="#ppt_x"/>
                                          </p:val>
                                        </p:tav>
                                      </p:tavLst>
                                    </p:anim>
                                    <p:anim calcmode="lin" valueType="num">
                                      <p:cBhvr>
                                        <p:cTn id="28" dur="500" fill="hold"/>
                                        <p:tgtEl>
                                          <p:spTgt spid="15"/>
                                        </p:tgtEl>
                                        <p:attrNameLst>
                                          <p:attrName>ppt_y</p:attrName>
                                        </p:attrNameLst>
                                      </p:cBhvr>
                                      <p:tavLst>
                                        <p:tav tm="0">
                                          <p:val>
                                            <p:strVal val="#ppt_y"/>
                                          </p:val>
                                        </p:tav>
                                        <p:tav tm="100000">
                                          <p:val>
                                            <p:strVal val="#ppt_y"/>
                                          </p:val>
                                        </p:tav>
                                      </p:tavLst>
                                    </p:anim>
                                    <p:anim calcmode="lin" valueType="num">
                                      <p:cBhvr>
                                        <p:cTn id="29" dur="500" fill="hold"/>
                                        <p:tgtEl>
                                          <p:spTgt spid="15"/>
                                        </p:tgtEl>
                                        <p:attrNameLst>
                                          <p:attrName>ppt_h</p:attrName>
                                        </p:attrNameLst>
                                      </p:cBhvr>
                                      <p:tavLst>
                                        <p:tav tm="0">
                                          <p:val>
                                            <p:strVal val="#ppt_h/10"/>
                                          </p:val>
                                        </p:tav>
                                        <p:tav tm="50000">
                                          <p:val>
                                            <p:strVal val="#ppt_h+.01"/>
                                          </p:val>
                                        </p:tav>
                                        <p:tav tm="100000">
                                          <p:val>
                                            <p:strVal val="#ppt_h"/>
                                          </p:val>
                                        </p:tav>
                                      </p:tavLst>
                                    </p:anim>
                                    <p:anim calcmode="lin" valueType="num">
                                      <p:cBhvr>
                                        <p:cTn id="30" dur="500" fill="hold"/>
                                        <p:tgtEl>
                                          <p:spTgt spid="15"/>
                                        </p:tgtEl>
                                        <p:attrNameLst>
                                          <p:attrName>ppt_w</p:attrName>
                                        </p:attrNameLst>
                                      </p:cBhvr>
                                      <p:tavLst>
                                        <p:tav tm="0">
                                          <p:val>
                                            <p:strVal val="#ppt_w/10"/>
                                          </p:val>
                                        </p:tav>
                                        <p:tav tm="50000">
                                          <p:val>
                                            <p:strVal val="#ppt_w+.01"/>
                                          </p:val>
                                        </p:tav>
                                        <p:tav tm="100000">
                                          <p:val>
                                            <p:strVal val="#ppt_w"/>
                                          </p:val>
                                        </p:tav>
                                      </p:tavLst>
                                    </p:anim>
                                    <p:animEffect transition="in" filter="fade">
                                      <p:cBhvr>
                                        <p:cTn id="31" dur="500" tmFilter="0,0; .5, 1; 1, 1"/>
                                        <p:tgtEl>
                                          <p:spTgt spid="15"/>
                                        </p:tgtEl>
                                      </p:cBhvr>
                                    </p:animEffect>
                                  </p:childTnLst>
                                </p:cTn>
                              </p:par>
                              <p:par>
                                <p:cTn id="32" presetID="26" presetClass="emph" presetSubtype="0" fill="hold" grpId="1" nodeType="withEffect">
                                  <p:stCondLst>
                                    <p:cond delay="7750"/>
                                  </p:stCondLst>
                                  <p:iterate type="lt">
                                    <p:tmPct val="0"/>
                                  </p:iterate>
                                  <p:childTnLst>
                                    <p:animEffect transition="out" filter="fade">
                                      <p:cBhvr>
                                        <p:cTn id="33" dur="500" tmFilter="0, 0; .2, .5; .8, .5; 1, 0"/>
                                        <p:tgtEl>
                                          <p:spTgt spid="15"/>
                                        </p:tgtEl>
                                      </p:cBhvr>
                                    </p:animEffect>
                                    <p:animScale>
                                      <p:cBhvr>
                                        <p:cTn id="34" dur="250" autoRev="1" fill="hold"/>
                                        <p:tgtEl>
                                          <p:spTgt spid="15"/>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3" grpId="1"/>
      <p:bldP spid="14" grpId="0"/>
      <p:bldP spid="14" grpId="1"/>
      <p:bldP spid="15" grpId="0"/>
      <p:bldP spid="15" grpId="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56"/>
          <p:cNvGrpSpPr/>
          <p:nvPr/>
        </p:nvGrpSpPr>
        <p:grpSpPr>
          <a:xfrm>
            <a:off x="674738" y="2248340"/>
            <a:ext cx="4505057" cy="3843333"/>
            <a:chOff x="3534332" y="1723527"/>
            <a:chExt cx="5122595" cy="4370164"/>
          </a:xfrm>
        </p:grpSpPr>
        <p:sp>
          <p:nvSpPr>
            <p:cNvPr id="3" name="Freeform 5"/>
            <p:cNvSpPr>
              <a:spLocks noEditPoints="1"/>
            </p:cNvSpPr>
            <p:nvPr/>
          </p:nvSpPr>
          <p:spPr bwMode="auto">
            <a:xfrm>
              <a:off x="4014228" y="2113813"/>
              <a:ext cx="4205016" cy="2151386"/>
            </a:xfrm>
            <a:custGeom>
              <a:avLst/>
              <a:gdLst>
                <a:gd name="T0" fmla="*/ 5626 w 5678"/>
                <a:gd name="T1" fmla="*/ 2815 h 2905"/>
                <a:gd name="T2" fmla="*/ 5572 w 5678"/>
                <a:gd name="T3" fmla="*/ 2673 h 2905"/>
                <a:gd name="T4" fmla="*/ 5520 w 5678"/>
                <a:gd name="T5" fmla="*/ 2531 h 2905"/>
                <a:gd name="T6" fmla="*/ 5465 w 5678"/>
                <a:gd name="T7" fmla="*/ 2389 h 2905"/>
                <a:gd name="T8" fmla="*/ 5413 w 5678"/>
                <a:gd name="T9" fmla="*/ 2247 h 2905"/>
                <a:gd name="T10" fmla="*/ 5359 w 5678"/>
                <a:gd name="T11" fmla="*/ 2105 h 2905"/>
                <a:gd name="T12" fmla="*/ 5307 w 5678"/>
                <a:gd name="T13" fmla="*/ 1963 h 2905"/>
                <a:gd name="T14" fmla="*/ 5253 w 5678"/>
                <a:gd name="T15" fmla="*/ 1822 h 2905"/>
                <a:gd name="T16" fmla="*/ 5201 w 5678"/>
                <a:gd name="T17" fmla="*/ 1682 h 2905"/>
                <a:gd name="T18" fmla="*/ 5146 w 5678"/>
                <a:gd name="T19" fmla="*/ 1540 h 2905"/>
                <a:gd name="T20" fmla="*/ 5092 w 5678"/>
                <a:gd name="T21" fmla="*/ 1398 h 2905"/>
                <a:gd name="T22" fmla="*/ 5040 w 5678"/>
                <a:gd name="T23" fmla="*/ 1256 h 2905"/>
                <a:gd name="T24" fmla="*/ 4985 w 5678"/>
                <a:gd name="T25" fmla="*/ 1114 h 2905"/>
                <a:gd name="T26" fmla="*/ 4933 w 5678"/>
                <a:gd name="T27" fmla="*/ 972 h 2905"/>
                <a:gd name="T28" fmla="*/ 4905 w 5678"/>
                <a:gd name="T29" fmla="*/ 845 h 2905"/>
                <a:gd name="T30" fmla="*/ 4765 w 5678"/>
                <a:gd name="T31" fmla="*/ 807 h 2905"/>
                <a:gd name="T32" fmla="*/ 4626 w 5678"/>
                <a:gd name="T33" fmla="*/ 750 h 2905"/>
                <a:gd name="T34" fmla="*/ 4484 w 5678"/>
                <a:gd name="T35" fmla="*/ 693 h 2905"/>
                <a:gd name="T36" fmla="*/ 4345 w 5678"/>
                <a:gd name="T37" fmla="*/ 637 h 2905"/>
                <a:gd name="T38" fmla="*/ 4205 w 5678"/>
                <a:gd name="T39" fmla="*/ 580 h 2905"/>
                <a:gd name="T40" fmla="*/ 4063 w 5678"/>
                <a:gd name="T41" fmla="*/ 523 h 2905"/>
                <a:gd name="T42" fmla="*/ 3924 w 5678"/>
                <a:gd name="T43" fmla="*/ 466 h 2905"/>
                <a:gd name="T44" fmla="*/ 3784 w 5678"/>
                <a:gd name="T45" fmla="*/ 410 h 2905"/>
                <a:gd name="T46" fmla="*/ 3642 w 5678"/>
                <a:gd name="T47" fmla="*/ 353 h 2905"/>
                <a:gd name="T48" fmla="*/ 3503 w 5678"/>
                <a:gd name="T49" fmla="*/ 296 h 2905"/>
                <a:gd name="T50" fmla="*/ 3363 w 5678"/>
                <a:gd name="T51" fmla="*/ 239 h 2905"/>
                <a:gd name="T52" fmla="*/ 3224 w 5678"/>
                <a:gd name="T53" fmla="*/ 182 h 2905"/>
                <a:gd name="T54" fmla="*/ 3082 w 5678"/>
                <a:gd name="T55" fmla="*/ 126 h 2905"/>
                <a:gd name="T56" fmla="*/ 2942 w 5678"/>
                <a:gd name="T57" fmla="*/ 69 h 2905"/>
                <a:gd name="T58" fmla="*/ 2807 w 5678"/>
                <a:gd name="T59" fmla="*/ 19 h 2905"/>
                <a:gd name="T60" fmla="*/ 2666 w 5678"/>
                <a:gd name="T61" fmla="*/ 71 h 2905"/>
                <a:gd name="T62" fmla="*/ 2524 w 5678"/>
                <a:gd name="T63" fmla="*/ 123 h 2905"/>
                <a:gd name="T64" fmla="*/ 2382 w 5678"/>
                <a:gd name="T65" fmla="*/ 175 h 2905"/>
                <a:gd name="T66" fmla="*/ 2240 w 5678"/>
                <a:gd name="T67" fmla="*/ 227 h 2905"/>
                <a:gd name="T68" fmla="*/ 2098 w 5678"/>
                <a:gd name="T69" fmla="*/ 279 h 2905"/>
                <a:gd name="T70" fmla="*/ 1956 w 5678"/>
                <a:gd name="T71" fmla="*/ 331 h 2905"/>
                <a:gd name="T72" fmla="*/ 1814 w 5678"/>
                <a:gd name="T73" fmla="*/ 384 h 2905"/>
                <a:gd name="T74" fmla="*/ 1672 w 5678"/>
                <a:gd name="T75" fmla="*/ 436 h 2905"/>
                <a:gd name="T76" fmla="*/ 1530 w 5678"/>
                <a:gd name="T77" fmla="*/ 488 h 2905"/>
                <a:gd name="T78" fmla="*/ 1389 w 5678"/>
                <a:gd name="T79" fmla="*/ 540 h 2905"/>
                <a:gd name="T80" fmla="*/ 1247 w 5678"/>
                <a:gd name="T81" fmla="*/ 594 h 2905"/>
                <a:gd name="T82" fmla="*/ 1105 w 5678"/>
                <a:gd name="T83" fmla="*/ 646 h 2905"/>
                <a:gd name="T84" fmla="*/ 963 w 5678"/>
                <a:gd name="T85" fmla="*/ 698 h 2905"/>
                <a:gd name="T86" fmla="*/ 821 w 5678"/>
                <a:gd name="T87" fmla="*/ 750 h 2905"/>
                <a:gd name="T88" fmla="*/ 745 w 5678"/>
                <a:gd name="T89" fmla="*/ 859 h 2905"/>
                <a:gd name="T90" fmla="*/ 693 w 5678"/>
                <a:gd name="T91" fmla="*/ 1001 h 2905"/>
                <a:gd name="T92" fmla="*/ 641 w 5678"/>
                <a:gd name="T93" fmla="*/ 1143 h 2905"/>
                <a:gd name="T94" fmla="*/ 587 w 5678"/>
                <a:gd name="T95" fmla="*/ 1285 h 2905"/>
                <a:gd name="T96" fmla="*/ 535 w 5678"/>
                <a:gd name="T97" fmla="*/ 1427 h 2905"/>
                <a:gd name="T98" fmla="*/ 480 w 5678"/>
                <a:gd name="T99" fmla="*/ 1568 h 2905"/>
                <a:gd name="T100" fmla="*/ 428 w 5678"/>
                <a:gd name="T101" fmla="*/ 1710 h 2905"/>
                <a:gd name="T102" fmla="*/ 376 w 5678"/>
                <a:gd name="T103" fmla="*/ 1852 h 2905"/>
                <a:gd name="T104" fmla="*/ 322 w 5678"/>
                <a:gd name="T105" fmla="*/ 1994 h 2905"/>
                <a:gd name="T106" fmla="*/ 270 w 5678"/>
                <a:gd name="T107" fmla="*/ 2136 h 2905"/>
                <a:gd name="T108" fmla="*/ 218 w 5678"/>
                <a:gd name="T109" fmla="*/ 2278 h 2905"/>
                <a:gd name="T110" fmla="*/ 164 w 5678"/>
                <a:gd name="T111" fmla="*/ 2420 h 2905"/>
                <a:gd name="T112" fmla="*/ 112 w 5678"/>
                <a:gd name="T113" fmla="*/ 2562 h 2905"/>
                <a:gd name="T114" fmla="*/ 60 w 5678"/>
                <a:gd name="T115" fmla="*/ 2704 h 29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5678" h="2905">
                  <a:moveTo>
                    <a:pt x="5652" y="2886"/>
                  </a:moveTo>
                  <a:lnTo>
                    <a:pt x="5662" y="2905"/>
                  </a:lnTo>
                  <a:lnTo>
                    <a:pt x="5678" y="2900"/>
                  </a:lnTo>
                  <a:lnTo>
                    <a:pt x="5671" y="2879"/>
                  </a:lnTo>
                  <a:lnTo>
                    <a:pt x="5652" y="2886"/>
                  </a:lnTo>
                  <a:close/>
                  <a:moveTo>
                    <a:pt x="5626" y="2815"/>
                  </a:moveTo>
                  <a:lnTo>
                    <a:pt x="5640" y="2850"/>
                  </a:lnTo>
                  <a:lnTo>
                    <a:pt x="5657" y="2843"/>
                  </a:lnTo>
                  <a:lnTo>
                    <a:pt x="5643" y="2808"/>
                  </a:lnTo>
                  <a:lnTo>
                    <a:pt x="5626" y="2815"/>
                  </a:lnTo>
                  <a:close/>
                  <a:moveTo>
                    <a:pt x="5600" y="2744"/>
                  </a:moveTo>
                  <a:lnTo>
                    <a:pt x="5612" y="2779"/>
                  </a:lnTo>
                  <a:lnTo>
                    <a:pt x="5631" y="2772"/>
                  </a:lnTo>
                  <a:lnTo>
                    <a:pt x="5617" y="2737"/>
                  </a:lnTo>
                  <a:lnTo>
                    <a:pt x="5600" y="2744"/>
                  </a:lnTo>
                  <a:close/>
                  <a:moveTo>
                    <a:pt x="5572" y="2673"/>
                  </a:moveTo>
                  <a:lnTo>
                    <a:pt x="5586" y="2708"/>
                  </a:lnTo>
                  <a:lnTo>
                    <a:pt x="5605" y="2701"/>
                  </a:lnTo>
                  <a:lnTo>
                    <a:pt x="5591" y="2666"/>
                  </a:lnTo>
                  <a:lnTo>
                    <a:pt x="5572" y="2673"/>
                  </a:lnTo>
                  <a:close/>
                  <a:moveTo>
                    <a:pt x="5546" y="2602"/>
                  </a:moveTo>
                  <a:lnTo>
                    <a:pt x="5560" y="2638"/>
                  </a:lnTo>
                  <a:lnTo>
                    <a:pt x="5577" y="2630"/>
                  </a:lnTo>
                  <a:lnTo>
                    <a:pt x="5565" y="2595"/>
                  </a:lnTo>
                  <a:lnTo>
                    <a:pt x="5546" y="2602"/>
                  </a:lnTo>
                  <a:close/>
                  <a:moveTo>
                    <a:pt x="5520" y="2531"/>
                  </a:moveTo>
                  <a:lnTo>
                    <a:pt x="5532" y="2567"/>
                  </a:lnTo>
                  <a:lnTo>
                    <a:pt x="5551" y="2559"/>
                  </a:lnTo>
                  <a:lnTo>
                    <a:pt x="5536" y="2524"/>
                  </a:lnTo>
                  <a:lnTo>
                    <a:pt x="5520" y="2531"/>
                  </a:lnTo>
                  <a:close/>
                  <a:moveTo>
                    <a:pt x="5494" y="2460"/>
                  </a:moveTo>
                  <a:lnTo>
                    <a:pt x="5506" y="2496"/>
                  </a:lnTo>
                  <a:lnTo>
                    <a:pt x="5525" y="2489"/>
                  </a:lnTo>
                  <a:lnTo>
                    <a:pt x="5510" y="2453"/>
                  </a:lnTo>
                  <a:lnTo>
                    <a:pt x="5494" y="2460"/>
                  </a:lnTo>
                  <a:close/>
                  <a:moveTo>
                    <a:pt x="5465" y="2389"/>
                  </a:moveTo>
                  <a:lnTo>
                    <a:pt x="5480" y="2425"/>
                  </a:lnTo>
                  <a:lnTo>
                    <a:pt x="5496" y="2418"/>
                  </a:lnTo>
                  <a:lnTo>
                    <a:pt x="5484" y="2382"/>
                  </a:lnTo>
                  <a:lnTo>
                    <a:pt x="5465" y="2389"/>
                  </a:lnTo>
                  <a:close/>
                  <a:moveTo>
                    <a:pt x="5439" y="2318"/>
                  </a:moveTo>
                  <a:lnTo>
                    <a:pt x="5454" y="2354"/>
                  </a:lnTo>
                  <a:lnTo>
                    <a:pt x="5470" y="2347"/>
                  </a:lnTo>
                  <a:lnTo>
                    <a:pt x="5458" y="2311"/>
                  </a:lnTo>
                  <a:lnTo>
                    <a:pt x="5439" y="2318"/>
                  </a:lnTo>
                  <a:close/>
                  <a:moveTo>
                    <a:pt x="5413" y="2247"/>
                  </a:moveTo>
                  <a:lnTo>
                    <a:pt x="5425" y="2283"/>
                  </a:lnTo>
                  <a:lnTo>
                    <a:pt x="5444" y="2276"/>
                  </a:lnTo>
                  <a:lnTo>
                    <a:pt x="5430" y="2240"/>
                  </a:lnTo>
                  <a:lnTo>
                    <a:pt x="5413" y="2247"/>
                  </a:lnTo>
                  <a:close/>
                  <a:moveTo>
                    <a:pt x="5385" y="2176"/>
                  </a:moveTo>
                  <a:lnTo>
                    <a:pt x="5399" y="2212"/>
                  </a:lnTo>
                  <a:lnTo>
                    <a:pt x="5418" y="2205"/>
                  </a:lnTo>
                  <a:lnTo>
                    <a:pt x="5404" y="2169"/>
                  </a:lnTo>
                  <a:lnTo>
                    <a:pt x="5385" y="2176"/>
                  </a:lnTo>
                  <a:close/>
                  <a:moveTo>
                    <a:pt x="5359" y="2105"/>
                  </a:moveTo>
                  <a:lnTo>
                    <a:pt x="5373" y="2141"/>
                  </a:lnTo>
                  <a:lnTo>
                    <a:pt x="5390" y="2134"/>
                  </a:lnTo>
                  <a:lnTo>
                    <a:pt x="5378" y="2098"/>
                  </a:lnTo>
                  <a:lnTo>
                    <a:pt x="5359" y="2105"/>
                  </a:lnTo>
                  <a:close/>
                  <a:moveTo>
                    <a:pt x="5333" y="2034"/>
                  </a:moveTo>
                  <a:lnTo>
                    <a:pt x="5347" y="2070"/>
                  </a:lnTo>
                  <a:lnTo>
                    <a:pt x="5364" y="2063"/>
                  </a:lnTo>
                  <a:lnTo>
                    <a:pt x="5350" y="2027"/>
                  </a:lnTo>
                  <a:lnTo>
                    <a:pt x="5333" y="2034"/>
                  </a:lnTo>
                  <a:close/>
                  <a:moveTo>
                    <a:pt x="5307" y="1963"/>
                  </a:moveTo>
                  <a:lnTo>
                    <a:pt x="5319" y="1999"/>
                  </a:lnTo>
                  <a:lnTo>
                    <a:pt x="5338" y="1992"/>
                  </a:lnTo>
                  <a:lnTo>
                    <a:pt x="5324" y="1959"/>
                  </a:lnTo>
                  <a:lnTo>
                    <a:pt x="5307" y="1963"/>
                  </a:lnTo>
                  <a:close/>
                  <a:moveTo>
                    <a:pt x="5279" y="1892"/>
                  </a:moveTo>
                  <a:lnTo>
                    <a:pt x="5293" y="1928"/>
                  </a:lnTo>
                  <a:lnTo>
                    <a:pt x="5309" y="1923"/>
                  </a:lnTo>
                  <a:lnTo>
                    <a:pt x="5298" y="1888"/>
                  </a:lnTo>
                  <a:lnTo>
                    <a:pt x="5279" y="1892"/>
                  </a:lnTo>
                  <a:close/>
                  <a:moveTo>
                    <a:pt x="5253" y="1822"/>
                  </a:moveTo>
                  <a:lnTo>
                    <a:pt x="5267" y="1857"/>
                  </a:lnTo>
                  <a:lnTo>
                    <a:pt x="5283" y="1852"/>
                  </a:lnTo>
                  <a:lnTo>
                    <a:pt x="5272" y="1817"/>
                  </a:lnTo>
                  <a:lnTo>
                    <a:pt x="5253" y="1822"/>
                  </a:lnTo>
                  <a:close/>
                  <a:moveTo>
                    <a:pt x="5227" y="1751"/>
                  </a:moveTo>
                  <a:lnTo>
                    <a:pt x="5238" y="1786"/>
                  </a:lnTo>
                  <a:lnTo>
                    <a:pt x="5257" y="1781"/>
                  </a:lnTo>
                  <a:lnTo>
                    <a:pt x="5243" y="1746"/>
                  </a:lnTo>
                  <a:lnTo>
                    <a:pt x="5227" y="1751"/>
                  </a:lnTo>
                  <a:close/>
                  <a:moveTo>
                    <a:pt x="5201" y="1682"/>
                  </a:moveTo>
                  <a:lnTo>
                    <a:pt x="5212" y="1717"/>
                  </a:lnTo>
                  <a:lnTo>
                    <a:pt x="5231" y="1710"/>
                  </a:lnTo>
                  <a:lnTo>
                    <a:pt x="5217" y="1675"/>
                  </a:lnTo>
                  <a:lnTo>
                    <a:pt x="5201" y="1682"/>
                  </a:lnTo>
                  <a:close/>
                  <a:moveTo>
                    <a:pt x="5172" y="1611"/>
                  </a:moveTo>
                  <a:lnTo>
                    <a:pt x="5186" y="1647"/>
                  </a:lnTo>
                  <a:lnTo>
                    <a:pt x="5203" y="1639"/>
                  </a:lnTo>
                  <a:lnTo>
                    <a:pt x="5191" y="1604"/>
                  </a:lnTo>
                  <a:lnTo>
                    <a:pt x="5172" y="1611"/>
                  </a:lnTo>
                  <a:close/>
                  <a:moveTo>
                    <a:pt x="5146" y="1540"/>
                  </a:moveTo>
                  <a:lnTo>
                    <a:pt x="5160" y="1576"/>
                  </a:lnTo>
                  <a:lnTo>
                    <a:pt x="5177" y="1568"/>
                  </a:lnTo>
                  <a:lnTo>
                    <a:pt x="5163" y="1533"/>
                  </a:lnTo>
                  <a:lnTo>
                    <a:pt x="5146" y="1540"/>
                  </a:lnTo>
                  <a:close/>
                  <a:moveTo>
                    <a:pt x="5120" y="1469"/>
                  </a:moveTo>
                  <a:lnTo>
                    <a:pt x="5132" y="1505"/>
                  </a:lnTo>
                  <a:lnTo>
                    <a:pt x="5151" y="1498"/>
                  </a:lnTo>
                  <a:lnTo>
                    <a:pt x="5137" y="1462"/>
                  </a:lnTo>
                  <a:lnTo>
                    <a:pt x="5120" y="1469"/>
                  </a:lnTo>
                  <a:close/>
                  <a:moveTo>
                    <a:pt x="5092" y="1398"/>
                  </a:moveTo>
                  <a:lnTo>
                    <a:pt x="5106" y="1434"/>
                  </a:lnTo>
                  <a:lnTo>
                    <a:pt x="5125" y="1427"/>
                  </a:lnTo>
                  <a:lnTo>
                    <a:pt x="5111" y="1391"/>
                  </a:lnTo>
                  <a:lnTo>
                    <a:pt x="5092" y="1398"/>
                  </a:lnTo>
                  <a:close/>
                  <a:moveTo>
                    <a:pt x="5066" y="1327"/>
                  </a:moveTo>
                  <a:lnTo>
                    <a:pt x="5080" y="1363"/>
                  </a:lnTo>
                  <a:lnTo>
                    <a:pt x="5097" y="1356"/>
                  </a:lnTo>
                  <a:lnTo>
                    <a:pt x="5085" y="1320"/>
                  </a:lnTo>
                  <a:lnTo>
                    <a:pt x="5066" y="1327"/>
                  </a:lnTo>
                  <a:close/>
                  <a:moveTo>
                    <a:pt x="5040" y="1256"/>
                  </a:moveTo>
                  <a:lnTo>
                    <a:pt x="5054" y="1292"/>
                  </a:lnTo>
                  <a:lnTo>
                    <a:pt x="5071" y="1285"/>
                  </a:lnTo>
                  <a:lnTo>
                    <a:pt x="5056" y="1249"/>
                  </a:lnTo>
                  <a:lnTo>
                    <a:pt x="5040" y="1256"/>
                  </a:lnTo>
                  <a:close/>
                  <a:moveTo>
                    <a:pt x="5014" y="1185"/>
                  </a:moveTo>
                  <a:lnTo>
                    <a:pt x="5026" y="1221"/>
                  </a:lnTo>
                  <a:lnTo>
                    <a:pt x="5045" y="1214"/>
                  </a:lnTo>
                  <a:lnTo>
                    <a:pt x="5030" y="1178"/>
                  </a:lnTo>
                  <a:lnTo>
                    <a:pt x="5014" y="1185"/>
                  </a:lnTo>
                  <a:close/>
                  <a:moveTo>
                    <a:pt x="4985" y="1114"/>
                  </a:moveTo>
                  <a:lnTo>
                    <a:pt x="5000" y="1150"/>
                  </a:lnTo>
                  <a:lnTo>
                    <a:pt x="5016" y="1143"/>
                  </a:lnTo>
                  <a:lnTo>
                    <a:pt x="5004" y="1107"/>
                  </a:lnTo>
                  <a:lnTo>
                    <a:pt x="4985" y="1114"/>
                  </a:lnTo>
                  <a:close/>
                  <a:moveTo>
                    <a:pt x="4959" y="1043"/>
                  </a:moveTo>
                  <a:lnTo>
                    <a:pt x="4974" y="1079"/>
                  </a:lnTo>
                  <a:lnTo>
                    <a:pt x="4990" y="1072"/>
                  </a:lnTo>
                  <a:lnTo>
                    <a:pt x="4978" y="1036"/>
                  </a:lnTo>
                  <a:lnTo>
                    <a:pt x="4959" y="1043"/>
                  </a:lnTo>
                  <a:close/>
                  <a:moveTo>
                    <a:pt x="4933" y="972"/>
                  </a:moveTo>
                  <a:lnTo>
                    <a:pt x="4945" y="1008"/>
                  </a:lnTo>
                  <a:lnTo>
                    <a:pt x="4964" y="1001"/>
                  </a:lnTo>
                  <a:lnTo>
                    <a:pt x="4950" y="965"/>
                  </a:lnTo>
                  <a:lnTo>
                    <a:pt x="4933" y="972"/>
                  </a:lnTo>
                  <a:close/>
                  <a:moveTo>
                    <a:pt x="4907" y="901"/>
                  </a:moveTo>
                  <a:lnTo>
                    <a:pt x="4919" y="937"/>
                  </a:lnTo>
                  <a:lnTo>
                    <a:pt x="4938" y="930"/>
                  </a:lnTo>
                  <a:lnTo>
                    <a:pt x="4924" y="894"/>
                  </a:lnTo>
                  <a:lnTo>
                    <a:pt x="4907" y="901"/>
                  </a:lnTo>
                  <a:close/>
                  <a:moveTo>
                    <a:pt x="4870" y="849"/>
                  </a:moveTo>
                  <a:lnTo>
                    <a:pt x="4891" y="859"/>
                  </a:lnTo>
                  <a:lnTo>
                    <a:pt x="4893" y="866"/>
                  </a:lnTo>
                  <a:lnTo>
                    <a:pt x="4910" y="859"/>
                  </a:lnTo>
                  <a:lnTo>
                    <a:pt x="4905" y="845"/>
                  </a:lnTo>
                  <a:lnTo>
                    <a:pt x="4877" y="833"/>
                  </a:lnTo>
                  <a:lnTo>
                    <a:pt x="4870" y="849"/>
                  </a:lnTo>
                  <a:lnTo>
                    <a:pt x="4870" y="849"/>
                  </a:lnTo>
                  <a:close/>
                  <a:moveTo>
                    <a:pt x="4801" y="821"/>
                  </a:moveTo>
                  <a:lnTo>
                    <a:pt x="4836" y="835"/>
                  </a:lnTo>
                  <a:lnTo>
                    <a:pt x="4844" y="819"/>
                  </a:lnTo>
                  <a:lnTo>
                    <a:pt x="4808" y="805"/>
                  </a:lnTo>
                  <a:lnTo>
                    <a:pt x="4801" y="821"/>
                  </a:lnTo>
                  <a:close/>
                  <a:moveTo>
                    <a:pt x="4730" y="793"/>
                  </a:moveTo>
                  <a:lnTo>
                    <a:pt x="4765" y="807"/>
                  </a:lnTo>
                  <a:lnTo>
                    <a:pt x="4773" y="790"/>
                  </a:lnTo>
                  <a:lnTo>
                    <a:pt x="4737" y="776"/>
                  </a:lnTo>
                  <a:lnTo>
                    <a:pt x="4730" y="793"/>
                  </a:lnTo>
                  <a:close/>
                  <a:moveTo>
                    <a:pt x="4659" y="764"/>
                  </a:moveTo>
                  <a:lnTo>
                    <a:pt x="4695" y="778"/>
                  </a:lnTo>
                  <a:lnTo>
                    <a:pt x="4702" y="762"/>
                  </a:lnTo>
                  <a:lnTo>
                    <a:pt x="4666" y="748"/>
                  </a:lnTo>
                  <a:lnTo>
                    <a:pt x="4659" y="764"/>
                  </a:lnTo>
                  <a:close/>
                  <a:moveTo>
                    <a:pt x="4590" y="736"/>
                  </a:moveTo>
                  <a:lnTo>
                    <a:pt x="4626" y="750"/>
                  </a:lnTo>
                  <a:lnTo>
                    <a:pt x="4633" y="734"/>
                  </a:lnTo>
                  <a:lnTo>
                    <a:pt x="4598" y="719"/>
                  </a:lnTo>
                  <a:lnTo>
                    <a:pt x="4590" y="736"/>
                  </a:lnTo>
                  <a:close/>
                  <a:moveTo>
                    <a:pt x="4520" y="708"/>
                  </a:moveTo>
                  <a:lnTo>
                    <a:pt x="4555" y="722"/>
                  </a:lnTo>
                  <a:lnTo>
                    <a:pt x="4562" y="705"/>
                  </a:lnTo>
                  <a:lnTo>
                    <a:pt x="4527" y="691"/>
                  </a:lnTo>
                  <a:lnTo>
                    <a:pt x="4520" y="708"/>
                  </a:lnTo>
                  <a:close/>
                  <a:moveTo>
                    <a:pt x="4449" y="679"/>
                  </a:moveTo>
                  <a:lnTo>
                    <a:pt x="4484" y="693"/>
                  </a:lnTo>
                  <a:lnTo>
                    <a:pt x="4491" y="677"/>
                  </a:lnTo>
                  <a:lnTo>
                    <a:pt x="4456" y="663"/>
                  </a:lnTo>
                  <a:lnTo>
                    <a:pt x="4449" y="679"/>
                  </a:lnTo>
                  <a:close/>
                  <a:moveTo>
                    <a:pt x="4380" y="651"/>
                  </a:moveTo>
                  <a:lnTo>
                    <a:pt x="4416" y="665"/>
                  </a:lnTo>
                  <a:lnTo>
                    <a:pt x="4423" y="648"/>
                  </a:lnTo>
                  <a:lnTo>
                    <a:pt x="4387" y="634"/>
                  </a:lnTo>
                  <a:lnTo>
                    <a:pt x="4380" y="651"/>
                  </a:lnTo>
                  <a:close/>
                  <a:moveTo>
                    <a:pt x="4309" y="622"/>
                  </a:moveTo>
                  <a:lnTo>
                    <a:pt x="4345" y="637"/>
                  </a:lnTo>
                  <a:lnTo>
                    <a:pt x="4352" y="620"/>
                  </a:lnTo>
                  <a:lnTo>
                    <a:pt x="4316" y="606"/>
                  </a:lnTo>
                  <a:lnTo>
                    <a:pt x="4309" y="622"/>
                  </a:lnTo>
                  <a:close/>
                  <a:moveTo>
                    <a:pt x="4238" y="594"/>
                  </a:moveTo>
                  <a:lnTo>
                    <a:pt x="4274" y="608"/>
                  </a:lnTo>
                  <a:lnTo>
                    <a:pt x="4281" y="592"/>
                  </a:lnTo>
                  <a:lnTo>
                    <a:pt x="4245" y="577"/>
                  </a:lnTo>
                  <a:lnTo>
                    <a:pt x="4238" y="594"/>
                  </a:lnTo>
                  <a:close/>
                  <a:moveTo>
                    <a:pt x="4170" y="566"/>
                  </a:moveTo>
                  <a:lnTo>
                    <a:pt x="4205" y="580"/>
                  </a:lnTo>
                  <a:lnTo>
                    <a:pt x="4212" y="563"/>
                  </a:lnTo>
                  <a:lnTo>
                    <a:pt x="4177" y="549"/>
                  </a:lnTo>
                  <a:lnTo>
                    <a:pt x="4170" y="566"/>
                  </a:lnTo>
                  <a:close/>
                  <a:moveTo>
                    <a:pt x="4099" y="537"/>
                  </a:moveTo>
                  <a:lnTo>
                    <a:pt x="4134" y="551"/>
                  </a:lnTo>
                  <a:lnTo>
                    <a:pt x="4141" y="535"/>
                  </a:lnTo>
                  <a:lnTo>
                    <a:pt x="4106" y="521"/>
                  </a:lnTo>
                  <a:lnTo>
                    <a:pt x="4099" y="537"/>
                  </a:lnTo>
                  <a:close/>
                  <a:moveTo>
                    <a:pt x="4030" y="509"/>
                  </a:moveTo>
                  <a:lnTo>
                    <a:pt x="4063" y="523"/>
                  </a:lnTo>
                  <a:lnTo>
                    <a:pt x="4070" y="507"/>
                  </a:lnTo>
                  <a:lnTo>
                    <a:pt x="4037" y="492"/>
                  </a:lnTo>
                  <a:lnTo>
                    <a:pt x="4030" y="509"/>
                  </a:lnTo>
                  <a:close/>
                  <a:moveTo>
                    <a:pt x="3959" y="480"/>
                  </a:moveTo>
                  <a:lnTo>
                    <a:pt x="3995" y="495"/>
                  </a:lnTo>
                  <a:lnTo>
                    <a:pt x="4002" y="478"/>
                  </a:lnTo>
                  <a:lnTo>
                    <a:pt x="3966" y="464"/>
                  </a:lnTo>
                  <a:lnTo>
                    <a:pt x="3959" y="480"/>
                  </a:lnTo>
                  <a:close/>
                  <a:moveTo>
                    <a:pt x="3888" y="452"/>
                  </a:moveTo>
                  <a:lnTo>
                    <a:pt x="3924" y="466"/>
                  </a:lnTo>
                  <a:lnTo>
                    <a:pt x="3931" y="450"/>
                  </a:lnTo>
                  <a:lnTo>
                    <a:pt x="3895" y="436"/>
                  </a:lnTo>
                  <a:lnTo>
                    <a:pt x="3888" y="452"/>
                  </a:lnTo>
                  <a:close/>
                  <a:moveTo>
                    <a:pt x="3820" y="424"/>
                  </a:moveTo>
                  <a:lnTo>
                    <a:pt x="3853" y="438"/>
                  </a:lnTo>
                  <a:lnTo>
                    <a:pt x="3860" y="421"/>
                  </a:lnTo>
                  <a:lnTo>
                    <a:pt x="3827" y="407"/>
                  </a:lnTo>
                  <a:lnTo>
                    <a:pt x="3820" y="424"/>
                  </a:lnTo>
                  <a:close/>
                  <a:moveTo>
                    <a:pt x="3749" y="395"/>
                  </a:moveTo>
                  <a:lnTo>
                    <a:pt x="3784" y="410"/>
                  </a:lnTo>
                  <a:lnTo>
                    <a:pt x="3791" y="393"/>
                  </a:lnTo>
                  <a:lnTo>
                    <a:pt x="3756" y="379"/>
                  </a:lnTo>
                  <a:lnTo>
                    <a:pt x="3749" y="395"/>
                  </a:lnTo>
                  <a:close/>
                  <a:moveTo>
                    <a:pt x="3678" y="367"/>
                  </a:moveTo>
                  <a:lnTo>
                    <a:pt x="3713" y="381"/>
                  </a:lnTo>
                  <a:lnTo>
                    <a:pt x="3720" y="365"/>
                  </a:lnTo>
                  <a:lnTo>
                    <a:pt x="3685" y="348"/>
                  </a:lnTo>
                  <a:lnTo>
                    <a:pt x="3678" y="367"/>
                  </a:lnTo>
                  <a:close/>
                  <a:moveTo>
                    <a:pt x="3609" y="339"/>
                  </a:moveTo>
                  <a:lnTo>
                    <a:pt x="3642" y="353"/>
                  </a:lnTo>
                  <a:lnTo>
                    <a:pt x="3649" y="334"/>
                  </a:lnTo>
                  <a:lnTo>
                    <a:pt x="3616" y="320"/>
                  </a:lnTo>
                  <a:lnTo>
                    <a:pt x="3609" y="339"/>
                  </a:lnTo>
                  <a:close/>
                  <a:moveTo>
                    <a:pt x="3538" y="310"/>
                  </a:moveTo>
                  <a:lnTo>
                    <a:pt x="3574" y="324"/>
                  </a:lnTo>
                  <a:lnTo>
                    <a:pt x="3581" y="305"/>
                  </a:lnTo>
                  <a:lnTo>
                    <a:pt x="3545" y="291"/>
                  </a:lnTo>
                  <a:lnTo>
                    <a:pt x="3538" y="310"/>
                  </a:lnTo>
                  <a:close/>
                  <a:moveTo>
                    <a:pt x="3467" y="282"/>
                  </a:moveTo>
                  <a:lnTo>
                    <a:pt x="3503" y="296"/>
                  </a:lnTo>
                  <a:lnTo>
                    <a:pt x="3510" y="277"/>
                  </a:lnTo>
                  <a:lnTo>
                    <a:pt x="3474" y="263"/>
                  </a:lnTo>
                  <a:lnTo>
                    <a:pt x="3467" y="282"/>
                  </a:lnTo>
                  <a:close/>
                  <a:moveTo>
                    <a:pt x="3399" y="253"/>
                  </a:moveTo>
                  <a:lnTo>
                    <a:pt x="3432" y="268"/>
                  </a:lnTo>
                  <a:lnTo>
                    <a:pt x="3439" y="249"/>
                  </a:lnTo>
                  <a:lnTo>
                    <a:pt x="3406" y="235"/>
                  </a:lnTo>
                  <a:lnTo>
                    <a:pt x="3399" y="253"/>
                  </a:lnTo>
                  <a:close/>
                  <a:moveTo>
                    <a:pt x="3328" y="225"/>
                  </a:moveTo>
                  <a:lnTo>
                    <a:pt x="3363" y="239"/>
                  </a:lnTo>
                  <a:lnTo>
                    <a:pt x="3370" y="220"/>
                  </a:lnTo>
                  <a:lnTo>
                    <a:pt x="3335" y="206"/>
                  </a:lnTo>
                  <a:lnTo>
                    <a:pt x="3328" y="225"/>
                  </a:lnTo>
                  <a:close/>
                  <a:moveTo>
                    <a:pt x="3257" y="197"/>
                  </a:moveTo>
                  <a:lnTo>
                    <a:pt x="3292" y="211"/>
                  </a:lnTo>
                  <a:lnTo>
                    <a:pt x="3299" y="192"/>
                  </a:lnTo>
                  <a:lnTo>
                    <a:pt x="3264" y="178"/>
                  </a:lnTo>
                  <a:lnTo>
                    <a:pt x="3257" y="197"/>
                  </a:lnTo>
                  <a:close/>
                  <a:moveTo>
                    <a:pt x="3188" y="168"/>
                  </a:moveTo>
                  <a:lnTo>
                    <a:pt x="3224" y="182"/>
                  </a:lnTo>
                  <a:lnTo>
                    <a:pt x="3231" y="164"/>
                  </a:lnTo>
                  <a:lnTo>
                    <a:pt x="3195" y="149"/>
                  </a:lnTo>
                  <a:lnTo>
                    <a:pt x="3188" y="168"/>
                  </a:lnTo>
                  <a:close/>
                  <a:moveTo>
                    <a:pt x="3117" y="140"/>
                  </a:moveTo>
                  <a:lnTo>
                    <a:pt x="3153" y="154"/>
                  </a:lnTo>
                  <a:lnTo>
                    <a:pt x="3160" y="135"/>
                  </a:lnTo>
                  <a:lnTo>
                    <a:pt x="3124" y="121"/>
                  </a:lnTo>
                  <a:lnTo>
                    <a:pt x="3117" y="140"/>
                  </a:lnTo>
                  <a:close/>
                  <a:moveTo>
                    <a:pt x="3046" y="112"/>
                  </a:moveTo>
                  <a:lnTo>
                    <a:pt x="3082" y="126"/>
                  </a:lnTo>
                  <a:lnTo>
                    <a:pt x="3089" y="107"/>
                  </a:lnTo>
                  <a:lnTo>
                    <a:pt x="3053" y="93"/>
                  </a:lnTo>
                  <a:lnTo>
                    <a:pt x="3046" y="112"/>
                  </a:lnTo>
                  <a:close/>
                  <a:moveTo>
                    <a:pt x="2978" y="83"/>
                  </a:moveTo>
                  <a:lnTo>
                    <a:pt x="3013" y="97"/>
                  </a:lnTo>
                  <a:lnTo>
                    <a:pt x="3020" y="78"/>
                  </a:lnTo>
                  <a:lnTo>
                    <a:pt x="2985" y="64"/>
                  </a:lnTo>
                  <a:lnTo>
                    <a:pt x="2978" y="83"/>
                  </a:lnTo>
                  <a:close/>
                  <a:moveTo>
                    <a:pt x="2907" y="55"/>
                  </a:moveTo>
                  <a:lnTo>
                    <a:pt x="2942" y="69"/>
                  </a:lnTo>
                  <a:lnTo>
                    <a:pt x="2949" y="50"/>
                  </a:lnTo>
                  <a:lnTo>
                    <a:pt x="2914" y="36"/>
                  </a:lnTo>
                  <a:lnTo>
                    <a:pt x="2907" y="55"/>
                  </a:lnTo>
                  <a:close/>
                  <a:moveTo>
                    <a:pt x="2836" y="26"/>
                  </a:moveTo>
                  <a:lnTo>
                    <a:pt x="2871" y="41"/>
                  </a:lnTo>
                  <a:lnTo>
                    <a:pt x="2878" y="22"/>
                  </a:lnTo>
                  <a:lnTo>
                    <a:pt x="2843" y="7"/>
                  </a:lnTo>
                  <a:lnTo>
                    <a:pt x="2836" y="26"/>
                  </a:lnTo>
                  <a:close/>
                  <a:moveTo>
                    <a:pt x="2772" y="31"/>
                  </a:moveTo>
                  <a:lnTo>
                    <a:pt x="2807" y="19"/>
                  </a:lnTo>
                  <a:lnTo>
                    <a:pt x="2803" y="0"/>
                  </a:lnTo>
                  <a:lnTo>
                    <a:pt x="2767" y="15"/>
                  </a:lnTo>
                  <a:lnTo>
                    <a:pt x="2772" y="31"/>
                  </a:lnTo>
                  <a:close/>
                  <a:moveTo>
                    <a:pt x="2701" y="57"/>
                  </a:moveTo>
                  <a:lnTo>
                    <a:pt x="2737" y="45"/>
                  </a:lnTo>
                  <a:lnTo>
                    <a:pt x="2732" y="26"/>
                  </a:lnTo>
                  <a:lnTo>
                    <a:pt x="2696" y="41"/>
                  </a:lnTo>
                  <a:lnTo>
                    <a:pt x="2701" y="57"/>
                  </a:lnTo>
                  <a:close/>
                  <a:moveTo>
                    <a:pt x="2630" y="83"/>
                  </a:moveTo>
                  <a:lnTo>
                    <a:pt x="2666" y="71"/>
                  </a:lnTo>
                  <a:lnTo>
                    <a:pt x="2661" y="52"/>
                  </a:lnTo>
                  <a:lnTo>
                    <a:pt x="2625" y="67"/>
                  </a:lnTo>
                  <a:lnTo>
                    <a:pt x="2630" y="83"/>
                  </a:lnTo>
                  <a:close/>
                  <a:moveTo>
                    <a:pt x="2559" y="109"/>
                  </a:moveTo>
                  <a:lnTo>
                    <a:pt x="2595" y="97"/>
                  </a:lnTo>
                  <a:lnTo>
                    <a:pt x="2590" y="78"/>
                  </a:lnTo>
                  <a:lnTo>
                    <a:pt x="2554" y="93"/>
                  </a:lnTo>
                  <a:lnTo>
                    <a:pt x="2559" y="109"/>
                  </a:lnTo>
                  <a:close/>
                  <a:moveTo>
                    <a:pt x="2488" y="135"/>
                  </a:moveTo>
                  <a:lnTo>
                    <a:pt x="2524" y="123"/>
                  </a:lnTo>
                  <a:lnTo>
                    <a:pt x="2519" y="104"/>
                  </a:lnTo>
                  <a:lnTo>
                    <a:pt x="2483" y="119"/>
                  </a:lnTo>
                  <a:lnTo>
                    <a:pt x="2488" y="135"/>
                  </a:lnTo>
                  <a:close/>
                  <a:moveTo>
                    <a:pt x="2417" y="161"/>
                  </a:moveTo>
                  <a:lnTo>
                    <a:pt x="2453" y="149"/>
                  </a:lnTo>
                  <a:lnTo>
                    <a:pt x="2448" y="130"/>
                  </a:lnTo>
                  <a:lnTo>
                    <a:pt x="2413" y="145"/>
                  </a:lnTo>
                  <a:lnTo>
                    <a:pt x="2417" y="161"/>
                  </a:lnTo>
                  <a:close/>
                  <a:moveTo>
                    <a:pt x="2346" y="187"/>
                  </a:moveTo>
                  <a:lnTo>
                    <a:pt x="2382" y="175"/>
                  </a:lnTo>
                  <a:lnTo>
                    <a:pt x="2375" y="156"/>
                  </a:lnTo>
                  <a:lnTo>
                    <a:pt x="2339" y="171"/>
                  </a:lnTo>
                  <a:lnTo>
                    <a:pt x="2346" y="187"/>
                  </a:lnTo>
                  <a:close/>
                  <a:moveTo>
                    <a:pt x="2275" y="213"/>
                  </a:moveTo>
                  <a:lnTo>
                    <a:pt x="2311" y="201"/>
                  </a:lnTo>
                  <a:lnTo>
                    <a:pt x="2304" y="182"/>
                  </a:lnTo>
                  <a:lnTo>
                    <a:pt x="2268" y="197"/>
                  </a:lnTo>
                  <a:lnTo>
                    <a:pt x="2275" y="213"/>
                  </a:lnTo>
                  <a:close/>
                  <a:moveTo>
                    <a:pt x="2204" y="239"/>
                  </a:moveTo>
                  <a:lnTo>
                    <a:pt x="2240" y="227"/>
                  </a:lnTo>
                  <a:lnTo>
                    <a:pt x="2233" y="208"/>
                  </a:lnTo>
                  <a:lnTo>
                    <a:pt x="2197" y="223"/>
                  </a:lnTo>
                  <a:lnTo>
                    <a:pt x="2204" y="239"/>
                  </a:lnTo>
                  <a:close/>
                  <a:moveTo>
                    <a:pt x="2133" y="265"/>
                  </a:moveTo>
                  <a:lnTo>
                    <a:pt x="2169" y="253"/>
                  </a:lnTo>
                  <a:lnTo>
                    <a:pt x="2162" y="235"/>
                  </a:lnTo>
                  <a:lnTo>
                    <a:pt x="2126" y="249"/>
                  </a:lnTo>
                  <a:lnTo>
                    <a:pt x="2133" y="265"/>
                  </a:lnTo>
                  <a:close/>
                  <a:moveTo>
                    <a:pt x="2063" y="294"/>
                  </a:moveTo>
                  <a:lnTo>
                    <a:pt x="2098" y="279"/>
                  </a:lnTo>
                  <a:lnTo>
                    <a:pt x="2091" y="263"/>
                  </a:lnTo>
                  <a:lnTo>
                    <a:pt x="2055" y="275"/>
                  </a:lnTo>
                  <a:lnTo>
                    <a:pt x="2063" y="294"/>
                  </a:lnTo>
                  <a:close/>
                  <a:moveTo>
                    <a:pt x="1992" y="320"/>
                  </a:moveTo>
                  <a:lnTo>
                    <a:pt x="2027" y="305"/>
                  </a:lnTo>
                  <a:lnTo>
                    <a:pt x="2020" y="289"/>
                  </a:lnTo>
                  <a:lnTo>
                    <a:pt x="1985" y="301"/>
                  </a:lnTo>
                  <a:lnTo>
                    <a:pt x="1992" y="320"/>
                  </a:lnTo>
                  <a:close/>
                  <a:moveTo>
                    <a:pt x="1921" y="346"/>
                  </a:moveTo>
                  <a:lnTo>
                    <a:pt x="1956" y="331"/>
                  </a:lnTo>
                  <a:lnTo>
                    <a:pt x="1949" y="315"/>
                  </a:lnTo>
                  <a:lnTo>
                    <a:pt x="1914" y="327"/>
                  </a:lnTo>
                  <a:lnTo>
                    <a:pt x="1921" y="346"/>
                  </a:lnTo>
                  <a:close/>
                  <a:moveTo>
                    <a:pt x="1850" y="372"/>
                  </a:moveTo>
                  <a:lnTo>
                    <a:pt x="1885" y="357"/>
                  </a:lnTo>
                  <a:lnTo>
                    <a:pt x="1878" y="341"/>
                  </a:lnTo>
                  <a:lnTo>
                    <a:pt x="1843" y="353"/>
                  </a:lnTo>
                  <a:lnTo>
                    <a:pt x="1850" y="372"/>
                  </a:lnTo>
                  <a:close/>
                  <a:moveTo>
                    <a:pt x="1779" y="398"/>
                  </a:moveTo>
                  <a:lnTo>
                    <a:pt x="1814" y="384"/>
                  </a:lnTo>
                  <a:lnTo>
                    <a:pt x="1807" y="367"/>
                  </a:lnTo>
                  <a:lnTo>
                    <a:pt x="1772" y="379"/>
                  </a:lnTo>
                  <a:lnTo>
                    <a:pt x="1779" y="398"/>
                  </a:lnTo>
                  <a:close/>
                  <a:moveTo>
                    <a:pt x="1708" y="424"/>
                  </a:moveTo>
                  <a:lnTo>
                    <a:pt x="1743" y="410"/>
                  </a:lnTo>
                  <a:lnTo>
                    <a:pt x="1736" y="393"/>
                  </a:lnTo>
                  <a:lnTo>
                    <a:pt x="1701" y="405"/>
                  </a:lnTo>
                  <a:lnTo>
                    <a:pt x="1708" y="424"/>
                  </a:lnTo>
                  <a:close/>
                  <a:moveTo>
                    <a:pt x="1637" y="450"/>
                  </a:moveTo>
                  <a:lnTo>
                    <a:pt x="1672" y="436"/>
                  </a:lnTo>
                  <a:lnTo>
                    <a:pt x="1665" y="419"/>
                  </a:lnTo>
                  <a:lnTo>
                    <a:pt x="1630" y="431"/>
                  </a:lnTo>
                  <a:lnTo>
                    <a:pt x="1637" y="450"/>
                  </a:lnTo>
                  <a:close/>
                  <a:moveTo>
                    <a:pt x="1566" y="476"/>
                  </a:moveTo>
                  <a:lnTo>
                    <a:pt x="1601" y="462"/>
                  </a:lnTo>
                  <a:lnTo>
                    <a:pt x="1594" y="445"/>
                  </a:lnTo>
                  <a:lnTo>
                    <a:pt x="1559" y="457"/>
                  </a:lnTo>
                  <a:lnTo>
                    <a:pt x="1566" y="476"/>
                  </a:lnTo>
                  <a:close/>
                  <a:moveTo>
                    <a:pt x="1495" y="502"/>
                  </a:moveTo>
                  <a:lnTo>
                    <a:pt x="1530" y="488"/>
                  </a:lnTo>
                  <a:lnTo>
                    <a:pt x="1523" y="471"/>
                  </a:lnTo>
                  <a:lnTo>
                    <a:pt x="1488" y="483"/>
                  </a:lnTo>
                  <a:lnTo>
                    <a:pt x="1495" y="502"/>
                  </a:lnTo>
                  <a:close/>
                  <a:moveTo>
                    <a:pt x="1424" y="528"/>
                  </a:moveTo>
                  <a:lnTo>
                    <a:pt x="1460" y="514"/>
                  </a:lnTo>
                  <a:lnTo>
                    <a:pt x="1452" y="497"/>
                  </a:lnTo>
                  <a:lnTo>
                    <a:pt x="1417" y="509"/>
                  </a:lnTo>
                  <a:lnTo>
                    <a:pt x="1424" y="528"/>
                  </a:lnTo>
                  <a:close/>
                  <a:moveTo>
                    <a:pt x="1353" y="554"/>
                  </a:moveTo>
                  <a:lnTo>
                    <a:pt x="1389" y="540"/>
                  </a:lnTo>
                  <a:lnTo>
                    <a:pt x="1381" y="523"/>
                  </a:lnTo>
                  <a:lnTo>
                    <a:pt x="1346" y="535"/>
                  </a:lnTo>
                  <a:lnTo>
                    <a:pt x="1353" y="554"/>
                  </a:lnTo>
                  <a:close/>
                  <a:moveTo>
                    <a:pt x="1282" y="580"/>
                  </a:moveTo>
                  <a:lnTo>
                    <a:pt x="1318" y="566"/>
                  </a:lnTo>
                  <a:lnTo>
                    <a:pt x="1311" y="549"/>
                  </a:lnTo>
                  <a:lnTo>
                    <a:pt x="1275" y="563"/>
                  </a:lnTo>
                  <a:lnTo>
                    <a:pt x="1282" y="580"/>
                  </a:lnTo>
                  <a:close/>
                  <a:moveTo>
                    <a:pt x="1211" y="606"/>
                  </a:moveTo>
                  <a:lnTo>
                    <a:pt x="1247" y="594"/>
                  </a:lnTo>
                  <a:lnTo>
                    <a:pt x="1240" y="575"/>
                  </a:lnTo>
                  <a:lnTo>
                    <a:pt x="1204" y="589"/>
                  </a:lnTo>
                  <a:lnTo>
                    <a:pt x="1211" y="606"/>
                  </a:lnTo>
                  <a:close/>
                  <a:moveTo>
                    <a:pt x="1140" y="632"/>
                  </a:moveTo>
                  <a:lnTo>
                    <a:pt x="1176" y="620"/>
                  </a:lnTo>
                  <a:lnTo>
                    <a:pt x="1169" y="601"/>
                  </a:lnTo>
                  <a:lnTo>
                    <a:pt x="1133" y="615"/>
                  </a:lnTo>
                  <a:lnTo>
                    <a:pt x="1140" y="632"/>
                  </a:lnTo>
                  <a:close/>
                  <a:moveTo>
                    <a:pt x="1069" y="658"/>
                  </a:moveTo>
                  <a:lnTo>
                    <a:pt x="1105" y="646"/>
                  </a:lnTo>
                  <a:lnTo>
                    <a:pt x="1098" y="627"/>
                  </a:lnTo>
                  <a:lnTo>
                    <a:pt x="1062" y="641"/>
                  </a:lnTo>
                  <a:lnTo>
                    <a:pt x="1069" y="658"/>
                  </a:lnTo>
                  <a:close/>
                  <a:moveTo>
                    <a:pt x="998" y="684"/>
                  </a:moveTo>
                  <a:lnTo>
                    <a:pt x="1034" y="672"/>
                  </a:lnTo>
                  <a:lnTo>
                    <a:pt x="1027" y="653"/>
                  </a:lnTo>
                  <a:lnTo>
                    <a:pt x="991" y="667"/>
                  </a:lnTo>
                  <a:lnTo>
                    <a:pt x="998" y="684"/>
                  </a:lnTo>
                  <a:close/>
                  <a:moveTo>
                    <a:pt x="927" y="710"/>
                  </a:moveTo>
                  <a:lnTo>
                    <a:pt x="963" y="698"/>
                  </a:lnTo>
                  <a:lnTo>
                    <a:pt x="956" y="679"/>
                  </a:lnTo>
                  <a:lnTo>
                    <a:pt x="920" y="693"/>
                  </a:lnTo>
                  <a:lnTo>
                    <a:pt x="927" y="710"/>
                  </a:lnTo>
                  <a:close/>
                  <a:moveTo>
                    <a:pt x="856" y="736"/>
                  </a:moveTo>
                  <a:lnTo>
                    <a:pt x="892" y="724"/>
                  </a:lnTo>
                  <a:lnTo>
                    <a:pt x="885" y="705"/>
                  </a:lnTo>
                  <a:lnTo>
                    <a:pt x="849" y="719"/>
                  </a:lnTo>
                  <a:lnTo>
                    <a:pt x="856" y="736"/>
                  </a:lnTo>
                  <a:close/>
                  <a:moveTo>
                    <a:pt x="783" y="762"/>
                  </a:moveTo>
                  <a:lnTo>
                    <a:pt x="821" y="750"/>
                  </a:lnTo>
                  <a:lnTo>
                    <a:pt x="814" y="731"/>
                  </a:lnTo>
                  <a:lnTo>
                    <a:pt x="778" y="745"/>
                  </a:lnTo>
                  <a:lnTo>
                    <a:pt x="783" y="762"/>
                  </a:lnTo>
                  <a:close/>
                  <a:moveTo>
                    <a:pt x="760" y="823"/>
                  </a:moveTo>
                  <a:lnTo>
                    <a:pt x="771" y="788"/>
                  </a:lnTo>
                  <a:lnTo>
                    <a:pt x="755" y="781"/>
                  </a:lnTo>
                  <a:lnTo>
                    <a:pt x="741" y="816"/>
                  </a:lnTo>
                  <a:lnTo>
                    <a:pt x="760" y="823"/>
                  </a:lnTo>
                  <a:close/>
                  <a:moveTo>
                    <a:pt x="734" y="894"/>
                  </a:moveTo>
                  <a:lnTo>
                    <a:pt x="745" y="859"/>
                  </a:lnTo>
                  <a:lnTo>
                    <a:pt x="729" y="852"/>
                  </a:lnTo>
                  <a:lnTo>
                    <a:pt x="715" y="887"/>
                  </a:lnTo>
                  <a:lnTo>
                    <a:pt x="734" y="894"/>
                  </a:lnTo>
                  <a:close/>
                  <a:moveTo>
                    <a:pt x="705" y="965"/>
                  </a:moveTo>
                  <a:lnTo>
                    <a:pt x="719" y="930"/>
                  </a:lnTo>
                  <a:lnTo>
                    <a:pt x="703" y="923"/>
                  </a:lnTo>
                  <a:lnTo>
                    <a:pt x="689" y="958"/>
                  </a:lnTo>
                  <a:lnTo>
                    <a:pt x="705" y="965"/>
                  </a:lnTo>
                  <a:close/>
                  <a:moveTo>
                    <a:pt x="679" y="1036"/>
                  </a:moveTo>
                  <a:lnTo>
                    <a:pt x="693" y="1001"/>
                  </a:lnTo>
                  <a:lnTo>
                    <a:pt x="674" y="994"/>
                  </a:lnTo>
                  <a:lnTo>
                    <a:pt x="663" y="1029"/>
                  </a:lnTo>
                  <a:lnTo>
                    <a:pt x="679" y="1036"/>
                  </a:lnTo>
                  <a:close/>
                  <a:moveTo>
                    <a:pt x="653" y="1107"/>
                  </a:moveTo>
                  <a:lnTo>
                    <a:pt x="667" y="1072"/>
                  </a:lnTo>
                  <a:lnTo>
                    <a:pt x="648" y="1065"/>
                  </a:lnTo>
                  <a:lnTo>
                    <a:pt x="637" y="1100"/>
                  </a:lnTo>
                  <a:lnTo>
                    <a:pt x="653" y="1107"/>
                  </a:lnTo>
                  <a:close/>
                  <a:moveTo>
                    <a:pt x="627" y="1178"/>
                  </a:moveTo>
                  <a:lnTo>
                    <a:pt x="641" y="1143"/>
                  </a:lnTo>
                  <a:lnTo>
                    <a:pt x="622" y="1136"/>
                  </a:lnTo>
                  <a:lnTo>
                    <a:pt x="608" y="1171"/>
                  </a:lnTo>
                  <a:lnTo>
                    <a:pt x="627" y="1178"/>
                  </a:lnTo>
                  <a:close/>
                  <a:moveTo>
                    <a:pt x="601" y="1249"/>
                  </a:moveTo>
                  <a:lnTo>
                    <a:pt x="613" y="1214"/>
                  </a:lnTo>
                  <a:lnTo>
                    <a:pt x="596" y="1207"/>
                  </a:lnTo>
                  <a:lnTo>
                    <a:pt x="582" y="1242"/>
                  </a:lnTo>
                  <a:lnTo>
                    <a:pt x="601" y="1249"/>
                  </a:lnTo>
                  <a:close/>
                  <a:moveTo>
                    <a:pt x="575" y="1320"/>
                  </a:moveTo>
                  <a:lnTo>
                    <a:pt x="587" y="1285"/>
                  </a:lnTo>
                  <a:lnTo>
                    <a:pt x="570" y="1278"/>
                  </a:lnTo>
                  <a:lnTo>
                    <a:pt x="556" y="1313"/>
                  </a:lnTo>
                  <a:lnTo>
                    <a:pt x="575" y="1320"/>
                  </a:lnTo>
                  <a:close/>
                  <a:moveTo>
                    <a:pt x="547" y="1391"/>
                  </a:moveTo>
                  <a:lnTo>
                    <a:pt x="561" y="1356"/>
                  </a:lnTo>
                  <a:lnTo>
                    <a:pt x="542" y="1348"/>
                  </a:lnTo>
                  <a:lnTo>
                    <a:pt x="530" y="1384"/>
                  </a:lnTo>
                  <a:lnTo>
                    <a:pt x="547" y="1391"/>
                  </a:lnTo>
                  <a:close/>
                  <a:moveTo>
                    <a:pt x="521" y="1462"/>
                  </a:moveTo>
                  <a:lnTo>
                    <a:pt x="535" y="1427"/>
                  </a:lnTo>
                  <a:lnTo>
                    <a:pt x="516" y="1419"/>
                  </a:lnTo>
                  <a:lnTo>
                    <a:pt x="504" y="1455"/>
                  </a:lnTo>
                  <a:lnTo>
                    <a:pt x="521" y="1462"/>
                  </a:lnTo>
                  <a:close/>
                  <a:moveTo>
                    <a:pt x="495" y="1533"/>
                  </a:moveTo>
                  <a:lnTo>
                    <a:pt x="509" y="1498"/>
                  </a:lnTo>
                  <a:lnTo>
                    <a:pt x="490" y="1490"/>
                  </a:lnTo>
                  <a:lnTo>
                    <a:pt x="478" y="1526"/>
                  </a:lnTo>
                  <a:lnTo>
                    <a:pt x="495" y="1533"/>
                  </a:lnTo>
                  <a:close/>
                  <a:moveTo>
                    <a:pt x="469" y="1604"/>
                  </a:moveTo>
                  <a:lnTo>
                    <a:pt x="480" y="1568"/>
                  </a:lnTo>
                  <a:lnTo>
                    <a:pt x="464" y="1561"/>
                  </a:lnTo>
                  <a:lnTo>
                    <a:pt x="450" y="1597"/>
                  </a:lnTo>
                  <a:lnTo>
                    <a:pt x="469" y="1604"/>
                  </a:lnTo>
                  <a:close/>
                  <a:moveTo>
                    <a:pt x="443" y="1675"/>
                  </a:moveTo>
                  <a:lnTo>
                    <a:pt x="454" y="1639"/>
                  </a:lnTo>
                  <a:lnTo>
                    <a:pt x="438" y="1632"/>
                  </a:lnTo>
                  <a:lnTo>
                    <a:pt x="424" y="1668"/>
                  </a:lnTo>
                  <a:lnTo>
                    <a:pt x="443" y="1675"/>
                  </a:lnTo>
                  <a:close/>
                  <a:moveTo>
                    <a:pt x="417" y="1746"/>
                  </a:moveTo>
                  <a:lnTo>
                    <a:pt x="428" y="1710"/>
                  </a:lnTo>
                  <a:lnTo>
                    <a:pt x="412" y="1703"/>
                  </a:lnTo>
                  <a:lnTo>
                    <a:pt x="398" y="1739"/>
                  </a:lnTo>
                  <a:lnTo>
                    <a:pt x="417" y="1746"/>
                  </a:lnTo>
                  <a:close/>
                  <a:moveTo>
                    <a:pt x="388" y="1817"/>
                  </a:moveTo>
                  <a:lnTo>
                    <a:pt x="402" y="1781"/>
                  </a:lnTo>
                  <a:lnTo>
                    <a:pt x="384" y="1774"/>
                  </a:lnTo>
                  <a:lnTo>
                    <a:pt x="372" y="1810"/>
                  </a:lnTo>
                  <a:lnTo>
                    <a:pt x="388" y="1817"/>
                  </a:lnTo>
                  <a:close/>
                  <a:moveTo>
                    <a:pt x="362" y="1888"/>
                  </a:moveTo>
                  <a:lnTo>
                    <a:pt x="376" y="1852"/>
                  </a:lnTo>
                  <a:lnTo>
                    <a:pt x="358" y="1845"/>
                  </a:lnTo>
                  <a:lnTo>
                    <a:pt x="346" y="1881"/>
                  </a:lnTo>
                  <a:lnTo>
                    <a:pt x="362" y="1888"/>
                  </a:lnTo>
                  <a:close/>
                  <a:moveTo>
                    <a:pt x="336" y="1959"/>
                  </a:moveTo>
                  <a:lnTo>
                    <a:pt x="350" y="1923"/>
                  </a:lnTo>
                  <a:lnTo>
                    <a:pt x="332" y="1916"/>
                  </a:lnTo>
                  <a:lnTo>
                    <a:pt x="317" y="1952"/>
                  </a:lnTo>
                  <a:lnTo>
                    <a:pt x="336" y="1959"/>
                  </a:lnTo>
                  <a:close/>
                  <a:moveTo>
                    <a:pt x="310" y="2030"/>
                  </a:moveTo>
                  <a:lnTo>
                    <a:pt x="322" y="1994"/>
                  </a:lnTo>
                  <a:lnTo>
                    <a:pt x="306" y="1987"/>
                  </a:lnTo>
                  <a:lnTo>
                    <a:pt x="291" y="2023"/>
                  </a:lnTo>
                  <a:lnTo>
                    <a:pt x="310" y="2030"/>
                  </a:lnTo>
                  <a:close/>
                  <a:moveTo>
                    <a:pt x="284" y="2101"/>
                  </a:moveTo>
                  <a:lnTo>
                    <a:pt x="296" y="2065"/>
                  </a:lnTo>
                  <a:lnTo>
                    <a:pt x="279" y="2058"/>
                  </a:lnTo>
                  <a:lnTo>
                    <a:pt x="265" y="2094"/>
                  </a:lnTo>
                  <a:lnTo>
                    <a:pt x="284" y="2101"/>
                  </a:lnTo>
                  <a:close/>
                  <a:moveTo>
                    <a:pt x="256" y="2172"/>
                  </a:moveTo>
                  <a:lnTo>
                    <a:pt x="270" y="2136"/>
                  </a:lnTo>
                  <a:lnTo>
                    <a:pt x="253" y="2129"/>
                  </a:lnTo>
                  <a:lnTo>
                    <a:pt x="239" y="2164"/>
                  </a:lnTo>
                  <a:lnTo>
                    <a:pt x="256" y="2172"/>
                  </a:lnTo>
                  <a:close/>
                  <a:moveTo>
                    <a:pt x="230" y="2243"/>
                  </a:moveTo>
                  <a:lnTo>
                    <a:pt x="244" y="2207"/>
                  </a:lnTo>
                  <a:lnTo>
                    <a:pt x="225" y="2200"/>
                  </a:lnTo>
                  <a:lnTo>
                    <a:pt x="213" y="2235"/>
                  </a:lnTo>
                  <a:lnTo>
                    <a:pt x="230" y="2243"/>
                  </a:lnTo>
                  <a:close/>
                  <a:moveTo>
                    <a:pt x="204" y="2313"/>
                  </a:moveTo>
                  <a:lnTo>
                    <a:pt x="218" y="2278"/>
                  </a:lnTo>
                  <a:lnTo>
                    <a:pt x="199" y="2271"/>
                  </a:lnTo>
                  <a:lnTo>
                    <a:pt x="187" y="2306"/>
                  </a:lnTo>
                  <a:lnTo>
                    <a:pt x="204" y="2313"/>
                  </a:lnTo>
                  <a:close/>
                  <a:moveTo>
                    <a:pt x="178" y="2384"/>
                  </a:moveTo>
                  <a:lnTo>
                    <a:pt x="190" y="2349"/>
                  </a:lnTo>
                  <a:lnTo>
                    <a:pt x="173" y="2342"/>
                  </a:lnTo>
                  <a:lnTo>
                    <a:pt x="159" y="2377"/>
                  </a:lnTo>
                  <a:lnTo>
                    <a:pt x="178" y="2384"/>
                  </a:lnTo>
                  <a:close/>
                  <a:moveTo>
                    <a:pt x="152" y="2455"/>
                  </a:moveTo>
                  <a:lnTo>
                    <a:pt x="164" y="2420"/>
                  </a:lnTo>
                  <a:lnTo>
                    <a:pt x="147" y="2413"/>
                  </a:lnTo>
                  <a:lnTo>
                    <a:pt x="133" y="2448"/>
                  </a:lnTo>
                  <a:lnTo>
                    <a:pt x="152" y="2455"/>
                  </a:lnTo>
                  <a:close/>
                  <a:moveTo>
                    <a:pt x="126" y="2526"/>
                  </a:moveTo>
                  <a:lnTo>
                    <a:pt x="138" y="2491"/>
                  </a:lnTo>
                  <a:lnTo>
                    <a:pt x="121" y="2484"/>
                  </a:lnTo>
                  <a:lnTo>
                    <a:pt x="107" y="2519"/>
                  </a:lnTo>
                  <a:lnTo>
                    <a:pt x="126" y="2526"/>
                  </a:lnTo>
                  <a:close/>
                  <a:moveTo>
                    <a:pt x="97" y="2597"/>
                  </a:moveTo>
                  <a:lnTo>
                    <a:pt x="112" y="2562"/>
                  </a:lnTo>
                  <a:lnTo>
                    <a:pt x="93" y="2555"/>
                  </a:lnTo>
                  <a:lnTo>
                    <a:pt x="81" y="2590"/>
                  </a:lnTo>
                  <a:lnTo>
                    <a:pt x="97" y="2597"/>
                  </a:lnTo>
                  <a:close/>
                  <a:moveTo>
                    <a:pt x="71" y="2668"/>
                  </a:moveTo>
                  <a:lnTo>
                    <a:pt x="86" y="2633"/>
                  </a:lnTo>
                  <a:lnTo>
                    <a:pt x="67" y="2626"/>
                  </a:lnTo>
                  <a:lnTo>
                    <a:pt x="55" y="2661"/>
                  </a:lnTo>
                  <a:lnTo>
                    <a:pt x="71" y="2668"/>
                  </a:lnTo>
                  <a:close/>
                  <a:moveTo>
                    <a:pt x="45" y="2739"/>
                  </a:moveTo>
                  <a:lnTo>
                    <a:pt x="60" y="2704"/>
                  </a:lnTo>
                  <a:lnTo>
                    <a:pt x="41" y="2697"/>
                  </a:lnTo>
                  <a:lnTo>
                    <a:pt x="29" y="2732"/>
                  </a:lnTo>
                  <a:lnTo>
                    <a:pt x="45" y="2739"/>
                  </a:lnTo>
                  <a:close/>
                  <a:moveTo>
                    <a:pt x="19" y="2810"/>
                  </a:moveTo>
                  <a:lnTo>
                    <a:pt x="31" y="2775"/>
                  </a:lnTo>
                  <a:lnTo>
                    <a:pt x="15" y="2768"/>
                  </a:lnTo>
                  <a:lnTo>
                    <a:pt x="0" y="2803"/>
                  </a:lnTo>
                  <a:lnTo>
                    <a:pt x="19" y="2810"/>
                  </a:lnTo>
                  <a:close/>
                </a:path>
              </a:pathLst>
            </a:custGeom>
            <a:solidFill>
              <a:schemeClr val="tx2">
                <a:lumMod val="40000"/>
                <a:lumOff val="60000"/>
              </a:schemeClr>
            </a:solidFill>
            <a:ln>
              <a:noFill/>
            </a:ln>
            <a:extLst/>
          </p:spPr>
          <p:txBody>
            <a:bodyPr vert="horz" wrap="square" lIns="91429" tIns="45716" rIns="91429" bIns="45716"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 name="Freeform 6"/>
            <p:cNvSpPr>
              <a:spLocks noEditPoints="1"/>
            </p:cNvSpPr>
            <p:nvPr/>
          </p:nvSpPr>
          <p:spPr bwMode="auto">
            <a:xfrm>
              <a:off x="3969053" y="2746268"/>
              <a:ext cx="2131391" cy="1510043"/>
            </a:xfrm>
            <a:custGeom>
              <a:avLst/>
              <a:gdLst>
                <a:gd name="T0" fmla="*/ 106 w 2878"/>
                <a:gd name="T1" fmla="*/ 1977 h 2039"/>
                <a:gd name="T2" fmla="*/ 142 w 2878"/>
                <a:gd name="T3" fmla="*/ 1966 h 2039"/>
                <a:gd name="T4" fmla="*/ 220 w 2878"/>
                <a:gd name="T5" fmla="*/ 1954 h 2039"/>
                <a:gd name="T6" fmla="*/ 324 w 2878"/>
                <a:gd name="T7" fmla="*/ 1914 h 2039"/>
                <a:gd name="T8" fmla="*/ 388 w 2878"/>
                <a:gd name="T9" fmla="*/ 1866 h 2039"/>
                <a:gd name="T10" fmla="*/ 530 w 2878"/>
                <a:gd name="T11" fmla="*/ 1812 h 2039"/>
                <a:gd name="T12" fmla="*/ 563 w 2878"/>
                <a:gd name="T13" fmla="*/ 1798 h 2039"/>
                <a:gd name="T14" fmla="*/ 641 w 2878"/>
                <a:gd name="T15" fmla="*/ 1788 h 2039"/>
                <a:gd name="T16" fmla="*/ 747 w 2878"/>
                <a:gd name="T17" fmla="*/ 1746 h 2039"/>
                <a:gd name="T18" fmla="*/ 811 w 2878"/>
                <a:gd name="T19" fmla="*/ 1701 h 2039"/>
                <a:gd name="T20" fmla="*/ 951 w 2878"/>
                <a:gd name="T21" fmla="*/ 1644 h 2039"/>
                <a:gd name="T22" fmla="*/ 986 w 2878"/>
                <a:gd name="T23" fmla="*/ 1632 h 2039"/>
                <a:gd name="T24" fmla="*/ 1064 w 2878"/>
                <a:gd name="T25" fmla="*/ 1620 h 2039"/>
                <a:gd name="T26" fmla="*/ 1168 w 2878"/>
                <a:gd name="T27" fmla="*/ 1580 h 2039"/>
                <a:gd name="T28" fmla="*/ 1232 w 2878"/>
                <a:gd name="T29" fmla="*/ 1533 h 2039"/>
                <a:gd name="T30" fmla="*/ 1374 w 2878"/>
                <a:gd name="T31" fmla="*/ 1478 h 2039"/>
                <a:gd name="T32" fmla="*/ 1409 w 2878"/>
                <a:gd name="T33" fmla="*/ 1464 h 2039"/>
                <a:gd name="T34" fmla="*/ 1485 w 2878"/>
                <a:gd name="T35" fmla="*/ 1455 h 2039"/>
                <a:gd name="T36" fmla="*/ 1591 w 2878"/>
                <a:gd name="T37" fmla="*/ 1412 h 2039"/>
                <a:gd name="T38" fmla="*/ 1655 w 2878"/>
                <a:gd name="T39" fmla="*/ 1367 h 2039"/>
                <a:gd name="T40" fmla="*/ 1795 w 2878"/>
                <a:gd name="T41" fmla="*/ 1310 h 2039"/>
                <a:gd name="T42" fmla="*/ 1830 w 2878"/>
                <a:gd name="T43" fmla="*/ 1299 h 2039"/>
                <a:gd name="T44" fmla="*/ 1908 w 2878"/>
                <a:gd name="T45" fmla="*/ 1287 h 2039"/>
                <a:gd name="T46" fmla="*/ 2015 w 2878"/>
                <a:gd name="T47" fmla="*/ 1247 h 2039"/>
                <a:gd name="T48" fmla="*/ 2076 w 2878"/>
                <a:gd name="T49" fmla="*/ 1199 h 2039"/>
                <a:gd name="T50" fmla="*/ 2218 w 2878"/>
                <a:gd name="T51" fmla="*/ 1145 h 2039"/>
                <a:gd name="T52" fmla="*/ 2254 w 2878"/>
                <a:gd name="T53" fmla="*/ 1131 h 2039"/>
                <a:gd name="T54" fmla="*/ 2329 w 2878"/>
                <a:gd name="T55" fmla="*/ 1121 h 2039"/>
                <a:gd name="T56" fmla="*/ 2436 w 2878"/>
                <a:gd name="T57" fmla="*/ 1079 h 2039"/>
                <a:gd name="T58" fmla="*/ 2500 w 2878"/>
                <a:gd name="T59" fmla="*/ 1034 h 2039"/>
                <a:gd name="T60" fmla="*/ 2639 w 2878"/>
                <a:gd name="T61" fmla="*/ 977 h 2039"/>
                <a:gd name="T62" fmla="*/ 2675 w 2878"/>
                <a:gd name="T63" fmla="*/ 965 h 2039"/>
                <a:gd name="T64" fmla="*/ 2753 w 2878"/>
                <a:gd name="T65" fmla="*/ 953 h 2039"/>
                <a:gd name="T66" fmla="*/ 2850 w 2878"/>
                <a:gd name="T67" fmla="*/ 894 h 2039"/>
                <a:gd name="T68" fmla="*/ 2781 w 2878"/>
                <a:gd name="T69" fmla="*/ 878 h 2039"/>
                <a:gd name="T70" fmla="*/ 2748 w 2878"/>
                <a:gd name="T71" fmla="*/ 861 h 2039"/>
                <a:gd name="T72" fmla="*/ 2686 w 2878"/>
                <a:gd name="T73" fmla="*/ 811 h 2039"/>
                <a:gd name="T74" fmla="*/ 2585 w 2878"/>
                <a:gd name="T75" fmla="*/ 762 h 2039"/>
                <a:gd name="T76" fmla="*/ 2509 w 2878"/>
                <a:gd name="T77" fmla="*/ 745 h 2039"/>
                <a:gd name="T78" fmla="*/ 2372 w 2878"/>
                <a:gd name="T79" fmla="*/ 679 h 2039"/>
                <a:gd name="T80" fmla="*/ 2339 w 2878"/>
                <a:gd name="T81" fmla="*/ 662 h 2039"/>
                <a:gd name="T82" fmla="*/ 2280 w 2878"/>
                <a:gd name="T83" fmla="*/ 613 h 2039"/>
                <a:gd name="T84" fmla="*/ 2178 w 2878"/>
                <a:gd name="T85" fmla="*/ 563 h 2039"/>
                <a:gd name="T86" fmla="*/ 2100 w 2878"/>
                <a:gd name="T87" fmla="*/ 547 h 2039"/>
                <a:gd name="T88" fmla="*/ 1965 w 2878"/>
                <a:gd name="T89" fmla="*/ 480 h 2039"/>
                <a:gd name="T90" fmla="*/ 1930 w 2878"/>
                <a:gd name="T91" fmla="*/ 464 h 2039"/>
                <a:gd name="T92" fmla="*/ 1871 w 2878"/>
                <a:gd name="T93" fmla="*/ 414 h 2039"/>
                <a:gd name="T94" fmla="*/ 1769 w 2878"/>
                <a:gd name="T95" fmla="*/ 364 h 2039"/>
                <a:gd name="T96" fmla="*/ 1693 w 2878"/>
                <a:gd name="T97" fmla="*/ 348 h 2039"/>
                <a:gd name="T98" fmla="*/ 1556 w 2878"/>
                <a:gd name="T99" fmla="*/ 282 h 2039"/>
                <a:gd name="T100" fmla="*/ 1523 w 2878"/>
                <a:gd name="T101" fmla="*/ 265 h 2039"/>
                <a:gd name="T102" fmla="*/ 1461 w 2878"/>
                <a:gd name="T103" fmla="*/ 215 h 2039"/>
                <a:gd name="T104" fmla="*/ 1360 w 2878"/>
                <a:gd name="T105" fmla="*/ 166 h 2039"/>
                <a:gd name="T106" fmla="*/ 1284 w 2878"/>
                <a:gd name="T107" fmla="*/ 149 h 2039"/>
                <a:gd name="T108" fmla="*/ 1147 w 2878"/>
                <a:gd name="T109" fmla="*/ 83 h 2039"/>
                <a:gd name="T110" fmla="*/ 1114 w 2878"/>
                <a:gd name="T111" fmla="*/ 66 h 2039"/>
                <a:gd name="T112" fmla="*/ 1055 w 2878"/>
                <a:gd name="T113" fmla="*/ 17 h 20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2878" h="2039">
                  <a:moveTo>
                    <a:pt x="35" y="2006"/>
                  </a:moveTo>
                  <a:lnTo>
                    <a:pt x="0" y="2020"/>
                  </a:lnTo>
                  <a:lnTo>
                    <a:pt x="7" y="2039"/>
                  </a:lnTo>
                  <a:lnTo>
                    <a:pt x="43" y="2025"/>
                  </a:lnTo>
                  <a:lnTo>
                    <a:pt x="35" y="2006"/>
                  </a:lnTo>
                  <a:close/>
                  <a:moveTo>
                    <a:pt x="106" y="1977"/>
                  </a:moveTo>
                  <a:lnTo>
                    <a:pt x="71" y="1992"/>
                  </a:lnTo>
                  <a:lnTo>
                    <a:pt x="78" y="2011"/>
                  </a:lnTo>
                  <a:lnTo>
                    <a:pt x="113" y="1996"/>
                  </a:lnTo>
                  <a:lnTo>
                    <a:pt x="106" y="1977"/>
                  </a:lnTo>
                  <a:close/>
                  <a:moveTo>
                    <a:pt x="177" y="1951"/>
                  </a:moveTo>
                  <a:lnTo>
                    <a:pt x="142" y="1966"/>
                  </a:lnTo>
                  <a:lnTo>
                    <a:pt x="149" y="1982"/>
                  </a:lnTo>
                  <a:lnTo>
                    <a:pt x="184" y="1968"/>
                  </a:lnTo>
                  <a:lnTo>
                    <a:pt x="177" y="1951"/>
                  </a:lnTo>
                  <a:close/>
                  <a:moveTo>
                    <a:pt x="248" y="1923"/>
                  </a:moveTo>
                  <a:lnTo>
                    <a:pt x="213" y="1937"/>
                  </a:lnTo>
                  <a:lnTo>
                    <a:pt x="220" y="1954"/>
                  </a:lnTo>
                  <a:lnTo>
                    <a:pt x="253" y="1940"/>
                  </a:lnTo>
                  <a:lnTo>
                    <a:pt x="248" y="1923"/>
                  </a:lnTo>
                  <a:close/>
                  <a:moveTo>
                    <a:pt x="317" y="1895"/>
                  </a:moveTo>
                  <a:lnTo>
                    <a:pt x="281" y="1909"/>
                  </a:lnTo>
                  <a:lnTo>
                    <a:pt x="288" y="1928"/>
                  </a:lnTo>
                  <a:lnTo>
                    <a:pt x="324" y="1914"/>
                  </a:lnTo>
                  <a:lnTo>
                    <a:pt x="317" y="1895"/>
                  </a:lnTo>
                  <a:close/>
                  <a:moveTo>
                    <a:pt x="388" y="1866"/>
                  </a:moveTo>
                  <a:lnTo>
                    <a:pt x="352" y="1880"/>
                  </a:lnTo>
                  <a:lnTo>
                    <a:pt x="359" y="1899"/>
                  </a:lnTo>
                  <a:lnTo>
                    <a:pt x="395" y="1885"/>
                  </a:lnTo>
                  <a:lnTo>
                    <a:pt x="388" y="1866"/>
                  </a:lnTo>
                  <a:close/>
                  <a:moveTo>
                    <a:pt x="459" y="1840"/>
                  </a:moveTo>
                  <a:lnTo>
                    <a:pt x="423" y="1854"/>
                  </a:lnTo>
                  <a:lnTo>
                    <a:pt x="430" y="1871"/>
                  </a:lnTo>
                  <a:lnTo>
                    <a:pt x="466" y="1857"/>
                  </a:lnTo>
                  <a:lnTo>
                    <a:pt x="459" y="1840"/>
                  </a:lnTo>
                  <a:close/>
                  <a:moveTo>
                    <a:pt x="530" y="1812"/>
                  </a:moveTo>
                  <a:lnTo>
                    <a:pt x="494" y="1826"/>
                  </a:lnTo>
                  <a:lnTo>
                    <a:pt x="501" y="1843"/>
                  </a:lnTo>
                  <a:lnTo>
                    <a:pt x="537" y="1828"/>
                  </a:lnTo>
                  <a:lnTo>
                    <a:pt x="530" y="1812"/>
                  </a:lnTo>
                  <a:close/>
                  <a:moveTo>
                    <a:pt x="598" y="1784"/>
                  </a:moveTo>
                  <a:lnTo>
                    <a:pt x="563" y="1798"/>
                  </a:lnTo>
                  <a:lnTo>
                    <a:pt x="570" y="1817"/>
                  </a:lnTo>
                  <a:lnTo>
                    <a:pt x="605" y="1802"/>
                  </a:lnTo>
                  <a:lnTo>
                    <a:pt x="598" y="1784"/>
                  </a:lnTo>
                  <a:close/>
                  <a:moveTo>
                    <a:pt x="669" y="1755"/>
                  </a:moveTo>
                  <a:lnTo>
                    <a:pt x="634" y="1769"/>
                  </a:lnTo>
                  <a:lnTo>
                    <a:pt x="641" y="1788"/>
                  </a:lnTo>
                  <a:lnTo>
                    <a:pt x="676" y="1774"/>
                  </a:lnTo>
                  <a:lnTo>
                    <a:pt x="669" y="1755"/>
                  </a:lnTo>
                  <a:close/>
                  <a:moveTo>
                    <a:pt x="740" y="1729"/>
                  </a:moveTo>
                  <a:lnTo>
                    <a:pt x="705" y="1743"/>
                  </a:lnTo>
                  <a:lnTo>
                    <a:pt x="712" y="1760"/>
                  </a:lnTo>
                  <a:lnTo>
                    <a:pt x="747" y="1746"/>
                  </a:lnTo>
                  <a:lnTo>
                    <a:pt x="740" y="1729"/>
                  </a:lnTo>
                  <a:close/>
                  <a:moveTo>
                    <a:pt x="811" y="1701"/>
                  </a:moveTo>
                  <a:lnTo>
                    <a:pt x="776" y="1715"/>
                  </a:lnTo>
                  <a:lnTo>
                    <a:pt x="783" y="1731"/>
                  </a:lnTo>
                  <a:lnTo>
                    <a:pt x="818" y="1717"/>
                  </a:lnTo>
                  <a:lnTo>
                    <a:pt x="811" y="1701"/>
                  </a:lnTo>
                  <a:close/>
                  <a:moveTo>
                    <a:pt x="880" y="1672"/>
                  </a:moveTo>
                  <a:lnTo>
                    <a:pt x="847" y="1687"/>
                  </a:lnTo>
                  <a:lnTo>
                    <a:pt x="851" y="1705"/>
                  </a:lnTo>
                  <a:lnTo>
                    <a:pt x="887" y="1691"/>
                  </a:lnTo>
                  <a:lnTo>
                    <a:pt x="880" y="1672"/>
                  </a:lnTo>
                  <a:close/>
                  <a:moveTo>
                    <a:pt x="951" y="1644"/>
                  </a:moveTo>
                  <a:lnTo>
                    <a:pt x="915" y="1658"/>
                  </a:lnTo>
                  <a:lnTo>
                    <a:pt x="922" y="1677"/>
                  </a:lnTo>
                  <a:lnTo>
                    <a:pt x="958" y="1663"/>
                  </a:lnTo>
                  <a:lnTo>
                    <a:pt x="951" y="1644"/>
                  </a:lnTo>
                  <a:close/>
                  <a:moveTo>
                    <a:pt x="1022" y="1618"/>
                  </a:moveTo>
                  <a:lnTo>
                    <a:pt x="986" y="1632"/>
                  </a:lnTo>
                  <a:lnTo>
                    <a:pt x="993" y="1649"/>
                  </a:lnTo>
                  <a:lnTo>
                    <a:pt x="1029" y="1635"/>
                  </a:lnTo>
                  <a:lnTo>
                    <a:pt x="1022" y="1618"/>
                  </a:lnTo>
                  <a:close/>
                  <a:moveTo>
                    <a:pt x="1092" y="1590"/>
                  </a:moveTo>
                  <a:lnTo>
                    <a:pt x="1057" y="1604"/>
                  </a:lnTo>
                  <a:lnTo>
                    <a:pt x="1064" y="1620"/>
                  </a:lnTo>
                  <a:lnTo>
                    <a:pt x="1100" y="1606"/>
                  </a:lnTo>
                  <a:lnTo>
                    <a:pt x="1092" y="1590"/>
                  </a:lnTo>
                  <a:close/>
                  <a:moveTo>
                    <a:pt x="1161" y="1561"/>
                  </a:moveTo>
                  <a:lnTo>
                    <a:pt x="1128" y="1575"/>
                  </a:lnTo>
                  <a:lnTo>
                    <a:pt x="1133" y="1592"/>
                  </a:lnTo>
                  <a:lnTo>
                    <a:pt x="1168" y="1580"/>
                  </a:lnTo>
                  <a:lnTo>
                    <a:pt x="1161" y="1561"/>
                  </a:lnTo>
                  <a:close/>
                  <a:moveTo>
                    <a:pt x="1232" y="1533"/>
                  </a:moveTo>
                  <a:lnTo>
                    <a:pt x="1197" y="1547"/>
                  </a:lnTo>
                  <a:lnTo>
                    <a:pt x="1204" y="1566"/>
                  </a:lnTo>
                  <a:lnTo>
                    <a:pt x="1239" y="1552"/>
                  </a:lnTo>
                  <a:lnTo>
                    <a:pt x="1232" y="1533"/>
                  </a:lnTo>
                  <a:close/>
                  <a:moveTo>
                    <a:pt x="1303" y="1507"/>
                  </a:moveTo>
                  <a:lnTo>
                    <a:pt x="1267" y="1521"/>
                  </a:lnTo>
                  <a:lnTo>
                    <a:pt x="1275" y="1538"/>
                  </a:lnTo>
                  <a:lnTo>
                    <a:pt x="1310" y="1523"/>
                  </a:lnTo>
                  <a:lnTo>
                    <a:pt x="1303" y="1507"/>
                  </a:lnTo>
                  <a:close/>
                  <a:moveTo>
                    <a:pt x="1374" y="1478"/>
                  </a:moveTo>
                  <a:lnTo>
                    <a:pt x="1338" y="1493"/>
                  </a:lnTo>
                  <a:lnTo>
                    <a:pt x="1346" y="1509"/>
                  </a:lnTo>
                  <a:lnTo>
                    <a:pt x="1381" y="1495"/>
                  </a:lnTo>
                  <a:lnTo>
                    <a:pt x="1374" y="1478"/>
                  </a:lnTo>
                  <a:close/>
                  <a:moveTo>
                    <a:pt x="1442" y="1450"/>
                  </a:moveTo>
                  <a:lnTo>
                    <a:pt x="1409" y="1464"/>
                  </a:lnTo>
                  <a:lnTo>
                    <a:pt x="1416" y="1481"/>
                  </a:lnTo>
                  <a:lnTo>
                    <a:pt x="1450" y="1469"/>
                  </a:lnTo>
                  <a:lnTo>
                    <a:pt x="1442" y="1450"/>
                  </a:lnTo>
                  <a:close/>
                  <a:moveTo>
                    <a:pt x="1513" y="1422"/>
                  </a:moveTo>
                  <a:lnTo>
                    <a:pt x="1478" y="1436"/>
                  </a:lnTo>
                  <a:lnTo>
                    <a:pt x="1485" y="1455"/>
                  </a:lnTo>
                  <a:lnTo>
                    <a:pt x="1521" y="1441"/>
                  </a:lnTo>
                  <a:lnTo>
                    <a:pt x="1513" y="1422"/>
                  </a:lnTo>
                  <a:close/>
                  <a:moveTo>
                    <a:pt x="1584" y="1396"/>
                  </a:moveTo>
                  <a:lnTo>
                    <a:pt x="1549" y="1410"/>
                  </a:lnTo>
                  <a:lnTo>
                    <a:pt x="1556" y="1426"/>
                  </a:lnTo>
                  <a:lnTo>
                    <a:pt x="1591" y="1412"/>
                  </a:lnTo>
                  <a:lnTo>
                    <a:pt x="1584" y="1396"/>
                  </a:lnTo>
                  <a:close/>
                  <a:moveTo>
                    <a:pt x="1655" y="1367"/>
                  </a:moveTo>
                  <a:lnTo>
                    <a:pt x="1620" y="1381"/>
                  </a:lnTo>
                  <a:lnTo>
                    <a:pt x="1627" y="1398"/>
                  </a:lnTo>
                  <a:lnTo>
                    <a:pt x="1662" y="1384"/>
                  </a:lnTo>
                  <a:lnTo>
                    <a:pt x="1655" y="1367"/>
                  </a:lnTo>
                  <a:close/>
                  <a:moveTo>
                    <a:pt x="1726" y="1339"/>
                  </a:moveTo>
                  <a:lnTo>
                    <a:pt x="1691" y="1353"/>
                  </a:lnTo>
                  <a:lnTo>
                    <a:pt x="1698" y="1370"/>
                  </a:lnTo>
                  <a:lnTo>
                    <a:pt x="1731" y="1358"/>
                  </a:lnTo>
                  <a:lnTo>
                    <a:pt x="1726" y="1339"/>
                  </a:lnTo>
                  <a:close/>
                  <a:moveTo>
                    <a:pt x="1795" y="1310"/>
                  </a:moveTo>
                  <a:lnTo>
                    <a:pt x="1759" y="1325"/>
                  </a:lnTo>
                  <a:lnTo>
                    <a:pt x="1766" y="1344"/>
                  </a:lnTo>
                  <a:lnTo>
                    <a:pt x="1802" y="1329"/>
                  </a:lnTo>
                  <a:lnTo>
                    <a:pt x="1795" y="1310"/>
                  </a:lnTo>
                  <a:close/>
                  <a:moveTo>
                    <a:pt x="1866" y="1284"/>
                  </a:moveTo>
                  <a:lnTo>
                    <a:pt x="1830" y="1299"/>
                  </a:lnTo>
                  <a:lnTo>
                    <a:pt x="1837" y="1315"/>
                  </a:lnTo>
                  <a:lnTo>
                    <a:pt x="1873" y="1301"/>
                  </a:lnTo>
                  <a:lnTo>
                    <a:pt x="1866" y="1284"/>
                  </a:lnTo>
                  <a:close/>
                  <a:moveTo>
                    <a:pt x="1937" y="1256"/>
                  </a:moveTo>
                  <a:lnTo>
                    <a:pt x="1901" y="1270"/>
                  </a:lnTo>
                  <a:lnTo>
                    <a:pt x="1908" y="1287"/>
                  </a:lnTo>
                  <a:lnTo>
                    <a:pt x="1944" y="1273"/>
                  </a:lnTo>
                  <a:lnTo>
                    <a:pt x="1937" y="1256"/>
                  </a:lnTo>
                  <a:close/>
                  <a:moveTo>
                    <a:pt x="2008" y="1228"/>
                  </a:moveTo>
                  <a:lnTo>
                    <a:pt x="1972" y="1242"/>
                  </a:lnTo>
                  <a:lnTo>
                    <a:pt x="1979" y="1258"/>
                  </a:lnTo>
                  <a:lnTo>
                    <a:pt x="2015" y="1247"/>
                  </a:lnTo>
                  <a:lnTo>
                    <a:pt x="2008" y="1228"/>
                  </a:lnTo>
                  <a:close/>
                  <a:moveTo>
                    <a:pt x="2076" y="1199"/>
                  </a:moveTo>
                  <a:lnTo>
                    <a:pt x="2041" y="1214"/>
                  </a:lnTo>
                  <a:lnTo>
                    <a:pt x="2048" y="1232"/>
                  </a:lnTo>
                  <a:lnTo>
                    <a:pt x="2083" y="1218"/>
                  </a:lnTo>
                  <a:lnTo>
                    <a:pt x="2076" y="1199"/>
                  </a:lnTo>
                  <a:close/>
                  <a:moveTo>
                    <a:pt x="2147" y="1173"/>
                  </a:moveTo>
                  <a:lnTo>
                    <a:pt x="2112" y="1187"/>
                  </a:lnTo>
                  <a:lnTo>
                    <a:pt x="2119" y="1204"/>
                  </a:lnTo>
                  <a:lnTo>
                    <a:pt x="2154" y="1190"/>
                  </a:lnTo>
                  <a:lnTo>
                    <a:pt x="2147" y="1173"/>
                  </a:lnTo>
                  <a:close/>
                  <a:moveTo>
                    <a:pt x="2218" y="1145"/>
                  </a:moveTo>
                  <a:lnTo>
                    <a:pt x="2183" y="1159"/>
                  </a:lnTo>
                  <a:lnTo>
                    <a:pt x="2190" y="1176"/>
                  </a:lnTo>
                  <a:lnTo>
                    <a:pt x="2225" y="1161"/>
                  </a:lnTo>
                  <a:lnTo>
                    <a:pt x="2218" y="1145"/>
                  </a:lnTo>
                  <a:close/>
                  <a:moveTo>
                    <a:pt x="2289" y="1117"/>
                  </a:moveTo>
                  <a:lnTo>
                    <a:pt x="2254" y="1131"/>
                  </a:lnTo>
                  <a:lnTo>
                    <a:pt x="2261" y="1147"/>
                  </a:lnTo>
                  <a:lnTo>
                    <a:pt x="2296" y="1135"/>
                  </a:lnTo>
                  <a:lnTo>
                    <a:pt x="2289" y="1117"/>
                  </a:lnTo>
                  <a:close/>
                  <a:moveTo>
                    <a:pt x="2358" y="1088"/>
                  </a:moveTo>
                  <a:lnTo>
                    <a:pt x="2325" y="1102"/>
                  </a:lnTo>
                  <a:lnTo>
                    <a:pt x="2329" y="1121"/>
                  </a:lnTo>
                  <a:lnTo>
                    <a:pt x="2365" y="1107"/>
                  </a:lnTo>
                  <a:lnTo>
                    <a:pt x="2358" y="1088"/>
                  </a:lnTo>
                  <a:close/>
                  <a:moveTo>
                    <a:pt x="2429" y="1062"/>
                  </a:moveTo>
                  <a:lnTo>
                    <a:pt x="2393" y="1076"/>
                  </a:lnTo>
                  <a:lnTo>
                    <a:pt x="2400" y="1093"/>
                  </a:lnTo>
                  <a:lnTo>
                    <a:pt x="2436" y="1079"/>
                  </a:lnTo>
                  <a:lnTo>
                    <a:pt x="2429" y="1062"/>
                  </a:lnTo>
                  <a:close/>
                  <a:moveTo>
                    <a:pt x="2500" y="1034"/>
                  </a:moveTo>
                  <a:lnTo>
                    <a:pt x="2464" y="1048"/>
                  </a:lnTo>
                  <a:lnTo>
                    <a:pt x="2471" y="1064"/>
                  </a:lnTo>
                  <a:lnTo>
                    <a:pt x="2507" y="1050"/>
                  </a:lnTo>
                  <a:lnTo>
                    <a:pt x="2500" y="1034"/>
                  </a:lnTo>
                  <a:close/>
                  <a:moveTo>
                    <a:pt x="2570" y="1005"/>
                  </a:moveTo>
                  <a:lnTo>
                    <a:pt x="2535" y="1020"/>
                  </a:lnTo>
                  <a:lnTo>
                    <a:pt x="2542" y="1036"/>
                  </a:lnTo>
                  <a:lnTo>
                    <a:pt x="2578" y="1024"/>
                  </a:lnTo>
                  <a:lnTo>
                    <a:pt x="2570" y="1005"/>
                  </a:lnTo>
                  <a:close/>
                  <a:moveTo>
                    <a:pt x="2639" y="977"/>
                  </a:moveTo>
                  <a:lnTo>
                    <a:pt x="2606" y="991"/>
                  </a:lnTo>
                  <a:lnTo>
                    <a:pt x="2613" y="1010"/>
                  </a:lnTo>
                  <a:lnTo>
                    <a:pt x="2646" y="996"/>
                  </a:lnTo>
                  <a:lnTo>
                    <a:pt x="2639" y="977"/>
                  </a:lnTo>
                  <a:close/>
                  <a:moveTo>
                    <a:pt x="2710" y="951"/>
                  </a:moveTo>
                  <a:lnTo>
                    <a:pt x="2675" y="965"/>
                  </a:lnTo>
                  <a:lnTo>
                    <a:pt x="2682" y="982"/>
                  </a:lnTo>
                  <a:lnTo>
                    <a:pt x="2717" y="968"/>
                  </a:lnTo>
                  <a:lnTo>
                    <a:pt x="2710" y="951"/>
                  </a:lnTo>
                  <a:close/>
                  <a:moveTo>
                    <a:pt x="2781" y="923"/>
                  </a:moveTo>
                  <a:lnTo>
                    <a:pt x="2745" y="937"/>
                  </a:lnTo>
                  <a:lnTo>
                    <a:pt x="2753" y="953"/>
                  </a:lnTo>
                  <a:lnTo>
                    <a:pt x="2788" y="939"/>
                  </a:lnTo>
                  <a:lnTo>
                    <a:pt x="2781" y="923"/>
                  </a:lnTo>
                  <a:close/>
                  <a:moveTo>
                    <a:pt x="2850" y="911"/>
                  </a:moveTo>
                  <a:lnTo>
                    <a:pt x="2850" y="913"/>
                  </a:lnTo>
                  <a:lnTo>
                    <a:pt x="2854" y="904"/>
                  </a:lnTo>
                  <a:lnTo>
                    <a:pt x="2850" y="894"/>
                  </a:lnTo>
                  <a:lnTo>
                    <a:pt x="2816" y="908"/>
                  </a:lnTo>
                  <a:lnTo>
                    <a:pt x="2824" y="925"/>
                  </a:lnTo>
                  <a:lnTo>
                    <a:pt x="2878" y="904"/>
                  </a:lnTo>
                  <a:lnTo>
                    <a:pt x="2857" y="894"/>
                  </a:lnTo>
                  <a:lnTo>
                    <a:pt x="2850" y="911"/>
                  </a:lnTo>
                  <a:close/>
                  <a:moveTo>
                    <a:pt x="2781" y="878"/>
                  </a:moveTo>
                  <a:lnTo>
                    <a:pt x="2814" y="894"/>
                  </a:lnTo>
                  <a:lnTo>
                    <a:pt x="2824" y="878"/>
                  </a:lnTo>
                  <a:lnTo>
                    <a:pt x="2790" y="861"/>
                  </a:lnTo>
                  <a:lnTo>
                    <a:pt x="2781" y="878"/>
                  </a:lnTo>
                  <a:close/>
                  <a:moveTo>
                    <a:pt x="2712" y="845"/>
                  </a:moveTo>
                  <a:lnTo>
                    <a:pt x="2748" y="861"/>
                  </a:lnTo>
                  <a:lnTo>
                    <a:pt x="2755" y="845"/>
                  </a:lnTo>
                  <a:lnTo>
                    <a:pt x="2722" y="828"/>
                  </a:lnTo>
                  <a:lnTo>
                    <a:pt x="2712" y="845"/>
                  </a:lnTo>
                  <a:close/>
                  <a:moveTo>
                    <a:pt x="2644" y="811"/>
                  </a:moveTo>
                  <a:lnTo>
                    <a:pt x="2679" y="828"/>
                  </a:lnTo>
                  <a:lnTo>
                    <a:pt x="2686" y="811"/>
                  </a:lnTo>
                  <a:lnTo>
                    <a:pt x="2653" y="795"/>
                  </a:lnTo>
                  <a:lnTo>
                    <a:pt x="2644" y="811"/>
                  </a:lnTo>
                  <a:close/>
                  <a:moveTo>
                    <a:pt x="2578" y="778"/>
                  </a:moveTo>
                  <a:lnTo>
                    <a:pt x="2611" y="795"/>
                  </a:lnTo>
                  <a:lnTo>
                    <a:pt x="2620" y="778"/>
                  </a:lnTo>
                  <a:lnTo>
                    <a:pt x="2585" y="762"/>
                  </a:lnTo>
                  <a:lnTo>
                    <a:pt x="2578" y="778"/>
                  </a:lnTo>
                  <a:close/>
                  <a:moveTo>
                    <a:pt x="2509" y="745"/>
                  </a:moveTo>
                  <a:lnTo>
                    <a:pt x="2542" y="762"/>
                  </a:lnTo>
                  <a:lnTo>
                    <a:pt x="2552" y="745"/>
                  </a:lnTo>
                  <a:lnTo>
                    <a:pt x="2516" y="729"/>
                  </a:lnTo>
                  <a:lnTo>
                    <a:pt x="2509" y="745"/>
                  </a:lnTo>
                  <a:close/>
                  <a:moveTo>
                    <a:pt x="2440" y="712"/>
                  </a:moveTo>
                  <a:lnTo>
                    <a:pt x="2476" y="729"/>
                  </a:lnTo>
                  <a:lnTo>
                    <a:pt x="2483" y="712"/>
                  </a:lnTo>
                  <a:lnTo>
                    <a:pt x="2450" y="696"/>
                  </a:lnTo>
                  <a:lnTo>
                    <a:pt x="2440" y="712"/>
                  </a:lnTo>
                  <a:close/>
                  <a:moveTo>
                    <a:pt x="2372" y="679"/>
                  </a:moveTo>
                  <a:lnTo>
                    <a:pt x="2407" y="696"/>
                  </a:lnTo>
                  <a:lnTo>
                    <a:pt x="2414" y="679"/>
                  </a:lnTo>
                  <a:lnTo>
                    <a:pt x="2381" y="662"/>
                  </a:lnTo>
                  <a:lnTo>
                    <a:pt x="2372" y="679"/>
                  </a:lnTo>
                  <a:close/>
                  <a:moveTo>
                    <a:pt x="2306" y="646"/>
                  </a:moveTo>
                  <a:lnTo>
                    <a:pt x="2339" y="662"/>
                  </a:lnTo>
                  <a:lnTo>
                    <a:pt x="2346" y="646"/>
                  </a:lnTo>
                  <a:lnTo>
                    <a:pt x="2313" y="629"/>
                  </a:lnTo>
                  <a:lnTo>
                    <a:pt x="2306" y="646"/>
                  </a:lnTo>
                  <a:close/>
                  <a:moveTo>
                    <a:pt x="2237" y="613"/>
                  </a:moveTo>
                  <a:lnTo>
                    <a:pt x="2270" y="629"/>
                  </a:lnTo>
                  <a:lnTo>
                    <a:pt x="2280" y="613"/>
                  </a:lnTo>
                  <a:lnTo>
                    <a:pt x="2244" y="596"/>
                  </a:lnTo>
                  <a:lnTo>
                    <a:pt x="2237" y="613"/>
                  </a:lnTo>
                  <a:close/>
                  <a:moveTo>
                    <a:pt x="2168" y="580"/>
                  </a:moveTo>
                  <a:lnTo>
                    <a:pt x="2202" y="596"/>
                  </a:lnTo>
                  <a:lnTo>
                    <a:pt x="2211" y="580"/>
                  </a:lnTo>
                  <a:lnTo>
                    <a:pt x="2178" y="563"/>
                  </a:lnTo>
                  <a:lnTo>
                    <a:pt x="2168" y="580"/>
                  </a:lnTo>
                  <a:close/>
                  <a:moveTo>
                    <a:pt x="2100" y="547"/>
                  </a:moveTo>
                  <a:lnTo>
                    <a:pt x="2135" y="563"/>
                  </a:lnTo>
                  <a:lnTo>
                    <a:pt x="2142" y="547"/>
                  </a:lnTo>
                  <a:lnTo>
                    <a:pt x="2109" y="530"/>
                  </a:lnTo>
                  <a:lnTo>
                    <a:pt x="2100" y="547"/>
                  </a:lnTo>
                  <a:close/>
                  <a:moveTo>
                    <a:pt x="2034" y="513"/>
                  </a:moveTo>
                  <a:lnTo>
                    <a:pt x="2067" y="530"/>
                  </a:lnTo>
                  <a:lnTo>
                    <a:pt x="2074" y="513"/>
                  </a:lnTo>
                  <a:lnTo>
                    <a:pt x="2041" y="497"/>
                  </a:lnTo>
                  <a:lnTo>
                    <a:pt x="2034" y="513"/>
                  </a:lnTo>
                  <a:close/>
                  <a:moveTo>
                    <a:pt x="1965" y="480"/>
                  </a:moveTo>
                  <a:lnTo>
                    <a:pt x="1998" y="497"/>
                  </a:lnTo>
                  <a:lnTo>
                    <a:pt x="2008" y="480"/>
                  </a:lnTo>
                  <a:lnTo>
                    <a:pt x="1972" y="464"/>
                  </a:lnTo>
                  <a:lnTo>
                    <a:pt x="1965" y="480"/>
                  </a:lnTo>
                  <a:close/>
                  <a:moveTo>
                    <a:pt x="1897" y="447"/>
                  </a:moveTo>
                  <a:lnTo>
                    <a:pt x="1930" y="464"/>
                  </a:lnTo>
                  <a:lnTo>
                    <a:pt x="1939" y="447"/>
                  </a:lnTo>
                  <a:lnTo>
                    <a:pt x="1904" y="431"/>
                  </a:lnTo>
                  <a:lnTo>
                    <a:pt x="1897" y="447"/>
                  </a:lnTo>
                  <a:close/>
                  <a:moveTo>
                    <a:pt x="1828" y="414"/>
                  </a:moveTo>
                  <a:lnTo>
                    <a:pt x="1863" y="431"/>
                  </a:lnTo>
                  <a:lnTo>
                    <a:pt x="1871" y="414"/>
                  </a:lnTo>
                  <a:lnTo>
                    <a:pt x="1837" y="398"/>
                  </a:lnTo>
                  <a:lnTo>
                    <a:pt x="1828" y="414"/>
                  </a:lnTo>
                  <a:close/>
                  <a:moveTo>
                    <a:pt x="1759" y="381"/>
                  </a:moveTo>
                  <a:lnTo>
                    <a:pt x="1795" y="398"/>
                  </a:lnTo>
                  <a:lnTo>
                    <a:pt x="1802" y="381"/>
                  </a:lnTo>
                  <a:lnTo>
                    <a:pt x="1769" y="364"/>
                  </a:lnTo>
                  <a:lnTo>
                    <a:pt x="1759" y="381"/>
                  </a:lnTo>
                  <a:close/>
                  <a:moveTo>
                    <a:pt x="1693" y="348"/>
                  </a:moveTo>
                  <a:lnTo>
                    <a:pt x="1726" y="364"/>
                  </a:lnTo>
                  <a:lnTo>
                    <a:pt x="1736" y="348"/>
                  </a:lnTo>
                  <a:lnTo>
                    <a:pt x="1700" y="331"/>
                  </a:lnTo>
                  <a:lnTo>
                    <a:pt x="1693" y="348"/>
                  </a:lnTo>
                  <a:close/>
                  <a:moveTo>
                    <a:pt x="1625" y="315"/>
                  </a:moveTo>
                  <a:lnTo>
                    <a:pt x="1658" y="331"/>
                  </a:lnTo>
                  <a:lnTo>
                    <a:pt x="1667" y="315"/>
                  </a:lnTo>
                  <a:lnTo>
                    <a:pt x="1632" y="298"/>
                  </a:lnTo>
                  <a:lnTo>
                    <a:pt x="1625" y="315"/>
                  </a:lnTo>
                  <a:close/>
                  <a:moveTo>
                    <a:pt x="1556" y="282"/>
                  </a:moveTo>
                  <a:lnTo>
                    <a:pt x="1589" y="298"/>
                  </a:lnTo>
                  <a:lnTo>
                    <a:pt x="1599" y="282"/>
                  </a:lnTo>
                  <a:lnTo>
                    <a:pt x="1565" y="265"/>
                  </a:lnTo>
                  <a:lnTo>
                    <a:pt x="1556" y="282"/>
                  </a:lnTo>
                  <a:close/>
                  <a:moveTo>
                    <a:pt x="1487" y="249"/>
                  </a:moveTo>
                  <a:lnTo>
                    <a:pt x="1523" y="265"/>
                  </a:lnTo>
                  <a:lnTo>
                    <a:pt x="1530" y="249"/>
                  </a:lnTo>
                  <a:lnTo>
                    <a:pt x="1497" y="232"/>
                  </a:lnTo>
                  <a:lnTo>
                    <a:pt x="1487" y="249"/>
                  </a:lnTo>
                  <a:close/>
                  <a:moveTo>
                    <a:pt x="1421" y="215"/>
                  </a:moveTo>
                  <a:lnTo>
                    <a:pt x="1454" y="232"/>
                  </a:lnTo>
                  <a:lnTo>
                    <a:pt x="1461" y="215"/>
                  </a:lnTo>
                  <a:lnTo>
                    <a:pt x="1428" y="199"/>
                  </a:lnTo>
                  <a:lnTo>
                    <a:pt x="1421" y="215"/>
                  </a:lnTo>
                  <a:close/>
                  <a:moveTo>
                    <a:pt x="1353" y="182"/>
                  </a:moveTo>
                  <a:lnTo>
                    <a:pt x="1386" y="199"/>
                  </a:lnTo>
                  <a:lnTo>
                    <a:pt x="1395" y="182"/>
                  </a:lnTo>
                  <a:lnTo>
                    <a:pt x="1360" y="166"/>
                  </a:lnTo>
                  <a:lnTo>
                    <a:pt x="1353" y="182"/>
                  </a:lnTo>
                  <a:close/>
                  <a:moveTo>
                    <a:pt x="1284" y="149"/>
                  </a:moveTo>
                  <a:lnTo>
                    <a:pt x="1317" y="166"/>
                  </a:lnTo>
                  <a:lnTo>
                    <a:pt x="1327" y="149"/>
                  </a:lnTo>
                  <a:lnTo>
                    <a:pt x="1291" y="133"/>
                  </a:lnTo>
                  <a:lnTo>
                    <a:pt x="1284" y="149"/>
                  </a:lnTo>
                  <a:close/>
                  <a:moveTo>
                    <a:pt x="1215" y="116"/>
                  </a:moveTo>
                  <a:lnTo>
                    <a:pt x="1251" y="133"/>
                  </a:lnTo>
                  <a:lnTo>
                    <a:pt x="1258" y="116"/>
                  </a:lnTo>
                  <a:lnTo>
                    <a:pt x="1225" y="100"/>
                  </a:lnTo>
                  <a:lnTo>
                    <a:pt x="1215" y="116"/>
                  </a:lnTo>
                  <a:close/>
                  <a:moveTo>
                    <a:pt x="1147" y="83"/>
                  </a:moveTo>
                  <a:lnTo>
                    <a:pt x="1182" y="100"/>
                  </a:lnTo>
                  <a:lnTo>
                    <a:pt x="1189" y="83"/>
                  </a:lnTo>
                  <a:lnTo>
                    <a:pt x="1156" y="66"/>
                  </a:lnTo>
                  <a:lnTo>
                    <a:pt x="1147" y="83"/>
                  </a:lnTo>
                  <a:close/>
                  <a:moveTo>
                    <a:pt x="1081" y="50"/>
                  </a:moveTo>
                  <a:lnTo>
                    <a:pt x="1114" y="66"/>
                  </a:lnTo>
                  <a:lnTo>
                    <a:pt x="1123" y="50"/>
                  </a:lnTo>
                  <a:lnTo>
                    <a:pt x="1088" y="33"/>
                  </a:lnTo>
                  <a:lnTo>
                    <a:pt x="1081" y="50"/>
                  </a:lnTo>
                  <a:close/>
                  <a:moveTo>
                    <a:pt x="1012" y="17"/>
                  </a:moveTo>
                  <a:lnTo>
                    <a:pt x="1045" y="33"/>
                  </a:lnTo>
                  <a:lnTo>
                    <a:pt x="1055" y="17"/>
                  </a:lnTo>
                  <a:lnTo>
                    <a:pt x="1019" y="0"/>
                  </a:lnTo>
                  <a:lnTo>
                    <a:pt x="1012" y="17"/>
                  </a:lnTo>
                  <a:close/>
                </a:path>
              </a:pathLst>
            </a:custGeom>
            <a:solidFill>
              <a:schemeClr val="tx2">
                <a:lumMod val="40000"/>
                <a:lumOff val="60000"/>
              </a:schemeClr>
            </a:solidFill>
            <a:ln>
              <a:noFill/>
            </a:ln>
            <a:extLst/>
          </p:spPr>
          <p:txBody>
            <a:bodyPr vert="horz" wrap="square" lIns="91429" tIns="45716" rIns="91429" bIns="45716"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 name="Freeform 7"/>
            <p:cNvSpPr>
              <a:spLocks noEditPoints="1"/>
            </p:cNvSpPr>
            <p:nvPr/>
          </p:nvSpPr>
          <p:spPr bwMode="auto">
            <a:xfrm>
              <a:off x="6076004" y="2122700"/>
              <a:ext cx="1693708" cy="1303421"/>
            </a:xfrm>
            <a:custGeom>
              <a:avLst/>
              <a:gdLst>
                <a:gd name="T0" fmla="*/ 90 w 2287"/>
                <a:gd name="T1" fmla="*/ 40 h 1760"/>
                <a:gd name="T2" fmla="*/ 85 w 2287"/>
                <a:gd name="T3" fmla="*/ 116 h 1760"/>
                <a:gd name="T4" fmla="*/ 83 w 2287"/>
                <a:gd name="T5" fmla="*/ 192 h 1760"/>
                <a:gd name="T6" fmla="*/ 80 w 2287"/>
                <a:gd name="T7" fmla="*/ 267 h 1760"/>
                <a:gd name="T8" fmla="*/ 75 w 2287"/>
                <a:gd name="T9" fmla="*/ 343 h 1760"/>
                <a:gd name="T10" fmla="*/ 73 w 2287"/>
                <a:gd name="T11" fmla="*/ 419 h 1760"/>
                <a:gd name="T12" fmla="*/ 71 w 2287"/>
                <a:gd name="T13" fmla="*/ 495 h 1760"/>
                <a:gd name="T14" fmla="*/ 66 w 2287"/>
                <a:gd name="T15" fmla="*/ 568 h 1760"/>
                <a:gd name="T16" fmla="*/ 64 w 2287"/>
                <a:gd name="T17" fmla="*/ 644 h 1760"/>
                <a:gd name="T18" fmla="*/ 61 w 2287"/>
                <a:gd name="T19" fmla="*/ 719 h 1760"/>
                <a:gd name="T20" fmla="*/ 57 w 2287"/>
                <a:gd name="T21" fmla="*/ 795 h 1760"/>
                <a:gd name="T22" fmla="*/ 54 w 2287"/>
                <a:gd name="T23" fmla="*/ 871 h 1760"/>
                <a:gd name="T24" fmla="*/ 52 w 2287"/>
                <a:gd name="T25" fmla="*/ 946 h 1760"/>
                <a:gd name="T26" fmla="*/ 47 w 2287"/>
                <a:gd name="T27" fmla="*/ 1022 h 1760"/>
                <a:gd name="T28" fmla="*/ 45 w 2287"/>
                <a:gd name="T29" fmla="*/ 1098 h 1760"/>
                <a:gd name="T30" fmla="*/ 42 w 2287"/>
                <a:gd name="T31" fmla="*/ 1173 h 1760"/>
                <a:gd name="T32" fmla="*/ 40 w 2287"/>
                <a:gd name="T33" fmla="*/ 1249 h 1760"/>
                <a:gd name="T34" fmla="*/ 35 w 2287"/>
                <a:gd name="T35" fmla="*/ 1325 h 1760"/>
                <a:gd name="T36" fmla="*/ 33 w 2287"/>
                <a:gd name="T37" fmla="*/ 1400 h 1760"/>
                <a:gd name="T38" fmla="*/ 31 w 2287"/>
                <a:gd name="T39" fmla="*/ 1476 h 1760"/>
                <a:gd name="T40" fmla="*/ 26 w 2287"/>
                <a:gd name="T41" fmla="*/ 1552 h 1760"/>
                <a:gd name="T42" fmla="*/ 23 w 2287"/>
                <a:gd name="T43" fmla="*/ 1627 h 1760"/>
                <a:gd name="T44" fmla="*/ 21 w 2287"/>
                <a:gd name="T45" fmla="*/ 1703 h 1760"/>
                <a:gd name="T46" fmla="*/ 19 w 2287"/>
                <a:gd name="T47" fmla="*/ 1741 h 1760"/>
                <a:gd name="T48" fmla="*/ 35 w 2287"/>
                <a:gd name="T49" fmla="*/ 1724 h 1760"/>
                <a:gd name="T50" fmla="*/ 106 w 2287"/>
                <a:gd name="T51" fmla="*/ 1696 h 1760"/>
                <a:gd name="T52" fmla="*/ 177 w 2287"/>
                <a:gd name="T53" fmla="*/ 1668 h 1760"/>
                <a:gd name="T54" fmla="*/ 246 w 2287"/>
                <a:gd name="T55" fmla="*/ 1639 h 1760"/>
                <a:gd name="T56" fmla="*/ 317 w 2287"/>
                <a:gd name="T57" fmla="*/ 1611 h 1760"/>
                <a:gd name="T58" fmla="*/ 385 w 2287"/>
                <a:gd name="T59" fmla="*/ 1582 h 1760"/>
                <a:gd name="T60" fmla="*/ 456 w 2287"/>
                <a:gd name="T61" fmla="*/ 1554 h 1760"/>
                <a:gd name="T62" fmla="*/ 527 w 2287"/>
                <a:gd name="T63" fmla="*/ 1523 h 1760"/>
                <a:gd name="T64" fmla="*/ 596 w 2287"/>
                <a:gd name="T65" fmla="*/ 1495 h 1760"/>
                <a:gd name="T66" fmla="*/ 667 w 2287"/>
                <a:gd name="T67" fmla="*/ 1467 h 1760"/>
                <a:gd name="T68" fmla="*/ 738 w 2287"/>
                <a:gd name="T69" fmla="*/ 1438 h 1760"/>
                <a:gd name="T70" fmla="*/ 806 w 2287"/>
                <a:gd name="T71" fmla="*/ 1410 h 1760"/>
                <a:gd name="T72" fmla="*/ 877 w 2287"/>
                <a:gd name="T73" fmla="*/ 1381 h 1760"/>
                <a:gd name="T74" fmla="*/ 946 w 2287"/>
                <a:gd name="T75" fmla="*/ 1353 h 1760"/>
                <a:gd name="T76" fmla="*/ 1017 w 2287"/>
                <a:gd name="T77" fmla="*/ 1325 h 1760"/>
                <a:gd name="T78" fmla="*/ 1088 w 2287"/>
                <a:gd name="T79" fmla="*/ 1296 h 1760"/>
                <a:gd name="T80" fmla="*/ 1156 w 2287"/>
                <a:gd name="T81" fmla="*/ 1268 h 1760"/>
                <a:gd name="T82" fmla="*/ 1227 w 2287"/>
                <a:gd name="T83" fmla="*/ 1240 h 1760"/>
                <a:gd name="T84" fmla="*/ 1298 w 2287"/>
                <a:gd name="T85" fmla="*/ 1211 h 1760"/>
                <a:gd name="T86" fmla="*/ 1367 w 2287"/>
                <a:gd name="T87" fmla="*/ 1180 h 1760"/>
                <a:gd name="T88" fmla="*/ 1438 w 2287"/>
                <a:gd name="T89" fmla="*/ 1152 h 1760"/>
                <a:gd name="T90" fmla="*/ 1509 w 2287"/>
                <a:gd name="T91" fmla="*/ 1124 h 1760"/>
                <a:gd name="T92" fmla="*/ 1577 w 2287"/>
                <a:gd name="T93" fmla="*/ 1095 h 1760"/>
                <a:gd name="T94" fmla="*/ 1648 w 2287"/>
                <a:gd name="T95" fmla="*/ 1067 h 1760"/>
                <a:gd name="T96" fmla="*/ 1717 w 2287"/>
                <a:gd name="T97" fmla="*/ 1038 h 1760"/>
                <a:gd name="T98" fmla="*/ 1788 w 2287"/>
                <a:gd name="T99" fmla="*/ 1010 h 1760"/>
                <a:gd name="T100" fmla="*/ 1859 w 2287"/>
                <a:gd name="T101" fmla="*/ 982 h 1760"/>
                <a:gd name="T102" fmla="*/ 1927 w 2287"/>
                <a:gd name="T103" fmla="*/ 953 h 1760"/>
                <a:gd name="T104" fmla="*/ 1998 w 2287"/>
                <a:gd name="T105" fmla="*/ 925 h 1760"/>
                <a:gd name="T106" fmla="*/ 2069 w 2287"/>
                <a:gd name="T107" fmla="*/ 897 h 1760"/>
                <a:gd name="T108" fmla="*/ 2138 w 2287"/>
                <a:gd name="T109" fmla="*/ 868 h 1760"/>
                <a:gd name="T110" fmla="*/ 2209 w 2287"/>
                <a:gd name="T111" fmla="*/ 840 h 1760"/>
                <a:gd name="T112" fmla="*/ 2277 w 2287"/>
                <a:gd name="T113" fmla="*/ 809 h 17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2287" h="1760">
                  <a:moveTo>
                    <a:pt x="90" y="40"/>
                  </a:moveTo>
                  <a:lnTo>
                    <a:pt x="90" y="3"/>
                  </a:lnTo>
                  <a:lnTo>
                    <a:pt x="71" y="0"/>
                  </a:lnTo>
                  <a:lnTo>
                    <a:pt x="71" y="38"/>
                  </a:lnTo>
                  <a:lnTo>
                    <a:pt x="90" y="40"/>
                  </a:lnTo>
                  <a:close/>
                  <a:moveTo>
                    <a:pt x="85" y="116"/>
                  </a:moveTo>
                  <a:lnTo>
                    <a:pt x="87" y="78"/>
                  </a:lnTo>
                  <a:lnTo>
                    <a:pt x="68" y="76"/>
                  </a:lnTo>
                  <a:lnTo>
                    <a:pt x="66" y="114"/>
                  </a:lnTo>
                  <a:lnTo>
                    <a:pt x="85" y="116"/>
                  </a:lnTo>
                  <a:close/>
                  <a:moveTo>
                    <a:pt x="83" y="192"/>
                  </a:moveTo>
                  <a:lnTo>
                    <a:pt x="85" y="154"/>
                  </a:lnTo>
                  <a:lnTo>
                    <a:pt x="66" y="152"/>
                  </a:lnTo>
                  <a:lnTo>
                    <a:pt x="64" y="189"/>
                  </a:lnTo>
                  <a:lnTo>
                    <a:pt x="83" y="192"/>
                  </a:lnTo>
                  <a:close/>
                  <a:moveTo>
                    <a:pt x="80" y="267"/>
                  </a:moveTo>
                  <a:lnTo>
                    <a:pt x="80" y="230"/>
                  </a:lnTo>
                  <a:lnTo>
                    <a:pt x="61" y="227"/>
                  </a:lnTo>
                  <a:lnTo>
                    <a:pt x="61" y="265"/>
                  </a:lnTo>
                  <a:lnTo>
                    <a:pt x="80" y="267"/>
                  </a:lnTo>
                  <a:close/>
                  <a:moveTo>
                    <a:pt x="75" y="343"/>
                  </a:moveTo>
                  <a:lnTo>
                    <a:pt x="78" y="305"/>
                  </a:lnTo>
                  <a:lnTo>
                    <a:pt x="59" y="303"/>
                  </a:lnTo>
                  <a:lnTo>
                    <a:pt x="57" y="341"/>
                  </a:lnTo>
                  <a:lnTo>
                    <a:pt x="75" y="343"/>
                  </a:lnTo>
                  <a:close/>
                  <a:moveTo>
                    <a:pt x="73" y="419"/>
                  </a:moveTo>
                  <a:lnTo>
                    <a:pt x="75" y="381"/>
                  </a:lnTo>
                  <a:lnTo>
                    <a:pt x="57" y="379"/>
                  </a:lnTo>
                  <a:lnTo>
                    <a:pt x="54" y="416"/>
                  </a:lnTo>
                  <a:lnTo>
                    <a:pt x="73" y="419"/>
                  </a:lnTo>
                  <a:close/>
                  <a:moveTo>
                    <a:pt x="71" y="495"/>
                  </a:moveTo>
                  <a:lnTo>
                    <a:pt x="71" y="457"/>
                  </a:lnTo>
                  <a:lnTo>
                    <a:pt x="52" y="454"/>
                  </a:lnTo>
                  <a:lnTo>
                    <a:pt x="52" y="492"/>
                  </a:lnTo>
                  <a:lnTo>
                    <a:pt x="71" y="495"/>
                  </a:lnTo>
                  <a:close/>
                  <a:moveTo>
                    <a:pt x="66" y="568"/>
                  </a:moveTo>
                  <a:lnTo>
                    <a:pt x="68" y="532"/>
                  </a:lnTo>
                  <a:lnTo>
                    <a:pt x="49" y="530"/>
                  </a:lnTo>
                  <a:lnTo>
                    <a:pt x="47" y="568"/>
                  </a:lnTo>
                  <a:lnTo>
                    <a:pt x="66" y="568"/>
                  </a:lnTo>
                  <a:close/>
                  <a:moveTo>
                    <a:pt x="64" y="644"/>
                  </a:moveTo>
                  <a:lnTo>
                    <a:pt x="66" y="606"/>
                  </a:lnTo>
                  <a:lnTo>
                    <a:pt x="47" y="606"/>
                  </a:lnTo>
                  <a:lnTo>
                    <a:pt x="45" y="644"/>
                  </a:lnTo>
                  <a:lnTo>
                    <a:pt x="64" y="644"/>
                  </a:lnTo>
                  <a:close/>
                  <a:moveTo>
                    <a:pt x="61" y="719"/>
                  </a:moveTo>
                  <a:lnTo>
                    <a:pt x="61" y="681"/>
                  </a:lnTo>
                  <a:lnTo>
                    <a:pt x="42" y="681"/>
                  </a:lnTo>
                  <a:lnTo>
                    <a:pt x="42" y="719"/>
                  </a:lnTo>
                  <a:lnTo>
                    <a:pt x="61" y="719"/>
                  </a:lnTo>
                  <a:close/>
                  <a:moveTo>
                    <a:pt x="57" y="795"/>
                  </a:moveTo>
                  <a:lnTo>
                    <a:pt x="59" y="757"/>
                  </a:lnTo>
                  <a:lnTo>
                    <a:pt x="40" y="757"/>
                  </a:lnTo>
                  <a:lnTo>
                    <a:pt x="38" y="795"/>
                  </a:lnTo>
                  <a:lnTo>
                    <a:pt x="57" y="795"/>
                  </a:lnTo>
                  <a:close/>
                  <a:moveTo>
                    <a:pt x="54" y="871"/>
                  </a:moveTo>
                  <a:lnTo>
                    <a:pt x="57" y="833"/>
                  </a:lnTo>
                  <a:lnTo>
                    <a:pt x="38" y="833"/>
                  </a:lnTo>
                  <a:lnTo>
                    <a:pt x="35" y="871"/>
                  </a:lnTo>
                  <a:lnTo>
                    <a:pt x="54" y="871"/>
                  </a:lnTo>
                  <a:close/>
                  <a:moveTo>
                    <a:pt x="52" y="946"/>
                  </a:moveTo>
                  <a:lnTo>
                    <a:pt x="52" y="908"/>
                  </a:lnTo>
                  <a:lnTo>
                    <a:pt x="33" y="908"/>
                  </a:lnTo>
                  <a:lnTo>
                    <a:pt x="33" y="946"/>
                  </a:lnTo>
                  <a:lnTo>
                    <a:pt x="52" y="946"/>
                  </a:lnTo>
                  <a:close/>
                  <a:moveTo>
                    <a:pt x="47" y="1022"/>
                  </a:moveTo>
                  <a:lnTo>
                    <a:pt x="49" y="984"/>
                  </a:lnTo>
                  <a:lnTo>
                    <a:pt x="31" y="984"/>
                  </a:lnTo>
                  <a:lnTo>
                    <a:pt x="28" y="1022"/>
                  </a:lnTo>
                  <a:lnTo>
                    <a:pt x="47" y="1022"/>
                  </a:lnTo>
                  <a:close/>
                  <a:moveTo>
                    <a:pt x="45" y="1098"/>
                  </a:moveTo>
                  <a:lnTo>
                    <a:pt x="47" y="1060"/>
                  </a:lnTo>
                  <a:lnTo>
                    <a:pt x="28" y="1060"/>
                  </a:lnTo>
                  <a:lnTo>
                    <a:pt x="26" y="1098"/>
                  </a:lnTo>
                  <a:lnTo>
                    <a:pt x="45" y="1098"/>
                  </a:lnTo>
                  <a:close/>
                  <a:moveTo>
                    <a:pt x="42" y="1173"/>
                  </a:moveTo>
                  <a:lnTo>
                    <a:pt x="42" y="1135"/>
                  </a:lnTo>
                  <a:lnTo>
                    <a:pt x="23" y="1135"/>
                  </a:lnTo>
                  <a:lnTo>
                    <a:pt x="23" y="1173"/>
                  </a:lnTo>
                  <a:lnTo>
                    <a:pt x="42" y="1173"/>
                  </a:lnTo>
                  <a:close/>
                  <a:moveTo>
                    <a:pt x="40" y="1249"/>
                  </a:moveTo>
                  <a:lnTo>
                    <a:pt x="40" y="1211"/>
                  </a:lnTo>
                  <a:lnTo>
                    <a:pt x="21" y="1211"/>
                  </a:lnTo>
                  <a:lnTo>
                    <a:pt x="21" y="1249"/>
                  </a:lnTo>
                  <a:lnTo>
                    <a:pt x="40" y="1249"/>
                  </a:lnTo>
                  <a:close/>
                  <a:moveTo>
                    <a:pt x="35" y="1325"/>
                  </a:moveTo>
                  <a:lnTo>
                    <a:pt x="38" y="1287"/>
                  </a:lnTo>
                  <a:lnTo>
                    <a:pt x="19" y="1287"/>
                  </a:lnTo>
                  <a:lnTo>
                    <a:pt x="16" y="1325"/>
                  </a:lnTo>
                  <a:lnTo>
                    <a:pt x="35" y="1325"/>
                  </a:lnTo>
                  <a:close/>
                  <a:moveTo>
                    <a:pt x="33" y="1400"/>
                  </a:moveTo>
                  <a:lnTo>
                    <a:pt x="35" y="1363"/>
                  </a:lnTo>
                  <a:lnTo>
                    <a:pt x="16" y="1363"/>
                  </a:lnTo>
                  <a:lnTo>
                    <a:pt x="14" y="1400"/>
                  </a:lnTo>
                  <a:lnTo>
                    <a:pt x="33" y="1400"/>
                  </a:lnTo>
                  <a:close/>
                  <a:moveTo>
                    <a:pt x="31" y="1476"/>
                  </a:moveTo>
                  <a:lnTo>
                    <a:pt x="31" y="1438"/>
                  </a:lnTo>
                  <a:lnTo>
                    <a:pt x="12" y="1438"/>
                  </a:lnTo>
                  <a:lnTo>
                    <a:pt x="12" y="1476"/>
                  </a:lnTo>
                  <a:lnTo>
                    <a:pt x="31" y="1476"/>
                  </a:lnTo>
                  <a:close/>
                  <a:moveTo>
                    <a:pt x="26" y="1552"/>
                  </a:moveTo>
                  <a:lnTo>
                    <a:pt x="28" y="1514"/>
                  </a:lnTo>
                  <a:lnTo>
                    <a:pt x="9" y="1514"/>
                  </a:lnTo>
                  <a:lnTo>
                    <a:pt x="7" y="1552"/>
                  </a:lnTo>
                  <a:lnTo>
                    <a:pt x="26" y="1552"/>
                  </a:lnTo>
                  <a:close/>
                  <a:moveTo>
                    <a:pt x="23" y="1627"/>
                  </a:moveTo>
                  <a:lnTo>
                    <a:pt x="26" y="1590"/>
                  </a:lnTo>
                  <a:lnTo>
                    <a:pt x="7" y="1590"/>
                  </a:lnTo>
                  <a:lnTo>
                    <a:pt x="5" y="1627"/>
                  </a:lnTo>
                  <a:lnTo>
                    <a:pt x="23" y="1627"/>
                  </a:lnTo>
                  <a:close/>
                  <a:moveTo>
                    <a:pt x="21" y="1703"/>
                  </a:moveTo>
                  <a:lnTo>
                    <a:pt x="21" y="1665"/>
                  </a:lnTo>
                  <a:lnTo>
                    <a:pt x="2" y="1665"/>
                  </a:lnTo>
                  <a:lnTo>
                    <a:pt x="2" y="1703"/>
                  </a:lnTo>
                  <a:lnTo>
                    <a:pt x="21" y="1703"/>
                  </a:lnTo>
                  <a:close/>
                  <a:moveTo>
                    <a:pt x="35" y="1724"/>
                  </a:moveTo>
                  <a:lnTo>
                    <a:pt x="5" y="1736"/>
                  </a:lnTo>
                  <a:lnTo>
                    <a:pt x="9" y="1746"/>
                  </a:lnTo>
                  <a:lnTo>
                    <a:pt x="19" y="1746"/>
                  </a:lnTo>
                  <a:lnTo>
                    <a:pt x="19" y="1741"/>
                  </a:lnTo>
                  <a:lnTo>
                    <a:pt x="0" y="1741"/>
                  </a:lnTo>
                  <a:lnTo>
                    <a:pt x="0" y="1746"/>
                  </a:lnTo>
                  <a:lnTo>
                    <a:pt x="0" y="1760"/>
                  </a:lnTo>
                  <a:lnTo>
                    <a:pt x="42" y="1741"/>
                  </a:lnTo>
                  <a:lnTo>
                    <a:pt x="35" y="1724"/>
                  </a:lnTo>
                  <a:close/>
                  <a:moveTo>
                    <a:pt x="106" y="1696"/>
                  </a:moveTo>
                  <a:lnTo>
                    <a:pt x="71" y="1710"/>
                  </a:lnTo>
                  <a:lnTo>
                    <a:pt x="78" y="1727"/>
                  </a:lnTo>
                  <a:lnTo>
                    <a:pt x="113" y="1713"/>
                  </a:lnTo>
                  <a:lnTo>
                    <a:pt x="106" y="1696"/>
                  </a:lnTo>
                  <a:close/>
                  <a:moveTo>
                    <a:pt x="177" y="1668"/>
                  </a:moveTo>
                  <a:lnTo>
                    <a:pt x="142" y="1682"/>
                  </a:lnTo>
                  <a:lnTo>
                    <a:pt x="149" y="1698"/>
                  </a:lnTo>
                  <a:lnTo>
                    <a:pt x="184" y="1684"/>
                  </a:lnTo>
                  <a:lnTo>
                    <a:pt x="177" y="1668"/>
                  </a:lnTo>
                  <a:close/>
                  <a:moveTo>
                    <a:pt x="246" y="1639"/>
                  </a:moveTo>
                  <a:lnTo>
                    <a:pt x="210" y="1653"/>
                  </a:lnTo>
                  <a:lnTo>
                    <a:pt x="217" y="1670"/>
                  </a:lnTo>
                  <a:lnTo>
                    <a:pt x="253" y="1656"/>
                  </a:lnTo>
                  <a:lnTo>
                    <a:pt x="246" y="1639"/>
                  </a:lnTo>
                  <a:close/>
                  <a:moveTo>
                    <a:pt x="317" y="1611"/>
                  </a:moveTo>
                  <a:lnTo>
                    <a:pt x="281" y="1625"/>
                  </a:lnTo>
                  <a:lnTo>
                    <a:pt x="288" y="1642"/>
                  </a:lnTo>
                  <a:lnTo>
                    <a:pt x="324" y="1627"/>
                  </a:lnTo>
                  <a:lnTo>
                    <a:pt x="317" y="1611"/>
                  </a:lnTo>
                  <a:close/>
                  <a:moveTo>
                    <a:pt x="385" y="1582"/>
                  </a:moveTo>
                  <a:lnTo>
                    <a:pt x="352" y="1597"/>
                  </a:lnTo>
                  <a:lnTo>
                    <a:pt x="359" y="1613"/>
                  </a:lnTo>
                  <a:lnTo>
                    <a:pt x="392" y="1599"/>
                  </a:lnTo>
                  <a:lnTo>
                    <a:pt x="385" y="1582"/>
                  </a:lnTo>
                  <a:close/>
                  <a:moveTo>
                    <a:pt x="456" y="1554"/>
                  </a:moveTo>
                  <a:lnTo>
                    <a:pt x="421" y="1568"/>
                  </a:lnTo>
                  <a:lnTo>
                    <a:pt x="428" y="1585"/>
                  </a:lnTo>
                  <a:lnTo>
                    <a:pt x="463" y="1571"/>
                  </a:lnTo>
                  <a:lnTo>
                    <a:pt x="456" y="1554"/>
                  </a:lnTo>
                  <a:close/>
                  <a:moveTo>
                    <a:pt x="527" y="1523"/>
                  </a:moveTo>
                  <a:lnTo>
                    <a:pt x="492" y="1540"/>
                  </a:lnTo>
                  <a:lnTo>
                    <a:pt x="499" y="1556"/>
                  </a:lnTo>
                  <a:lnTo>
                    <a:pt x="534" y="1542"/>
                  </a:lnTo>
                  <a:lnTo>
                    <a:pt x="527" y="1523"/>
                  </a:lnTo>
                  <a:close/>
                  <a:moveTo>
                    <a:pt x="596" y="1495"/>
                  </a:moveTo>
                  <a:lnTo>
                    <a:pt x="563" y="1509"/>
                  </a:lnTo>
                  <a:lnTo>
                    <a:pt x="570" y="1528"/>
                  </a:lnTo>
                  <a:lnTo>
                    <a:pt x="603" y="1514"/>
                  </a:lnTo>
                  <a:lnTo>
                    <a:pt x="596" y="1495"/>
                  </a:lnTo>
                  <a:close/>
                  <a:moveTo>
                    <a:pt x="667" y="1467"/>
                  </a:moveTo>
                  <a:lnTo>
                    <a:pt x="631" y="1481"/>
                  </a:lnTo>
                  <a:lnTo>
                    <a:pt x="638" y="1500"/>
                  </a:lnTo>
                  <a:lnTo>
                    <a:pt x="674" y="1486"/>
                  </a:lnTo>
                  <a:lnTo>
                    <a:pt x="667" y="1467"/>
                  </a:lnTo>
                  <a:close/>
                  <a:moveTo>
                    <a:pt x="738" y="1438"/>
                  </a:moveTo>
                  <a:lnTo>
                    <a:pt x="702" y="1452"/>
                  </a:lnTo>
                  <a:lnTo>
                    <a:pt x="709" y="1471"/>
                  </a:lnTo>
                  <a:lnTo>
                    <a:pt x="745" y="1457"/>
                  </a:lnTo>
                  <a:lnTo>
                    <a:pt x="738" y="1438"/>
                  </a:lnTo>
                  <a:close/>
                  <a:moveTo>
                    <a:pt x="806" y="1410"/>
                  </a:moveTo>
                  <a:lnTo>
                    <a:pt x="771" y="1424"/>
                  </a:lnTo>
                  <a:lnTo>
                    <a:pt x="778" y="1443"/>
                  </a:lnTo>
                  <a:lnTo>
                    <a:pt x="813" y="1429"/>
                  </a:lnTo>
                  <a:lnTo>
                    <a:pt x="806" y="1410"/>
                  </a:lnTo>
                  <a:close/>
                  <a:moveTo>
                    <a:pt x="877" y="1381"/>
                  </a:moveTo>
                  <a:lnTo>
                    <a:pt x="842" y="1396"/>
                  </a:lnTo>
                  <a:lnTo>
                    <a:pt x="849" y="1415"/>
                  </a:lnTo>
                  <a:lnTo>
                    <a:pt x="884" y="1398"/>
                  </a:lnTo>
                  <a:lnTo>
                    <a:pt x="877" y="1381"/>
                  </a:lnTo>
                  <a:close/>
                  <a:moveTo>
                    <a:pt x="946" y="1353"/>
                  </a:moveTo>
                  <a:lnTo>
                    <a:pt x="913" y="1367"/>
                  </a:lnTo>
                  <a:lnTo>
                    <a:pt x="920" y="1384"/>
                  </a:lnTo>
                  <a:lnTo>
                    <a:pt x="953" y="1370"/>
                  </a:lnTo>
                  <a:lnTo>
                    <a:pt x="946" y="1353"/>
                  </a:lnTo>
                  <a:close/>
                  <a:moveTo>
                    <a:pt x="1017" y="1325"/>
                  </a:moveTo>
                  <a:lnTo>
                    <a:pt x="981" y="1339"/>
                  </a:lnTo>
                  <a:lnTo>
                    <a:pt x="988" y="1355"/>
                  </a:lnTo>
                  <a:lnTo>
                    <a:pt x="1024" y="1341"/>
                  </a:lnTo>
                  <a:lnTo>
                    <a:pt x="1017" y="1325"/>
                  </a:lnTo>
                  <a:close/>
                  <a:moveTo>
                    <a:pt x="1088" y="1296"/>
                  </a:moveTo>
                  <a:lnTo>
                    <a:pt x="1052" y="1310"/>
                  </a:lnTo>
                  <a:lnTo>
                    <a:pt x="1059" y="1327"/>
                  </a:lnTo>
                  <a:lnTo>
                    <a:pt x="1095" y="1313"/>
                  </a:lnTo>
                  <a:lnTo>
                    <a:pt x="1088" y="1296"/>
                  </a:lnTo>
                  <a:close/>
                  <a:moveTo>
                    <a:pt x="1156" y="1268"/>
                  </a:moveTo>
                  <a:lnTo>
                    <a:pt x="1123" y="1282"/>
                  </a:lnTo>
                  <a:lnTo>
                    <a:pt x="1130" y="1299"/>
                  </a:lnTo>
                  <a:lnTo>
                    <a:pt x="1163" y="1284"/>
                  </a:lnTo>
                  <a:lnTo>
                    <a:pt x="1156" y="1268"/>
                  </a:lnTo>
                  <a:close/>
                  <a:moveTo>
                    <a:pt x="1227" y="1240"/>
                  </a:moveTo>
                  <a:lnTo>
                    <a:pt x="1192" y="1254"/>
                  </a:lnTo>
                  <a:lnTo>
                    <a:pt x="1199" y="1270"/>
                  </a:lnTo>
                  <a:lnTo>
                    <a:pt x="1234" y="1256"/>
                  </a:lnTo>
                  <a:lnTo>
                    <a:pt x="1227" y="1240"/>
                  </a:lnTo>
                  <a:close/>
                  <a:moveTo>
                    <a:pt x="1298" y="1211"/>
                  </a:moveTo>
                  <a:lnTo>
                    <a:pt x="1263" y="1225"/>
                  </a:lnTo>
                  <a:lnTo>
                    <a:pt x="1270" y="1242"/>
                  </a:lnTo>
                  <a:lnTo>
                    <a:pt x="1305" y="1228"/>
                  </a:lnTo>
                  <a:lnTo>
                    <a:pt x="1298" y="1211"/>
                  </a:lnTo>
                  <a:close/>
                  <a:moveTo>
                    <a:pt x="1367" y="1180"/>
                  </a:moveTo>
                  <a:lnTo>
                    <a:pt x="1331" y="1197"/>
                  </a:lnTo>
                  <a:lnTo>
                    <a:pt x="1338" y="1214"/>
                  </a:lnTo>
                  <a:lnTo>
                    <a:pt x="1374" y="1199"/>
                  </a:lnTo>
                  <a:lnTo>
                    <a:pt x="1367" y="1180"/>
                  </a:lnTo>
                  <a:close/>
                  <a:moveTo>
                    <a:pt x="1438" y="1152"/>
                  </a:moveTo>
                  <a:lnTo>
                    <a:pt x="1402" y="1166"/>
                  </a:lnTo>
                  <a:lnTo>
                    <a:pt x="1409" y="1185"/>
                  </a:lnTo>
                  <a:lnTo>
                    <a:pt x="1445" y="1171"/>
                  </a:lnTo>
                  <a:lnTo>
                    <a:pt x="1438" y="1152"/>
                  </a:lnTo>
                  <a:close/>
                  <a:moveTo>
                    <a:pt x="1509" y="1124"/>
                  </a:moveTo>
                  <a:lnTo>
                    <a:pt x="1473" y="1138"/>
                  </a:lnTo>
                  <a:lnTo>
                    <a:pt x="1480" y="1157"/>
                  </a:lnTo>
                  <a:lnTo>
                    <a:pt x="1516" y="1143"/>
                  </a:lnTo>
                  <a:lnTo>
                    <a:pt x="1509" y="1124"/>
                  </a:lnTo>
                  <a:close/>
                  <a:moveTo>
                    <a:pt x="1577" y="1095"/>
                  </a:moveTo>
                  <a:lnTo>
                    <a:pt x="1542" y="1109"/>
                  </a:lnTo>
                  <a:lnTo>
                    <a:pt x="1549" y="1128"/>
                  </a:lnTo>
                  <a:lnTo>
                    <a:pt x="1584" y="1114"/>
                  </a:lnTo>
                  <a:lnTo>
                    <a:pt x="1577" y="1095"/>
                  </a:lnTo>
                  <a:close/>
                  <a:moveTo>
                    <a:pt x="1648" y="1067"/>
                  </a:moveTo>
                  <a:lnTo>
                    <a:pt x="1613" y="1081"/>
                  </a:lnTo>
                  <a:lnTo>
                    <a:pt x="1620" y="1100"/>
                  </a:lnTo>
                  <a:lnTo>
                    <a:pt x="1655" y="1086"/>
                  </a:lnTo>
                  <a:lnTo>
                    <a:pt x="1648" y="1067"/>
                  </a:lnTo>
                  <a:close/>
                  <a:moveTo>
                    <a:pt x="1717" y="1038"/>
                  </a:moveTo>
                  <a:lnTo>
                    <a:pt x="1684" y="1053"/>
                  </a:lnTo>
                  <a:lnTo>
                    <a:pt x="1691" y="1072"/>
                  </a:lnTo>
                  <a:lnTo>
                    <a:pt x="1724" y="1055"/>
                  </a:lnTo>
                  <a:lnTo>
                    <a:pt x="1717" y="1038"/>
                  </a:lnTo>
                  <a:close/>
                  <a:moveTo>
                    <a:pt x="1788" y="1010"/>
                  </a:moveTo>
                  <a:lnTo>
                    <a:pt x="1752" y="1024"/>
                  </a:lnTo>
                  <a:lnTo>
                    <a:pt x="1759" y="1041"/>
                  </a:lnTo>
                  <a:lnTo>
                    <a:pt x="1795" y="1027"/>
                  </a:lnTo>
                  <a:lnTo>
                    <a:pt x="1788" y="1010"/>
                  </a:lnTo>
                  <a:close/>
                  <a:moveTo>
                    <a:pt x="1859" y="982"/>
                  </a:moveTo>
                  <a:lnTo>
                    <a:pt x="1823" y="996"/>
                  </a:lnTo>
                  <a:lnTo>
                    <a:pt x="1830" y="1012"/>
                  </a:lnTo>
                  <a:lnTo>
                    <a:pt x="1866" y="998"/>
                  </a:lnTo>
                  <a:lnTo>
                    <a:pt x="1859" y="982"/>
                  </a:lnTo>
                  <a:close/>
                  <a:moveTo>
                    <a:pt x="1927" y="953"/>
                  </a:moveTo>
                  <a:lnTo>
                    <a:pt x="1894" y="968"/>
                  </a:lnTo>
                  <a:lnTo>
                    <a:pt x="1901" y="984"/>
                  </a:lnTo>
                  <a:lnTo>
                    <a:pt x="1934" y="970"/>
                  </a:lnTo>
                  <a:lnTo>
                    <a:pt x="1927" y="953"/>
                  </a:lnTo>
                  <a:close/>
                  <a:moveTo>
                    <a:pt x="1998" y="925"/>
                  </a:moveTo>
                  <a:lnTo>
                    <a:pt x="1963" y="939"/>
                  </a:lnTo>
                  <a:lnTo>
                    <a:pt x="1970" y="956"/>
                  </a:lnTo>
                  <a:lnTo>
                    <a:pt x="2005" y="942"/>
                  </a:lnTo>
                  <a:lnTo>
                    <a:pt x="1998" y="925"/>
                  </a:lnTo>
                  <a:close/>
                  <a:moveTo>
                    <a:pt x="2069" y="897"/>
                  </a:moveTo>
                  <a:lnTo>
                    <a:pt x="2034" y="911"/>
                  </a:lnTo>
                  <a:lnTo>
                    <a:pt x="2041" y="927"/>
                  </a:lnTo>
                  <a:lnTo>
                    <a:pt x="2076" y="913"/>
                  </a:lnTo>
                  <a:lnTo>
                    <a:pt x="2069" y="897"/>
                  </a:lnTo>
                  <a:close/>
                  <a:moveTo>
                    <a:pt x="2138" y="868"/>
                  </a:moveTo>
                  <a:lnTo>
                    <a:pt x="2102" y="882"/>
                  </a:lnTo>
                  <a:lnTo>
                    <a:pt x="2109" y="899"/>
                  </a:lnTo>
                  <a:lnTo>
                    <a:pt x="2145" y="885"/>
                  </a:lnTo>
                  <a:lnTo>
                    <a:pt x="2138" y="868"/>
                  </a:lnTo>
                  <a:close/>
                  <a:moveTo>
                    <a:pt x="2209" y="840"/>
                  </a:moveTo>
                  <a:lnTo>
                    <a:pt x="2173" y="854"/>
                  </a:lnTo>
                  <a:lnTo>
                    <a:pt x="2180" y="871"/>
                  </a:lnTo>
                  <a:lnTo>
                    <a:pt x="2216" y="856"/>
                  </a:lnTo>
                  <a:lnTo>
                    <a:pt x="2209" y="840"/>
                  </a:lnTo>
                  <a:close/>
                  <a:moveTo>
                    <a:pt x="2277" y="809"/>
                  </a:moveTo>
                  <a:lnTo>
                    <a:pt x="2244" y="823"/>
                  </a:lnTo>
                  <a:lnTo>
                    <a:pt x="2251" y="842"/>
                  </a:lnTo>
                  <a:lnTo>
                    <a:pt x="2287" y="828"/>
                  </a:lnTo>
                  <a:lnTo>
                    <a:pt x="2277" y="809"/>
                  </a:lnTo>
                  <a:close/>
                </a:path>
              </a:pathLst>
            </a:custGeom>
            <a:solidFill>
              <a:schemeClr val="tx2">
                <a:lumMod val="40000"/>
                <a:lumOff val="60000"/>
              </a:schemeClr>
            </a:solidFill>
            <a:ln>
              <a:noFill/>
            </a:ln>
            <a:extLst/>
          </p:spPr>
          <p:txBody>
            <a:bodyPr vert="horz" wrap="square" lIns="91429" tIns="45716" rIns="91429" bIns="45716"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 name="Freeform 8"/>
            <p:cNvSpPr>
              <a:spLocks noEditPoints="1"/>
            </p:cNvSpPr>
            <p:nvPr/>
          </p:nvSpPr>
          <p:spPr bwMode="auto">
            <a:xfrm>
              <a:off x="3820196" y="3287632"/>
              <a:ext cx="4519763" cy="994599"/>
            </a:xfrm>
            <a:custGeom>
              <a:avLst/>
              <a:gdLst>
                <a:gd name="T0" fmla="*/ 6025 w 6103"/>
                <a:gd name="T1" fmla="*/ 1315 h 1343"/>
                <a:gd name="T2" fmla="*/ 5926 w 6103"/>
                <a:gd name="T3" fmla="*/ 1258 h 1343"/>
                <a:gd name="T4" fmla="*/ 5779 w 6103"/>
                <a:gd name="T5" fmla="*/ 1220 h 1343"/>
                <a:gd name="T6" fmla="*/ 5749 w 6103"/>
                <a:gd name="T7" fmla="*/ 1190 h 1343"/>
                <a:gd name="T8" fmla="*/ 5638 w 6103"/>
                <a:gd name="T9" fmla="*/ 1166 h 1343"/>
                <a:gd name="T10" fmla="*/ 5531 w 6103"/>
                <a:gd name="T11" fmla="*/ 1126 h 1343"/>
                <a:gd name="T12" fmla="*/ 5432 w 6103"/>
                <a:gd name="T13" fmla="*/ 1069 h 1343"/>
                <a:gd name="T14" fmla="*/ 5283 w 6103"/>
                <a:gd name="T15" fmla="*/ 1031 h 1343"/>
                <a:gd name="T16" fmla="*/ 5255 w 6103"/>
                <a:gd name="T17" fmla="*/ 1000 h 1343"/>
                <a:gd name="T18" fmla="*/ 5141 w 6103"/>
                <a:gd name="T19" fmla="*/ 979 h 1343"/>
                <a:gd name="T20" fmla="*/ 5037 w 6103"/>
                <a:gd name="T21" fmla="*/ 939 h 1343"/>
                <a:gd name="T22" fmla="*/ 4938 w 6103"/>
                <a:gd name="T23" fmla="*/ 880 h 1343"/>
                <a:gd name="T24" fmla="*/ 4789 w 6103"/>
                <a:gd name="T25" fmla="*/ 844 h 1343"/>
                <a:gd name="T26" fmla="*/ 4760 w 6103"/>
                <a:gd name="T27" fmla="*/ 814 h 1343"/>
                <a:gd name="T28" fmla="*/ 4647 w 6103"/>
                <a:gd name="T29" fmla="*/ 790 h 1343"/>
                <a:gd name="T30" fmla="*/ 4540 w 6103"/>
                <a:gd name="T31" fmla="*/ 750 h 1343"/>
                <a:gd name="T32" fmla="*/ 4441 w 6103"/>
                <a:gd name="T33" fmla="*/ 691 h 1343"/>
                <a:gd name="T34" fmla="*/ 4294 w 6103"/>
                <a:gd name="T35" fmla="*/ 655 h 1343"/>
                <a:gd name="T36" fmla="*/ 4266 w 6103"/>
                <a:gd name="T37" fmla="*/ 624 h 1343"/>
                <a:gd name="T38" fmla="*/ 4153 w 6103"/>
                <a:gd name="T39" fmla="*/ 601 h 1343"/>
                <a:gd name="T40" fmla="*/ 4046 w 6103"/>
                <a:gd name="T41" fmla="*/ 561 h 1343"/>
                <a:gd name="T42" fmla="*/ 3947 w 6103"/>
                <a:gd name="T43" fmla="*/ 501 h 1343"/>
                <a:gd name="T44" fmla="*/ 3798 w 6103"/>
                <a:gd name="T45" fmla="*/ 466 h 1343"/>
                <a:gd name="T46" fmla="*/ 3769 w 6103"/>
                <a:gd name="T47" fmla="*/ 435 h 1343"/>
                <a:gd name="T48" fmla="*/ 3658 w 6103"/>
                <a:gd name="T49" fmla="*/ 412 h 1343"/>
                <a:gd name="T50" fmla="*/ 3552 w 6103"/>
                <a:gd name="T51" fmla="*/ 371 h 1343"/>
                <a:gd name="T52" fmla="*/ 3453 w 6103"/>
                <a:gd name="T53" fmla="*/ 315 h 1343"/>
                <a:gd name="T54" fmla="*/ 3304 w 6103"/>
                <a:gd name="T55" fmla="*/ 277 h 1343"/>
                <a:gd name="T56" fmla="*/ 3275 w 6103"/>
                <a:gd name="T57" fmla="*/ 246 h 1343"/>
                <a:gd name="T58" fmla="*/ 3162 w 6103"/>
                <a:gd name="T59" fmla="*/ 225 h 1343"/>
                <a:gd name="T60" fmla="*/ 3053 w 6103"/>
                <a:gd name="T61" fmla="*/ 182 h 1343"/>
                <a:gd name="T62" fmla="*/ 2946 w 6103"/>
                <a:gd name="T63" fmla="*/ 177 h 1343"/>
                <a:gd name="T64" fmla="*/ 2909 w 6103"/>
                <a:gd name="T65" fmla="*/ 156 h 1343"/>
                <a:gd name="T66" fmla="*/ 2795 w 6103"/>
                <a:gd name="T67" fmla="*/ 168 h 1343"/>
                <a:gd name="T68" fmla="*/ 2682 w 6103"/>
                <a:gd name="T69" fmla="*/ 163 h 1343"/>
                <a:gd name="T70" fmla="*/ 2568 w 6103"/>
                <a:gd name="T71" fmla="*/ 137 h 1343"/>
                <a:gd name="T72" fmla="*/ 2417 w 6103"/>
                <a:gd name="T73" fmla="*/ 149 h 1343"/>
                <a:gd name="T74" fmla="*/ 2381 w 6103"/>
                <a:gd name="T75" fmla="*/ 128 h 1343"/>
                <a:gd name="T76" fmla="*/ 2265 w 6103"/>
                <a:gd name="T77" fmla="*/ 140 h 1343"/>
                <a:gd name="T78" fmla="*/ 2152 w 6103"/>
                <a:gd name="T79" fmla="*/ 135 h 1343"/>
                <a:gd name="T80" fmla="*/ 2041 w 6103"/>
                <a:gd name="T81" fmla="*/ 109 h 1343"/>
                <a:gd name="T82" fmla="*/ 1887 w 6103"/>
                <a:gd name="T83" fmla="*/ 121 h 1343"/>
                <a:gd name="T84" fmla="*/ 1852 w 6103"/>
                <a:gd name="T85" fmla="*/ 99 h 1343"/>
                <a:gd name="T86" fmla="*/ 1736 w 6103"/>
                <a:gd name="T87" fmla="*/ 111 h 1343"/>
                <a:gd name="T88" fmla="*/ 1625 w 6103"/>
                <a:gd name="T89" fmla="*/ 106 h 1343"/>
                <a:gd name="T90" fmla="*/ 1511 w 6103"/>
                <a:gd name="T91" fmla="*/ 80 h 1343"/>
                <a:gd name="T92" fmla="*/ 1360 w 6103"/>
                <a:gd name="T93" fmla="*/ 92 h 1343"/>
                <a:gd name="T94" fmla="*/ 1322 w 6103"/>
                <a:gd name="T95" fmla="*/ 71 h 1343"/>
                <a:gd name="T96" fmla="*/ 1208 w 6103"/>
                <a:gd name="T97" fmla="*/ 83 h 1343"/>
                <a:gd name="T98" fmla="*/ 1095 w 6103"/>
                <a:gd name="T99" fmla="*/ 78 h 1343"/>
                <a:gd name="T100" fmla="*/ 981 w 6103"/>
                <a:gd name="T101" fmla="*/ 52 h 1343"/>
                <a:gd name="T102" fmla="*/ 830 w 6103"/>
                <a:gd name="T103" fmla="*/ 64 h 1343"/>
                <a:gd name="T104" fmla="*/ 792 w 6103"/>
                <a:gd name="T105" fmla="*/ 43 h 1343"/>
                <a:gd name="T106" fmla="*/ 679 w 6103"/>
                <a:gd name="T107" fmla="*/ 57 h 1343"/>
                <a:gd name="T108" fmla="*/ 565 w 6103"/>
                <a:gd name="T109" fmla="*/ 50 h 1343"/>
                <a:gd name="T110" fmla="*/ 454 w 6103"/>
                <a:gd name="T111" fmla="*/ 24 h 1343"/>
                <a:gd name="T112" fmla="*/ 300 w 6103"/>
                <a:gd name="T113" fmla="*/ 35 h 1343"/>
                <a:gd name="T114" fmla="*/ 265 w 6103"/>
                <a:gd name="T115" fmla="*/ 14 h 1343"/>
                <a:gd name="T116" fmla="*/ 149 w 6103"/>
                <a:gd name="T117" fmla="*/ 28 h 1343"/>
                <a:gd name="T118" fmla="*/ 35 w 6103"/>
                <a:gd name="T119" fmla="*/ 21 h 13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6103" h="1343">
                  <a:moveTo>
                    <a:pt x="6061" y="1329"/>
                  </a:moveTo>
                  <a:lnTo>
                    <a:pt x="6096" y="1343"/>
                  </a:lnTo>
                  <a:lnTo>
                    <a:pt x="6103" y="1324"/>
                  </a:lnTo>
                  <a:lnTo>
                    <a:pt x="6068" y="1310"/>
                  </a:lnTo>
                  <a:lnTo>
                    <a:pt x="6061" y="1329"/>
                  </a:lnTo>
                  <a:close/>
                  <a:moveTo>
                    <a:pt x="5990" y="1301"/>
                  </a:moveTo>
                  <a:lnTo>
                    <a:pt x="6025" y="1315"/>
                  </a:lnTo>
                  <a:lnTo>
                    <a:pt x="6033" y="1298"/>
                  </a:lnTo>
                  <a:lnTo>
                    <a:pt x="5997" y="1284"/>
                  </a:lnTo>
                  <a:lnTo>
                    <a:pt x="5990" y="1301"/>
                  </a:lnTo>
                  <a:close/>
                  <a:moveTo>
                    <a:pt x="5919" y="1275"/>
                  </a:moveTo>
                  <a:lnTo>
                    <a:pt x="5954" y="1289"/>
                  </a:lnTo>
                  <a:lnTo>
                    <a:pt x="5962" y="1270"/>
                  </a:lnTo>
                  <a:lnTo>
                    <a:pt x="5926" y="1258"/>
                  </a:lnTo>
                  <a:lnTo>
                    <a:pt x="5919" y="1275"/>
                  </a:lnTo>
                  <a:close/>
                  <a:moveTo>
                    <a:pt x="5848" y="1249"/>
                  </a:moveTo>
                  <a:lnTo>
                    <a:pt x="5884" y="1261"/>
                  </a:lnTo>
                  <a:lnTo>
                    <a:pt x="5891" y="1244"/>
                  </a:lnTo>
                  <a:lnTo>
                    <a:pt x="5855" y="1230"/>
                  </a:lnTo>
                  <a:lnTo>
                    <a:pt x="5848" y="1249"/>
                  </a:lnTo>
                  <a:close/>
                  <a:moveTo>
                    <a:pt x="5779" y="1220"/>
                  </a:moveTo>
                  <a:lnTo>
                    <a:pt x="5813" y="1235"/>
                  </a:lnTo>
                  <a:lnTo>
                    <a:pt x="5820" y="1216"/>
                  </a:lnTo>
                  <a:lnTo>
                    <a:pt x="5784" y="1204"/>
                  </a:lnTo>
                  <a:lnTo>
                    <a:pt x="5779" y="1220"/>
                  </a:lnTo>
                  <a:close/>
                  <a:moveTo>
                    <a:pt x="5709" y="1194"/>
                  </a:moveTo>
                  <a:lnTo>
                    <a:pt x="5744" y="1209"/>
                  </a:lnTo>
                  <a:lnTo>
                    <a:pt x="5749" y="1190"/>
                  </a:lnTo>
                  <a:lnTo>
                    <a:pt x="5713" y="1175"/>
                  </a:lnTo>
                  <a:lnTo>
                    <a:pt x="5709" y="1194"/>
                  </a:lnTo>
                  <a:close/>
                  <a:moveTo>
                    <a:pt x="5638" y="1166"/>
                  </a:moveTo>
                  <a:lnTo>
                    <a:pt x="5673" y="1180"/>
                  </a:lnTo>
                  <a:lnTo>
                    <a:pt x="5680" y="1164"/>
                  </a:lnTo>
                  <a:lnTo>
                    <a:pt x="5645" y="1149"/>
                  </a:lnTo>
                  <a:lnTo>
                    <a:pt x="5638" y="1166"/>
                  </a:lnTo>
                  <a:close/>
                  <a:moveTo>
                    <a:pt x="5567" y="1140"/>
                  </a:moveTo>
                  <a:lnTo>
                    <a:pt x="5602" y="1154"/>
                  </a:lnTo>
                  <a:lnTo>
                    <a:pt x="5609" y="1135"/>
                  </a:lnTo>
                  <a:lnTo>
                    <a:pt x="5574" y="1123"/>
                  </a:lnTo>
                  <a:lnTo>
                    <a:pt x="5567" y="1140"/>
                  </a:lnTo>
                  <a:close/>
                  <a:moveTo>
                    <a:pt x="5496" y="1114"/>
                  </a:moveTo>
                  <a:lnTo>
                    <a:pt x="5531" y="1126"/>
                  </a:lnTo>
                  <a:lnTo>
                    <a:pt x="5538" y="1109"/>
                  </a:lnTo>
                  <a:lnTo>
                    <a:pt x="5503" y="1095"/>
                  </a:lnTo>
                  <a:lnTo>
                    <a:pt x="5496" y="1114"/>
                  </a:lnTo>
                  <a:close/>
                  <a:moveTo>
                    <a:pt x="5425" y="1086"/>
                  </a:moveTo>
                  <a:lnTo>
                    <a:pt x="5460" y="1100"/>
                  </a:lnTo>
                  <a:lnTo>
                    <a:pt x="5467" y="1081"/>
                  </a:lnTo>
                  <a:lnTo>
                    <a:pt x="5432" y="1069"/>
                  </a:lnTo>
                  <a:lnTo>
                    <a:pt x="5425" y="1086"/>
                  </a:lnTo>
                  <a:close/>
                  <a:moveTo>
                    <a:pt x="5354" y="1060"/>
                  </a:moveTo>
                  <a:lnTo>
                    <a:pt x="5389" y="1074"/>
                  </a:lnTo>
                  <a:lnTo>
                    <a:pt x="5396" y="1055"/>
                  </a:lnTo>
                  <a:lnTo>
                    <a:pt x="5361" y="1041"/>
                  </a:lnTo>
                  <a:lnTo>
                    <a:pt x="5354" y="1060"/>
                  </a:lnTo>
                  <a:close/>
                  <a:moveTo>
                    <a:pt x="5283" y="1031"/>
                  </a:moveTo>
                  <a:lnTo>
                    <a:pt x="5318" y="1045"/>
                  </a:lnTo>
                  <a:lnTo>
                    <a:pt x="5325" y="1029"/>
                  </a:lnTo>
                  <a:lnTo>
                    <a:pt x="5290" y="1015"/>
                  </a:lnTo>
                  <a:lnTo>
                    <a:pt x="5283" y="1031"/>
                  </a:lnTo>
                  <a:close/>
                  <a:moveTo>
                    <a:pt x="5212" y="1005"/>
                  </a:moveTo>
                  <a:lnTo>
                    <a:pt x="5247" y="1019"/>
                  </a:lnTo>
                  <a:lnTo>
                    <a:pt x="5255" y="1000"/>
                  </a:lnTo>
                  <a:lnTo>
                    <a:pt x="5219" y="989"/>
                  </a:lnTo>
                  <a:lnTo>
                    <a:pt x="5212" y="1005"/>
                  </a:lnTo>
                  <a:close/>
                  <a:moveTo>
                    <a:pt x="5141" y="979"/>
                  </a:moveTo>
                  <a:lnTo>
                    <a:pt x="5176" y="991"/>
                  </a:lnTo>
                  <a:lnTo>
                    <a:pt x="5184" y="974"/>
                  </a:lnTo>
                  <a:lnTo>
                    <a:pt x="5148" y="960"/>
                  </a:lnTo>
                  <a:lnTo>
                    <a:pt x="5141" y="979"/>
                  </a:lnTo>
                  <a:close/>
                  <a:moveTo>
                    <a:pt x="5072" y="951"/>
                  </a:moveTo>
                  <a:lnTo>
                    <a:pt x="5106" y="965"/>
                  </a:lnTo>
                  <a:lnTo>
                    <a:pt x="5113" y="946"/>
                  </a:lnTo>
                  <a:lnTo>
                    <a:pt x="5077" y="934"/>
                  </a:lnTo>
                  <a:lnTo>
                    <a:pt x="5072" y="951"/>
                  </a:lnTo>
                  <a:close/>
                  <a:moveTo>
                    <a:pt x="5001" y="925"/>
                  </a:moveTo>
                  <a:lnTo>
                    <a:pt x="5037" y="939"/>
                  </a:lnTo>
                  <a:lnTo>
                    <a:pt x="5042" y="920"/>
                  </a:lnTo>
                  <a:lnTo>
                    <a:pt x="5006" y="906"/>
                  </a:lnTo>
                  <a:lnTo>
                    <a:pt x="5001" y="925"/>
                  </a:lnTo>
                  <a:close/>
                  <a:moveTo>
                    <a:pt x="4931" y="896"/>
                  </a:moveTo>
                  <a:lnTo>
                    <a:pt x="4966" y="911"/>
                  </a:lnTo>
                  <a:lnTo>
                    <a:pt x="4973" y="894"/>
                  </a:lnTo>
                  <a:lnTo>
                    <a:pt x="4938" y="880"/>
                  </a:lnTo>
                  <a:lnTo>
                    <a:pt x="4931" y="896"/>
                  </a:lnTo>
                  <a:close/>
                  <a:moveTo>
                    <a:pt x="4860" y="870"/>
                  </a:moveTo>
                  <a:lnTo>
                    <a:pt x="4895" y="885"/>
                  </a:lnTo>
                  <a:lnTo>
                    <a:pt x="4902" y="866"/>
                  </a:lnTo>
                  <a:lnTo>
                    <a:pt x="4867" y="854"/>
                  </a:lnTo>
                  <a:lnTo>
                    <a:pt x="4860" y="870"/>
                  </a:lnTo>
                  <a:close/>
                  <a:moveTo>
                    <a:pt x="4789" y="844"/>
                  </a:moveTo>
                  <a:lnTo>
                    <a:pt x="4824" y="856"/>
                  </a:lnTo>
                  <a:lnTo>
                    <a:pt x="4831" y="840"/>
                  </a:lnTo>
                  <a:lnTo>
                    <a:pt x="4796" y="825"/>
                  </a:lnTo>
                  <a:lnTo>
                    <a:pt x="4789" y="844"/>
                  </a:lnTo>
                  <a:close/>
                  <a:moveTo>
                    <a:pt x="4718" y="816"/>
                  </a:moveTo>
                  <a:lnTo>
                    <a:pt x="4753" y="830"/>
                  </a:lnTo>
                  <a:lnTo>
                    <a:pt x="4760" y="814"/>
                  </a:lnTo>
                  <a:lnTo>
                    <a:pt x="4725" y="799"/>
                  </a:lnTo>
                  <a:lnTo>
                    <a:pt x="4718" y="816"/>
                  </a:lnTo>
                  <a:close/>
                  <a:moveTo>
                    <a:pt x="4647" y="790"/>
                  </a:moveTo>
                  <a:lnTo>
                    <a:pt x="4682" y="804"/>
                  </a:lnTo>
                  <a:lnTo>
                    <a:pt x="4689" y="785"/>
                  </a:lnTo>
                  <a:lnTo>
                    <a:pt x="4654" y="771"/>
                  </a:lnTo>
                  <a:lnTo>
                    <a:pt x="4647" y="790"/>
                  </a:lnTo>
                  <a:close/>
                  <a:moveTo>
                    <a:pt x="4576" y="762"/>
                  </a:moveTo>
                  <a:lnTo>
                    <a:pt x="4611" y="776"/>
                  </a:lnTo>
                  <a:lnTo>
                    <a:pt x="4618" y="759"/>
                  </a:lnTo>
                  <a:lnTo>
                    <a:pt x="4583" y="745"/>
                  </a:lnTo>
                  <a:lnTo>
                    <a:pt x="4576" y="762"/>
                  </a:lnTo>
                  <a:close/>
                  <a:moveTo>
                    <a:pt x="4505" y="736"/>
                  </a:moveTo>
                  <a:lnTo>
                    <a:pt x="4540" y="750"/>
                  </a:lnTo>
                  <a:lnTo>
                    <a:pt x="4547" y="731"/>
                  </a:lnTo>
                  <a:lnTo>
                    <a:pt x="4512" y="719"/>
                  </a:lnTo>
                  <a:lnTo>
                    <a:pt x="4505" y="736"/>
                  </a:lnTo>
                  <a:close/>
                  <a:moveTo>
                    <a:pt x="4434" y="710"/>
                  </a:moveTo>
                  <a:lnTo>
                    <a:pt x="4469" y="721"/>
                  </a:lnTo>
                  <a:lnTo>
                    <a:pt x="4476" y="705"/>
                  </a:lnTo>
                  <a:lnTo>
                    <a:pt x="4441" y="691"/>
                  </a:lnTo>
                  <a:lnTo>
                    <a:pt x="4434" y="710"/>
                  </a:lnTo>
                  <a:close/>
                  <a:moveTo>
                    <a:pt x="4365" y="681"/>
                  </a:moveTo>
                  <a:lnTo>
                    <a:pt x="4398" y="695"/>
                  </a:lnTo>
                  <a:lnTo>
                    <a:pt x="4406" y="679"/>
                  </a:lnTo>
                  <a:lnTo>
                    <a:pt x="4370" y="665"/>
                  </a:lnTo>
                  <a:lnTo>
                    <a:pt x="4365" y="681"/>
                  </a:lnTo>
                  <a:close/>
                  <a:moveTo>
                    <a:pt x="4294" y="655"/>
                  </a:moveTo>
                  <a:lnTo>
                    <a:pt x="4330" y="669"/>
                  </a:lnTo>
                  <a:lnTo>
                    <a:pt x="4335" y="650"/>
                  </a:lnTo>
                  <a:lnTo>
                    <a:pt x="4299" y="636"/>
                  </a:lnTo>
                  <a:lnTo>
                    <a:pt x="4294" y="655"/>
                  </a:lnTo>
                  <a:close/>
                  <a:moveTo>
                    <a:pt x="4223" y="629"/>
                  </a:moveTo>
                  <a:lnTo>
                    <a:pt x="4259" y="641"/>
                  </a:lnTo>
                  <a:lnTo>
                    <a:pt x="4266" y="624"/>
                  </a:lnTo>
                  <a:lnTo>
                    <a:pt x="4231" y="610"/>
                  </a:lnTo>
                  <a:lnTo>
                    <a:pt x="4223" y="629"/>
                  </a:lnTo>
                  <a:close/>
                  <a:moveTo>
                    <a:pt x="4153" y="601"/>
                  </a:moveTo>
                  <a:lnTo>
                    <a:pt x="4188" y="615"/>
                  </a:lnTo>
                  <a:lnTo>
                    <a:pt x="4195" y="596"/>
                  </a:lnTo>
                  <a:lnTo>
                    <a:pt x="4160" y="584"/>
                  </a:lnTo>
                  <a:lnTo>
                    <a:pt x="4153" y="601"/>
                  </a:lnTo>
                  <a:close/>
                  <a:moveTo>
                    <a:pt x="4082" y="575"/>
                  </a:moveTo>
                  <a:lnTo>
                    <a:pt x="4117" y="587"/>
                  </a:lnTo>
                  <a:lnTo>
                    <a:pt x="4124" y="570"/>
                  </a:lnTo>
                  <a:lnTo>
                    <a:pt x="4089" y="556"/>
                  </a:lnTo>
                  <a:lnTo>
                    <a:pt x="4082" y="575"/>
                  </a:lnTo>
                  <a:close/>
                  <a:moveTo>
                    <a:pt x="4011" y="546"/>
                  </a:moveTo>
                  <a:lnTo>
                    <a:pt x="4046" y="561"/>
                  </a:lnTo>
                  <a:lnTo>
                    <a:pt x="4053" y="544"/>
                  </a:lnTo>
                  <a:lnTo>
                    <a:pt x="4018" y="530"/>
                  </a:lnTo>
                  <a:lnTo>
                    <a:pt x="4011" y="546"/>
                  </a:lnTo>
                  <a:close/>
                  <a:moveTo>
                    <a:pt x="3940" y="520"/>
                  </a:moveTo>
                  <a:lnTo>
                    <a:pt x="3975" y="535"/>
                  </a:lnTo>
                  <a:lnTo>
                    <a:pt x="3982" y="516"/>
                  </a:lnTo>
                  <a:lnTo>
                    <a:pt x="3947" y="501"/>
                  </a:lnTo>
                  <a:lnTo>
                    <a:pt x="3940" y="520"/>
                  </a:lnTo>
                  <a:close/>
                  <a:moveTo>
                    <a:pt x="3869" y="494"/>
                  </a:moveTo>
                  <a:lnTo>
                    <a:pt x="3904" y="506"/>
                  </a:lnTo>
                  <a:lnTo>
                    <a:pt x="3911" y="490"/>
                  </a:lnTo>
                  <a:lnTo>
                    <a:pt x="3876" y="475"/>
                  </a:lnTo>
                  <a:lnTo>
                    <a:pt x="3869" y="494"/>
                  </a:lnTo>
                  <a:close/>
                  <a:moveTo>
                    <a:pt x="3798" y="466"/>
                  </a:moveTo>
                  <a:lnTo>
                    <a:pt x="3833" y="480"/>
                  </a:lnTo>
                  <a:lnTo>
                    <a:pt x="3840" y="461"/>
                  </a:lnTo>
                  <a:lnTo>
                    <a:pt x="3805" y="449"/>
                  </a:lnTo>
                  <a:lnTo>
                    <a:pt x="3798" y="466"/>
                  </a:lnTo>
                  <a:close/>
                  <a:moveTo>
                    <a:pt x="3727" y="440"/>
                  </a:moveTo>
                  <a:lnTo>
                    <a:pt x="3762" y="452"/>
                  </a:lnTo>
                  <a:lnTo>
                    <a:pt x="3769" y="435"/>
                  </a:lnTo>
                  <a:lnTo>
                    <a:pt x="3734" y="421"/>
                  </a:lnTo>
                  <a:lnTo>
                    <a:pt x="3727" y="440"/>
                  </a:lnTo>
                  <a:close/>
                  <a:moveTo>
                    <a:pt x="3658" y="412"/>
                  </a:moveTo>
                  <a:lnTo>
                    <a:pt x="3691" y="426"/>
                  </a:lnTo>
                  <a:lnTo>
                    <a:pt x="3698" y="409"/>
                  </a:lnTo>
                  <a:lnTo>
                    <a:pt x="3663" y="395"/>
                  </a:lnTo>
                  <a:lnTo>
                    <a:pt x="3658" y="412"/>
                  </a:lnTo>
                  <a:close/>
                  <a:moveTo>
                    <a:pt x="3587" y="386"/>
                  </a:moveTo>
                  <a:lnTo>
                    <a:pt x="3623" y="400"/>
                  </a:lnTo>
                  <a:lnTo>
                    <a:pt x="3628" y="381"/>
                  </a:lnTo>
                  <a:lnTo>
                    <a:pt x="3592" y="367"/>
                  </a:lnTo>
                  <a:lnTo>
                    <a:pt x="3587" y="386"/>
                  </a:lnTo>
                  <a:close/>
                  <a:moveTo>
                    <a:pt x="3516" y="360"/>
                  </a:moveTo>
                  <a:lnTo>
                    <a:pt x="3552" y="371"/>
                  </a:lnTo>
                  <a:lnTo>
                    <a:pt x="3557" y="355"/>
                  </a:lnTo>
                  <a:lnTo>
                    <a:pt x="3523" y="341"/>
                  </a:lnTo>
                  <a:lnTo>
                    <a:pt x="3516" y="360"/>
                  </a:lnTo>
                  <a:close/>
                  <a:moveTo>
                    <a:pt x="3445" y="331"/>
                  </a:moveTo>
                  <a:lnTo>
                    <a:pt x="3481" y="345"/>
                  </a:lnTo>
                  <a:lnTo>
                    <a:pt x="3488" y="326"/>
                  </a:lnTo>
                  <a:lnTo>
                    <a:pt x="3453" y="315"/>
                  </a:lnTo>
                  <a:lnTo>
                    <a:pt x="3445" y="331"/>
                  </a:lnTo>
                  <a:close/>
                  <a:moveTo>
                    <a:pt x="3375" y="305"/>
                  </a:moveTo>
                  <a:lnTo>
                    <a:pt x="3410" y="317"/>
                  </a:lnTo>
                  <a:lnTo>
                    <a:pt x="3417" y="300"/>
                  </a:lnTo>
                  <a:lnTo>
                    <a:pt x="3382" y="286"/>
                  </a:lnTo>
                  <a:lnTo>
                    <a:pt x="3375" y="305"/>
                  </a:lnTo>
                  <a:close/>
                  <a:moveTo>
                    <a:pt x="3304" y="277"/>
                  </a:moveTo>
                  <a:lnTo>
                    <a:pt x="3339" y="291"/>
                  </a:lnTo>
                  <a:lnTo>
                    <a:pt x="3346" y="274"/>
                  </a:lnTo>
                  <a:lnTo>
                    <a:pt x="3311" y="260"/>
                  </a:lnTo>
                  <a:lnTo>
                    <a:pt x="3304" y="277"/>
                  </a:lnTo>
                  <a:close/>
                  <a:moveTo>
                    <a:pt x="3233" y="251"/>
                  </a:moveTo>
                  <a:lnTo>
                    <a:pt x="3268" y="265"/>
                  </a:lnTo>
                  <a:lnTo>
                    <a:pt x="3275" y="246"/>
                  </a:lnTo>
                  <a:lnTo>
                    <a:pt x="3240" y="232"/>
                  </a:lnTo>
                  <a:lnTo>
                    <a:pt x="3233" y="251"/>
                  </a:lnTo>
                  <a:close/>
                  <a:moveTo>
                    <a:pt x="3162" y="225"/>
                  </a:moveTo>
                  <a:lnTo>
                    <a:pt x="3197" y="237"/>
                  </a:lnTo>
                  <a:lnTo>
                    <a:pt x="3204" y="220"/>
                  </a:lnTo>
                  <a:lnTo>
                    <a:pt x="3169" y="206"/>
                  </a:lnTo>
                  <a:lnTo>
                    <a:pt x="3162" y="225"/>
                  </a:lnTo>
                  <a:close/>
                  <a:moveTo>
                    <a:pt x="3091" y="196"/>
                  </a:moveTo>
                  <a:lnTo>
                    <a:pt x="3126" y="211"/>
                  </a:lnTo>
                  <a:lnTo>
                    <a:pt x="3133" y="192"/>
                  </a:lnTo>
                  <a:lnTo>
                    <a:pt x="3098" y="180"/>
                  </a:lnTo>
                  <a:lnTo>
                    <a:pt x="3091" y="196"/>
                  </a:lnTo>
                  <a:close/>
                  <a:moveTo>
                    <a:pt x="3022" y="180"/>
                  </a:moveTo>
                  <a:lnTo>
                    <a:pt x="3053" y="182"/>
                  </a:lnTo>
                  <a:lnTo>
                    <a:pt x="3055" y="182"/>
                  </a:lnTo>
                  <a:lnTo>
                    <a:pt x="3062" y="166"/>
                  </a:lnTo>
                  <a:lnTo>
                    <a:pt x="3058" y="163"/>
                  </a:lnTo>
                  <a:lnTo>
                    <a:pt x="3058" y="163"/>
                  </a:lnTo>
                  <a:lnTo>
                    <a:pt x="3022" y="161"/>
                  </a:lnTo>
                  <a:lnTo>
                    <a:pt x="3022" y="180"/>
                  </a:lnTo>
                  <a:close/>
                  <a:moveTo>
                    <a:pt x="2946" y="177"/>
                  </a:moveTo>
                  <a:lnTo>
                    <a:pt x="2984" y="177"/>
                  </a:lnTo>
                  <a:lnTo>
                    <a:pt x="2984" y="158"/>
                  </a:lnTo>
                  <a:lnTo>
                    <a:pt x="2946" y="158"/>
                  </a:lnTo>
                  <a:lnTo>
                    <a:pt x="2946" y="177"/>
                  </a:lnTo>
                  <a:close/>
                  <a:moveTo>
                    <a:pt x="2871" y="173"/>
                  </a:moveTo>
                  <a:lnTo>
                    <a:pt x="2909" y="175"/>
                  </a:lnTo>
                  <a:lnTo>
                    <a:pt x="2909" y="156"/>
                  </a:lnTo>
                  <a:lnTo>
                    <a:pt x="2871" y="154"/>
                  </a:lnTo>
                  <a:lnTo>
                    <a:pt x="2871" y="173"/>
                  </a:lnTo>
                  <a:close/>
                  <a:moveTo>
                    <a:pt x="2795" y="168"/>
                  </a:moveTo>
                  <a:lnTo>
                    <a:pt x="2833" y="170"/>
                  </a:lnTo>
                  <a:lnTo>
                    <a:pt x="2833" y="151"/>
                  </a:lnTo>
                  <a:lnTo>
                    <a:pt x="2795" y="149"/>
                  </a:lnTo>
                  <a:lnTo>
                    <a:pt x="2795" y="168"/>
                  </a:lnTo>
                  <a:close/>
                  <a:moveTo>
                    <a:pt x="2719" y="163"/>
                  </a:moveTo>
                  <a:lnTo>
                    <a:pt x="2757" y="166"/>
                  </a:lnTo>
                  <a:lnTo>
                    <a:pt x="2757" y="147"/>
                  </a:lnTo>
                  <a:lnTo>
                    <a:pt x="2719" y="144"/>
                  </a:lnTo>
                  <a:lnTo>
                    <a:pt x="2719" y="163"/>
                  </a:lnTo>
                  <a:close/>
                  <a:moveTo>
                    <a:pt x="2644" y="161"/>
                  </a:moveTo>
                  <a:lnTo>
                    <a:pt x="2682" y="163"/>
                  </a:lnTo>
                  <a:lnTo>
                    <a:pt x="2682" y="144"/>
                  </a:lnTo>
                  <a:lnTo>
                    <a:pt x="2644" y="142"/>
                  </a:lnTo>
                  <a:lnTo>
                    <a:pt x="2644" y="161"/>
                  </a:lnTo>
                  <a:close/>
                  <a:moveTo>
                    <a:pt x="2568" y="156"/>
                  </a:moveTo>
                  <a:lnTo>
                    <a:pt x="2606" y="158"/>
                  </a:lnTo>
                  <a:lnTo>
                    <a:pt x="2606" y="140"/>
                  </a:lnTo>
                  <a:lnTo>
                    <a:pt x="2568" y="137"/>
                  </a:lnTo>
                  <a:lnTo>
                    <a:pt x="2568" y="156"/>
                  </a:lnTo>
                  <a:close/>
                  <a:moveTo>
                    <a:pt x="2492" y="151"/>
                  </a:moveTo>
                  <a:lnTo>
                    <a:pt x="2530" y="154"/>
                  </a:lnTo>
                  <a:lnTo>
                    <a:pt x="2530" y="135"/>
                  </a:lnTo>
                  <a:lnTo>
                    <a:pt x="2492" y="132"/>
                  </a:lnTo>
                  <a:lnTo>
                    <a:pt x="2492" y="151"/>
                  </a:lnTo>
                  <a:close/>
                  <a:moveTo>
                    <a:pt x="2417" y="149"/>
                  </a:moveTo>
                  <a:lnTo>
                    <a:pt x="2455" y="149"/>
                  </a:lnTo>
                  <a:lnTo>
                    <a:pt x="2455" y="132"/>
                  </a:lnTo>
                  <a:lnTo>
                    <a:pt x="2417" y="130"/>
                  </a:lnTo>
                  <a:lnTo>
                    <a:pt x="2417" y="149"/>
                  </a:lnTo>
                  <a:close/>
                  <a:moveTo>
                    <a:pt x="2341" y="144"/>
                  </a:moveTo>
                  <a:lnTo>
                    <a:pt x="2379" y="147"/>
                  </a:lnTo>
                  <a:lnTo>
                    <a:pt x="2381" y="128"/>
                  </a:lnTo>
                  <a:lnTo>
                    <a:pt x="2343" y="125"/>
                  </a:lnTo>
                  <a:lnTo>
                    <a:pt x="2341" y="144"/>
                  </a:lnTo>
                  <a:close/>
                  <a:moveTo>
                    <a:pt x="2265" y="140"/>
                  </a:moveTo>
                  <a:lnTo>
                    <a:pt x="2303" y="142"/>
                  </a:lnTo>
                  <a:lnTo>
                    <a:pt x="2306" y="123"/>
                  </a:lnTo>
                  <a:lnTo>
                    <a:pt x="2268" y="121"/>
                  </a:lnTo>
                  <a:lnTo>
                    <a:pt x="2265" y="140"/>
                  </a:lnTo>
                  <a:close/>
                  <a:moveTo>
                    <a:pt x="2190" y="137"/>
                  </a:moveTo>
                  <a:lnTo>
                    <a:pt x="2228" y="137"/>
                  </a:lnTo>
                  <a:lnTo>
                    <a:pt x="2230" y="118"/>
                  </a:lnTo>
                  <a:lnTo>
                    <a:pt x="2192" y="118"/>
                  </a:lnTo>
                  <a:lnTo>
                    <a:pt x="2190" y="137"/>
                  </a:lnTo>
                  <a:close/>
                  <a:moveTo>
                    <a:pt x="2114" y="132"/>
                  </a:moveTo>
                  <a:lnTo>
                    <a:pt x="2152" y="135"/>
                  </a:lnTo>
                  <a:lnTo>
                    <a:pt x="2154" y="116"/>
                  </a:lnTo>
                  <a:lnTo>
                    <a:pt x="2116" y="114"/>
                  </a:lnTo>
                  <a:lnTo>
                    <a:pt x="2114" y="132"/>
                  </a:lnTo>
                  <a:close/>
                  <a:moveTo>
                    <a:pt x="2038" y="128"/>
                  </a:moveTo>
                  <a:lnTo>
                    <a:pt x="2076" y="130"/>
                  </a:lnTo>
                  <a:lnTo>
                    <a:pt x="2079" y="111"/>
                  </a:lnTo>
                  <a:lnTo>
                    <a:pt x="2041" y="109"/>
                  </a:lnTo>
                  <a:lnTo>
                    <a:pt x="2038" y="128"/>
                  </a:lnTo>
                  <a:close/>
                  <a:moveTo>
                    <a:pt x="1963" y="123"/>
                  </a:moveTo>
                  <a:lnTo>
                    <a:pt x="2001" y="125"/>
                  </a:lnTo>
                  <a:lnTo>
                    <a:pt x="2003" y="106"/>
                  </a:lnTo>
                  <a:lnTo>
                    <a:pt x="1965" y="104"/>
                  </a:lnTo>
                  <a:lnTo>
                    <a:pt x="1963" y="123"/>
                  </a:lnTo>
                  <a:close/>
                  <a:moveTo>
                    <a:pt x="1887" y="121"/>
                  </a:moveTo>
                  <a:lnTo>
                    <a:pt x="1925" y="123"/>
                  </a:lnTo>
                  <a:lnTo>
                    <a:pt x="1927" y="104"/>
                  </a:lnTo>
                  <a:lnTo>
                    <a:pt x="1889" y="102"/>
                  </a:lnTo>
                  <a:lnTo>
                    <a:pt x="1887" y="121"/>
                  </a:lnTo>
                  <a:close/>
                  <a:moveTo>
                    <a:pt x="1811" y="116"/>
                  </a:moveTo>
                  <a:lnTo>
                    <a:pt x="1849" y="118"/>
                  </a:lnTo>
                  <a:lnTo>
                    <a:pt x="1852" y="99"/>
                  </a:lnTo>
                  <a:lnTo>
                    <a:pt x="1814" y="97"/>
                  </a:lnTo>
                  <a:lnTo>
                    <a:pt x="1811" y="116"/>
                  </a:lnTo>
                  <a:close/>
                  <a:moveTo>
                    <a:pt x="1736" y="111"/>
                  </a:moveTo>
                  <a:lnTo>
                    <a:pt x="1774" y="114"/>
                  </a:lnTo>
                  <a:lnTo>
                    <a:pt x="1776" y="95"/>
                  </a:lnTo>
                  <a:lnTo>
                    <a:pt x="1738" y="92"/>
                  </a:lnTo>
                  <a:lnTo>
                    <a:pt x="1736" y="111"/>
                  </a:lnTo>
                  <a:close/>
                  <a:moveTo>
                    <a:pt x="1662" y="109"/>
                  </a:moveTo>
                  <a:lnTo>
                    <a:pt x="1698" y="109"/>
                  </a:lnTo>
                  <a:lnTo>
                    <a:pt x="1700" y="92"/>
                  </a:lnTo>
                  <a:lnTo>
                    <a:pt x="1662" y="90"/>
                  </a:lnTo>
                  <a:lnTo>
                    <a:pt x="1662" y="109"/>
                  </a:lnTo>
                  <a:close/>
                  <a:moveTo>
                    <a:pt x="1587" y="104"/>
                  </a:moveTo>
                  <a:lnTo>
                    <a:pt x="1625" y="106"/>
                  </a:lnTo>
                  <a:lnTo>
                    <a:pt x="1625" y="88"/>
                  </a:lnTo>
                  <a:lnTo>
                    <a:pt x="1587" y="85"/>
                  </a:lnTo>
                  <a:lnTo>
                    <a:pt x="1587" y="104"/>
                  </a:lnTo>
                  <a:close/>
                  <a:moveTo>
                    <a:pt x="1511" y="99"/>
                  </a:moveTo>
                  <a:lnTo>
                    <a:pt x="1549" y="102"/>
                  </a:lnTo>
                  <a:lnTo>
                    <a:pt x="1549" y="83"/>
                  </a:lnTo>
                  <a:lnTo>
                    <a:pt x="1511" y="80"/>
                  </a:lnTo>
                  <a:lnTo>
                    <a:pt x="1511" y="99"/>
                  </a:lnTo>
                  <a:close/>
                  <a:moveTo>
                    <a:pt x="1435" y="97"/>
                  </a:moveTo>
                  <a:lnTo>
                    <a:pt x="1473" y="97"/>
                  </a:lnTo>
                  <a:lnTo>
                    <a:pt x="1473" y="78"/>
                  </a:lnTo>
                  <a:lnTo>
                    <a:pt x="1435" y="78"/>
                  </a:lnTo>
                  <a:lnTo>
                    <a:pt x="1435" y="97"/>
                  </a:lnTo>
                  <a:close/>
                  <a:moveTo>
                    <a:pt x="1360" y="92"/>
                  </a:moveTo>
                  <a:lnTo>
                    <a:pt x="1398" y="95"/>
                  </a:lnTo>
                  <a:lnTo>
                    <a:pt x="1398" y="76"/>
                  </a:lnTo>
                  <a:lnTo>
                    <a:pt x="1360" y="73"/>
                  </a:lnTo>
                  <a:lnTo>
                    <a:pt x="1360" y="92"/>
                  </a:lnTo>
                  <a:close/>
                  <a:moveTo>
                    <a:pt x="1284" y="88"/>
                  </a:moveTo>
                  <a:lnTo>
                    <a:pt x="1322" y="90"/>
                  </a:lnTo>
                  <a:lnTo>
                    <a:pt x="1322" y="71"/>
                  </a:lnTo>
                  <a:lnTo>
                    <a:pt x="1284" y="69"/>
                  </a:lnTo>
                  <a:lnTo>
                    <a:pt x="1284" y="88"/>
                  </a:lnTo>
                  <a:close/>
                  <a:moveTo>
                    <a:pt x="1208" y="83"/>
                  </a:moveTo>
                  <a:lnTo>
                    <a:pt x="1246" y="85"/>
                  </a:lnTo>
                  <a:lnTo>
                    <a:pt x="1246" y="66"/>
                  </a:lnTo>
                  <a:lnTo>
                    <a:pt x="1208" y="64"/>
                  </a:lnTo>
                  <a:lnTo>
                    <a:pt x="1208" y="83"/>
                  </a:lnTo>
                  <a:close/>
                  <a:moveTo>
                    <a:pt x="1133" y="80"/>
                  </a:moveTo>
                  <a:lnTo>
                    <a:pt x="1171" y="83"/>
                  </a:lnTo>
                  <a:lnTo>
                    <a:pt x="1171" y="64"/>
                  </a:lnTo>
                  <a:lnTo>
                    <a:pt x="1133" y="62"/>
                  </a:lnTo>
                  <a:lnTo>
                    <a:pt x="1133" y="80"/>
                  </a:lnTo>
                  <a:close/>
                  <a:moveTo>
                    <a:pt x="1057" y="76"/>
                  </a:moveTo>
                  <a:lnTo>
                    <a:pt x="1095" y="78"/>
                  </a:lnTo>
                  <a:lnTo>
                    <a:pt x="1095" y="59"/>
                  </a:lnTo>
                  <a:lnTo>
                    <a:pt x="1057" y="57"/>
                  </a:lnTo>
                  <a:lnTo>
                    <a:pt x="1057" y="76"/>
                  </a:lnTo>
                  <a:close/>
                  <a:moveTo>
                    <a:pt x="981" y="71"/>
                  </a:moveTo>
                  <a:lnTo>
                    <a:pt x="1019" y="73"/>
                  </a:lnTo>
                  <a:lnTo>
                    <a:pt x="1019" y="54"/>
                  </a:lnTo>
                  <a:lnTo>
                    <a:pt x="981" y="52"/>
                  </a:lnTo>
                  <a:lnTo>
                    <a:pt x="981" y="71"/>
                  </a:lnTo>
                  <a:close/>
                  <a:moveTo>
                    <a:pt x="906" y="69"/>
                  </a:moveTo>
                  <a:lnTo>
                    <a:pt x="944" y="69"/>
                  </a:lnTo>
                  <a:lnTo>
                    <a:pt x="944" y="50"/>
                  </a:lnTo>
                  <a:lnTo>
                    <a:pt x="906" y="50"/>
                  </a:lnTo>
                  <a:lnTo>
                    <a:pt x="906" y="69"/>
                  </a:lnTo>
                  <a:close/>
                  <a:moveTo>
                    <a:pt x="830" y="64"/>
                  </a:moveTo>
                  <a:lnTo>
                    <a:pt x="868" y="66"/>
                  </a:lnTo>
                  <a:lnTo>
                    <a:pt x="868" y="47"/>
                  </a:lnTo>
                  <a:lnTo>
                    <a:pt x="830" y="45"/>
                  </a:lnTo>
                  <a:lnTo>
                    <a:pt x="830" y="64"/>
                  </a:lnTo>
                  <a:close/>
                  <a:moveTo>
                    <a:pt x="754" y="59"/>
                  </a:moveTo>
                  <a:lnTo>
                    <a:pt x="792" y="62"/>
                  </a:lnTo>
                  <a:lnTo>
                    <a:pt x="792" y="43"/>
                  </a:lnTo>
                  <a:lnTo>
                    <a:pt x="754" y="40"/>
                  </a:lnTo>
                  <a:lnTo>
                    <a:pt x="754" y="59"/>
                  </a:lnTo>
                  <a:close/>
                  <a:moveTo>
                    <a:pt x="679" y="57"/>
                  </a:moveTo>
                  <a:lnTo>
                    <a:pt x="716" y="57"/>
                  </a:lnTo>
                  <a:lnTo>
                    <a:pt x="719" y="38"/>
                  </a:lnTo>
                  <a:lnTo>
                    <a:pt x="681" y="38"/>
                  </a:lnTo>
                  <a:lnTo>
                    <a:pt x="679" y="57"/>
                  </a:lnTo>
                  <a:close/>
                  <a:moveTo>
                    <a:pt x="603" y="52"/>
                  </a:moveTo>
                  <a:lnTo>
                    <a:pt x="641" y="54"/>
                  </a:lnTo>
                  <a:lnTo>
                    <a:pt x="643" y="35"/>
                  </a:lnTo>
                  <a:lnTo>
                    <a:pt x="605" y="33"/>
                  </a:lnTo>
                  <a:lnTo>
                    <a:pt x="603" y="52"/>
                  </a:lnTo>
                  <a:close/>
                  <a:moveTo>
                    <a:pt x="527" y="47"/>
                  </a:moveTo>
                  <a:lnTo>
                    <a:pt x="565" y="50"/>
                  </a:lnTo>
                  <a:lnTo>
                    <a:pt x="568" y="31"/>
                  </a:lnTo>
                  <a:lnTo>
                    <a:pt x="530" y="28"/>
                  </a:lnTo>
                  <a:lnTo>
                    <a:pt x="527" y="47"/>
                  </a:lnTo>
                  <a:close/>
                  <a:moveTo>
                    <a:pt x="452" y="43"/>
                  </a:moveTo>
                  <a:lnTo>
                    <a:pt x="489" y="45"/>
                  </a:lnTo>
                  <a:lnTo>
                    <a:pt x="492" y="26"/>
                  </a:lnTo>
                  <a:lnTo>
                    <a:pt x="454" y="24"/>
                  </a:lnTo>
                  <a:lnTo>
                    <a:pt x="452" y="43"/>
                  </a:lnTo>
                  <a:close/>
                  <a:moveTo>
                    <a:pt x="376" y="40"/>
                  </a:moveTo>
                  <a:lnTo>
                    <a:pt x="414" y="43"/>
                  </a:lnTo>
                  <a:lnTo>
                    <a:pt x="416" y="24"/>
                  </a:lnTo>
                  <a:lnTo>
                    <a:pt x="378" y="21"/>
                  </a:lnTo>
                  <a:lnTo>
                    <a:pt x="376" y="40"/>
                  </a:lnTo>
                  <a:close/>
                  <a:moveTo>
                    <a:pt x="300" y="35"/>
                  </a:moveTo>
                  <a:lnTo>
                    <a:pt x="338" y="38"/>
                  </a:lnTo>
                  <a:lnTo>
                    <a:pt x="340" y="19"/>
                  </a:lnTo>
                  <a:lnTo>
                    <a:pt x="303" y="17"/>
                  </a:lnTo>
                  <a:lnTo>
                    <a:pt x="300" y="35"/>
                  </a:lnTo>
                  <a:close/>
                  <a:moveTo>
                    <a:pt x="225" y="31"/>
                  </a:moveTo>
                  <a:lnTo>
                    <a:pt x="262" y="33"/>
                  </a:lnTo>
                  <a:lnTo>
                    <a:pt x="265" y="14"/>
                  </a:lnTo>
                  <a:lnTo>
                    <a:pt x="227" y="12"/>
                  </a:lnTo>
                  <a:lnTo>
                    <a:pt x="225" y="31"/>
                  </a:lnTo>
                  <a:close/>
                  <a:moveTo>
                    <a:pt x="149" y="28"/>
                  </a:moveTo>
                  <a:lnTo>
                    <a:pt x="187" y="28"/>
                  </a:lnTo>
                  <a:lnTo>
                    <a:pt x="189" y="9"/>
                  </a:lnTo>
                  <a:lnTo>
                    <a:pt x="151" y="9"/>
                  </a:lnTo>
                  <a:lnTo>
                    <a:pt x="149" y="28"/>
                  </a:lnTo>
                  <a:close/>
                  <a:moveTo>
                    <a:pt x="73" y="24"/>
                  </a:moveTo>
                  <a:lnTo>
                    <a:pt x="111" y="26"/>
                  </a:lnTo>
                  <a:lnTo>
                    <a:pt x="113" y="7"/>
                  </a:lnTo>
                  <a:lnTo>
                    <a:pt x="76" y="5"/>
                  </a:lnTo>
                  <a:lnTo>
                    <a:pt x="73" y="24"/>
                  </a:lnTo>
                  <a:close/>
                  <a:moveTo>
                    <a:pt x="0" y="19"/>
                  </a:moveTo>
                  <a:lnTo>
                    <a:pt x="35" y="21"/>
                  </a:lnTo>
                  <a:lnTo>
                    <a:pt x="38" y="2"/>
                  </a:lnTo>
                  <a:lnTo>
                    <a:pt x="0" y="0"/>
                  </a:lnTo>
                  <a:lnTo>
                    <a:pt x="0" y="19"/>
                  </a:lnTo>
                  <a:close/>
                </a:path>
              </a:pathLst>
            </a:custGeom>
            <a:solidFill>
              <a:schemeClr val="tx2">
                <a:lumMod val="40000"/>
                <a:lumOff val="60000"/>
              </a:schemeClr>
            </a:solidFill>
            <a:ln>
              <a:noFill/>
            </a:ln>
            <a:extLst/>
          </p:spPr>
          <p:txBody>
            <a:bodyPr vert="horz" wrap="square" lIns="91429" tIns="45716" rIns="91429" bIns="45716"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 name="Freeform 9"/>
            <p:cNvSpPr>
              <a:spLocks noEditPoints="1"/>
            </p:cNvSpPr>
            <p:nvPr/>
          </p:nvSpPr>
          <p:spPr bwMode="auto">
            <a:xfrm>
              <a:off x="6082670" y="3312072"/>
              <a:ext cx="2304686" cy="110346"/>
            </a:xfrm>
            <a:custGeom>
              <a:avLst/>
              <a:gdLst>
                <a:gd name="T0" fmla="*/ 12 w 3112"/>
                <a:gd name="T1" fmla="*/ 149 h 149"/>
                <a:gd name="T2" fmla="*/ 50 w 3112"/>
                <a:gd name="T3" fmla="*/ 147 h 149"/>
                <a:gd name="T4" fmla="*/ 126 w 3112"/>
                <a:gd name="T5" fmla="*/ 125 h 149"/>
                <a:gd name="T6" fmla="*/ 237 w 3112"/>
                <a:gd name="T7" fmla="*/ 121 h 149"/>
                <a:gd name="T8" fmla="*/ 237 w 3112"/>
                <a:gd name="T9" fmla="*/ 121 h 149"/>
                <a:gd name="T10" fmla="*/ 315 w 3112"/>
                <a:gd name="T11" fmla="*/ 135 h 149"/>
                <a:gd name="T12" fmla="*/ 353 w 3112"/>
                <a:gd name="T13" fmla="*/ 135 h 149"/>
                <a:gd name="T14" fmla="*/ 426 w 3112"/>
                <a:gd name="T15" fmla="*/ 114 h 149"/>
                <a:gd name="T16" fmla="*/ 539 w 3112"/>
                <a:gd name="T17" fmla="*/ 109 h 149"/>
                <a:gd name="T18" fmla="*/ 539 w 3112"/>
                <a:gd name="T19" fmla="*/ 109 h 149"/>
                <a:gd name="T20" fmla="*/ 617 w 3112"/>
                <a:gd name="T21" fmla="*/ 123 h 149"/>
                <a:gd name="T22" fmla="*/ 655 w 3112"/>
                <a:gd name="T23" fmla="*/ 123 h 149"/>
                <a:gd name="T24" fmla="*/ 729 w 3112"/>
                <a:gd name="T25" fmla="*/ 99 h 149"/>
                <a:gd name="T26" fmla="*/ 842 w 3112"/>
                <a:gd name="T27" fmla="*/ 95 h 149"/>
                <a:gd name="T28" fmla="*/ 842 w 3112"/>
                <a:gd name="T29" fmla="*/ 95 h 149"/>
                <a:gd name="T30" fmla="*/ 920 w 3112"/>
                <a:gd name="T31" fmla="*/ 111 h 149"/>
                <a:gd name="T32" fmla="*/ 958 w 3112"/>
                <a:gd name="T33" fmla="*/ 109 h 149"/>
                <a:gd name="T34" fmla="*/ 1031 w 3112"/>
                <a:gd name="T35" fmla="*/ 88 h 149"/>
                <a:gd name="T36" fmla="*/ 1145 w 3112"/>
                <a:gd name="T37" fmla="*/ 83 h 149"/>
                <a:gd name="T38" fmla="*/ 1145 w 3112"/>
                <a:gd name="T39" fmla="*/ 83 h 149"/>
                <a:gd name="T40" fmla="*/ 1220 w 3112"/>
                <a:gd name="T41" fmla="*/ 99 h 149"/>
                <a:gd name="T42" fmla="*/ 1258 w 3112"/>
                <a:gd name="T43" fmla="*/ 97 h 149"/>
                <a:gd name="T44" fmla="*/ 1334 w 3112"/>
                <a:gd name="T45" fmla="*/ 76 h 149"/>
                <a:gd name="T46" fmla="*/ 1448 w 3112"/>
                <a:gd name="T47" fmla="*/ 71 h 149"/>
                <a:gd name="T48" fmla="*/ 1448 w 3112"/>
                <a:gd name="T49" fmla="*/ 71 h 149"/>
                <a:gd name="T50" fmla="*/ 1523 w 3112"/>
                <a:gd name="T51" fmla="*/ 85 h 149"/>
                <a:gd name="T52" fmla="*/ 1561 w 3112"/>
                <a:gd name="T53" fmla="*/ 85 h 149"/>
                <a:gd name="T54" fmla="*/ 1637 w 3112"/>
                <a:gd name="T55" fmla="*/ 62 h 149"/>
                <a:gd name="T56" fmla="*/ 1750 w 3112"/>
                <a:gd name="T57" fmla="*/ 57 h 149"/>
                <a:gd name="T58" fmla="*/ 1750 w 3112"/>
                <a:gd name="T59" fmla="*/ 57 h 149"/>
                <a:gd name="T60" fmla="*/ 1826 w 3112"/>
                <a:gd name="T61" fmla="*/ 73 h 149"/>
                <a:gd name="T62" fmla="*/ 1864 w 3112"/>
                <a:gd name="T63" fmla="*/ 71 h 149"/>
                <a:gd name="T64" fmla="*/ 1939 w 3112"/>
                <a:gd name="T65" fmla="*/ 50 h 149"/>
                <a:gd name="T66" fmla="*/ 2053 w 3112"/>
                <a:gd name="T67" fmla="*/ 45 h 149"/>
                <a:gd name="T68" fmla="*/ 2053 w 3112"/>
                <a:gd name="T69" fmla="*/ 45 h 149"/>
                <a:gd name="T70" fmla="*/ 2129 w 3112"/>
                <a:gd name="T71" fmla="*/ 62 h 149"/>
                <a:gd name="T72" fmla="*/ 2166 w 3112"/>
                <a:gd name="T73" fmla="*/ 59 h 149"/>
                <a:gd name="T74" fmla="*/ 2242 w 3112"/>
                <a:gd name="T75" fmla="*/ 38 h 149"/>
                <a:gd name="T76" fmla="*/ 2356 w 3112"/>
                <a:gd name="T77" fmla="*/ 33 h 149"/>
                <a:gd name="T78" fmla="*/ 2356 w 3112"/>
                <a:gd name="T79" fmla="*/ 33 h 149"/>
                <a:gd name="T80" fmla="*/ 2431 w 3112"/>
                <a:gd name="T81" fmla="*/ 47 h 149"/>
                <a:gd name="T82" fmla="*/ 2469 w 3112"/>
                <a:gd name="T83" fmla="*/ 47 h 149"/>
                <a:gd name="T84" fmla="*/ 2545 w 3112"/>
                <a:gd name="T85" fmla="*/ 24 h 149"/>
                <a:gd name="T86" fmla="*/ 2658 w 3112"/>
                <a:gd name="T87" fmla="*/ 19 h 149"/>
                <a:gd name="T88" fmla="*/ 2658 w 3112"/>
                <a:gd name="T89" fmla="*/ 19 h 149"/>
                <a:gd name="T90" fmla="*/ 2734 w 3112"/>
                <a:gd name="T91" fmla="*/ 36 h 149"/>
                <a:gd name="T92" fmla="*/ 2772 w 3112"/>
                <a:gd name="T93" fmla="*/ 33 h 149"/>
                <a:gd name="T94" fmla="*/ 2847 w 3112"/>
                <a:gd name="T95" fmla="*/ 12 h 149"/>
                <a:gd name="T96" fmla="*/ 2961 w 3112"/>
                <a:gd name="T97" fmla="*/ 7 h 149"/>
                <a:gd name="T98" fmla="*/ 2961 w 3112"/>
                <a:gd name="T99" fmla="*/ 7 h 149"/>
                <a:gd name="T100" fmla="*/ 3037 w 3112"/>
                <a:gd name="T101" fmla="*/ 24 h 149"/>
                <a:gd name="T102" fmla="*/ 3074 w 3112"/>
                <a:gd name="T103" fmla="*/ 21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3112" h="149">
                  <a:moveTo>
                    <a:pt x="12" y="130"/>
                  </a:moveTo>
                  <a:lnTo>
                    <a:pt x="0" y="130"/>
                  </a:lnTo>
                  <a:lnTo>
                    <a:pt x="0" y="149"/>
                  </a:lnTo>
                  <a:lnTo>
                    <a:pt x="12" y="149"/>
                  </a:lnTo>
                  <a:lnTo>
                    <a:pt x="12" y="130"/>
                  </a:lnTo>
                  <a:close/>
                  <a:moveTo>
                    <a:pt x="88" y="125"/>
                  </a:moveTo>
                  <a:lnTo>
                    <a:pt x="50" y="128"/>
                  </a:lnTo>
                  <a:lnTo>
                    <a:pt x="50" y="147"/>
                  </a:lnTo>
                  <a:lnTo>
                    <a:pt x="88" y="144"/>
                  </a:lnTo>
                  <a:lnTo>
                    <a:pt x="88" y="125"/>
                  </a:lnTo>
                  <a:close/>
                  <a:moveTo>
                    <a:pt x="163" y="123"/>
                  </a:moveTo>
                  <a:lnTo>
                    <a:pt x="126" y="125"/>
                  </a:lnTo>
                  <a:lnTo>
                    <a:pt x="126" y="144"/>
                  </a:lnTo>
                  <a:lnTo>
                    <a:pt x="163" y="142"/>
                  </a:lnTo>
                  <a:lnTo>
                    <a:pt x="163" y="123"/>
                  </a:lnTo>
                  <a:close/>
                  <a:moveTo>
                    <a:pt x="237" y="121"/>
                  </a:moveTo>
                  <a:lnTo>
                    <a:pt x="201" y="121"/>
                  </a:lnTo>
                  <a:lnTo>
                    <a:pt x="201" y="140"/>
                  </a:lnTo>
                  <a:lnTo>
                    <a:pt x="239" y="140"/>
                  </a:lnTo>
                  <a:lnTo>
                    <a:pt x="237" y="121"/>
                  </a:lnTo>
                  <a:close/>
                  <a:moveTo>
                    <a:pt x="312" y="118"/>
                  </a:moveTo>
                  <a:lnTo>
                    <a:pt x="275" y="118"/>
                  </a:lnTo>
                  <a:lnTo>
                    <a:pt x="277" y="137"/>
                  </a:lnTo>
                  <a:lnTo>
                    <a:pt x="315" y="135"/>
                  </a:lnTo>
                  <a:lnTo>
                    <a:pt x="312" y="118"/>
                  </a:lnTo>
                  <a:close/>
                  <a:moveTo>
                    <a:pt x="388" y="114"/>
                  </a:moveTo>
                  <a:lnTo>
                    <a:pt x="350" y="116"/>
                  </a:lnTo>
                  <a:lnTo>
                    <a:pt x="353" y="135"/>
                  </a:lnTo>
                  <a:lnTo>
                    <a:pt x="390" y="133"/>
                  </a:lnTo>
                  <a:lnTo>
                    <a:pt x="388" y="114"/>
                  </a:lnTo>
                  <a:close/>
                  <a:moveTo>
                    <a:pt x="464" y="111"/>
                  </a:moveTo>
                  <a:lnTo>
                    <a:pt x="426" y="114"/>
                  </a:lnTo>
                  <a:lnTo>
                    <a:pt x="428" y="133"/>
                  </a:lnTo>
                  <a:lnTo>
                    <a:pt x="466" y="130"/>
                  </a:lnTo>
                  <a:lnTo>
                    <a:pt x="464" y="111"/>
                  </a:lnTo>
                  <a:close/>
                  <a:moveTo>
                    <a:pt x="539" y="109"/>
                  </a:moveTo>
                  <a:lnTo>
                    <a:pt x="502" y="109"/>
                  </a:lnTo>
                  <a:lnTo>
                    <a:pt x="504" y="128"/>
                  </a:lnTo>
                  <a:lnTo>
                    <a:pt x="542" y="128"/>
                  </a:lnTo>
                  <a:lnTo>
                    <a:pt x="539" y="109"/>
                  </a:lnTo>
                  <a:close/>
                  <a:moveTo>
                    <a:pt x="615" y="104"/>
                  </a:moveTo>
                  <a:lnTo>
                    <a:pt x="577" y="107"/>
                  </a:lnTo>
                  <a:lnTo>
                    <a:pt x="580" y="125"/>
                  </a:lnTo>
                  <a:lnTo>
                    <a:pt x="617" y="123"/>
                  </a:lnTo>
                  <a:lnTo>
                    <a:pt x="615" y="104"/>
                  </a:lnTo>
                  <a:close/>
                  <a:moveTo>
                    <a:pt x="691" y="102"/>
                  </a:moveTo>
                  <a:lnTo>
                    <a:pt x="653" y="104"/>
                  </a:lnTo>
                  <a:lnTo>
                    <a:pt x="655" y="123"/>
                  </a:lnTo>
                  <a:lnTo>
                    <a:pt x="693" y="121"/>
                  </a:lnTo>
                  <a:lnTo>
                    <a:pt x="691" y="102"/>
                  </a:lnTo>
                  <a:close/>
                  <a:moveTo>
                    <a:pt x="766" y="99"/>
                  </a:moveTo>
                  <a:lnTo>
                    <a:pt x="729" y="99"/>
                  </a:lnTo>
                  <a:lnTo>
                    <a:pt x="731" y="118"/>
                  </a:lnTo>
                  <a:lnTo>
                    <a:pt x="769" y="118"/>
                  </a:lnTo>
                  <a:lnTo>
                    <a:pt x="766" y="99"/>
                  </a:lnTo>
                  <a:close/>
                  <a:moveTo>
                    <a:pt x="842" y="95"/>
                  </a:moveTo>
                  <a:lnTo>
                    <a:pt x="804" y="97"/>
                  </a:lnTo>
                  <a:lnTo>
                    <a:pt x="807" y="116"/>
                  </a:lnTo>
                  <a:lnTo>
                    <a:pt x="844" y="114"/>
                  </a:lnTo>
                  <a:lnTo>
                    <a:pt x="842" y="95"/>
                  </a:lnTo>
                  <a:close/>
                  <a:moveTo>
                    <a:pt x="918" y="92"/>
                  </a:moveTo>
                  <a:lnTo>
                    <a:pt x="880" y="95"/>
                  </a:lnTo>
                  <a:lnTo>
                    <a:pt x="882" y="114"/>
                  </a:lnTo>
                  <a:lnTo>
                    <a:pt x="920" y="111"/>
                  </a:lnTo>
                  <a:lnTo>
                    <a:pt x="918" y="92"/>
                  </a:lnTo>
                  <a:close/>
                  <a:moveTo>
                    <a:pt x="993" y="90"/>
                  </a:moveTo>
                  <a:lnTo>
                    <a:pt x="956" y="90"/>
                  </a:lnTo>
                  <a:lnTo>
                    <a:pt x="958" y="109"/>
                  </a:lnTo>
                  <a:lnTo>
                    <a:pt x="996" y="109"/>
                  </a:lnTo>
                  <a:lnTo>
                    <a:pt x="993" y="90"/>
                  </a:lnTo>
                  <a:close/>
                  <a:moveTo>
                    <a:pt x="1069" y="85"/>
                  </a:moveTo>
                  <a:lnTo>
                    <a:pt x="1031" y="88"/>
                  </a:lnTo>
                  <a:lnTo>
                    <a:pt x="1034" y="107"/>
                  </a:lnTo>
                  <a:lnTo>
                    <a:pt x="1072" y="104"/>
                  </a:lnTo>
                  <a:lnTo>
                    <a:pt x="1069" y="85"/>
                  </a:lnTo>
                  <a:close/>
                  <a:moveTo>
                    <a:pt x="1145" y="83"/>
                  </a:moveTo>
                  <a:lnTo>
                    <a:pt x="1107" y="85"/>
                  </a:lnTo>
                  <a:lnTo>
                    <a:pt x="1109" y="104"/>
                  </a:lnTo>
                  <a:lnTo>
                    <a:pt x="1145" y="102"/>
                  </a:lnTo>
                  <a:lnTo>
                    <a:pt x="1145" y="83"/>
                  </a:lnTo>
                  <a:close/>
                  <a:moveTo>
                    <a:pt x="1220" y="81"/>
                  </a:moveTo>
                  <a:lnTo>
                    <a:pt x="1183" y="81"/>
                  </a:lnTo>
                  <a:lnTo>
                    <a:pt x="1183" y="99"/>
                  </a:lnTo>
                  <a:lnTo>
                    <a:pt x="1220" y="99"/>
                  </a:lnTo>
                  <a:lnTo>
                    <a:pt x="1220" y="81"/>
                  </a:lnTo>
                  <a:close/>
                  <a:moveTo>
                    <a:pt x="1296" y="76"/>
                  </a:moveTo>
                  <a:lnTo>
                    <a:pt x="1258" y="78"/>
                  </a:lnTo>
                  <a:lnTo>
                    <a:pt x="1258" y="97"/>
                  </a:lnTo>
                  <a:lnTo>
                    <a:pt x="1296" y="95"/>
                  </a:lnTo>
                  <a:lnTo>
                    <a:pt x="1296" y="76"/>
                  </a:lnTo>
                  <a:close/>
                  <a:moveTo>
                    <a:pt x="1372" y="73"/>
                  </a:moveTo>
                  <a:lnTo>
                    <a:pt x="1334" y="76"/>
                  </a:lnTo>
                  <a:lnTo>
                    <a:pt x="1334" y="95"/>
                  </a:lnTo>
                  <a:lnTo>
                    <a:pt x="1372" y="92"/>
                  </a:lnTo>
                  <a:lnTo>
                    <a:pt x="1372" y="73"/>
                  </a:lnTo>
                  <a:close/>
                  <a:moveTo>
                    <a:pt x="1448" y="71"/>
                  </a:moveTo>
                  <a:lnTo>
                    <a:pt x="1410" y="71"/>
                  </a:lnTo>
                  <a:lnTo>
                    <a:pt x="1410" y="90"/>
                  </a:lnTo>
                  <a:lnTo>
                    <a:pt x="1448" y="90"/>
                  </a:lnTo>
                  <a:lnTo>
                    <a:pt x="1448" y="71"/>
                  </a:lnTo>
                  <a:close/>
                  <a:moveTo>
                    <a:pt x="1523" y="66"/>
                  </a:moveTo>
                  <a:lnTo>
                    <a:pt x="1485" y="69"/>
                  </a:lnTo>
                  <a:lnTo>
                    <a:pt x="1485" y="88"/>
                  </a:lnTo>
                  <a:lnTo>
                    <a:pt x="1523" y="85"/>
                  </a:lnTo>
                  <a:lnTo>
                    <a:pt x="1523" y="66"/>
                  </a:lnTo>
                  <a:close/>
                  <a:moveTo>
                    <a:pt x="1599" y="64"/>
                  </a:moveTo>
                  <a:lnTo>
                    <a:pt x="1561" y="66"/>
                  </a:lnTo>
                  <a:lnTo>
                    <a:pt x="1561" y="85"/>
                  </a:lnTo>
                  <a:lnTo>
                    <a:pt x="1599" y="83"/>
                  </a:lnTo>
                  <a:lnTo>
                    <a:pt x="1599" y="64"/>
                  </a:lnTo>
                  <a:close/>
                  <a:moveTo>
                    <a:pt x="1675" y="62"/>
                  </a:moveTo>
                  <a:lnTo>
                    <a:pt x="1637" y="62"/>
                  </a:lnTo>
                  <a:lnTo>
                    <a:pt x="1637" y="81"/>
                  </a:lnTo>
                  <a:lnTo>
                    <a:pt x="1675" y="81"/>
                  </a:lnTo>
                  <a:lnTo>
                    <a:pt x="1675" y="62"/>
                  </a:lnTo>
                  <a:close/>
                  <a:moveTo>
                    <a:pt x="1750" y="57"/>
                  </a:moveTo>
                  <a:lnTo>
                    <a:pt x="1712" y="59"/>
                  </a:lnTo>
                  <a:lnTo>
                    <a:pt x="1712" y="78"/>
                  </a:lnTo>
                  <a:lnTo>
                    <a:pt x="1750" y="76"/>
                  </a:lnTo>
                  <a:lnTo>
                    <a:pt x="1750" y="57"/>
                  </a:lnTo>
                  <a:close/>
                  <a:moveTo>
                    <a:pt x="1826" y="55"/>
                  </a:moveTo>
                  <a:lnTo>
                    <a:pt x="1788" y="57"/>
                  </a:lnTo>
                  <a:lnTo>
                    <a:pt x="1788" y="76"/>
                  </a:lnTo>
                  <a:lnTo>
                    <a:pt x="1826" y="73"/>
                  </a:lnTo>
                  <a:lnTo>
                    <a:pt x="1826" y="55"/>
                  </a:lnTo>
                  <a:close/>
                  <a:moveTo>
                    <a:pt x="1902" y="52"/>
                  </a:moveTo>
                  <a:lnTo>
                    <a:pt x="1864" y="52"/>
                  </a:lnTo>
                  <a:lnTo>
                    <a:pt x="1864" y="71"/>
                  </a:lnTo>
                  <a:lnTo>
                    <a:pt x="1902" y="71"/>
                  </a:lnTo>
                  <a:lnTo>
                    <a:pt x="1902" y="52"/>
                  </a:lnTo>
                  <a:close/>
                  <a:moveTo>
                    <a:pt x="1977" y="47"/>
                  </a:moveTo>
                  <a:lnTo>
                    <a:pt x="1939" y="50"/>
                  </a:lnTo>
                  <a:lnTo>
                    <a:pt x="1939" y="69"/>
                  </a:lnTo>
                  <a:lnTo>
                    <a:pt x="1977" y="66"/>
                  </a:lnTo>
                  <a:lnTo>
                    <a:pt x="1977" y="47"/>
                  </a:lnTo>
                  <a:close/>
                  <a:moveTo>
                    <a:pt x="2053" y="45"/>
                  </a:moveTo>
                  <a:lnTo>
                    <a:pt x="2015" y="47"/>
                  </a:lnTo>
                  <a:lnTo>
                    <a:pt x="2015" y="66"/>
                  </a:lnTo>
                  <a:lnTo>
                    <a:pt x="2053" y="64"/>
                  </a:lnTo>
                  <a:lnTo>
                    <a:pt x="2053" y="45"/>
                  </a:lnTo>
                  <a:close/>
                  <a:moveTo>
                    <a:pt x="2129" y="43"/>
                  </a:moveTo>
                  <a:lnTo>
                    <a:pt x="2091" y="43"/>
                  </a:lnTo>
                  <a:lnTo>
                    <a:pt x="2091" y="62"/>
                  </a:lnTo>
                  <a:lnTo>
                    <a:pt x="2129" y="62"/>
                  </a:lnTo>
                  <a:lnTo>
                    <a:pt x="2129" y="43"/>
                  </a:lnTo>
                  <a:close/>
                  <a:moveTo>
                    <a:pt x="2204" y="38"/>
                  </a:moveTo>
                  <a:lnTo>
                    <a:pt x="2166" y="40"/>
                  </a:lnTo>
                  <a:lnTo>
                    <a:pt x="2166" y="59"/>
                  </a:lnTo>
                  <a:lnTo>
                    <a:pt x="2204" y="57"/>
                  </a:lnTo>
                  <a:lnTo>
                    <a:pt x="2204" y="38"/>
                  </a:lnTo>
                  <a:close/>
                  <a:moveTo>
                    <a:pt x="2280" y="36"/>
                  </a:moveTo>
                  <a:lnTo>
                    <a:pt x="2242" y="38"/>
                  </a:lnTo>
                  <a:lnTo>
                    <a:pt x="2242" y="57"/>
                  </a:lnTo>
                  <a:lnTo>
                    <a:pt x="2280" y="55"/>
                  </a:lnTo>
                  <a:lnTo>
                    <a:pt x="2280" y="36"/>
                  </a:lnTo>
                  <a:close/>
                  <a:moveTo>
                    <a:pt x="2356" y="33"/>
                  </a:moveTo>
                  <a:lnTo>
                    <a:pt x="2318" y="33"/>
                  </a:lnTo>
                  <a:lnTo>
                    <a:pt x="2318" y="52"/>
                  </a:lnTo>
                  <a:lnTo>
                    <a:pt x="2356" y="52"/>
                  </a:lnTo>
                  <a:lnTo>
                    <a:pt x="2356" y="33"/>
                  </a:lnTo>
                  <a:close/>
                  <a:moveTo>
                    <a:pt x="2431" y="29"/>
                  </a:moveTo>
                  <a:lnTo>
                    <a:pt x="2393" y="31"/>
                  </a:lnTo>
                  <a:lnTo>
                    <a:pt x="2393" y="50"/>
                  </a:lnTo>
                  <a:lnTo>
                    <a:pt x="2431" y="47"/>
                  </a:lnTo>
                  <a:lnTo>
                    <a:pt x="2431" y="29"/>
                  </a:lnTo>
                  <a:close/>
                  <a:moveTo>
                    <a:pt x="2507" y="26"/>
                  </a:moveTo>
                  <a:lnTo>
                    <a:pt x="2469" y="29"/>
                  </a:lnTo>
                  <a:lnTo>
                    <a:pt x="2469" y="47"/>
                  </a:lnTo>
                  <a:lnTo>
                    <a:pt x="2507" y="45"/>
                  </a:lnTo>
                  <a:lnTo>
                    <a:pt x="2507" y="26"/>
                  </a:lnTo>
                  <a:close/>
                  <a:moveTo>
                    <a:pt x="2583" y="24"/>
                  </a:moveTo>
                  <a:lnTo>
                    <a:pt x="2545" y="24"/>
                  </a:lnTo>
                  <a:lnTo>
                    <a:pt x="2545" y="43"/>
                  </a:lnTo>
                  <a:lnTo>
                    <a:pt x="2583" y="43"/>
                  </a:lnTo>
                  <a:lnTo>
                    <a:pt x="2583" y="24"/>
                  </a:lnTo>
                  <a:close/>
                  <a:moveTo>
                    <a:pt x="2658" y="19"/>
                  </a:moveTo>
                  <a:lnTo>
                    <a:pt x="2620" y="21"/>
                  </a:lnTo>
                  <a:lnTo>
                    <a:pt x="2620" y="40"/>
                  </a:lnTo>
                  <a:lnTo>
                    <a:pt x="2658" y="38"/>
                  </a:lnTo>
                  <a:lnTo>
                    <a:pt x="2658" y="19"/>
                  </a:lnTo>
                  <a:close/>
                  <a:moveTo>
                    <a:pt x="2734" y="17"/>
                  </a:moveTo>
                  <a:lnTo>
                    <a:pt x="2696" y="19"/>
                  </a:lnTo>
                  <a:lnTo>
                    <a:pt x="2696" y="38"/>
                  </a:lnTo>
                  <a:lnTo>
                    <a:pt x="2734" y="36"/>
                  </a:lnTo>
                  <a:lnTo>
                    <a:pt x="2734" y="17"/>
                  </a:lnTo>
                  <a:close/>
                  <a:moveTo>
                    <a:pt x="2810" y="14"/>
                  </a:moveTo>
                  <a:lnTo>
                    <a:pt x="2772" y="14"/>
                  </a:lnTo>
                  <a:lnTo>
                    <a:pt x="2772" y="33"/>
                  </a:lnTo>
                  <a:lnTo>
                    <a:pt x="2810" y="33"/>
                  </a:lnTo>
                  <a:lnTo>
                    <a:pt x="2810" y="14"/>
                  </a:lnTo>
                  <a:close/>
                  <a:moveTo>
                    <a:pt x="2885" y="10"/>
                  </a:moveTo>
                  <a:lnTo>
                    <a:pt x="2847" y="12"/>
                  </a:lnTo>
                  <a:lnTo>
                    <a:pt x="2847" y="31"/>
                  </a:lnTo>
                  <a:lnTo>
                    <a:pt x="2885" y="29"/>
                  </a:lnTo>
                  <a:lnTo>
                    <a:pt x="2885" y="10"/>
                  </a:lnTo>
                  <a:close/>
                  <a:moveTo>
                    <a:pt x="2961" y="7"/>
                  </a:moveTo>
                  <a:lnTo>
                    <a:pt x="2923" y="10"/>
                  </a:lnTo>
                  <a:lnTo>
                    <a:pt x="2923" y="29"/>
                  </a:lnTo>
                  <a:lnTo>
                    <a:pt x="2961" y="26"/>
                  </a:lnTo>
                  <a:lnTo>
                    <a:pt x="2961" y="7"/>
                  </a:lnTo>
                  <a:close/>
                  <a:moveTo>
                    <a:pt x="3034" y="5"/>
                  </a:moveTo>
                  <a:lnTo>
                    <a:pt x="2996" y="5"/>
                  </a:lnTo>
                  <a:lnTo>
                    <a:pt x="2999" y="24"/>
                  </a:lnTo>
                  <a:lnTo>
                    <a:pt x="3037" y="24"/>
                  </a:lnTo>
                  <a:lnTo>
                    <a:pt x="3034" y="5"/>
                  </a:lnTo>
                  <a:close/>
                  <a:moveTo>
                    <a:pt x="3110" y="0"/>
                  </a:moveTo>
                  <a:lnTo>
                    <a:pt x="3072" y="2"/>
                  </a:lnTo>
                  <a:lnTo>
                    <a:pt x="3074" y="21"/>
                  </a:lnTo>
                  <a:lnTo>
                    <a:pt x="3112" y="19"/>
                  </a:lnTo>
                  <a:lnTo>
                    <a:pt x="3110" y="0"/>
                  </a:lnTo>
                  <a:close/>
                </a:path>
              </a:pathLst>
            </a:custGeom>
            <a:solidFill>
              <a:srgbClr val="EFEFE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9" tIns="45716" rIns="91429" bIns="45716"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 name="Freeform 10"/>
            <p:cNvSpPr>
              <a:spLocks noEditPoints="1"/>
            </p:cNvSpPr>
            <p:nvPr/>
          </p:nvSpPr>
          <p:spPr bwMode="auto">
            <a:xfrm>
              <a:off x="6082670" y="3312072"/>
              <a:ext cx="2304686" cy="110346"/>
            </a:xfrm>
            <a:custGeom>
              <a:avLst/>
              <a:gdLst>
                <a:gd name="T0" fmla="*/ 12 w 3112"/>
                <a:gd name="T1" fmla="*/ 149 h 149"/>
                <a:gd name="T2" fmla="*/ 50 w 3112"/>
                <a:gd name="T3" fmla="*/ 147 h 149"/>
                <a:gd name="T4" fmla="*/ 126 w 3112"/>
                <a:gd name="T5" fmla="*/ 125 h 149"/>
                <a:gd name="T6" fmla="*/ 237 w 3112"/>
                <a:gd name="T7" fmla="*/ 121 h 149"/>
                <a:gd name="T8" fmla="*/ 237 w 3112"/>
                <a:gd name="T9" fmla="*/ 121 h 149"/>
                <a:gd name="T10" fmla="*/ 315 w 3112"/>
                <a:gd name="T11" fmla="*/ 135 h 149"/>
                <a:gd name="T12" fmla="*/ 353 w 3112"/>
                <a:gd name="T13" fmla="*/ 135 h 149"/>
                <a:gd name="T14" fmla="*/ 426 w 3112"/>
                <a:gd name="T15" fmla="*/ 114 h 149"/>
                <a:gd name="T16" fmla="*/ 539 w 3112"/>
                <a:gd name="T17" fmla="*/ 109 h 149"/>
                <a:gd name="T18" fmla="*/ 539 w 3112"/>
                <a:gd name="T19" fmla="*/ 109 h 149"/>
                <a:gd name="T20" fmla="*/ 617 w 3112"/>
                <a:gd name="T21" fmla="*/ 123 h 149"/>
                <a:gd name="T22" fmla="*/ 655 w 3112"/>
                <a:gd name="T23" fmla="*/ 123 h 149"/>
                <a:gd name="T24" fmla="*/ 729 w 3112"/>
                <a:gd name="T25" fmla="*/ 99 h 149"/>
                <a:gd name="T26" fmla="*/ 842 w 3112"/>
                <a:gd name="T27" fmla="*/ 95 h 149"/>
                <a:gd name="T28" fmla="*/ 842 w 3112"/>
                <a:gd name="T29" fmla="*/ 95 h 149"/>
                <a:gd name="T30" fmla="*/ 920 w 3112"/>
                <a:gd name="T31" fmla="*/ 111 h 149"/>
                <a:gd name="T32" fmla="*/ 958 w 3112"/>
                <a:gd name="T33" fmla="*/ 109 h 149"/>
                <a:gd name="T34" fmla="*/ 1031 w 3112"/>
                <a:gd name="T35" fmla="*/ 88 h 149"/>
                <a:gd name="T36" fmla="*/ 1145 w 3112"/>
                <a:gd name="T37" fmla="*/ 83 h 149"/>
                <a:gd name="T38" fmla="*/ 1145 w 3112"/>
                <a:gd name="T39" fmla="*/ 83 h 149"/>
                <a:gd name="T40" fmla="*/ 1220 w 3112"/>
                <a:gd name="T41" fmla="*/ 99 h 149"/>
                <a:gd name="T42" fmla="*/ 1258 w 3112"/>
                <a:gd name="T43" fmla="*/ 97 h 149"/>
                <a:gd name="T44" fmla="*/ 1334 w 3112"/>
                <a:gd name="T45" fmla="*/ 76 h 149"/>
                <a:gd name="T46" fmla="*/ 1448 w 3112"/>
                <a:gd name="T47" fmla="*/ 71 h 149"/>
                <a:gd name="T48" fmla="*/ 1448 w 3112"/>
                <a:gd name="T49" fmla="*/ 71 h 149"/>
                <a:gd name="T50" fmla="*/ 1523 w 3112"/>
                <a:gd name="T51" fmla="*/ 85 h 149"/>
                <a:gd name="T52" fmla="*/ 1561 w 3112"/>
                <a:gd name="T53" fmla="*/ 85 h 149"/>
                <a:gd name="T54" fmla="*/ 1637 w 3112"/>
                <a:gd name="T55" fmla="*/ 62 h 149"/>
                <a:gd name="T56" fmla="*/ 1750 w 3112"/>
                <a:gd name="T57" fmla="*/ 57 h 149"/>
                <a:gd name="T58" fmla="*/ 1750 w 3112"/>
                <a:gd name="T59" fmla="*/ 57 h 149"/>
                <a:gd name="T60" fmla="*/ 1826 w 3112"/>
                <a:gd name="T61" fmla="*/ 73 h 149"/>
                <a:gd name="T62" fmla="*/ 1864 w 3112"/>
                <a:gd name="T63" fmla="*/ 71 h 149"/>
                <a:gd name="T64" fmla="*/ 1939 w 3112"/>
                <a:gd name="T65" fmla="*/ 50 h 149"/>
                <a:gd name="T66" fmla="*/ 2053 w 3112"/>
                <a:gd name="T67" fmla="*/ 45 h 149"/>
                <a:gd name="T68" fmla="*/ 2053 w 3112"/>
                <a:gd name="T69" fmla="*/ 45 h 149"/>
                <a:gd name="T70" fmla="*/ 2129 w 3112"/>
                <a:gd name="T71" fmla="*/ 62 h 149"/>
                <a:gd name="T72" fmla="*/ 2166 w 3112"/>
                <a:gd name="T73" fmla="*/ 59 h 149"/>
                <a:gd name="T74" fmla="*/ 2242 w 3112"/>
                <a:gd name="T75" fmla="*/ 38 h 149"/>
                <a:gd name="T76" fmla="*/ 2356 w 3112"/>
                <a:gd name="T77" fmla="*/ 33 h 149"/>
                <a:gd name="T78" fmla="*/ 2356 w 3112"/>
                <a:gd name="T79" fmla="*/ 33 h 149"/>
                <a:gd name="T80" fmla="*/ 2431 w 3112"/>
                <a:gd name="T81" fmla="*/ 47 h 149"/>
                <a:gd name="T82" fmla="*/ 2469 w 3112"/>
                <a:gd name="T83" fmla="*/ 47 h 149"/>
                <a:gd name="T84" fmla="*/ 2545 w 3112"/>
                <a:gd name="T85" fmla="*/ 24 h 149"/>
                <a:gd name="T86" fmla="*/ 2658 w 3112"/>
                <a:gd name="T87" fmla="*/ 19 h 149"/>
                <a:gd name="T88" fmla="*/ 2658 w 3112"/>
                <a:gd name="T89" fmla="*/ 19 h 149"/>
                <a:gd name="T90" fmla="*/ 2734 w 3112"/>
                <a:gd name="T91" fmla="*/ 36 h 149"/>
                <a:gd name="T92" fmla="*/ 2772 w 3112"/>
                <a:gd name="T93" fmla="*/ 33 h 149"/>
                <a:gd name="T94" fmla="*/ 2847 w 3112"/>
                <a:gd name="T95" fmla="*/ 12 h 149"/>
                <a:gd name="T96" fmla="*/ 2961 w 3112"/>
                <a:gd name="T97" fmla="*/ 7 h 149"/>
                <a:gd name="T98" fmla="*/ 2961 w 3112"/>
                <a:gd name="T99" fmla="*/ 7 h 149"/>
                <a:gd name="T100" fmla="*/ 3037 w 3112"/>
                <a:gd name="T101" fmla="*/ 24 h 149"/>
                <a:gd name="T102" fmla="*/ 3074 w 3112"/>
                <a:gd name="T103" fmla="*/ 21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3112" h="149">
                  <a:moveTo>
                    <a:pt x="12" y="130"/>
                  </a:moveTo>
                  <a:lnTo>
                    <a:pt x="0" y="130"/>
                  </a:lnTo>
                  <a:lnTo>
                    <a:pt x="0" y="149"/>
                  </a:lnTo>
                  <a:lnTo>
                    <a:pt x="12" y="149"/>
                  </a:lnTo>
                  <a:lnTo>
                    <a:pt x="12" y="130"/>
                  </a:lnTo>
                  <a:moveTo>
                    <a:pt x="88" y="125"/>
                  </a:moveTo>
                  <a:lnTo>
                    <a:pt x="50" y="128"/>
                  </a:lnTo>
                  <a:lnTo>
                    <a:pt x="50" y="147"/>
                  </a:lnTo>
                  <a:lnTo>
                    <a:pt x="88" y="144"/>
                  </a:lnTo>
                  <a:lnTo>
                    <a:pt x="88" y="125"/>
                  </a:lnTo>
                  <a:moveTo>
                    <a:pt x="163" y="123"/>
                  </a:moveTo>
                  <a:lnTo>
                    <a:pt x="126" y="125"/>
                  </a:lnTo>
                  <a:lnTo>
                    <a:pt x="126" y="144"/>
                  </a:lnTo>
                  <a:lnTo>
                    <a:pt x="163" y="142"/>
                  </a:lnTo>
                  <a:lnTo>
                    <a:pt x="163" y="123"/>
                  </a:lnTo>
                  <a:moveTo>
                    <a:pt x="237" y="121"/>
                  </a:moveTo>
                  <a:lnTo>
                    <a:pt x="201" y="121"/>
                  </a:lnTo>
                  <a:lnTo>
                    <a:pt x="201" y="140"/>
                  </a:lnTo>
                  <a:lnTo>
                    <a:pt x="239" y="140"/>
                  </a:lnTo>
                  <a:lnTo>
                    <a:pt x="237" y="121"/>
                  </a:lnTo>
                  <a:moveTo>
                    <a:pt x="312" y="118"/>
                  </a:moveTo>
                  <a:lnTo>
                    <a:pt x="275" y="118"/>
                  </a:lnTo>
                  <a:lnTo>
                    <a:pt x="277" y="137"/>
                  </a:lnTo>
                  <a:lnTo>
                    <a:pt x="315" y="135"/>
                  </a:lnTo>
                  <a:lnTo>
                    <a:pt x="312" y="118"/>
                  </a:lnTo>
                  <a:moveTo>
                    <a:pt x="388" y="114"/>
                  </a:moveTo>
                  <a:lnTo>
                    <a:pt x="350" y="116"/>
                  </a:lnTo>
                  <a:lnTo>
                    <a:pt x="353" y="135"/>
                  </a:lnTo>
                  <a:lnTo>
                    <a:pt x="390" y="133"/>
                  </a:lnTo>
                  <a:lnTo>
                    <a:pt x="388" y="114"/>
                  </a:lnTo>
                  <a:moveTo>
                    <a:pt x="464" y="111"/>
                  </a:moveTo>
                  <a:lnTo>
                    <a:pt x="426" y="114"/>
                  </a:lnTo>
                  <a:lnTo>
                    <a:pt x="428" y="133"/>
                  </a:lnTo>
                  <a:lnTo>
                    <a:pt x="466" y="130"/>
                  </a:lnTo>
                  <a:lnTo>
                    <a:pt x="464" y="111"/>
                  </a:lnTo>
                  <a:moveTo>
                    <a:pt x="539" y="109"/>
                  </a:moveTo>
                  <a:lnTo>
                    <a:pt x="502" y="109"/>
                  </a:lnTo>
                  <a:lnTo>
                    <a:pt x="504" y="128"/>
                  </a:lnTo>
                  <a:lnTo>
                    <a:pt x="542" y="128"/>
                  </a:lnTo>
                  <a:lnTo>
                    <a:pt x="539" y="109"/>
                  </a:lnTo>
                  <a:moveTo>
                    <a:pt x="615" y="104"/>
                  </a:moveTo>
                  <a:lnTo>
                    <a:pt x="577" y="107"/>
                  </a:lnTo>
                  <a:lnTo>
                    <a:pt x="580" y="125"/>
                  </a:lnTo>
                  <a:lnTo>
                    <a:pt x="617" y="123"/>
                  </a:lnTo>
                  <a:lnTo>
                    <a:pt x="615" y="104"/>
                  </a:lnTo>
                  <a:moveTo>
                    <a:pt x="691" y="102"/>
                  </a:moveTo>
                  <a:lnTo>
                    <a:pt x="653" y="104"/>
                  </a:lnTo>
                  <a:lnTo>
                    <a:pt x="655" y="123"/>
                  </a:lnTo>
                  <a:lnTo>
                    <a:pt x="693" y="121"/>
                  </a:lnTo>
                  <a:lnTo>
                    <a:pt x="691" y="102"/>
                  </a:lnTo>
                  <a:moveTo>
                    <a:pt x="766" y="99"/>
                  </a:moveTo>
                  <a:lnTo>
                    <a:pt x="729" y="99"/>
                  </a:lnTo>
                  <a:lnTo>
                    <a:pt x="731" y="118"/>
                  </a:lnTo>
                  <a:lnTo>
                    <a:pt x="769" y="118"/>
                  </a:lnTo>
                  <a:lnTo>
                    <a:pt x="766" y="99"/>
                  </a:lnTo>
                  <a:moveTo>
                    <a:pt x="842" y="95"/>
                  </a:moveTo>
                  <a:lnTo>
                    <a:pt x="804" y="97"/>
                  </a:lnTo>
                  <a:lnTo>
                    <a:pt x="807" y="116"/>
                  </a:lnTo>
                  <a:lnTo>
                    <a:pt x="844" y="114"/>
                  </a:lnTo>
                  <a:lnTo>
                    <a:pt x="842" y="95"/>
                  </a:lnTo>
                  <a:moveTo>
                    <a:pt x="918" y="92"/>
                  </a:moveTo>
                  <a:lnTo>
                    <a:pt x="880" y="95"/>
                  </a:lnTo>
                  <a:lnTo>
                    <a:pt x="882" y="114"/>
                  </a:lnTo>
                  <a:lnTo>
                    <a:pt x="920" y="111"/>
                  </a:lnTo>
                  <a:lnTo>
                    <a:pt x="918" y="92"/>
                  </a:lnTo>
                  <a:moveTo>
                    <a:pt x="993" y="90"/>
                  </a:moveTo>
                  <a:lnTo>
                    <a:pt x="956" y="90"/>
                  </a:lnTo>
                  <a:lnTo>
                    <a:pt x="958" y="109"/>
                  </a:lnTo>
                  <a:lnTo>
                    <a:pt x="996" y="109"/>
                  </a:lnTo>
                  <a:lnTo>
                    <a:pt x="993" y="90"/>
                  </a:lnTo>
                  <a:moveTo>
                    <a:pt x="1069" y="85"/>
                  </a:moveTo>
                  <a:lnTo>
                    <a:pt x="1031" y="88"/>
                  </a:lnTo>
                  <a:lnTo>
                    <a:pt x="1034" y="107"/>
                  </a:lnTo>
                  <a:lnTo>
                    <a:pt x="1072" y="104"/>
                  </a:lnTo>
                  <a:lnTo>
                    <a:pt x="1069" y="85"/>
                  </a:lnTo>
                  <a:moveTo>
                    <a:pt x="1145" y="83"/>
                  </a:moveTo>
                  <a:lnTo>
                    <a:pt x="1107" y="85"/>
                  </a:lnTo>
                  <a:lnTo>
                    <a:pt x="1109" y="104"/>
                  </a:lnTo>
                  <a:lnTo>
                    <a:pt x="1145" y="102"/>
                  </a:lnTo>
                  <a:lnTo>
                    <a:pt x="1145" y="83"/>
                  </a:lnTo>
                  <a:moveTo>
                    <a:pt x="1220" y="81"/>
                  </a:moveTo>
                  <a:lnTo>
                    <a:pt x="1183" y="81"/>
                  </a:lnTo>
                  <a:lnTo>
                    <a:pt x="1183" y="99"/>
                  </a:lnTo>
                  <a:lnTo>
                    <a:pt x="1220" y="99"/>
                  </a:lnTo>
                  <a:lnTo>
                    <a:pt x="1220" y="81"/>
                  </a:lnTo>
                  <a:moveTo>
                    <a:pt x="1296" y="76"/>
                  </a:moveTo>
                  <a:lnTo>
                    <a:pt x="1258" y="78"/>
                  </a:lnTo>
                  <a:lnTo>
                    <a:pt x="1258" y="97"/>
                  </a:lnTo>
                  <a:lnTo>
                    <a:pt x="1296" y="95"/>
                  </a:lnTo>
                  <a:lnTo>
                    <a:pt x="1296" y="76"/>
                  </a:lnTo>
                  <a:moveTo>
                    <a:pt x="1372" y="73"/>
                  </a:moveTo>
                  <a:lnTo>
                    <a:pt x="1334" y="76"/>
                  </a:lnTo>
                  <a:lnTo>
                    <a:pt x="1334" y="95"/>
                  </a:lnTo>
                  <a:lnTo>
                    <a:pt x="1372" y="92"/>
                  </a:lnTo>
                  <a:lnTo>
                    <a:pt x="1372" y="73"/>
                  </a:lnTo>
                  <a:moveTo>
                    <a:pt x="1448" y="71"/>
                  </a:moveTo>
                  <a:lnTo>
                    <a:pt x="1410" y="71"/>
                  </a:lnTo>
                  <a:lnTo>
                    <a:pt x="1410" y="90"/>
                  </a:lnTo>
                  <a:lnTo>
                    <a:pt x="1448" y="90"/>
                  </a:lnTo>
                  <a:lnTo>
                    <a:pt x="1448" y="71"/>
                  </a:lnTo>
                  <a:moveTo>
                    <a:pt x="1523" y="66"/>
                  </a:moveTo>
                  <a:lnTo>
                    <a:pt x="1485" y="69"/>
                  </a:lnTo>
                  <a:lnTo>
                    <a:pt x="1485" y="88"/>
                  </a:lnTo>
                  <a:lnTo>
                    <a:pt x="1523" y="85"/>
                  </a:lnTo>
                  <a:lnTo>
                    <a:pt x="1523" y="66"/>
                  </a:lnTo>
                  <a:moveTo>
                    <a:pt x="1599" y="64"/>
                  </a:moveTo>
                  <a:lnTo>
                    <a:pt x="1561" y="66"/>
                  </a:lnTo>
                  <a:lnTo>
                    <a:pt x="1561" y="85"/>
                  </a:lnTo>
                  <a:lnTo>
                    <a:pt x="1599" y="83"/>
                  </a:lnTo>
                  <a:lnTo>
                    <a:pt x="1599" y="64"/>
                  </a:lnTo>
                  <a:moveTo>
                    <a:pt x="1675" y="62"/>
                  </a:moveTo>
                  <a:lnTo>
                    <a:pt x="1637" y="62"/>
                  </a:lnTo>
                  <a:lnTo>
                    <a:pt x="1637" y="81"/>
                  </a:lnTo>
                  <a:lnTo>
                    <a:pt x="1675" y="81"/>
                  </a:lnTo>
                  <a:lnTo>
                    <a:pt x="1675" y="62"/>
                  </a:lnTo>
                  <a:moveTo>
                    <a:pt x="1750" y="57"/>
                  </a:moveTo>
                  <a:lnTo>
                    <a:pt x="1712" y="59"/>
                  </a:lnTo>
                  <a:lnTo>
                    <a:pt x="1712" y="78"/>
                  </a:lnTo>
                  <a:lnTo>
                    <a:pt x="1750" y="76"/>
                  </a:lnTo>
                  <a:lnTo>
                    <a:pt x="1750" y="57"/>
                  </a:lnTo>
                  <a:moveTo>
                    <a:pt x="1826" y="55"/>
                  </a:moveTo>
                  <a:lnTo>
                    <a:pt x="1788" y="57"/>
                  </a:lnTo>
                  <a:lnTo>
                    <a:pt x="1788" y="76"/>
                  </a:lnTo>
                  <a:lnTo>
                    <a:pt x="1826" y="73"/>
                  </a:lnTo>
                  <a:lnTo>
                    <a:pt x="1826" y="55"/>
                  </a:lnTo>
                  <a:moveTo>
                    <a:pt x="1902" y="52"/>
                  </a:moveTo>
                  <a:lnTo>
                    <a:pt x="1864" y="52"/>
                  </a:lnTo>
                  <a:lnTo>
                    <a:pt x="1864" y="71"/>
                  </a:lnTo>
                  <a:lnTo>
                    <a:pt x="1902" y="71"/>
                  </a:lnTo>
                  <a:lnTo>
                    <a:pt x="1902" y="52"/>
                  </a:lnTo>
                  <a:moveTo>
                    <a:pt x="1977" y="47"/>
                  </a:moveTo>
                  <a:lnTo>
                    <a:pt x="1939" y="50"/>
                  </a:lnTo>
                  <a:lnTo>
                    <a:pt x="1939" y="69"/>
                  </a:lnTo>
                  <a:lnTo>
                    <a:pt x="1977" y="66"/>
                  </a:lnTo>
                  <a:lnTo>
                    <a:pt x="1977" y="47"/>
                  </a:lnTo>
                  <a:moveTo>
                    <a:pt x="2053" y="45"/>
                  </a:moveTo>
                  <a:lnTo>
                    <a:pt x="2015" y="47"/>
                  </a:lnTo>
                  <a:lnTo>
                    <a:pt x="2015" y="66"/>
                  </a:lnTo>
                  <a:lnTo>
                    <a:pt x="2053" y="64"/>
                  </a:lnTo>
                  <a:lnTo>
                    <a:pt x="2053" y="45"/>
                  </a:lnTo>
                  <a:moveTo>
                    <a:pt x="2129" y="43"/>
                  </a:moveTo>
                  <a:lnTo>
                    <a:pt x="2091" y="43"/>
                  </a:lnTo>
                  <a:lnTo>
                    <a:pt x="2091" y="62"/>
                  </a:lnTo>
                  <a:lnTo>
                    <a:pt x="2129" y="62"/>
                  </a:lnTo>
                  <a:lnTo>
                    <a:pt x="2129" y="43"/>
                  </a:lnTo>
                  <a:moveTo>
                    <a:pt x="2204" y="38"/>
                  </a:moveTo>
                  <a:lnTo>
                    <a:pt x="2166" y="40"/>
                  </a:lnTo>
                  <a:lnTo>
                    <a:pt x="2166" y="59"/>
                  </a:lnTo>
                  <a:lnTo>
                    <a:pt x="2204" y="57"/>
                  </a:lnTo>
                  <a:lnTo>
                    <a:pt x="2204" y="38"/>
                  </a:lnTo>
                  <a:moveTo>
                    <a:pt x="2280" y="36"/>
                  </a:moveTo>
                  <a:lnTo>
                    <a:pt x="2242" y="38"/>
                  </a:lnTo>
                  <a:lnTo>
                    <a:pt x="2242" y="57"/>
                  </a:lnTo>
                  <a:lnTo>
                    <a:pt x="2280" y="55"/>
                  </a:lnTo>
                  <a:lnTo>
                    <a:pt x="2280" y="36"/>
                  </a:lnTo>
                  <a:moveTo>
                    <a:pt x="2356" y="33"/>
                  </a:moveTo>
                  <a:lnTo>
                    <a:pt x="2318" y="33"/>
                  </a:lnTo>
                  <a:lnTo>
                    <a:pt x="2318" y="52"/>
                  </a:lnTo>
                  <a:lnTo>
                    <a:pt x="2356" y="52"/>
                  </a:lnTo>
                  <a:lnTo>
                    <a:pt x="2356" y="33"/>
                  </a:lnTo>
                  <a:moveTo>
                    <a:pt x="2431" y="29"/>
                  </a:moveTo>
                  <a:lnTo>
                    <a:pt x="2393" y="31"/>
                  </a:lnTo>
                  <a:lnTo>
                    <a:pt x="2393" y="50"/>
                  </a:lnTo>
                  <a:lnTo>
                    <a:pt x="2431" y="47"/>
                  </a:lnTo>
                  <a:lnTo>
                    <a:pt x="2431" y="29"/>
                  </a:lnTo>
                  <a:moveTo>
                    <a:pt x="2507" y="26"/>
                  </a:moveTo>
                  <a:lnTo>
                    <a:pt x="2469" y="29"/>
                  </a:lnTo>
                  <a:lnTo>
                    <a:pt x="2469" y="47"/>
                  </a:lnTo>
                  <a:lnTo>
                    <a:pt x="2507" y="45"/>
                  </a:lnTo>
                  <a:lnTo>
                    <a:pt x="2507" y="26"/>
                  </a:lnTo>
                  <a:moveTo>
                    <a:pt x="2583" y="24"/>
                  </a:moveTo>
                  <a:lnTo>
                    <a:pt x="2545" y="24"/>
                  </a:lnTo>
                  <a:lnTo>
                    <a:pt x="2545" y="43"/>
                  </a:lnTo>
                  <a:lnTo>
                    <a:pt x="2583" y="43"/>
                  </a:lnTo>
                  <a:lnTo>
                    <a:pt x="2583" y="24"/>
                  </a:lnTo>
                  <a:moveTo>
                    <a:pt x="2658" y="19"/>
                  </a:moveTo>
                  <a:lnTo>
                    <a:pt x="2620" y="21"/>
                  </a:lnTo>
                  <a:lnTo>
                    <a:pt x="2620" y="40"/>
                  </a:lnTo>
                  <a:lnTo>
                    <a:pt x="2658" y="38"/>
                  </a:lnTo>
                  <a:lnTo>
                    <a:pt x="2658" y="19"/>
                  </a:lnTo>
                  <a:moveTo>
                    <a:pt x="2734" y="17"/>
                  </a:moveTo>
                  <a:lnTo>
                    <a:pt x="2696" y="19"/>
                  </a:lnTo>
                  <a:lnTo>
                    <a:pt x="2696" y="38"/>
                  </a:lnTo>
                  <a:lnTo>
                    <a:pt x="2734" y="36"/>
                  </a:lnTo>
                  <a:lnTo>
                    <a:pt x="2734" y="17"/>
                  </a:lnTo>
                  <a:moveTo>
                    <a:pt x="2810" y="14"/>
                  </a:moveTo>
                  <a:lnTo>
                    <a:pt x="2772" y="14"/>
                  </a:lnTo>
                  <a:lnTo>
                    <a:pt x="2772" y="33"/>
                  </a:lnTo>
                  <a:lnTo>
                    <a:pt x="2810" y="33"/>
                  </a:lnTo>
                  <a:lnTo>
                    <a:pt x="2810" y="14"/>
                  </a:lnTo>
                  <a:moveTo>
                    <a:pt x="2885" y="10"/>
                  </a:moveTo>
                  <a:lnTo>
                    <a:pt x="2847" y="12"/>
                  </a:lnTo>
                  <a:lnTo>
                    <a:pt x="2847" y="31"/>
                  </a:lnTo>
                  <a:lnTo>
                    <a:pt x="2885" y="29"/>
                  </a:lnTo>
                  <a:lnTo>
                    <a:pt x="2885" y="10"/>
                  </a:lnTo>
                  <a:moveTo>
                    <a:pt x="2961" y="7"/>
                  </a:moveTo>
                  <a:lnTo>
                    <a:pt x="2923" y="10"/>
                  </a:lnTo>
                  <a:lnTo>
                    <a:pt x="2923" y="29"/>
                  </a:lnTo>
                  <a:lnTo>
                    <a:pt x="2961" y="26"/>
                  </a:lnTo>
                  <a:lnTo>
                    <a:pt x="2961" y="7"/>
                  </a:lnTo>
                  <a:moveTo>
                    <a:pt x="3034" y="5"/>
                  </a:moveTo>
                  <a:lnTo>
                    <a:pt x="2996" y="5"/>
                  </a:lnTo>
                  <a:lnTo>
                    <a:pt x="2999" y="24"/>
                  </a:lnTo>
                  <a:lnTo>
                    <a:pt x="3037" y="24"/>
                  </a:lnTo>
                  <a:lnTo>
                    <a:pt x="3034" y="5"/>
                  </a:lnTo>
                  <a:moveTo>
                    <a:pt x="3110" y="0"/>
                  </a:moveTo>
                  <a:lnTo>
                    <a:pt x="3072" y="2"/>
                  </a:lnTo>
                  <a:lnTo>
                    <a:pt x="3074" y="21"/>
                  </a:lnTo>
                  <a:lnTo>
                    <a:pt x="3112" y="19"/>
                  </a:lnTo>
                  <a:lnTo>
                    <a:pt x="311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29" tIns="45716" rIns="91429" bIns="45716"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 name="Freeform 11"/>
            <p:cNvSpPr>
              <a:spLocks noEditPoints="1"/>
            </p:cNvSpPr>
            <p:nvPr/>
          </p:nvSpPr>
          <p:spPr bwMode="auto">
            <a:xfrm>
              <a:off x="5154722" y="1986433"/>
              <a:ext cx="1933656" cy="1441169"/>
            </a:xfrm>
            <a:custGeom>
              <a:avLst/>
              <a:gdLst>
                <a:gd name="T0" fmla="*/ 31 w 2611"/>
                <a:gd name="T1" fmla="*/ 21 h 1946"/>
                <a:gd name="T2" fmla="*/ 71 w 2611"/>
                <a:gd name="T3" fmla="*/ 85 h 1946"/>
                <a:gd name="T4" fmla="*/ 111 w 2611"/>
                <a:gd name="T5" fmla="*/ 149 h 1946"/>
                <a:gd name="T6" fmla="*/ 154 w 2611"/>
                <a:gd name="T7" fmla="*/ 213 h 1946"/>
                <a:gd name="T8" fmla="*/ 194 w 2611"/>
                <a:gd name="T9" fmla="*/ 276 h 1946"/>
                <a:gd name="T10" fmla="*/ 236 w 2611"/>
                <a:gd name="T11" fmla="*/ 340 h 1946"/>
                <a:gd name="T12" fmla="*/ 277 w 2611"/>
                <a:gd name="T13" fmla="*/ 404 h 1946"/>
                <a:gd name="T14" fmla="*/ 317 w 2611"/>
                <a:gd name="T15" fmla="*/ 466 h 1946"/>
                <a:gd name="T16" fmla="*/ 359 w 2611"/>
                <a:gd name="T17" fmla="*/ 529 h 1946"/>
                <a:gd name="T18" fmla="*/ 400 w 2611"/>
                <a:gd name="T19" fmla="*/ 593 h 1946"/>
                <a:gd name="T20" fmla="*/ 440 w 2611"/>
                <a:gd name="T21" fmla="*/ 657 h 1946"/>
                <a:gd name="T22" fmla="*/ 482 w 2611"/>
                <a:gd name="T23" fmla="*/ 721 h 1946"/>
                <a:gd name="T24" fmla="*/ 523 w 2611"/>
                <a:gd name="T25" fmla="*/ 785 h 1946"/>
                <a:gd name="T26" fmla="*/ 565 w 2611"/>
                <a:gd name="T27" fmla="*/ 849 h 1946"/>
                <a:gd name="T28" fmla="*/ 605 w 2611"/>
                <a:gd name="T29" fmla="*/ 910 h 1946"/>
                <a:gd name="T30" fmla="*/ 646 w 2611"/>
                <a:gd name="T31" fmla="*/ 974 h 1946"/>
                <a:gd name="T32" fmla="*/ 688 w 2611"/>
                <a:gd name="T33" fmla="*/ 1038 h 1946"/>
                <a:gd name="T34" fmla="*/ 728 w 2611"/>
                <a:gd name="T35" fmla="*/ 1102 h 1946"/>
                <a:gd name="T36" fmla="*/ 771 w 2611"/>
                <a:gd name="T37" fmla="*/ 1166 h 1946"/>
                <a:gd name="T38" fmla="*/ 811 w 2611"/>
                <a:gd name="T39" fmla="*/ 1230 h 1946"/>
                <a:gd name="T40" fmla="*/ 851 w 2611"/>
                <a:gd name="T41" fmla="*/ 1293 h 1946"/>
                <a:gd name="T42" fmla="*/ 894 w 2611"/>
                <a:gd name="T43" fmla="*/ 1355 h 1946"/>
                <a:gd name="T44" fmla="*/ 934 w 2611"/>
                <a:gd name="T45" fmla="*/ 1419 h 1946"/>
                <a:gd name="T46" fmla="*/ 974 w 2611"/>
                <a:gd name="T47" fmla="*/ 1483 h 1946"/>
                <a:gd name="T48" fmla="*/ 1017 w 2611"/>
                <a:gd name="T49" fmla="*/ 1547 h 1946"/>
                <a:gd name="T50" fmla="*/ 1057 w 2611"/>
                <a:gd name="T51" fmla="*/ 1610 h 1946"/>
                <a:gd name="T52" fmla="*/ 1100 w 2611"/>
                <a:gd name="T53" fmla="*/ 1674 h 1946"/>
                <a:gd name="T54" fmla="*/ 1140 w 2611"/>
                <a:gd name="T55" fmla="*/ 1738 h 1946"/>
                <a:gd name="T56" fmla="*/ 1180 w 2611"/>
                <a:gd name="T57" fmla="*/ 1802 h 1946"/>
                <a:gd name="T58" fmla="*/ 1223 w 2611"/>
                <a:gd name="T59" fmla="*/ 1863 h 1946"/>
                <a:gd name="T60" fmla="*/ 1241 w 2611"/>
                <a:gd name="T61" fmla="*/ 1897 h 1946"/>
                <a:gd name="T62" fmla="*/ 1291 w 2611"/>
                <a:gd name="T63" fmla="*/ 1859 h 1946"/>
                <a:gd name="T64" fmla="*/ 1334 w 2611"/>
                <a:gd name="T65" fmla="*/ 1797 h 1946"/>
                <a:gd name="T66" fmla="*/ 1379 w 2611"/>
                <a:gd name="T67" fmla="*/ 1736 h 1946"/>
                <a:gd name="T68" fmla="*/ 1421 w 2611"/>
                <a:gd name="T69" fmla="*/ 1674 h 1946"/>
                <a:gd name="T70" fmla="*/ 1466 w 2611"/>
                <a:gd name="T71" fmla="*/ 1610 h 1946"/>
                <a:gd name="T72" fmla="*/ 1509 w 2611"/>
                <a:gd name="T73" fmla="*/ 1549 h 1946"/>
                <a:gd name="T74" fmla="*/ 1551 w 2611"/>
                <a:gd name="T75" fmla="*/ 1487 h 1946"/>
                <a:gd name="T76" fmla="*/ 1596 w 2611"/>
                <a:gd name="T77" fmla="*/ 1426 h 1946"/>
                <a:gd name="T78" fmla="*/ 1639 w 2611"/>
                <a:gd name="T79" fmla="*/ 1364 h 1946"/>
                <a:gd name="T80" fmla="*/ 1681 w 2611"/>
                <a:gd name="T81" fmla="*/ 1301 h 1946"/>
                <a:gd name="T82" fmla="*/ 1726 w 2611"/>
                <a:gd name="T83" fmla="*/ 1239 h 1946"/>
                <a:gd name="T84" fmla="*/ 1769 w 2611"/>
                <a:gd name="T85" fmla="*/ 1178 h 1946"/>
                <a:gd name="T86" fmla="*/ 1814 w 2611"/>
                <a:gd name="T87" fmla="*/ 1116 h 1946"/>
                <a:gd name="T88" fmla="*/ 1856 w 2611"/>
                <a:gd name="T89" fmla="*/ 1055 h 1946"/>
                <a:gd name="T90" fmla="*/ 1899 w 2611"/>
                <a:gd name="T91" fmla="*/ 991 h 1946"/>
                <a:gd name="T92" fmla="*/ 1944 w 2611"/>
                <a:gd name="T93" fmla="*/ 929 h 1946"/>
                <a:gd name="T94" fmla="*/ 1986 w 2611"/>
                <a:gd name="T95" fmla="*/ 868 h 1946"/>
                <a:gd name="T96" fmla="*/ 2029 w 2611"/>
                <a:gd name="T97" fmla="*/ 806 h 1946"/>
                <a:gd name="T98" fmla="*/ 2074 w 2611"/>
                <a:gd name="T99" fmla="*/ 745 h 1946"/>
                <a:gd name="T100" fmla="*/ 2116 w 2611"/>
                <a:gd name="T101" fmla="*/ 681 h 1946"/>
                <a:gd name="T102" fmla="*/ 2161 w 2611"/>
                <a:gd name="T103" fmla="*/ 619 h 1946"/>
                <a:gd name="T104" fmla="*/ 2204 w 2611"/>
                <a:gd name="T105" fmla="*/ 558 h 1946"/>
                <a:gd name="T106" fmla="*/ 2246 w 2611"/>
                <a:gd name="T107" fmla="*/ 496 h 1946"/>
                <a:gd name="T108" fmla="*/ 2291 w 2611"/>
                <a:gd name="T109" fmla="*/ 435 h 1946"/>
                <a:gd name="T110" fmla="*/ 2334 w 2611"/>
                <a:gd name="T111" fmla="*/ 371 h 1946"/>
                <a:gd name="T112" fmla="*/ 2379 w 2611"/>
                <a:gd name="T113" fmla="*/ 310 h 1946"/>
                <a:gd name="T114" fmla="*/ 2421 w 2611"/>
                <a:gd name="T115" fmla="*/ 248 h 1946"/>
                <a:gd name="T116" fmla="*/ 2464 w 2611"/>
                <a:gd name="T117" fmla="*/ 187 h 1946"/>
                <a:gd name="T118" fmla="*/ 2509 w 2611"/>
                <a:gd name="T119" fmla="*/ 125 h 1946"/>
                <a:gd name="T120" fmla="*/ 2552 w 2611"/>
                <a:gd name="T121" fmla="*/ 61 h 1946"/>
                <a:gd name="T122" fmla="*/ 2594 w 2611"/>
                <a:gd name="T123" fmla="*/ 0 h 19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611" h="1946">
                  <a:moveTo>
                    <a:pt x="31" y="21"/>
                  </a:moveTo>
                  <a:lnTo>
                    <a:pt x="16" y="0"/>
                  </a:lnTo>
                  <a:lnTo>
                    <a:pt x="0" y="12"/>
                  </a:lnTo>
                  <a:lnTo>
                    <a:pt x="14" y="33"/>
                  </a:lnTo>
                  <a:lnTo>
                    <a:pt x="31" y="21"/>
                  </a:lnTo>
                  <a:close/>
                  <a:moveTo>
                    <a:pt x="71" y="85"/>
                  </a:moveTo>
                  <a:lnTo>
                    <a:pt x="50" y="54"/>
                  </a:lnTo>
                  <a:lnTo>
                    <a:pt x="35" y="64"/>
                  </a:lnTo>
                  <a:lnTo>
                    <a:pt x="54" y="97"/>
                  </a:lnTo>
                  <a:lnTo>
                    <a:pt x="71" y="85"/>
                  </a:lnTo>
                  <a:close/>
                  <a:moveTo>
                    <a:pt x="111" y="149"/>
                  </a:moveTo>
                  <a:lnTo>
                    <a:pt x="92" y="118"/>
                  </a:lnTo>
                  <a:lnTo>
                    <a:pt x="76" y="127"/>
                  </a:lnTo>
                  <a:lnTo>
                    <a:pt x="97" y="158"/>
                  </a:lnTo>
                  <a:lnTo>
                    <a:pt x="111" y="149"/>
                  </a:lnTo>
                  <a:close/>
                  <a:moveTo>
                    <a:pt x="154" y="213"/>
                  </a:moveTo>
                  <a:lnTo>
                    <a:pt x="132" y="179"/>
                  </a:lnTo>
                  <a:lnTo>
                    <a:pt x="116" y="191"/>
                  </a:lnTo>
                  <a:lnTo>
                    <a:pt x="137" y="222"/>
                  </a:lnTo>
                  <a:lnTo>
                    <a:pt x="154" y="213"/>
                  </a:lnTo>
                  <a:close/>
                  <a:moveTo>
                    <a:pt x="194" y="276"/>
                  </a:moveTo>
                  <a:lnTo>
                    <a:pt x="173" y="243"/>
                  </a:lnTo>
                  <a:lnTo>
                    <a:pt x="158" y="255"/>
                  </a:lnTo>
                  <a:lnTo>
                    <a:pt x="177" y="286"/>
                  </a:lnTo>
                  <a:lnTo>
                    <a:pt x="194" y="276"/>
                  </a:lnTo>
                  <a:close/>
                  <a:moveTo>
                    <a:pt x="236" y="340"/>
                  </a:moveTo>
                  <a:lnTo>
                    <a:pt x="215" y="307"/>
                  </a:lnTo>
                  <a:lnTo>
                    <a:pt x="199" y="319"/>
                  </a:lnTo>
                  <a:lnTo>
                    <a:pt x="220" y="350"/>
                  </a:lnTo>
                  <a:lnTo>
                    <a:pt x="236" y="340"/>
                  </a:lnTo>
                  <a:close/>
                  <a:moveTo>
                    <a:pt x="277" y="404"/>
                  </a:moveTo>
                  <a:lnTo>
                    <a:pt x="255" y="371"/>
                  </a:lnTo>
                  <a:lnTo>
                    <a:pt x="241" y="380"/>
                  </a:lnTo>
                  <a:lnTo>
                    <a:pt x="260" y="414"/>
                  </a:lnTo>
                  <a:lnTo>
                    <a:pt x="277" y="404"/>
                  </a:lnTo>
                  <a:close/>
                  <a:moveTo>
                    <a:pt x="317" y="466"/>
                  </a:moveTo>
                  <a:lnTo>
                    <a:pt x="298" y="435"/>
                  </a:lnTo>
                  <a:lnTo>
                    <a:pt x="281" y="444"/>
                  </a:lnTo>
                  <a:lnTo>
                    <a:pt x="303" y="477"/>
                  </a:lnTo>
                  <a:lnTo>
                    <a:pt x="317" y="466"/>
                  </a:lnTo>
                  <a:close/>
                  <a:moveTo>
                    <a:pt x="359" y="529"/>
                  </a:moveTo>
                  <a:lnTo>
                    <a:pt x="338" y="499"/>
                  </a:lnTo>
                  <a:lnTo>
                    <a:pt x="322" y="508"/>
                  </a:lnTo>
                  <a:lnTo>
                    <a:pt x="343" y="541"/>
                  </a:lnTo>
                  <a:lnTo>
                    <a:pt x="359" y="529"/>
                  </a:lnTo>
                  <a:close/>
                  <a:moveTo>
                    <a:pt x="400" y="593"/>
                  </a:moveTo>
                  <a:lnTo>
                    <a:pt x="378" y="563"/>
                  </a:lnTo>
                  <a:lnTo>
                    <a:pt x="364" y="572"/>
                  </a:lnTo>
                  <a:lnTo>
                    <a:pt x="383" y="603"/>
                  </a:lnTo>
                  <a:lnTo>
                    <a:pt x="400" y="593"/>
                  </a:lnTo>
                  <a:close/>
                  <a:moveTo>
                    <a:pt x="440" y="657"/>
                  </a:moveTo>
                  <a:lnTo>
                    <a:pt x="421" y="626"/>
                  </a:lnTo>
                  <a:lnTo>
                    <a:pt x="404" y="636"/>
                  </a:lnTo>
                  <a:lnTo>
                    <a:pt x="426" y="667"/>
                  </a:lnTo>
                  <a:lnTo>
                    <a:pt x="440" y="657"/>
                  </a:lnTo>
                  <a:close/>
                  <a:moveTo>
                    <a:pt x="482" y="721"/>
                  </a:moveTo>
                  <a:lnTo>
                    <a:pt x="461" y="688"/>
                  </a:lnTo>
                  <a:lnTo>
                    <a:pt x="445" y="700"/>
                  </a:lnTo>
                  <a:lnTo>
                    <a:pt x="466" y="731"/>
                  </a:lnTo>
                  <a:lnTo>
                    <a:pt x="482" y="721"/>
                  </a:lnTo>
                  <a:close/>
                  <a:moveTo>
                    <a:pt x="523" y="785"/>
                  </a:moveTo>
                  <a:lnTo>
                    <a:pt x="504" y="752"/>
                  </a:lnTo>
                  <a:lnTo>
                    <a:pt x="487" y="764"/>
                  </a:lnTo>
                  <a:lnTo>
                    <a:pt x="508" y="794"/>
                  </a:lnTo>
                  <a:lnTo>
                    <a:pt x="523" y="785"/>
                  </a:lnTo>
                  <a:close/>
                  <a:moveTo>
                    <a:pt x="565" y="849"/>
                  </a:moveTo>
                  <a:lnTo>
                    <a:pt x="544" y="816"/>
                  </a:lnTo>
                  <a:lnTo>
                    <a:pt x="527" y="825"/>
                  </a:lnTo>
                  <a:lnTo>
                    <a:pt x="549" y="858"/>
                  </a:lnTo>
                  <a:lnTo>
                    <a:pt x="565" y="849"/>
                  </a:lnTo>
                  <a:close/>
                  <a:moveTo>
                    <a:pt x="605" y="910"/>
                  </a:moveTo>
                  <a:lnTo>
                    <a:pt x="584" y="880"/>
                  </a:lnTo>
                  <a:lnTo>
                    <a:pt x="570" y="889"/>
                  </a:lnTo>
                  <a:lnTo>
                    <a:pt x="589" y="922"/>
                  </a:lnTo>
                  <a:lnTo>
                    <a:pt x="605" y="910"/>
                  </a:lnTo>
                  <a:close/>
                  <a:moveTo>
                    <a:pt x="646" y="974"/>
                  </a:moveTo>
                  <a:lnTo>
                    <a:pt x="627" y="943"/>
                  </a:lnTo>
                  <a:lnTo>
                    <a:pt x="610" y="953"/>
                  </a:lnTo>
                  <a:lnTo>
                    <a:pt x="631" y="986"/>
                  </a:lnTo>
                  <a:lnTo>
                    <a:pt x="646" y="974"/>
                  </a:lnTo>
                  <a:close/>
                  <a:moveTo>
                    <a:pt x="688" y="1038"/>
                  </a:moveTo>
                  <a:lnTo>
                    <a:pt x="667" y="1007"/>
                  </a:lnTo>
                  <a:lnTo>
                    <a:pt x="650" y="1017"/>
                  </a:lnTo>
                  <a:lnTo>
                    <a:pt x="672" y="1050"/>
                  </a:lnTo>
                  <a:lnTo>
                    <a:pt x="688" y="1038"/>
                  </a:lnTo>
                  <a:close/>
                  <a:moveTo>
                    <a:pt x="728" y="1102"/>
                  </a:moveTo>
                  <a:lnTo>
                    <a:pt x="707" y="1071"/>
                  </a:lnTo>
                  <a:lnTo>
                    <a:pt x="693" y="1081"/>
                  </a:lnTo>
                  <a:lnTo>
                    <a:pt x="712" y="1111"/>
                  </a:lnTo>
                  <a:lnTo>
                    <a:pt x="728" y="1102"/>
                  </a:lnTo>
                  <a:close/>
                  <a:moveTo>
                    <a:pt x="771" y="1166"/>
                  </a:moveTo>
                  <a:lnTo>
                    <a:pt x="750" y="1133"/>
                  </a:lnTo>
                  <a:lnTo>
                    <a:pt x="733" y="1144"/>
                  </a:lnTo>
                  <a:lnTo>
                    <a:pt x="754" y="1175"/>
                  </a:lnTo>
                  <a:lnTo>
                    <a:pt x="771" y="1166"/>
                  </a:lnTo>
                  <a:close/>
                  <a:moveTo>
                    <a:pt x="811" y="1230"/>
                  </a:moveTo>
                  <a:lnTo>
                    <a:pt x="790" y="1196"/>
                  </a:lnTo>
                  <a:lnTo>
                    <a:pt x="776" y="1208"/>
                  </a:lnTo>
                  <a:lnTo>
                    <a:pt x="794" y="1239"/>
                  </a:lnTo>
                  <a:lnTo>
                    <a:pt x="811" y="1230"/>
                  </a:lnTo>
                  <a:close/>
                  <a:moveTo>
                    <a:pt x="851" y="1293"/>
                  </a:moveTo>
                  <a:lnTo>
                    <a:pt x="832" y="1260"/>
                  </a:lnTo>
                  <a:lnTo>
                    <a:pt x="816" y="1272"/>
                  </a:lnTo>
                  <a:lnTo>
                    <a:pt x="837" y="1303"/>
                  </a:lnTo>
                  <a:lnTo>
                    <a:pt x="851" y="1293"/>
                  </a:lnTo>
                  <a:close/>
                  <a:moveTo>
                    <a:pt x="894" y="1355"/>
                  </a:moveTo>
                  <a:lnTo>
                    <a:pt x="873" y="1324"/>
                  </a:lnTo>
                  <a:lnTo>
                    <a:pt x="856" y="1334"/>
                  </a:lnTo>
                  <a:lnTo>
                    <a:pt x="877" y="1367"/>
                  </a:lnTo>
                  <a:lnTo>
                    <a:pt x="894" y="1355"/>
                  </a:lnTo>
                  <a:close/>
                  <a:moveTo>
                    <a:pt x="934" y="1419"/>
                  </a:moveTo>
                  <a:lnTo>
                    <a:pt x="913" y="1388"/>
                  </a:lnTo>
                  <a:lnTo>
                    <a:pt x="899" y="1398"/>
                  </a:lnTo>
                  <a:lnTo>
                    <a:pt x="917" y="1431"/>
                  </a:lnTo>
                  <a:lnTo>
                    <a:pt x="934" y="1419"/>
                  </a:lnTo>
                  <a:close/>
                  <a:moveTo>
                    <a:pt x="974" y="1483"/>
                  </a:moveTo>
                  <a:lnTo>
                    <a:pt x="955" y="1452"/>
                  </a:lnTo>
                  <a:lnTo>
                    <a:pt x="939" y="1461"/>
                  </a:lnTo>
                  <a:lnTo>
                    <a:pt x="960" y="1494"/>
                  </a:lnTo>
                  <a:lnTo>
                    <a:pt x="974" y="1483"/>
                  </a:lnTo>
                  <a:close/>
                  <a:moveTo>
                    <a:pt x="1017" y="1547"/>
                  </a:moveTo>
                  <a:lnTo>
                    <a:pt x="995" y="1516"/>
                  </a:lnTo>
                  <a:lnTo>
                    <a:pt x="979" y="1525"/>
                  </a:lnTo>
                  <a:lnTo>
                    <a:pt x="1000" y="1556"/>
                  </a:lnTo>
                  <a:lnTo>
                    <a:pt x="1017" y="1547"/>
                  </a:lnTo>
                  <a:close/>
                  <a:moveTo>
                    <a:pt x="1057" y="1610"/>
                  </a:moveTo>
                  <a:lnTo>
                    <a:pt x="1038" y="1580"/>
                  </a:lnTo>
                  <a:lnTo>
                    <a:pt x="1022" y="1589"/>
                  </a:lnTo>
                  <a:lnTo>
                    <a:pt x="1043" y="1620"/>
                  </a:lnTo>
                  <a:lnTo>
                    <a:pt x="1057" y="1610"/>
                  </a:lnTo>
                  <a:close/>
                  <a:moveTo>
                    <a:pt x="1100" y="1674"/>
                  </a:moveTo>
                  <a:lnTo>
                    <a:pt x="1078" y="1641"/>
                  </a:lnTo>
                  <a:lnTo>
                    <a:pt x="1062" y="1653"/>
                  </a:lnTo>
                  <a:lnTo>
                    <a:pt x="1083" y="1684"/>
                  </a:lnTo>
                  <a:lnTo>
                    <a:pt x="1100" y="1674"/>
                  </a:lnTo>
                  <a:close/>
                  <a:moveTo>
                    <a:pt x="1140" y="1738"/>
                  </a:moveTo>
                  <a:lnTo>
                    <a:pt x="1118" y="1705"/>
                  </a:lnTo>
                  <a:lnTo>
                    <a:pt x="1104" y="1717"/>
                  </a:lnTo>
                  <a:lnTo>
                    <a:pt x="1123" y="1748"/>
                  </a:lnTo>
                  <a:lnTo>
                    <a:pt x="1140" y="1738"/>
                  </a:lnTo>
                  <a:close/>
                  <a:moveTo>
                    <a:pt x="1180" y="1802"/>
                  </a:moveTo>
                  <a:lnTo>
                    <a:pt x="1161" y="1769"/>
                  </a:lnTo>
                  <a:lnTo>
                    <a:pt x="1144" y="1778"/>
                  </a:lnTo>
                  <a:lnTo>
                    <a:pt x="1166" y="1811"/>
                  </a:lnTo>
                  <a:lnTo>
                    <a:pt x="1180" y="1802"/>
                  </a:lnTo>
                  <a:close/>
                  <a:moveTo>
                    <a:pt x="1223" y="1863"/>
                  </a:moveTo>
                  <a:lnTo>
                    <a:pt x="1201" y="1833"/>
                  </a:lnTo>
                  <a:lnTo>
                    <a:pt x="1185" y="1842"/>
                  </a:lnTo>
                  <a:lnTo>
                    <a:pt x="1206" y="1875"/>
                  </a:lnTo>
                  <a:lnTo>
                    <a:pt x="1223" y="1863"/>
                  </a:lnTo>
                  <a:close/>
                  <a:moveTo>
                    <a:pt x="1249" y="1920"/>
                  </a:moveTo>
                  <a:lnTo>
                    <a:pt x="1246" y="1925"/>
                  </a:lnTo>
                  <a:lnTo>
                    <a:pt x="1253" y="1930"/>
                  </a:lnTo>
                  <a:lnTo>
                    <a:pt x="1260" y="1925"/>
                  </a:lnTo>
                  <a:lnTo>
                    <a:pt x="1241" y="1897"/>
                  </a:lnTo>
                  <a:lnTo>
                    <a:pt x="1227" y="1906"/>
                  </a:lnTo>
                  <a:lnTo>
                    <a:pt x="1253" y="1946"/>
                  </a:lnTo>
                  <a:lnTo>
                    <a:pt x="1263" y="1932"/>
                  </a:lnTo>
                  <a:lnTo>
                    <a:pt x="1249" y="1920"/>
                  </a:lnTo>
                  <a:close/>
                  <a:moveTo>
                    <a:pt x="1291" y="1859"/>
                  </a:moveTo>
                  <a:lnTo>
                    <a:pt x="1270" y="1889"/>
                  </a:lnTo>
                  <a:lnTo>
                    <a:pt x="1284" y="1901"/>
                  </a:lnTo>
                  <a:lnTo>
                    <a:pt x="1308" y="1871"/>
                  </a:lnTo>
                  <a:lnTo>
                    <a:pt x="1291" y="1859"/>
                  </a:lnTo>
                  <a:close/>
                  <a:moveTo>
                    <a:pt x="1334" y="1797"/>
                  </a:moveTo>
                  <a:lnTo>
                    <a:pt x="1312" y="1828"/>
                  </a:lnTo>
                  <a:lnTo>
                    <a:pt x="1329" y="1840"/>
                  </a:lnTo>
                  <a:lnTo>
                    <a:pt x="1350" y="1809"/>
                  </a:lnTo>
                  <a:lnTo>
                    <a:pt x="1334" y="1797"/>
                  </a:lnTo>
                  <a:close/>
                  <a:moveTo>
                    <a:pt x="1379" y="1736"/>
                  </a:moveTo>
                  <a:lnTo>
                    <a:pt x="1357" y="1766"/>
                  </a:lnTo>
                  <a:lnTo>
                    <a:pt x="1371" y="1776"/>
                  </a:lnTo>
                  <a:lnTo>
                    <a:pt x="1393" y="1745"/>
                  </a:lnTo>
                  <a:lnTo>
                    <a:pt x="1379" y="1736"/>
                  </a:lnTo>
                  <a:close/>
                  <a:moveTo>
                    <a:pt x="1421" y="1674"/>
                  </a:moveTo>
                  <a:lnTo>
                    <a:pt x="1400" y="1705"/>
                  </a:lnTo>
                  <a:lnTo>
                    <a:pt x="1414" y="1714"/>
                  </a:lnTo>
                  <a:lnTo>
                    <a:pt x="1438" y="1684"/>
                  </a:lnTo>
                  <a:lnTo>
                    <a:pt x="1421" y="1674"/>
                  </a:lnTo>
                  <a:close/>
                  <a:moveTo>
                    <a:pt x="1466" y="1610"/>
                  </a:moveTo>
                  <a:lnTo>
                    <a:pt x="1442" y="1641"/>
                  </a:lnTo>
                  <a:lnTo>
                    <a:pt x="1459" y="1653"/>
                  </a:lnTo>
                  <a:lnTo>
                    <a:pt x="1480" y="1622"/>
                  </a:lnTo>
                  <a:lnTo>
                    <a:pt x="1466" y="1610"/>
                  </a:lnTo>
                  <a:close/>
                  <a:moveTo>
                    <a:pt x="1509" y="1549"/>
                  </a:moveTo>
                  <a:lnTo>
                    <a:pt x="1487" y="1580"/>
                  </a:lnTo>
                  <a:lnTo>
                    <a:pt x="1502" y="1591"/>
                  </a:lnTo>
                  <a:lnTo>
                    <a:pt x="1523" y="1561"/>
                  </a:lnTo>
                  <a:lnTo>
                    <a:pt x="1509" y="1549"/>
                  </a:lnTo>
                  <a:close/>
                  <a:moveTo>
                    <a:pt x="1551" y="1487"/>
                  </a:moveTo>
                  <a:lnTo>
                    <a:pt x="1530" y="1518"/>
                  </a:lnTo>
                  <a:lnTo>
                    <a:pt x="1546" y="1530"/>
                  </a:lnTo>
                  <a:lnTo>
                    <a:pt x="1568" y="1499"/>
                  </a:lnTo>
                  <a:lnTo>
                    <a:pt x="1551" y="1487"/>
                  </a:lnTo>
                  <a:close/>
                  <a:moveTo>
                    <a:pt x="1596" y="1426"/>
                  </a:moveTo>
                  <a:lnTo>
                    <a:pt x="1573" y="1457"/>
                  </a:lnTo>
                  <a:lnTo>
                    <a:pt x="1589" y="1466"/>
                  </a:lnTo>
                  <a:lnTo>
                    <a:pt x="1610" y="1435"/>
                  </a:lnTo>
                  <a:lnTo>
                    <a:pt x="1596" y="1426"/>
                  </a:lnTo>
                  <a:close/>
                  <a:moveTo>
                    <a:pt x="1639" y="1364"/>
                  </a:moveTo>
                  <a:lnTo>
                    <a:pt x="1617" y="1395"/>
                  </a:lnTo>
                  <a:lnTo>
                    <a:pt x="1632" y="1405"/>
                  </a:lnTo>
                  <a:lnTo>
                    <a:pt x="1655" y="1374"/>
                  </a:lnTo>
                  <a:lnTo>
                    <a:pt x="1639" y="1364"/>
                  </a:lnTo>
                  <a:close/>
                  <a:moveTo>
                    <a:pt x="1681" y="1301"/>
                  </a:moveTo>
                  <a:lnTo>
                    <a:pt x="1660" y="1331"/>
                  </a:lnTo>
                  <a:lnTo>
                    <a:pt x="1677" y="1343"/>
                  </a:lnTo>
                  <a:lnTo>
                    <a:pt x="1698" y="1312"/>
                  </a:lnTo>
                  <a:lnTo>
                    <a:pt x="1681" y="1301"/>
                  </a:lnTo>
                  <a:close/>
                  <a:moveTo>
                    <a:pt x="1726" y="1239"/>
                  </a:moveTo>
                  <a:lnTo>
                    <a:pt x="1705" y="1270"/>
                  </a:lnTo>
                  <a:lnTo>
                    <a:pt x="1719" y="1282"/>
                  </a:lnTo>
                  <a:lnTo>
                    <a:pt x="1740" y="1251"/>
                  </a:lnTo>
                  <a:lnTo>
                    <a:pt x="1726" y="1239"/>
                  </a:lnTo>
                  <a:close/>
                  <a:moveTo>
                    <a:pt x="1769" y="1178"/>
                  </a:moveTo>
                  <a:lnTo>
                    <a:pt x="1747" y="1208"/>
                  </a:lnTo>
                  <a:lnTo>
                    <a:pt x="1764" y="1220"/>
                  </a:lnTo>
                  <a:lnTo>
                    <a:pt x="1785" y="1189"/>
                  </a:lnTo>
                  <a:lnTo>
                    <a:pt x="1769" y="1178"/>
                  </a:lnTo>
                  <a:close/>
                  <a:moveTo>
                    <a:pt x="1814" y="1116"/>
                  </a:moveTo>
                  <a:lnTo>
                    <a:pt x="1790" y="1147"/>
                  </a:lnTo>
                  <a:lnTo>
                    <a:pt x="1807" y="1156"/>
                  </a:lnTo>
                  <a:lnTo>
                    <a:pt x="1828" y="1126"/>
                  </a:lnTo>
                  <a:lnTo>
                    <a:pt x="1814" y="1116"/>
                  </a:lnTo>
                  <a:close/>
                  <a:moveTo>
                    <a:pt x="1856" y="1055"/>
                  </a:moveTo>
                  <a:lnTo>
                    <a:pt x="1835" y="1085"/>
                  </a:lnTo>
                  <a:lnTo>
                    <a:pt x="1849" y="1095"/>
                  </a:lnTo>
                  <a:lnTo>
                    <a:pt x="1873" y="1064"/>
                  </a:lnTo>
                  <a:lnTo>
                    <a:pt x="1856" y="1055"/>
                  </a:lnTo>
                  <a:close/>
                  <a:moveTo>
                    <a:pt x="1899" y="991"/>
                  </a:moveTo>
                  <a:lnTo>
                    <a:pt x="1878" y="1021"/>
                  </a:lnTo>
                  <a:lnTo>
                    <a:pt x="1894" y="1033"/>
                  </a:lnTo>
                  <a:lnTo>
                    <a:pt x="1915" y="1003"/>
                  </a:lnTo>
                  <a:lnTo>
                    <a:pt x="1899" y="991"/>
                  </a:lnTo>
                  <a:close/>
                  <a:moveTo>
                    <a:pt x="1944" y="929"/>
                  </a:moveTo>
                  <a:lnTo>
                    <a:pt x="1922" y="960"/>
                  </a:lnTo>
                  <a:lnTo>
                    <a:pt x="1937" y="972"/>
                  </a:lnTo>
                  <a:lnTo>
                    <a:pt x="1958" y="941"/>
                  </a:lnTo>
                  <a:lnTo>
                    <a:pt x="1944" y="929"/>
                  </a:lnTo>
                  <a:close/>
                  <a:moveTo>
                    <a:pt x="1986" y="868"/>
                  </a:moveTo>
                  <a:lnTo>
                    <a:pt x="1965" y="898"/>
                  </a:lnTo>
                  <a:lnTo>
                    <a:pt x="1979" y="910"/>
                  </a:lnTo>
                  <a:lnTo>
                    <a:pt x="2003" y="880"/>
                  </a:lnTo>
                  <a:lnTo>
                    <a:pt x="1986" y="868"/>
                  </a:lnTo>
                  <a:close/>
                  <a:moveTo>
                    <a:pt x="2029" y="806"/>
                  </a:moveTo>
                  <a:lnTo>
                    <a:pt x="2008" y="837"/>
                  </a:lnTo>
                  <a:lnTo>
                    <a:pt x="2024" y="849"/>
                  </a:lnTo>
                  <a:lnTo>
                    <a:pt x="2045" y="816"/>
                  </a:lnTo>
                  <a:lnTo>
                    <a:pt x="2029" y="806"/>
                  </a:lnTo>
                  <a:close/>
                  <a:moveTo>
                    <a:pt x="2074" y="745"/>
                  </a:moveTo>
                  <a:lnTo>
                    <a:pt x="2053" y="775"/>
                  </a:lnTo>
                  <a:lnTo>
                    <a:pt x="2067" y="785"/>
                  </a:lnTo>
                  <a:lnTo>
                    <a:pt x="2088" y="754"/>
                  </a:lnTo>
                  <a:lnTo>
                    <a:pt x="2074" y="745"/>
                  </a:lnTo>
                  <a:close/>
                  <a:moveTo>
                    <a:pt x="2116" y="681"/>
                  </a:moveTo>
                  <a:lnTo>
                    <a:pt x="2095" y="714"/>
                  </a:lnTo>
                  <a:lnTo>
                    <a:pt x="2112" y="723"/>
                  </a:lnTo>
                  <a:lnTo>
                    <a:pt x="2133" y="693"/>
                  </a:lnTo>
                  <a:lnTo>
                    <a:pt x="2116" y="681"/>
                  </a:lnTo>
                  <a:close/>
                  <a:moveTo>
                    <a:pt x="2161" y="619"/>
                  </a:moveTo>
                  <a:lnTo>
                    <a:pt x="2138" y="650"/>
                  </a:lnTo>
                  <a:lnTo>
                    <a:pt x="2154" y="662"/>
                  </a:lnTo>
                  <a:lnTo>
                    <a:pt x="2176" y="631"/>
                  </a:lnTo>
                  <a:lnTo>
                    <a:pt x="2161" y="619"/>
                  </a:lnTo>
                  <a:close/>
                  <a:moveTo>
                    <a:pt x="2204" y="558"/>
                  </a:moveTo>
                  <a:lnTo>
                    <a:pt x="2183" y="589"/>
                  </a:lnTo>
                  <a:lnTo>
                    <a:pt x="2197" y="600"/>
                  </a:lnTo>
                  <a:lnTo>
                    <a:pt x="2220" y="570"/>
                  </a:lnTo>
                  <a:lnTo>
                    <a:pt x="2204" y="558"/>
                  </a:lnTo>
                  <a:close/>
                  <a:moveTo>
                    <a:pt x="2246" y="496"/>
                  </a:moveTo>
                  <a:lnTo>
                    <a:pt x="2225" y="527"/>
                  </a:lnTo>
                  <a:lnTo>
                    <a:pt x="2242" y="539"/>
                  </a:lnTo>
                  <a:lnTo>
                    <a:pt x="2263" y="506"/>
                  </a:lnTo>
                  <a:lnTo>
                    <a:pt x="2246" y="496"/>
                  </a:lnTo>
                  <a:close/>
                  <a:moveTo>
                    <a:pt x="2291" y="435"/>
                  </a:moveTo>
                  <a:lnTo>
                    <a:pt x="2270" y="466"/>
                  </a:lnTo>
                  <a:lnTo>
                    <a:pt x="2284" y="475"/>
                  </a:lnTo>
                  <a:lnTo>
                    <a:pt x="2306" y="444"/>
                  </a:lnTo>
                  <a:lnTo>
                    <a:pt x="2291" y="435"/>
                  </a:lnTo>
                  <a:close/>
                  <a:moveTo>
                    <a:pt x="2334" y="371"/>
                  </a:moveTo>
                  <a:lnTo>
                    <a:pt x="2313" y="404"/>
                  </a:lnTo>
                  <a:lnTo>
                    <a:pt x="2329" y="414"/>
                  </a:lnTo>
                  <a:lnTo>
                    <a:pt x="2351" y="383"/>
                  </a:lnTo>
                  <a:lnTo>
                    <a:pt x="2334" y="371"/>
                  </a:lnTo>
                  <a:close/>
                  <a:moveTo>
                    <a:pt x="2379" y="310"/>
                  </a:moveTo>
                  <a:lnTo>
                    <a:pt x="2355" y="340"/>
                  </a:lnTo>
                  <a:lnTo>
                    <a:pt x="2372" y="352"/>
                  </a:lnTo>
                  <a:lnTo>
                    <a:pt x="2393" y="321"/>
                  </a:lnTo>
                  <a:lnTo>
                    <a:pt x="2379" y="310"/>
                  </a:lnTo>
                  <a:close/>
                  <a:moveTo>
                    <a:pt x="2421" y="248"/>
                  </a:moveTo>
                  <a:lnTo>
                    <a:pt x="2400" y="279"/>
                  </a:lnTo>
                  <a:lnTo>
                    <a:pt x="2414" y="291"/>
                  </a:lnTo>
                  <a:lnTo>
                    <a:pt x="2436" y="260"/>
                  </a:lnTo>
                  <a:lnTo>
                    <a:pt x="2421" y="248"/>
                  </a:lnTo>
                  <a:close/>
                  <a:moveTo>
                    <a:pt x="2464" y="187"/>
                  </a:moveTo>
                  <a:lnTo>
                    <a:pt x="2443" y="217"/>
                  </a:lnTo>
                  <a:lnTo>
                    <a:pt x="2459" y="229"/>
                  </a:lnTo>
                  <a:lnTo>
                    <a:pt x="2481" y="196"/>
                  </a:lnTo>
                  <a:lnTo>
                    <a:pt x="2464" y="187"/>
                  </a:lnTo>
                  <a:close/>
                  <a:moveTo>
                    <a:pt x="2509" y="125"/>
                  </a:moveTo>
                  <a:lnTo>
                    <a:pt x="2488" y="156"/>
                  </a:lnTo>
                  <a:lnTo>
                    <a:pt x="2502" y="165"/>
                  </a:lnTo>
                  <a:lnTo>
                    <a:pt x="2523" y="135"/>
                  </a:lnTo>
                  <a:lnTo>
                    <a:pt x="2509" y="125"/>
                  </a:lnTo>
                  <a:close/>
                  <a:moveTo>
                    <a:pt x="2552" y="61"/>
                  </a:moveTo>
                  <a:lnTo>
                    <a:pt x="2530" y="94"/>
                  </a:lnTo>
                  <a:lnTo>
                    <a:pt x="2544" y="104"/>
                  </a:lnTo>
                  <a:lnTo>
                    <a:pt x="2568" y="73"/>
                  </a:lnTo>
                  <a:lnTo>
                    <a:pt x="2552" y="61"/>
                  </a:lnTo>
                  <a:close/>
                  <a:moveTo>
                    <a:pt x="2594" y="0"/>
                  </a:moveTo>
                  <a:lnTo>
                    <a:pt x="2573" y="30"/>
                  </a:lnTo>
                  <a:lnTo>
                    <a:pt x="2589" y="42"/>
                  </a:lnTo>
                  <a:lnTo>
                    <a:pt x="2611" y="12"/>
                  </a:lnTo>
                  <a:lnTo>
                    <a:pt x="2594" y="0"/>
                  </a:lnTo>
                  <a:close/>
                </a:path>
              </a:pathLst>
            </a:custGeom>
            <a:solidFill>
              <a:schemeClr val="tx2">
                <a:lumMod val="40000"/>
                <a:lumOff val="60000"/>
              </a:schemeClr>
            </a:solidFill>
            <a:ln>
              <a:noFill/>
            </a:ln>
            <a:extLst/>
          </p:spPr>
          <p:txBody>
            <a:bodyPr vert="horz" wrap="square" lIns="91429" tIns="45716" rIns="91429" bIns="45716"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 name="Freeform 12"/>
            <p:cNvSpPr>
              <a:spLocks/>
            </p:cNvSpPr>
            <p:nvPr/>
          </p:nvSpPr>
          <p:spPr bwMode="auto">
            <a:xfrm>
              <a:off x="5163609" y="2684800"/>
              <a:ext cx="1886258" cy="3120065"/>
            </a:xfrm>
            <a:custGeom>
              <a:avLst/>
              <a:gdLst>
                <a:gd name="T0" fmla="*/ 966 w 1077"/>
                <a:gd name="T1" fmla="*/ 315 h 1781"/>
                <a:gd name="T2" fmla="*/ 793 w 1077"/>
                <a:gd name="T3" fmla="*/ 486 h 1781"/>
                <a:gd name="T4" fmla="*/ 650 w 1077"/>
                <a:gd name="T5" fmla="*/ 297 h 1781"/>
                <a:gd name="T6" fmla="*/ 625 w 1077"/>
                <a:gd name="T7" fmla="*/ 266 h 1781"/>
                <a:gd name="T8" fmla="*/ 632 w 1077"/>
                <a:gd name="T9" fmla="*/ 236 h 1781"/>
                <a:gd name="T10" fmla="*/ 682 w 1077"/>
                <a:gd name="T11" fmla="*/ 187 h 1781"/>
                <a:gd name="T12" fmla="*/ 698 w 1077"/>
                <a:gd name="T13" fmla="*/ 150 h 1781"/>
                <a:gd name="T14" fmla="*/ 665 w 1077"/>
                <a:gd name="T15" fmla="*/ 82 h 1781"/>
                <a:gd name="T16" fmla="*/ 661 w 1077"/>
                <a:gd name="T17" fmla="*/ 50 h 1781"/>
                <a:gd name="T18" fmla="*/ 627 w 1077"/>
                <a:gd name="T19" fmla="*/ 24 h 1781"/>
                <a:gd name="T20" fmla="*/ 576 w 1077"/>
                <a:gd name="T21" fmla="*/ 3 h 1781"/>
                <a:gd name="T22" fmla="*/ 492 w 1077"/>
                <a:gd name="T23" fmla="*/ 48 h 1781"/>
                <a:gd name="T24" fmla="*/ 471 w 1077"/>
                <a:gd name="T25" fmla="*/ 119 h 1781"/>
                <a:gd name="T26" fmla="*/ 513 w 1077"/>
                <a:gd name="T27" fmla="*/ 199 h 1781"/>
                <a:gd name="T28" fmla="*/ 495 w 1077"/>
                <a:gd name="T29" fmla="*/ 223 h 1781"/>
                <a:gd name="T30" fmla="*/ 386 w 1077"/>
                <a:gd name="T31" fmla="*/ 230 h 1781"/>
                <a:gd name="T32" fmla="*/ 106 w 1077"/>
                <a:gd name="T33" fmla="*/ 313 h 1781"/>
                <a:gd name="T34" fmla="*/ 60 w 1077"/>
                <a:gd name="T35" fmla="*/ 630 h 1781"/>
                <a:gd name="T36" fmla="*/ 138 w 1077"/>
                <a:gd name="T37" fmla="*/ 599 h 1781"/>
                <a:gd name="T38" fmla="*/ 169 w 1077"/>
                <a:gd name="T39" fmla="*/ 527 h 1781"/>
                <a:gd name="T40" fmla="*/ 176 w 1077"/>
                <a:gd name="T41" fmla="*/ 406 h 1781"/>
                <a:gd name="T42" fmla="*/ 220 w 1077"/>
                <a:gd name="T43" fmla="*/ 373 h 1781"/>
                <a:gd name="T44" fmla="*/ 308 w 1077"/>
                <a:gd name="T45" fmla="*/ 360 h 1781"/>
                <a:gd name="T46" fmla="*/ 317 w 1077"/>
                <a:gd name="T47" fmla="*/ 358 h 1781"/>
                <a:gd name="T48" fmla="*/ 256 w 1077"/>
                <a:gd name="T49" fmla="*/ 760 h 1781"/>
                <a:gd name="T50" fmla="*/ 254 w 1077"/>
                <a:gd name="T51" fmla="*/ 794 h 1781"/>
                <a:gd name="T52" fmla="*/ 261 w 1077"/>
                <a:gd name="T53" fmla="*/ 896 h 1781"/>
                <a:gd name="T54" fmla="*/ 123 w 1077"/>
                <a:gd name="T55" fmla="*/ 1406 h 1781"/>
                <a:gd name="T56" fmla="*/ 47 w 1077"/>
                <a:gd name="T57" fmla="*/ 1578 h 1781"/>
                <a:gd name="T58" fmla="*/ 4 w 1077"/>
                <a:gd name="T59" fmla="*/ 1633 h 1781"/>
                <a:gd name="T60" fmla="*/ 56 w 1077"/>
                <a:gd name="T61" fmla="*/ 1688 h 1781"/>
                <a:gd name="T62" fmla="*/ 104 w 1077"/>
                <a:gd name="T63" fmla="*/ 1714 h 1781"/>
                <a:gd name="T64" fmla="*/ 122 w 1077"/>
                <a:gd name="T65" fmla="*/ 1741 h 1781"/>
                <a:gd name="T66" fmla="*/ 174 w 1077"/>
                <a:gd name="T67" fmla="*/ 1703 h 1781"/>
                <a:gd name="T68" fmla="*/ 161 w 1077"/>
                <a:gd name="T69" fmla="*/ 1636 h 1781"/>
                <a:gd name="T70" fmla="*/ 323 w 1077"/>
                <a:gd name="T71" fmla="*/ 1294 h 1781"/>
                <a:gd name="T72" fmla="*/ 385 w 1077"/>
                <a:gd name="T73" fmla="*/ 1152 h 1781"/>
                <a:gd name="T74" fmla="*/ 481 w 1077"/>
                <a:gd name="T75" fmla="*/ 943 h 1781"/>
                <a:gd name="T76" fmla="*/ 699 w 1077"/>
                <a:gd name="T77" fmla="*/ 879 h 1781"/>
                <a:gd name="T78" fmla="*/ 682 w 1077"/>
                <a:gd name="T79" fmla="*/ 976 h 1781"/>
                <a:gd name="T80" fmla="*/ 632 w 1077"/>
                <a:gd name="T81" fmla="*/ 1141 h 1781"/>
                <a:gd name="T82" fmla="*/ 618 w 1077"/>
                <a:gd name="T83" fmla="*/ 1225 h 1781"/>
                <a:gd name="T84" fmla="*/ 670 w 1077"/>
                <a:gd name="T85" fmla="*/ 1269 h 1781"/>
                <a:gd name="T86" fmla="*/ 795 w 1077"/>
                <a:gd name="T87" fmla="*/ 1285 h 1781"/>
                <a:gd name="T88" fmla="*/ 830 w 1077"/>
                <a:gd name="T89" fmla="*/ 1219 h 1781"/>
                <a:gd name="T90" fmla="*/ 746 w 1077"/>
                <a:gd name="T91" fmla="*/ 1165 h 1781"/>
                <a:gd name="T92" fmla="*/ 840 w 1077"/>
                <a:gd name="T93" fmla="*/ 864 h 1781"/>
                <a:gd name="T94" fmla="*/ 831 w 1077"/>
                <a:gd name="T95" fmla="*/ 762 h 1781"/>
                <a:gd name="T96" fmla="*/ 507 w 1077"/>
                <a:gd name="T97" fmla="*/ 757 h 1781"/>
                <a:gd name="T98" fmla="*/ 508 w 1077"/>
                <a:gd name="T99" fmla="*/ 758 h 1781"/>
                <a:gd name="T100" fmla="*/ 560 w 1077"/>
                <a:gd name="T101" fmla="*/ 658 h 1781"/>
                <a:gd name="T102" fmla="*/ 607 w 1077"/>
                <a:gd name="T103" fmla="*/ 511 h 1781"/>
                <a:gd name="T104" fmla="*/ 643 w 1077"/>
                <a:gd name="T105" fmla="*/ 449 h 1781"/>
                <a:gd name="T106" fmla="*/ 784 w 1077"/>
                <a:gd name="T107" fmla="*/ 596 h 1781"/>
                <a:gd name="T108" fmla="*/ 836 w 1077"/>
                <a:gd name="T109" fmla="*/ 566 h 1781"/>
                <a:gd name="T110" fmla="*/ 999 w 1077"/>
                <a:gd name="T111" fmla="*/ 402 h 1781"/>
                <a:gd name="T112" fmla="*/ 1042 w 1077"/>
                <a:gd name="T113" fmla="*/ 374 h 1781"/>
                <a:gd name="T114" fmla="*/ 1033 w 1077"/>
                <a:gd name="T115" fmla="*/ 280 h 17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077" h="1781">
                  <a:moveTo>
                    <a:pt x="1033" y="280"/>
                  </a:moveTo>
                  <a:cubicBezTo>
                    <a:pt x="1018" y="287"/>
                    <a:pt x="970" y="303"/>
                    <a:pt x="966" y="315"/>
                  </a:cubicBezTo>
                  <a:cubicBezTo>
                    <a:pt x="962" y="326"/>
                    <a:pt x="967" y="350"/>
                    <a:pt x="951" y="359"/>
                  </a:cubicBezTo>
                  <a:cubicBezTo>
                    <a:pt x="936" y="368"/>
                    <a:pt x="803" y="466"/>
                    <a:pt x="793" y="486"/>
                  </a:cubicBezTo>
                  <a:cubicBezTo>
                    <a:pt x="793" y="486"/>
                    <a:pt x="745" y="390"/>
                    <a:pt x="717" y="375"/>
                  </a:cubicBezTo>
                  <a:cubicBezTo>
                    <a:pt x="717" y="375"/>
                    <a:pt x="708" y="301"/>
                    <a:pt x="650" y="297"/>
                  </a:cubicBezTo>
                  <a:cubicBezTo>
                    <a:pt x="629" y="296"/>
                    <a:pt x="617" y="294"/>
                    <a:pt x="609" y="291"/>
                  </a:cubicBezTo>
                  <a:cubicBezTo>
                    <a:pt x="625" y="266"/>
                    <a:pt x="625" y="266"/>
                    <a:pt x="625" y="266"/>
                  </a:cubicBezTo>
                  <a:cubicBezTo>
                    <a:pt x="609" y="266"/>
                    <a:pt x="609" y="266"/>
                    <a:pt x="609" y="266"/>
                  </a:cubicBezTo>
                  <a:cubicBezTo>
                    <a:pt x="617" y="253"/>
                    <a:pt x="628" y="236"/>
                    <a:pt x="632" y="236"/>
                  </a:cubicBezTo>
                  <a:cubicBezTo>
                    <a:pt x="637" y="235"/>
                    <a:pt x="674" y="230"/>
                    <a:pt x="679" y="228"/>
                  </a:cubicBezTo>
                  <a:cubicBezTo>
                    <a:pt x="683" y="225"/>
                    <a:pt x="687" y="201"/>
                    <a:pt x="682" y="187"/>
                  </a:cubicBezTo>
                  <a:cubicBezTo>
                    <a:pt x="677" y="173"/>
                    <a:pt x="687" y="159"/>
                    <a:pt x="687" y="159"/>
                  </a:cubicBezTo>
                  <a:cubicBezTo>
                    <a:pt x="698" y="150"/>
                    <a:pt x="698" y="150"/>
                    <a:pt x="698" y="150"/>
                  </a:cubicBezTo>
                  <a:cubicBezTo>
                    <a:pt x="698" y="150"/>
                    <a:pt x="684" y="128"/>
                    <a:pt x="676" y="117"/>
                  </a:cubicBezTo>
                  <a:cubicBezTo>
                    <a:pt x="667" y="106"/>
                    <a:pt x="669" y="92"/>
                    <a:pt x="665" y="82"/>
                  </a:cubicBezTo>
                  <a:cubicBezTo>
                    <a:pt x="661" y="72"/>
                    <a:pt x="672" y="65"/>
                    <a:pt x="672" y="65"/>
                  </a:cubicBezTo>
                  <a:cubicBezTo>
                    <a:pt x="672" y="65"/>
                    <a:pt x="668" y="55"/>
                    <a:pt x="661" y="50"/>
                  </a:cubicBezTo>
                  <a:cubicBezTo>
                    <a:pt x="653" y="46"/>
                    <a:pt x="666" y="44"/>
                    <a:pt x="649" y="36"/>
                  </a:cubicBezTo>
                  <a:cubicBezTo>
                    <a:pt x="632" y="28"/>
                    <a:pt x="641" y="32"/>
                    <a:pt x="627" y="24"/>
                  </a:cubicBezTo>
                  <a:cubicBezTo>
                    <a:pt x="612" y="16"/>
                    <a:pt x="634" y="21"/>
                    <a:pt x="612" y="16"/>
                  </a:cubicBezTo>
                  <a:cubicBezTo>
                    <a:pt x="591" y="11"/>
                    <a:pt x="579" y="3"/>
                    <a:pt x="576" y="3"/>
                  </a:cubicBezTo>
                  <a:cubicBezTo>
                    <a:pt x="573" y="3"/>
                    <a:pt x="582" y="6"/>
                    <a:pt x="573" y="3"/>
                  </a:cubicBezTo>
                  <a:cubicBezTo>
                    <a:pt x="563" y="0"/>
                    <a:pt x="498" y="33"/>
                    <a:pt x="492" y="48"/>
                  </a:cubicBezTo>
                  <a:cubicBezTo>
                    <a:pt x="485" y="64"/>
                    <a:pt x="475" y="83"/>
                    <a:pt x="475" y="83"/>
                  </a:cubicBezTo>
                  <a:cubicBezTo>
                    <a:pt x="475" y="83"/>
                    <a:pt x="469" y="104"/>
                    <a:pt x="471" y="119"/>
                  </a:cubicBezTo>
                  <a:cubicBezTo>
                    <a:pt x="474" y="134"/>
                    <a:pt x="484" y="147"/>
                    <a:pt x="488" y="152"/>
                  </a:cubicBezTo>
                  <a:cubicBezTo>
                    <a:pt x="491" y="156"/>
                    <a:pt x="508" y="184"/>
                    <a:pt x="513" y="199"/>
                  </a:cubicBezTo>
                  <a:cubicBezTo>
                    <a:pt x="517" y="212"/>
                    <a:pt x="521" y="228"/>
                    <a:pt x="506" y="235"/>
                  </a:cubicBezTo>
                  <a:cubicBezTo>
                    <a:pt x="495" y="223"/>
                    <a:pt x="495" y="223"/>
                    <a:pt x="495" y="223"/>
                  </a:cubicBezTo>
                  <a:cubicBezTo>
                    <a:pt x="476" y="237"/>
                    <a:pt x="476" y="237"/>
                    <a:pt x="476" y="237"/>
                  </a:cubicBezTo>
                  <a:cubicBezTo>
                    <a:pt x="454" y="233"/>
                    <a:pt x="427" y="222"/>
                    <a:pt x="386" y="230"/>
                  </a:cubicBezTo>
                  <a:cubicBezTo>
                    <a:pt x="333" y="241"/>
                    <a:pt x="313" y="257"/>
                    <a:pt x="281" y="265"/>
                  </a:cubicBezTo>
                  <a:cubicBezTo>
                    <a:pt x="249" y="272"/>
                    <a:pt x="128" y="293"/>
                    <a:pt x="106" y="313"/>
                  </a:cubicBezTo>
                  <a:cubicBezTo>
                    <a:pt x="84" y="332"/>
                    <a:pt x="76" y="418"/>
                    <a:pt x="82" y="553"/>
                  </a:cubicBezTo>
                  <a:cubicBezTo>
                    <a:pt x="82" y="553"/>
                    <a:pt x="62" y="616"/>
                    <a:pt x="60" y="630"/>
                  </a:cubicBezTo>
                  <a:cubicBezTo>
                    <a:pt x="59" y="644"/>
                    <a:pt x="67" y="703"/>
                    <a:pt x="139" y="690"/>
                  </a:cubicBezTo>
                  <a:cubicBezTo>
                    <a:pt x="203" y="679"/>
                    <a:pt x="151" y="622"/>
                    <a:pt x="138" y="599"/>
                  </a:cubicBezTo>
                  <a:cubicBezTo>
                    <a:pt x="146" y="594"/>
                    <a:pt x="154" y="590"/>
                    <a:pt x="154" y="590"/>
                  </a:cubicBezTo>
                  <a:cubicBezTo>
                    <a:pt x="154" y="590"/>
                    <a:pt x="168" y="554"/>
                    <a:pt x="169" y="527"/>
                  </a:cubicBezTo>
                  <a:cubicBezTo>
                    <a:pt x="169" y="510"/>
                    <a:pt x="174" y="454"/>
                    <a:pt x="176" y="409"/>
                  </a:cubicBezTo>
                  <a:cubicBezTo>
                    <a:pt x="176" y="408"/>
                    <a:pt x="176" y="407"/>
                    <a:pt x="176" y="406"/>
                  </a:cubicBezTo>
                  <a:cubicBezTo>
                    <a:pt x="178" y="394"/>
                    <a:pt x="179" y="384"/>
                    <a:pt x="180" y="378"/>
                  </a:cubicBezTo>
                  <a:cubicBezTo>
                    <a:pt x="190" y="376"/>
                    <a:pt x="204" y="375"/>
                    <a:pt x="220" y="373"/>
                  </a:cubicBezTo>
                  <a:cubicBezTo>
                    <a:pt x="224" y="373"/>
                    <a:pt x="229" y="373"/>
                    <a:pt x="234" y="372"/>
                  </a:cubicBezTo>
                  <a:cubicBezTo>
                    <a:pt x="265" y="370"/>
                    <a:pt x="294" y="364"/>
                    <a:pt x="308" y="360"/>
                  </a:cubicBezTo>
                  <a:cubicBezTo>
                    <a:pt x="308" y="360"/>
                    <a:pt x="308" y="360"/>
                    <a:pt x="308" y="360"/>
                  </a:cubicBezTo>
                  <a:cubicBezTo>
                    <a:pt x="311" y="360"/>
                    <a:pt x="314" y="359"/>
                    <a:pt x="317" y="358"/>
                  </a:cubicBezTo>
                  <a:cubicBezTo>
                    <a:pt x="317" y="360"/>
                    <a:pt x="319" y="371"/>
                    <a:pt x="322" y="385"/>
                  </a:cubicBezTo>
                  <a:cubicBezTo>
                    <a:pt x="310" y="466"/>
                    <a:pt x="270" y="740"/>
                    <a:pt x="256" y="760"/>
                  </a:cubicBezTo>
                  <a:cubicBezTo>
                    <a:pt x="240" y="784"/>
                    <a:pt x="232" y="799"/>
                    <a:pt x="232" y="799"/>
                  </a:cubicBezTo>
                  <a:cubicBezTo>
                    <a:pt x="232" y="799"/>
                    <a:pt x="242" y="797"/>
                    <a:pt x="254" y="794"/>
                  </a:cubicBezTo>
                  <a:cubicBezTo>
                    <a:pt x="250" y="811"/>
                    <a:pt x="249" y="832"/>
                    <a:pt x="252" y="861"/>
                  </a:cubicBezTo>
                  <a:cubicBezTo>
                    <a:pt x="252" y="861"/>
                    <a:pt x="254" y="876"/>
                    <a:pt x="261" y="896"/>
                  </a:cubicBezTo>
                  <a:cubicBezTo>
                    <a:pt x="247" y="979"/>
                    <a:pt x="227" y="1177"/>
                    <a:pt x="200" y="1256"/>
                  </a:cubicBezTo>
                  <a:cubicBezTo>
                    <a:pt x="174" y="1282"/>
                    <a:pt x="141" y="1326"/>
                    <a:pt x="123" y="1406"/>
                  </a:cubicBezTo>
                  <a:cubicBezTo>
                    <a:pt x="123" y="1406"/>
                    <a:pt x="123" y="1406"/>
                    <a:pt x="123" y="1406"/>
                  </a:cubicBezTo>
                  <a:cubicBezTo>
                    <a:pt x="86" y="1483"/>
                    <a:pt x="47" y="1577"/>
                    <a:pt x="47" y="1578"/>
                  </a:cubicBezTo>
                  <a:cubicBezTo>
                    <a:pt x="25" y="1596"/>
                    <a:pt x="10" y="1604"/>
                    <a:pt x="5" y="1627"/>
                  </a:cubicBezTo>
                  <a:cubicBezTo>
                    <a:pt x="4" y="1630"/>
                    <a:pt x="4" y="1631"/>
                    <a:pt x="4" y="1633"/>
                  </a:cubicBezTo>
                  <a:cubicBezTo>
                    <a:pt x="0" y="1665"/>
                    <a:pt x="0" y="1665"/>
                    <a:pt x="0" y="1665"/>
                  </a:cubicBezTo>
                  <a:cubicBezTo>
                    <a:pt x="0" y="1665"/>
                    <a:pt x="44" y="1698"/>
                    <a:pt x="56" y="1688"/>
                  </a:cubicBezTo>
                  <a:cubicBezTo>
                    <a:pt x="64" y="1682"/>
                    <a:pt x="74" y="1683"/>
                    <a:pt x="85" y="1692"/>
                  </a:cubicBezTo>
                  <a:cubicBezTo>
                    <a:pt x="91" y="1698"/>
                    <a:pt x="97" y="1705"/>
                    <a:pt x="104" y="1714"/>
                  </a:cubicBezTo>
                  <a:cubicBezTo>
                    <a:pt x="105" y="1715"/>
                    <a:pt x="105" y="1716"/>
                    <a:pt x="106" y="1717"/>
                  </a:cubicBezTo>
                  <a:cubicBezTo>
                    <a:pt x="111" y="1724"/>
                    <a:pt x="116" y="1731"/>
                    <a:pt x="122" y="1741"/>
                  </a:cubicBezTo>
                  <a:cubicBezTo>
                    <a:pt x="122" y="1741"/>
                    <a:pt x="153" y="1781"/>
                    <a:pt x="193" y="1765"/>
                  </a:cubicBezTo>
                  <a:cubicBezTo>
                    <a:pt x="193" y="1765"/>
                    <a:pt x="208" y="1732"/>
                    <a:pt x="174" y="1703"/>
                  </a:cubicBezTo>
                  <a:cubicBezTo>
                    <a:pt x="147" y="1680"/>
                    <a:pt x="145" y="1650"/>
                    <a:pt x="148" y="1630"/>
                  </a:cubicBezTo>
                  <a:cubicBezTo>
                    <a:pt x="161" y="1636"/>
                    <a:pt x="161" y="1636"/>
                    <a:pt x="161" y="1636"/>
                  </a:cubicBezTo>
                  <a:cubicBezTo>
                    <a:pt x="161" y="1636"/>
                    <a:pt x="161" y="1636"/>
                    <a:pt x="170" y="1587"/>
                  </a:cubicBezTo>
                  <a:cubicBezTo>
                    <a:pt x="179" y="1539"/>
                    <a:pt x="301" y="1314"/>
                    <a:pt x="323" y="1294"/>
                  </a:cubicBezTo>
                  <a:cubicBezTo>
                    <a:pt x="336" y="1282"/>
                    <a:pt x="352" y="1230"/>
                    <a:pt x="365" y="1185"/>
                  </a:cubicBezTo>
                  <a:cubicBezTo>
                    <a:pt x="372" y="1176"/>
                    <a:pt x="379" y="1165"/>
                    <a:pt x="385" y="1152"/>
                  </a:cubicBezTo>
                  <a:cubicBezTo>
                    <a:pt x="404" y="1111"/>
                    <a:pt x="437" y="960"/>
                    <a:pt x="437" y="960"/>
                  </a:cubicBezTo>
                  <a:cubicBezTo>
                    <a:pt x="437" y="960"/>
                    <a:pt x="470" y="949"/>
                    <a:pt x="481" y="943"/>
                  </a:cubicBezTo>
                  <a:cubicBezTo>
                    <a:pt x="492" y="938"/>
                    <a:pt x="508" y="937"/>
                    <a:pt x="573" y="923"/>
                  </a:cubicBezTo>
                  <a:cubicBezTo>
                    <a:pt x="637" y="908"/>
                    <a:pt x="699" y="879"/>
                    <a:pt x="699" y="879"/>
                  </a:cubicBezTo>
                  <a:cubicBezTo>
                    <a:pt x="699" y="879"/>
                    <a:pt x="679" y="928"/>
                    <a:pt x="681" y="965"/>
                  </a:cubicBezTo>
                  <a:cubicBezTo>
                    <a:pt x="681" y="969"/>
                    <a:pt x="682" y="972"/>
                    <a:pt x="682" y="976"/>
                  </a:cubicBezTo>
                  <a:cubicBezTo>
                    <a:pt x="673" y="1023"/>
                    <a:pt x="663" y="1072"/>
                    <a:pt x="657" y="1085"/>
                  </a:cubicBezTo>
                  <a:cubicBezTo>
                    <a:pt x="645" y="1110"/>
                    <a:pt x="632" y="1141"/>
                    <a:pt x="632" y="1141"/>
                  </a:cubicBezTo>
                  <a:cubicBezTo>
                    <a:pt x="632" y="1141"/>
                    <a:pt x="639" y="1142"/>
                    <a:pt x="649" y="1143"/>
                  </a:cubicBezTo>
                  <a:cubicBezTo>
                    <a:pt x="633" y="1177"/>
                    <a:pt x="615" y="1211"/>
                    <a:pt x="618" y="1225"/>
                  </a:cubicBezTo>
                  <a:cubicBezTo>
                    <a:pt x="614" y="1247"/>
                    <a:pt x="614" y="1247"/>
                    <a:pt x="614" y="1247"/>
                  </a:cubicBezTo>
                  <a:cubicBezTo>
                    <a:pt x="670" y="1269"/>
                    <a:pt x="670" y="1269"/>
                    <a:pt x="670" y="1269"/>
                  </a:cubicBezTo>
                  <a:cubicBezTo>
                    <a:pt x="670" y="1269"/>
                    <a:pt x="694" y="1263"/>
                    <a:pt x="728" y="1274"/>
                  </a:cubicBezTo>
                  <a:cubicBezTo>
                    <a:pt x="752" y="1285"/>
                    <a:pt x="777" y="1293"/>
                    <a:pt x="795" y="1285"/>
                  </a:cubicBezTo>
                  <a:cubicBezTo>
                    <a:pt x="825" y="1273"/>
                    <a:pt x="867" y="1244"/>
                    <a:pt x="867" y="1226"/>
                  </a:cubicBezTo>
                  <a:cubicBezTo>
                    <a:pt x="867" y="1208"/>
                    <a:pt x="855" y="1215"/>
                    <a:pt x="830" y="1219"/>
                  </a:cubicBezTo>
                  <a:cubicBezTo>
                    <a:pt x="806" y="1223"/>
                    <a:pt x="766" y="1195"/>
                    <a:pt x="753" y="1179"/>
                  </a:cubicBezTo>
                  <a:cubicBezTo>
                    <a:pt x="750" y="1176"/>
                    <a:pt x="748" y="1171"/>
                    <a:pt x="746" y="1165"/>
                  </a:cubicBezTo>
                  <a:cubicBezTo>
                    <a:pt x="753" y="1179"/>
                    <a:pt x="766" y="1180"/>
                    <a:pt x="766" y="1180"/>
                  </a:cubicBezTo>
                  <a:cubicBezTo>
                    <a:pt x="766" y="1180"/>
                    <a:pt x="817" y="952"/>
                    <a:pt x="840" y="864"/>
                  </a:cubicBezTo>
                  <a:cubicBezTo>
                    <a:pt x="840" y="864"/>
                    <a:pt x="840" y="864"/>
                    <a:pt x="840" y="864"/>
                  </a:cubicBezTo>
                  <a:cubicBezTo>
                    <a:pt x="856" y="847"/>
                    <a:pt x="886" y="780"/>
                    <a:pt x="831" y="762"/>
                  </a:cubicBezTo>
                  <a:cubicBezTo>
                    <a:pt x="777" y="744"/>
                    <a:pt x="577" y="746"/>
                    <a:pt x="521" y="760"/>
                  </a:cubicBezTo>
                  <a:cubicBezTo>
                    <a:pt x="514" y="762"/>
                    <a:pt x="510" y="761"/>
                    <a:pt x="507" y="757"/>
                  </a:cubicBezTo>
                  <a:cubicBezTo>
                    <a:pt x="508" y="757"/>
                    <a:pt x="508" y="757"/>
                    <a:pt x="508" y="757"/>
                  </a:cubicBezTo>
                  <a:cubicBezTo>
                    <a:pt x="508" y="758"/>
                    <a:pt x="508" y="758"/>
                    <a:pt x="508" y="758"/>
                  </a:cubicBezTo>
                  <a:cubicBezTo>
                    <a:pt x="536" y="738"/>
                    <a:pt x="536" y="738"/>
                    <a:pt x="536" y="738"/>
                  </a:cubicBezTo>
                  <a:cubicBezTo>
                    <a:pt x="536" y="738"/>
                    <a:pt x="543" y="691"/>
                    <a:pt x="560" y="658"/>
                  </a:cubicBezTo>
                  <a:cubicBezTo>
                    <a:pt x="576" y="625"/>
                    <a:pt x="599" y="520"/>
                    <a:pt x="607" y="511"/>
                  </a:cubicBezTo>
                  <a:cubicBezTo>
                    <a:pt x="607" y="511"/>
                    <a:pt x="607" y="511"/>
                    <a:pt x="607" y="511"/>
                  </a:cubicBezTo>
                  <a:cubicBezTo>
                    <a:pt x="611" y="506"/>
                    <a:pt x="615" y="500"/>
                    <a:pt x="620" y="491"/>
                  </a:cubicBezTo>
                  <a:cubicBezTo>
                    <a:pt x="634" y="465"/>
                    <a:pt x="643" y="449"/>
                    <a:pt x="643" y="449"/>
                  </a:cubicBezTo>
                  <a:cubicBezTo>
                    <a:pt x="643" y="449"/>
                    <a:pt x="695" y="520"/>
                    <a:pt x="715" y="529"/>
                  </a:cubicBezTo>
                  <a:cubicBezTo>
                    <a:pt x="734" y="537"/>
                    <a:pt x="767" y="599"/>
                    <a:pt x="784" y="596"/>
                  </a:cubicBezTo>
                  <a:cubicBezTo>
                    <a:pt x="795" y="594"/>
                    <a:pt x="812" y="585"/>
                    <a:pt x="836" y="566"/>
                  </a:cubicBezTo>
                  <a:cubicBezTo>
                    <a:pt x="836" y="566"/>
                    <a:pt x="836" y="566"/>
                    <a:pt x="836" y="566"/>
                  </a:cubicBezTo>
                  <a:cubicBezTo>
                    <a:pt x="872" y="554"/>
                    <a:pt x="1000" y="429"/>
                    <a:pt x="1013" y="425"/>
                  </a:cubicBezTo>
                  <a:cubicBezTo>
                    <a:pt x="1019" y="423"/>
                    <a:pt x="1010" y="412"/>
                    <a:pt x="999" y="402"/>
                  </a:cubicBezTo>
                  <a:cubicBezTo>
                    <a:pt x="1000" y="401"/>
                    <a:pt x="1000" y="401"/>
                    <a:pt x="1001" y="401"/>
                  </a:cubicBezTo>
                  <a:cubicBezTo>
                    <a:pt x="1016" y="396"/>
                    <a:pt x="1030" y="394"/>
                    <a:pt x="1042" y="374"/>
                  </a:cubicBezTo>
                  <a:cubicBezTo>
                    <a:pt x="1054" y="355"/>
                    <a:pt x="1077" y="306"/>
                    <a:pt x="1072" y="296"/>
                  </a:cubicBezTo>
                  <a:cubicBezTo>
                    <a:pt x="1067" y="287"/>
                    <a:pt x="1047" y="274"/>
                    <a:pt x="1033" y="280"/>
                  </a:cubicBezTo>
                  <a:close/>
                </a:path>
              </a:pathLst>
            </a:custGeom>
            <a:solidFill>
              <a:schemeClr val="tx2">
                <a:lumMod val="40000"/>
                <a:lumOff val="60000"/>
              </a:schemeClr>
            </a:solidFill>
            <a:ln>
              <a:noFill/>
            </a:ln>
            <a:extLst/>
          </p:spPr>
          <p:txBody>
            <a:bodyPr vert="horz" wrap="square" lIns="91429" tIns="45716" rIns="91429" bIns="45716"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 name="Freeform 13"/>
            <p:cNvSpPr>
              <a:spLocks/>
            </p:cNvSpPr>
            <p:nvPr/>
          </p:nvSpPr>
          <p:spPr bwMode="auto">
            <a:xfrm>
              <a:off x="5000681" y="5924098"/>
              <a:ext cx="609498" cy="169593"/>
            </a:xfrm>
            <a:custGeom>
              <a:avLst/>
              <a:gdLst>
                <a:gd name="T0" fmla="*/ 785 w 823"/>
                <a:gd name="T1" fmla="*/ 0 h 229"/>
                <a:gd name="T2" fmla="*/ 0 w 823"/>
                <a:gd name="T3" fmla="*/ 0 h 229"/>
                <a:gd name="T4" fmla="*/ 0 w 823"/>
                <a:gd name="T5" fmla="*/ 21 h 229"/>
                <a:gd name="T6" fmla="*/ 785 w 823"/>
                <a:gd name="T7" fmla="*/ 21 h 229"/>
                <a:gd name="T8" fmla="*/ 785 w 823"/>
                <a:gd name="T9" fmla="*/ 45 h 229"/>
                <a:gd name="T10" fmla="*/ 38 w 823"/>
                <a:gd name="T11" fmla="*/ 45 h 229"/>
                <a:gd name="T12" fmla="*/ 38 w 823"/>
                <a:gd name="T13" fmla="*/ 186 h 229"/>
                <a:gd name="T14" fmla="*/ 785 w 823"/>
                <a:gd name="T15" fmla="*/ 186 h 229"/>
                <a:gd name="T16" fmla="*/ 785 w 823"/>
                <a:gd name="T17" fmla="*/ 208 h 229"/>
                <a:gd name="T18" fmla="*/ 0 w 823"/>
                <a:gd name="T19" fmla="*/ 208 h 229"/>
                <a:gd name="T20" fmla="*/ 0 w 823"/>
                <a:gd name="T21" fmla="*/ 229 h 229"/>
                <a:gd name="T22" fmla="*/ 785 w 823"/>
                <a:gd name="T23" fmla="*/ 229 h 229"/>
                <a:gd name="T24" fmla="*/ 823 w 823"/>
                <a:gd name="T25" fmla="*/ 229 h 229"/>
                <a:gd name="T26" fmla="*/ 823 w 823"/>
                <a:gd name="T27" fmla="*/ 208 h 229"/>
                <a:gd name="T28" fmla="*/ 823 w 823"/>
                <a:gd name="T29" fmla="*/ 186 h 229"/>
                <a:gd name="T30" fmla="*/ 823 w 823"/>
                <a:gd name="T31" fmla="*/ 45 h 229"/>
                <a:gd name="T32" fmla="*/ 823 w 823"/>
                <a:gd name="T33" fmla="*/ 21 h 229"/>
                <a:gd name="T34" fmla="*/ 823 w 823"/>
                <a:gd name="T35" fmla="*/ 0 h 229"/>
                <a:gd name="T36" fmla="*/ 785 w 823"/>
                <a:gd name="T37" fmla="*/ 0 h 2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823" h="229">
                  <a:moveTo>
                    <a:pt x="785" y="0"/>
                  </a:moveTo>
                  <a:lnTo>
                    <a:pt x="0" y="0"/>
                  </a:lnTo>
                  <a:lnTo>
                    <a:pt x="0" y="21"/>
                  </a:lnTo>
                  <a:lnTo>
                    <a:pt x="785" y="21"/>
                  </a:lnTo>
                  <a:lnTo>
                    <a:pt x="785" y="45"/>
                  </a:lnTo>
                  <a:lnTo>
                    <a:pt x="38" y="45"/>
                  </a:lnTo>
                  <a:lnTo>
                    <a:pt x="38" y="186"/>
                  </a:lnTo>
                  <a:lnTo>
                    <a:pt x="785" y="186"/>
                  </a:lnTo>
                  <a:lnTo>
                    <a:pt x="785" y="208"/>
                  </a:lnTo>
                  <a:lnTo>
                    <a:pt x="0" y="208"/>
                  </a:lnTo>
                  <a:lnTo>
                    <a:pt x="0" y="229"/>
                  </a:lnTo>
                  <a:lnTo>
                    <a:pt x="785" y="229"/>
                  </a:lnTo>
                  <a:lnTo>
                    <a:pt x="823" y="229"/>
                  </a:lnTo>
                  <a:lnTo>
                    <a:pt x="823" y="208"/>
                  </a:lnTo>
                  <a:lnTo>
                    <a:pt x="823" y="186"/>
                  </a:lnTo>
                  <a:lnTo>
                    <a:pt x="823" y="45"/>
                  </a:lnTo>
                  <a:lnTo>
                    <a:pt x="823" y="21"/>
                  </a:lnTo>
                  <a:lnTo>
                    <a:pt x="823" y="0"/>
                  </a:lnTo>
                  <a:lnTo>
                    <a:pt x="785" y="0"/>
                  </a:lnTo>
                  <a:close/>
                </a:path>
              </a:pathLst>
            </a:custGeom>
            <a:solidFill>
              <a:schemeClr val="tx2">
                <a:lumMod val="40000"/>
                <a:lumOff val="60000"/>
              </a:schemeClr>
            </a:solidFill>
            <a:ln>
              <a:noFill/>
            </a:ln>
            <a:extLst/>
          </p:spPr>
          <p:txBody>
            <a:bodyPr vert="horz" wrap="square" lIns="91429" tIns="45716" rIns="91429" bIns="45716"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 name="Freeform 14"/>
            <p:cNvSpPr>
              <a:spLocks/>
            </p:cNvSpPr>
            <p:nvPr/>
          </p:nvSpPr>
          <p:spPr bwMode="auto">
            <a:xfrm>
              <a:off x="5000681" y="5783388"/>
              <a:ext cx="649489" cy="137007"/>
            </a:xfrm>
            <a:custGeom>
              <a:avLst/>
              <a:gdLst>
                <a:gd name="T0" fmla="*/ 835 w 877"/>
                <a:gd name="T1" fmla="*/ 0 h 185"/>
                <a:gd name="T2" fmla="*/ 0 w 877"/>
                <a:gd name="T3" fmla="*/ 0 h 185"/>
                <a:gd name="T4" fmla="*/ 0 w 877"/>
                <a:gd name="T5" fmla="*/ 19 h 185"/>
                <a:gd name="T6" fmla="*/ 835 w 877"/>
                <a:gd name="T7" fmla="*/ 19 h 185"/>
                <a:gd name="T8" fmla="*/ 835 w 877"/>
                <a:gd name="T9" fmla="*/ 36 h 185"/>
                <a:gd name="T10" fmla="*/ 40 w 877"/>
                <a:gd name="T11" fmla="*/ 36 h 185"/>
                <a:gd name="T12" fmla="*/ 40 w 877"/>
                <a:gd name="T13" fmla="*/ 152 h 185"/>
                <a:gd name="T14" fmla="*/ 835 w 877"/>
                <a:gd name="T15" fmla="*/ 152 h 185"/>
                <a:gd name="T16" fmla="*/ 835 w 877"/>
                <a:gd name="T17" fmla="*/ 168 h 185"/>
                <a:gd name="T18" fmla="*/ 0 w 877"/>
                <a:gd name="T19" fmla="*/ 168 h 185"/>
                <a:gd name="T20" fmla="*/ 0 w 877"/>
                <a:gd name="T21" fmla="*/ 185 h 185"/>
                <a:gd name="T22" fmla="*/ 835 w 877"/>
                <a:gd name="T23" fmla="*/ 185 h 185"/>
                <a:gd name="T24" fmla="*/ 877 w 877"/>
                <a:gd name="T25" fmla="*/ 185 h 185"/>
                <a:gd name="T26" fmla="*/ 877 w 877"/>
                <a:gd name="T27" fmla="*/ 168 h 185"/>
                <a:gd name="T28" fmla="*/ 877 w 877"/>
                <a:gd name="T29" fmla="*/ 152 h 185"/>
                <a:gd name="T30" fmla="*/ 877 w 877"/>
                <a:gd name="T31" fmla="*/ 36 h 185"/>
                <a:gd name="T32" fmla="*/ 877 w 877"/>
                <a:gd name="T33" fmla="*/ 19 h 185"/>
                <a:gd name="T34" fmla="*/ 877 w 877"/>
                <a:gd name="T35" fmla="*/ 0 h 185"/>
                <a:gd name="T36" fmla="*/ 835 w 877"/>
                <a:gd name="T37" fmla="*/ 0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877" h="185">
                  <a:moveTo>
                    <a:pt x="835" y="0"/>
                  </a:moveTo>
                  <a:lnTo>
                    <a:pt x="0" y="0"/>
                  </a:lnTo>
                  <a:lnTo>
                    <a:pt x="0" y="19"/>
                  </a:lnTo>
                  <a:lnTo>
                    <a:pt x="835" y="19"/>
                  </a:lnTo>
                  <a:lnTo>
                    <a:pt x="835" y="36"/>
                  </a:lnTo>
                  <a:lnTo>
                    <a:pt x="40" y="36"/>
                  </a:lnTo>
                  <a:lnTo>
                    <a:pt x="40" y="152"/>
                  </a:lnTo>
                  <a:lnTo>
                    <a:pt x="835" y="152"/>
                  </a:lnTo>
                  <a:lnTo>
                    <a:pt x="835" y="168"/>
                  </a:lnTo>
                  <a:lnTo>
                    <a:pt x="0" y="168"/>
                  </a:lnTo>
                  <a:lnTo>
                    <a:pt x="0" y="185"/>
                  </a:lnTo>
                  <a:lnTo>
                    <a:pt x="835" y="185"/>
                  </a:lnTo>
                  <a:lnTo>
                    <a:pt x="877" y="185"/>
                  </a:lnTo>
                  <a:lnTo>
                    <a:pt x="877" y="168"/>
                  </a:lnTo>
                  <a:lnTo>
                    <a:pt x="877" y="152"/>
                  </a:lnTo>
                  <a:lnTo>
                    <a:pt x="877" y="36"/>
                  </a:lnTo>
                  <a:lnTo>
                    <a:pt x="877" y="19"/>
                  </a:lnTo>
                  <a:lnTo>
                    <a:pt x="877" y="0"/>
                  </a:lnTo>
                  <a:lnTo>
                    <a:pt x="835" y="0"/>
                  </a:lnTo>
                  <a:close/>
                </a:path>
              </a:pathLst>
            </a:custGeom>
            <a:solidFill>
              <a:schemeClr val="tx2">
                <a:lumMod val="40000"/>
                <a:lumOff val="60000"/>
              </a:schemeClr>
            </a:solidFill>
            <a:ln>
              <a:noFill/>
            </a:ln>
            <a:extLst/>
          </p:spPr>
          <p:txBody>
            <a:bodyPr vert="horz" wrap="square" lIns="91429" tIns="45716" rIns="91429" bIns="45716"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 name="Freeform 15"/>
            <p:cNvSpPr>
              <a:spLocks/>
            </p:cNvSpPr>
            <p:nvPr/>
          </p:nvSpPr>
          <p:spPr bwMode="auto">
            <a:xfrm>
              <a:off x="5778291" y="5934466"/>
              <a:ext cx="609498" cy="145154"/>
            </a:xfrm>
            <a:custGeom>
              <a:avLst/>
              <a:gdLst>
                <a:gd name="T0" fmla="*/ 785 w 823"/>
                <a:gd name="T1" fmla="*/ 0 h 196"/>
                <a:gd name="T2" fmla="*/ 0 w 823"/>
                <a:gd name="T3" fmla="*/ 0 h 196"/>
                <a:gd name="T4" fmla="*/ 0 w 823"/>
                <a:gd name="T5" fmla="*/ 19 h 196"/>
                <a:gd name="T6" fmla="*/ 785 w 823"/>
                <a:gd name="T7" fmla="*/ 19 h 196"/>
                <a:gd name="T8" fmla="*/ 785 w 823"/>
                <a:gd name="T9" fmla="*/ 38 h 196"/>
                <a:gd name="T10" fmla="*/ 38 w 823"/>
                <a:gd name="T11" fmla="*/ 38 h 196"/>
                <a:gd name="T12" fmla="*/ 38 w 823"/>
                <a:gd name="T13" fmla="*/ 161 h 196"/>
                <a:gd name="T14" fmla="*/ 785 w 823"/>
                <a:gd name="T15" fmla="*/ 161 h 196"/>
                <a:gd name="T16" fmla="*/ 785 w 823"/>
                <a:gd name="T17" fmla="*/ 177 h 196"/>
                <a:gd name="T18" fmla="*/ 0 w 823"/>
                <a:gd name="T19" fmla="*/ 177 h 196"/>
                <a:gd name="T20" fmla="*/ 0 w 823"/>
                <a:gd name="T21" fmla="*/ 196 h 196"/>
                <a:gd name="T22" fmla="*/ 785 w 823"/>
                <a:gd name="T23" fmla="*/ 196 h 196"/>
                <a:gd name="T24" fmla="*/ 823 w 823"/>
                <a:gd name="T25" fmla="*/ 196 h 196"/>
                <a:gd name="T26" fmla="*/ 823 w 823"/>
                <a:gd name="T27" fmla="*/ 177 h 196"/>
                <a:gd name="T28" fmla="*/ 823 w 823"/>
                <a:gd name="T29" fmla="*/ 161 h 196"/>
                <a:gd name="T30" fmla="*/ 823 w 823"/>
                <a:gd name="T31" fmla="*/ 38 h 196"/>
                <a:gd name="T32" fmla="*/ 823 w 823"/>
                <a:gd name="T33" fmla="*/ 19 h 196"/>
                <a:gd name="T34" fmla="*/ 823 w 823"/>
                <a:gd name="T35" fmla="*/ 0 h 196"/>
                <a:gd name="T36" fmla="*/ 785 w 823"/>
                <a:gd name="T37" fmla="*/ 0 h 1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823" h="196">
                  <a:moveTo>
                    <a:pt x="785" y="0"/>
                  </a:moveTo>
                  <a:lnTo>
                    <a:pt x="0" y="0"/>
                  </a:lnTo>
                  <a:lnTo>
                    <a:pt x="0" y="19"/>
                  </a:lnTo>
                  <a:lnTo>
                    <a:pt x="785" y="19"/>
                  </a:lnTo>
                  <a:lnTo>
                    <a:pt x="785" y="38"/>
                  </a:lnTo>
                  <a:lnTo>
                    <a:pt x="38" y="38"/>
                  </a:lnTo>
                  <a:lnTo>
                    <a:pt x="38" y="161"/>
                  </a:lnTo>
                  <a:lnTo>
                    <a:pt x="785" y="161"/>
                  </a:lnTo>
                  <a:lnTo>
                    <a:pt x="785" y="177"/>
                  </a:lnTo>
                  <a:lnTo>
                    <a:pt x="0" y="177"/>
                  </a:lnTo>
                  <a:lnTo>
                    <a:pt x="0" y="196"/>
                  </a:lnTo>
                  <a:lnTo>
                    <a:pt x="785" y="196"/>
                  </a:lnTo>
                  <a:lnTo>
                    <a:pt x="823" y="196"/>
                  </a:lnTo>
                  <a:lnTo>
                    <a:pt x="823" y="177"/>
                  </a:lnTo>
                  <a:lnTo>
                    <a:pt x="823" y="161"/>
                  </a:lnTo>
                  <a:lnTo>
                    <a:pt x="823" y="38"/>
                  </a:lnTo>
                  <a:lnTo>
                    <a:pt x="823" y="19"/>
                  </a:lnTo>
                  <a:lnTo>
                    <a:pt x="823" y="0"/>
                  </a:lnTo>
                  <a:lnTo>
                    <a:pt x="785" y="0"/>
                  </a:lnTo>
                  <a:close/>
                </a:path>
              </a:pathLst>
            </a:custGeom>
            <a:solidFill>
              <a:schemeClr val="tx2">
                <a:lumMod val="40000"/>
                <a:lumOff val="60000"/>
              </a:schemeClr>
            </a:solidFill>
            <a:ln>
              <a:noFill/>
            </a:ln>
            <a:extLst/>
          </p:spPr>
          <p:txBody>
            <a:bodyPr vert="horz" wrap="square" lIns="91429" tIns="45716" rIns="91429" bIns="45716"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 name="Freeform 16"/>
            <p:cNvSpPr>
              <a:spLocks/>
            </p:cNvSpPr>
            <p:nvPr/>
          </p:nvSpPr>
          <p:spPr bwMode="auto">
            <a:xfrm>
              <a:off x="5778291" y="5813752"/>
              <a:ext cx="649489" cy="117012"/>
            </a:xfrm>
            <a:custGeom>
              <a:avLst/>
              <a:gdLst>
                <a:gd name="T0" fmla="*/ 837 w 877"/>
                <a:gd name="T1" fmla="*/ 0 h 158"/>
                <a:gd name="T2" fmla="*/ 0 w 877"/>
                <a:gd name="T3" fmla="*/ 0 h 158"/>
                <a:gd name="T4" fmla="*/ 0 w 877"/>
                <a:gd name="T5" fmla="*/ 16 h 158"/>
                <a:gd name="T6" fmla="*/ 837 w 877"/>
                <a:gd name="T7" fmla="*/ 16 h 158"/>
                <a:gd name="T8" fmla="*/ 837 w 877"/>
                <a:gd name="T9" fmla="*/ 30 h 158"/>
                <a:gd name="T10" fmla="*/ 40 w 877"/>
                <a:gd name="T11" fmla="*/ 30 h 158"/>
                <a:gd name="T12" fmla="*/ 40 w 877"/>
                <a:gd name="T13" fmla="*/ 130 h 158"/>
                <a:gd name="T14" fmla="*/ 837 w 877"/>
                <a:gd name="T15" fmla="*/ 130 h 158"/>
                <a:gd name="T16" fmla="*/ 837 w 877"/>
                <a:gd name="T17" fmla="*/ 144 h 158"/>
                <a:gd name="T18" fmla="*/ 0 w 877"/>
                <a:gd name="T19" fmla="*/ 144 h 158"/>
                <a:gd name="T20" fmla="*/ 0 w 877"/>
                <a:gd name="T21" fmla="*/ 158 h 158"/>
                <a:gd name="T22" fmla="*/ 837 w 877"/>
                <a:gd name="T23" fmla="*/ 158 h 158"/>
                <a:gd name="T24" fmla="*/ 877 w 877"/>
                <a:gd name="T25" fmla="*/ 158 h 158"/>
                <a:gd name="T26" fmla="*/ 877 w 877"/>
                <a:gd name="T27" fmla="*/ 144 h 158"/>
                <a:gd name="T28" fmla="*/ 877 w 877"/>
                <a:gd name="T29" fmla="*/ 130 h 158"/>
                <a:gd name="T30" fmla="*/ 877 w 877"/>
                <a:gd name="T31" fmla="*/ 30 h 158"/>
                <a:gd name="T32" fmla="*/ 877 w 877"/>
                <a:gd name="T33" fmla="*/ 16 h 158"/>
                <a:gd name="T34" fmla="*/ 877 w 877"/>
                <a:gd name="T35" fmla="*/ 0 h 158"/>
                <a:gd name="T36" fmla="*/ 837 w 877"/>
                <a:gd name="T37" fmla="*/ 0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877" h="158">
                  <a:moveTo>
                    <a:pt x="837" y="0"/>
                  </a:moveTo>
                  <a:lnTo>
                    <a:pt x="0" y="0"/>
                  </a:lnTo>
                  <a:lnTo>
                    <a:pt x="0" y="16"/>
                  </a:lnTo>
                  <a:lnTo>
                    <a:pt x="837" y="16"/>
                  </a:lnTo>
                  <a:lnTo>
                    <a:pt x="837" y="30"/>
                  </a:lnTo>
                  <a:lnTo>
                    <a:pt x="40" y="30"/>
                  </a:lnTo>
                  <a:lnTo>
                    <a:pt x="40" y="130"/>
                  </a:lnTo>
                  <a:lnTo>
                    <a:pt x="837" y="130"/>
                  </a:lnTo>
                  <a:lnTo>
                    <a:pt x="837" y="144"/>
                  </a:lnTo>
                  <a:lnTo>
                    <a:pt x="0" y="144"/>
                  </a:lnTo>
                  <a:lnTo>
                    <a:pt x="0" y="158"/>
                  </a:lnTo>
                  <a:lnTo>
                    <a:pt x="837" y="158"/>
                  </a:lnTo>
                  <a:lnTo>
                    <a:pt x="877" y="158"/>
                  </a:lnTo>
                  <a:lnTo>
                    <a:pt x="877" y="144"/>
                  </a:lnTo>
                  <a:lnTo>
                    <a:pt x="877" y="130"/>
                  </a:lnTo>
                  <a:lnTo>
                    <a:pt x="877" y="30"/>
                  </a:lnTo>
                  <a:lnTo>
                    <a:pt x="877" y="16"/>
                  </a:lnTo>
                  <a:lnTo>
                    <a:pt x="877" y="0"/>
                  </a:lnTo>
                  <a:lnTo>
                    <a:pt x="837" y="0"/>
                  </a:lnTo>
                  <a:close/>
                </a:path>
              </a:pathLst>
            </a:custGeom>
            <a:solidFill>
              <a:schemeClr val="tx2">
                <a:lumMod val="40000"/>
                <a:lumOff val="60000"/>
              </a:schemeClr>
            </a:solidFill>
            <a:ln>
              <a:noFill/>
            </a:ln>
            <a:extLst/>
          </p:spPr>
          <p:txBody>
            <a:bodyPr vert="horz" wrap="square" lIns="91429" tIns="45716" rIns="91429" bIns="45716"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 name="Freeform 17"/>
            <p:cNvSpPr>
              <a:spLocks/>
            </p:cNvSpPr>
            <p:nvPr/>
          </p:nvSpPr>
          <p:spPr bwMode="auto">
            <a:xfrm>
              <a:off x="5713120" y="5667857"/>
              <a:ext cx="609498" cy="145894"/>
            </a:xfrm>
            <a:custGeom>
              <a:avLst/>
              <a:gdLst>
                <a:gd name="T0" fmla="*/ 785 w 823"/>
                <a:gd name="T1" fmla="*/ 0 h 197"/>
                <a:gd name="T2" fmla="*/ 0 w 823"/>
                <a:gd name="T3" fmla="*/ 0 h 197"/>
                <a:gd name="T4" fmla="*/ 0 w 823"/>
                <a:gd name="T5" fmla="*/ 19 h 197"/>
                <a:gd name="T6" fmla="*/ 785 w 823"/>
                <a:gd name="T7" fmla="*/ 19 h 197"/>
                <a:gd name="T8" fmla="*/ 785 w 823"/>
                <a:gd name="T9" fmla="*/ 38 h 197"/>
                <a:gd name="T10" fmla="*/ 38 w 823"/>
                <a:gd name="T11" fmla="*/ 38 h 197"/>
                <a:gd name="T12" fmla="*/ 38 w 823"/>
                <a:gd name="T13" fmla="*/ 161 h 197"/>
                <a:gd name="T14" fmla="*/ 785 w 823"/>
                <a:gd name="T15" fmla="*/ 161 h 197"/>
                <a:gd name="T16" fmla="*/ 785 w 823"/>
                <a:gd name="T17" fmla="*/ 178 h 197"/>
                <a:gd name="T18" fmla="*/ 0 w 823"/>
                <a:gd name="T19" fmla="*/ 178 h 197"/>
                <a:gd name="T20" fmla="*/ 0 w 823"/>
                <a:gd name="T21" fmla="*/ 197 h 197"/>
                <a:gd name="T22" fmla="*/ 785 w 823"/>
                <a:gd name="T23" fmla="*/ 197 h 197"/>
                <a:gd name="T24" fmla="*/ 823 w 823"/>
                <a:gd name="T25" fmla="*/ 197 h 197"/>
                <a:gd name="T26" fmla="*/ 823 w 823"/>
                <a:gd name="T27" fmla="*/ 178 h 197"/>
                <a:gd name="T28" fmla="*/ 823 w 823"/>
                <a:gd name="T29" fmla="*/ 161 h 197"/>
                <a:gd name="T30" fmla="*/ 823 w 823"/>
                <a:gd name="T31" fmla="*/ 38 h 197"/>
                <a:gd name="T32" fmla="*/ 823 w 823"/>
                <a:gd name="T33" fmla="*/ 19 h 197"/>
                <a:gd name="T34" fmla="*/ 823 w 823"/>
                <a:gd name="T35" fmla="*/ 0 h 197"/>
                <a:gd name="T36" fmla="*/ 785 w 823"/>
                <a:gd name="T37" fmla="*/ 0 h 1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823" h="197">
                  <a:moveTo>
                    <a:pt x="785" y="0"/>
                  </a:moveTo>
                  <a:lnTo>
                    <a:pt x="0" y="0"/>
                  </a:lnTo>
                  <a:lnTo>
                    <a:pt x="0" y="19"/>
                  </a:lnTo>
                  <a:lnTo>
                    <a:pt x="785" y="19"/>
                  </a:lnTo>
                  <a:lnTo>
                    <a:pt x="785" y="38"/>
                  </a:lnTo>
                  <a:lnTo>
                    <a:pt x="38" y="38"/>
                  </a:lnTo>
                  <a:lnTo>
                    <a:pt x="38" y="161"/>
                  </a:lnTo>
                  <a:lnTo>
                    <a:pt x="785" y="161"/>
                  </a:lnTo>
                  <a:lnTo>
                    <a:pt x="785" y="178"/>
                  </a:lnTo>
                  <a:lnTo>
                    <a:pt x="0" y="178"/>
                  </a:lnTo>
                  <a:lnTo>
                    <a:pt x="0" y="197"/>
                  </a:lnTo>
                  <a:lnTo>
                    <a:pt x="785" y="197"/>
                  </a:lnTo>
                  <a:lnTo>
                    <a:pt x="823" y="197"/>
                  </a:lnTo>
                  <a:lnTo>
                    <a:pt x="823" y="178"/>
                  </a:lnTo>
                  <a:lnTo>
                    <a:pt x="823" y="161"/>
                  </a:lnTo>
                  <a:lnTo>
                    <a:pt x="823" y="38"/>
                  </a:lnTo>
                  <a:lnTo>
                    <a:pt x="823" y="19"/>
                  </a:lnTo>
                  <a:lnTo>
                    <a:pt x="823" y="0"/>
                  </a:lnTo>
                  <a:lnTo>
                    <a:pt x="785" y="0"/>
                  </a:lnTo>
                  <a:close/>
                </a:path>
              </a:pathLst>
            </a:custGeom>
            <a:solidFill>
              <a:schemeClr val="tx2">
                <a:lumMod val="40000"/>
                <a:lumOff val="60000"/>
              </a:schemeClr>
            </a:solidFill>
            <a:ln>
              <a:noFill/>
            </a:ln>
            <a:extLst/>
          </p:spPr>
          <p:txBody>
            <a:bodyPr vert="horz" wrap="square" lIns="91429" tIns="45716" rIns="91429" bIns="45716"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 name="Freeform 18"/>
            <p:cNvSpPr>
              <a:spLocks/>
            </p:cNvSpPr>
            <p:nvPr/>
          </p:nvSpPr>
          <p:spPr bwMode="auto">
            <a:xfrm>
              <a:off x="5713120" y="5548624"/>
              <a:ext cx="650230" cy="117752"/>
            </a:xfrm>
            <a:custGeom>
              <a:avLst/>
              <a:gdLst>
                <a:gd name="T0" fmla="*/ 837 w 878"/>
                <a:gd name="T1" fmla="*/ 0 h 159"/>
                <a:gd name="T2" fmla="*/ 0 w 878"/>
                <a:gd name="T3" fmla="*/ 0 h 159"/>
                <a:gd name="T4" fmla="*/ 0 w 878"/>
                <a:gd name="T5" fmla="*/ 15 h 159"/>
                <a:gd name="T6" fmla="*/ 837 w 878"/>
                <a:gd name="T7" fmla="*/ 15 h 159"/>
                <a:gd name="T8" fmla="*/ 837 w 878"/>
                <a:gd name="T9" fmla="*/ 31 h 159"/>
                <a:gd name="T10" fmla="*/ 40 w 878"/>
                <a:gd name="T11" fmla="*/ 31 h 159"/>
                <a:gd name="T12" fmla="*/ 40 w 878"/>
                <a:gd name="T13" fmla="*/ 131 h 159"/>
                <a:gd name="T14" fmla="*/ 837 w 878"/>
                <a:gd name="T15" fmla="*/ 131 h 159"/>
                <a:gd name="T16" fmla="*/ 837 w 878"/>
                <a:gd name="T17" fmla="*/ 145 h 159"/>
                <a:gd name="T18" fmla="*/ 0 w 878"/>
                <a:gd name="T19" fmla="*/ 145 h 159"/>
                <a:gd name="T20" fmla="*/ 0 w 878"/>
                <a:gd name="T21" fmla="*/ 159 h 159"/>
                <a:gd name="T22" fmla="*/ 837 w 878"/>
                <a:gd name="T23" fmla="*/ 159 h 159"/>
                <a:gd name="T24" fmla="*/ 878 w 878"/>
                <a:gd name="T25" fmla="*/ 159 h 159"/>
                <a:gd name="T26" fmla="*/ 878 w 878"/>
                <a:gd name="T27" fmla="*/ 145 h 159"/>
                <a:gd name="T28" fmla="*/ 878 w 878"/>
                <a:gd name="T29" fmla="*/ 131 h 159"/>
                <a:gd name="T30" fmla="*/ 878 w 878"/>
                <a:gd name="T31" fmla="*/ 31 h 159"/>
                <a:gd name="T32" fmla="*/ 878 w 878"/>
                <a:gd name="T33" fmla="*/ 15 h 159"/>
                <a:gd name="T34" fmla="*/ 878 w 878"/>
                <a:gd name="T35" fmla="*/ 0 h 159"/>
                <a:gd name="T36" fmla="*/ 837 w 878"/>
                <a:gd name="T37" fmla="*/ 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878" h="159">
                  <a:moveTo>
                    <a:pt x="837" y="0"/>
                  </a:moveTo>
                  <a:lnTo>
                    <a:pt x="0" y="0"/>
                  </a:lnTo>
                  <a:lnTo>
                    <a:pt x="0" y="15"/>
                  </a:lnTo>
                  <a:lnTo>
                    <a:pt x="837" y="15"/>
                  </a:lnTo>
                  <a:lnTo>
                    <a:pt x="837" y="31"/>
                  </a:lnTo>
                  <a:lnTo>
                    <a:pt x="40" y="31"/>
                  </a:lnTo>
                  <a:lnTo>
                    <a:pt x="40" y="131"/>
                  </a:lnTo>
                  <a:lnTo>
                    <a:pt x="837" y="131"/>
                  </a:lnTo>
                  <a:lnTo>
                    <a:pt x="837" y="145"/>
                  </a:lnTo>
                  <a:lnTo>
                    <a:pt x="0" y="145"/>
                  </a:lnTo>
                  <a:lnTo>
                    <a:pt x="0" y="159"/>
                  </a:lnTo>
                  <a:lnTo>
                    <a:pt x="837" y="159"/>
                  </a:lnTo>
                  <a:lnTo>
                    <a:pt x="878" y="159"/>
                  </a:lnTo>
                  <a:lnTo>
                    <a:pt x="878" y="145"/>
                  </a:lnTo>
                  <a:lnTo>
                    <a:pt x="878" y="131"/>
                  </a:lnTo>
                  <a:lnTo>
                    <a:pt x="878" y="31"/>
                  </a:lnTo>
                  <a:lnTo>
                    <a:pt x="878" y="15"/>
                  </a:lnTo>
                  <a:lnTo>
                    <a:pt x="878" y="0"/>
                  </a:lnTo>
                  <a:lnTo>
                    <a:pt x="837" y="0"/>
                  </a:lnTo>
                  <a:close/>
                </a:path>
              </a:pathLst>
            </a:custGeom>
            <a:solidFill>
              <a:schemeClr val="tx2">
                <a:lumMod val="40000"/>
                <a:lumOff val="60000"/>
              </a:schemeClr>
            </a:solidFill>
            <a:ln>
              <a:noFill/>
            </a:ln>
            <a:extLst/>
          </p:spPr>
          <p:txBody>
            <a:bodyPr vert="horz" wrap="square" lIns="91429" tIns="45716" rIns="91429" bIns="45716"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 name="Freeform 19"/>
            <p:cNvSpPr>
              <a:spLocks/>
            </p:cNvSpPr>
            <p:nvPr/>
          </p:nvSpPr>
          <p:spPr bwMode="auto">
            <a:xfrm>
              <a:off x="5778291" y="5431612"/>
              <a:ext cx="649489" cy="117012"/>
            </a:xfrm>
            <a:custGeom>
              <a:avLst/>
              <a:gdLst>
                <a:gd name="T0" fmla="*/ 837 w 877"/>
                <a:gd name="T1" fmla="*/ 0 h 158"/>
                <a:gd name="T2" fmla="*/ 0 w 877"/>
                <a:gd name="T3" fmla="*/ 0 h 158"/>
                <a:gd name="T4" fmla="*/ 0 w 877"/>
                <a:gd name="T5" fmla="*/ 14 h 158"/>
                <a:gd name="T6" fmla="*/ 837 w 877"/>
                <a:gd name="T7" fmla="*/ 14 h 158"/>
                <a:gd name="T8" fmla="*/ 837 w 877"/>
                <a:gd name="T9" fmla="*/ 31 h 158"/>
                <a:gd name="T10" fmla="*/ 40 w 877"/>
                <a:gd name="T11" fmla="*/ 31 h 158"/>
                <a:gd name="T12" fmla="*/ 40 w 877"/>
                <a:gd name="T13" fmla="*/ 130 h 158"/>
                <a:gd name="T14" fmla="*/ 837 w 877"/>
                <a:gd name="T15" fmla="*/ 130 h 158"/>
                <a:gd name="T16" fmla="*/ 837 w 877"/>
                <a:gd name="T17" fmla="*/ 144 h 158"/>
                <a:gd name="T18" fmla="*/ 0 w 877"/>
                <a:gd name="T19" fmla="*/ 144 h 158"/>
                <a:gd name="T20" fmla="*/ 0 w 877"/>
                <a:gd name="T21" fmla="*/ 158 h 158"/>
                <a:gd name="T22" fmla="*/ 837 w 877"/>
                <a:gd name="T23" fmla="*/ 158 h 158"/>
                <a:gd name="T24" fmla="*/ 877 w 877"/>
                <a:gd name="T25" fmla="*/ 158 h 158"/>
                <a:gd name="T26" fmla="*/ 877 w 877"/>
                <a:gd name="T27" fmla="*/ 144 h 158"/>
                <a:gd name="T28" fmla="*/ 877 w 877"/>
                <a:gd name="T29" fmla="*/ 130 h 158"/>
                <a:gd name="T30" fmla="*/ 877 w 877"/>
                <a:gd name="T31" fmla="*/ 31 h 158"/>
                <a:gd name="T32" fmla="*/ 877 w 877"/>
                <a:gd name="T33" fmla="*/ 14 h 158"/>
                <a:gd name="T34" fmla="*/ 877 w 877"/>
                <a:gd name="T35" fmla="*/ 0 h 158"/>
                <a:gd name="T36" fmla="*/ 837 w 877"/>
                <a:gd name="T37" fmla="*/ 0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877" h="158">
                  <a:moveTo>
                    <a:pt x="837" y="0"/>
                  </a:moveTo>
                  <a:lnTo>
                    <a:pt x="0" y="0"/>
                  </a:lnTo>
                  <a:lnTo>
                    <a:pt x="0" y="14"/>
                  </a:lnTo>
                  <a:lnTo>
                    <a:pt x="837" y="14"/>
                  </a:lnTo>
                  <a:lnTo>
                    <a:pt x="837" y="31"/>
                  </a:lnTo>
                  <a:lnTo>
                    <a:pt x="40" y="31"/>
                  </a:lnTo>
                  <a:lnTo>
                    <a:pt x="40" y="130"/>
                  </a:lnTo>
                  <a:lnTo>
                    <a:pt x="837" y="130"/>
                  </a:lnTo>
                  <a:lnTo>
                    <a:pt x="837" y="144"/>
                  </a:lnTo>
                  <a:lnTo>
                    <a:pt x="0" y="144"/>
                  </a:lnTo>
                  <a:lnTo>
                    <a:pt x="0" y="158"/>
                  </a:lnTo>
                  <a:lnTo>
                    <a:pt x="837" y="158"/>
                  </a:lnTo>
                  <a:lnTo>
                    <a:pt x="877" y="158"/>
                  </a:lnTo>
                  <a:lnTo>
                    <a:pt x="877" y="144"/>
                  </a:lnTo>
                  <a:lnTo>
                    <a:pt x="877" y="130"/>
                  </a:lnTo>
                  <a:lnTo>
                    <a:pt x="877" y="31"/>
                  </a:lnTo>
                  <a:lnTo>
                    <a:pt x="877" y="14"/>
                  </a:lnTo>
                  <a:lnTo>
                    <a:pt x="877" y="0"/>
                  </a:lnTo>
                  <a:lnTo>
                    <a:pt x="837" y="0"/>
                  </a:lnTo>
                  <a:close/>
                </a:path>
              </a:pathLst>
            </a:custGeom>
            <a:solidFill>
              <a:schemeClr val="tx2">
                <a:lumMod val="40000"/>
                <a:lumOff val="60000"/>
              </a:schemeClr>
            </a:solidFill>
            <a:ln>
              <a:noFill/>
            </a:ln>
            <a:extLst/>
          </p:spPr>
          <p:txBody>
            <a:bodyPr vert="horz" wrap="square" lIns="91429" tIns="45716" rIns="91429" bIns="45716"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Freeform 20"/>
            <p:cNvSpPr>
              <a:spLocks/>
            </p:cNvSpPr>
            <p:nvPr/>
          </p:nvSpPr>
          <p:spPr bwMode="auto">
            <a:xfrm>
              <a:off x="6584043" y="5948537"/>
              <a:ext cx="609498" cy="145154"/>
            </a:xfrm>
            <a:custGeom>
              <a:avLst/>
              <a:gdLst>
                <a:gd name="T0" fmla="*/ 785 w 823"/>
                <a:gd name="T1" fmla="*/ 0 h 196"/>
                <a:gd name="T2" fmla="*/ 0 w 823"/>
                <a:gd name="T3" fmla="*/ 0 h 196"/>
                <a:gd name="T4" fmla="*/ 0 w 823"/>
                <a:gd name="T5" fmla="*/ 19 h 196"/>
                <a:gd name="T6" fmla="*/ 785 w 823"/>
                <a:gd name="T7" fmla="*/ 19 h 196"/>
                <a:gd name="T8" fmla="*/ 785 w 823"/>
                <a:gd name="T9" fmla="*/ 38 h 196"/>
                <a:gd name="T10" fmla="*/ 37 w 823"/>
                <a:gd name="T11" fmla="*/ 38 h 196"/>
                <a:gd name="T12" fmla="*/ 37 w 823"/>
                <a:gd name="T13" fmla="*/ 161 h 196"/>
                <a:gd name="T14" fmla="*/ 785 w 823"/>
                <a:gd name="T15" fmla="*/ 161 h 196"/>
                <a:gd name="T16" fmla="*/ 785 w 823"/>
                <a:gd name="T17" fmla="*/ 177 h 196"/>
                <a:gd name="T18" fmla="*/ 0 w 823"/>
                <a:gd name="T19" fmla="*/ 177 h 196"/>
                <a:gd name="T20" fmla="*/ 0 w 823"/>
                <a:gd name="T21" fmla="*/ 196 h 196"/>
                <a:gd name="T22" fmla="*/ 785 w 823"/>
                <a:gd name="T23" fmla="*/ 196 h 196"/>
                <a:gd name="T24" fmla="*/ 823 w 823"/>
                <a:gd name="T25" fmla="*/ 196 h 196"/>
                <a:gd name="T26" fmla="*/ 823 w 823"/>
                <a:gd name="T27" fmla="*/ 177 h 196"/>
                <a:gd name="T28" fmla="*/ 823 w 823"/>
                <a:gd name="T29" fmla="*/ 161 h 196"/>
                <a:gd name="T30" fmla="*/ 823 w 823"/>
                <a:gd name="T31" fmla="*/ 38 h 196"/>
                <a:gd name="T32" fmla="*/ 823 w 823"/>
                <a:gd name="T33" fmla="*/ 19 h 196"/>
                <a:gd name="T34" fmla="*/ 823 w 823"/>
                <a:gd name="T35" fmla="*/ 0 h 196"/>
                <a:gd name="T36" fmla="*/ 785 w 823"/>
                <a:gd name="T37" fmla="*/ 0 h 1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823" h="196">
                  <a:moveTo>
                    <a:pt x="785" y="0"/>
                  </a:moveTo>
                  <a:lnTo>
                    <a:pt x="0" y="0"/>
                  </a:lnTo>
                  <a:lnTo>
                    <a:pt x="0" y="19"/>
                  </a:lnTo>
                  <a:lnTo>
                    <a:pt x="785" y="19"/>
                  </a:lnTo>
                  <a:lnTo>
                    <a:pt x="785" y="38"/>
                  </a:lnTo>
                  <a:lnTo>
                    <a:pt x="37" y="38"/>
                  </a:lnTo>
                  <a:lnTo>
                    <a:pt x="37" y="161"/>
                  </a:lnTo>
                  <a:lnTo>
                    <a:pt x="785" y="161"/>
                  </a:lnTo>
                  <a:lnTo>
                    <a:pt x="785" y="177"/>
                  </a:lnTo>
                  <a:lnTo>
                    <a:pt x="0" y="177"/>
                  </a:lnTo>
                  <a:lnTo>
                    <a:pt x="0" y="196"/>
                  </a:lnTo>
                  <a:lnTo>
                    <a:pt x="785" y="196"/>
                  </a:lnTo>
                  <a:lnTo>
                    <a:pt x="823" y="196"/>
                  </a:lnTo>
                  <a:lnTo>
                    <a:pt x="823" y="177"/>
                  </a:lnTo>
                  <a:lnTo>
                    <a:pt x="823" y="161"/>
                  </a:lnTo>
                  <a:lnTo>
                    <a:pt x="823" y="38"/>
                  </a:lnTo>
                  <a:lnTo>
                    <a:pt x="823" y="19"/>
                  </a:lnTo>
                  <a:lnTo>
                    <a:pt x="823" y="0"/>
                  </a:lnTo>
                  <a:lnTo>
                    <a:pt x="785" y="0"/>
                  </a:lnTo>
                  <a:close/>
                </a:path>
              </a:pathLst>
            </a:custGeom>
            <a:solidFill>
              <a:schemeClr val="tx2">
                <a:lumMod val="40000"/>
                <a:lumOff val="60000"/>
              </a:schemeClr>
            </a:solidFill>
            <a:ln>
              <a:noFill/>
            </a:ln>
            <a:extLst/>
          </p:spPr>
          <p:txBody>
            <a:bodyPr vert="horz" wrap="square" lIns="91429" tIns="45716" rIns="91429" bIns="45716"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Freeform 21"/>
            <p:cNvSpPr>
              <a:spLocks/>
            </p:cNvSpPr>
            <p:nvPr/>
          </p:nvSpPr>
          <p:spPr bwMode="auto">
            <a:xfrm>
              <a:off x="6584043" y="5827082"/>
              <a:ext cx="649489" cy="117752"/>
            </a:xfrm>
            <a:custGeom>
              <a:avLst/>
              <a:gdLst>
                <a:gd name="T0" fmla="*/ 834 w 877"/>
                <a:gd name="T1" fmla="*/ 0 h 159"/>
                <a:gd name="T2" fmla="*/ 0 w 877"/>
                <a:gd name="T3" fmla="*/ 0 h 159"/>
                <a:gd name="T4" fmla="*/ 0 w 877"/>
                <a:gd name="T5" fmla="*/ 17 h 159"/>
                <a:gd name="T6" fmla="*/ 834 w 877"/>
                <a:gd name="T7" fmla="*/ 17 h 159"/>
                <a:gd name="T8" fmla="*/ 834 w 877"/>
                <a:gd name="T9" fmla="*/ 31 h 159"/>
                <a:gd name="T10" fmla="*/ 40 w 877"/>
                <a:gd name="T11" fmla="*/ 31 h 159"/>
                <a:gd name="T12" fmla="*/ 40 w 877"/>
                <a:gd name="T13" fmla="*/ 131 h 159"/>
                <a:gd name="T14" fmla="*/ 834 w 877"/>
                <a:gd name="T15" fmla="*/ 131 h 159"/>
                <a:gd name="T16" fmla="*/ 834 w 877"/>
                <a:gd name="T17" fmla="*/ 145 h 159"/>
                <a:gd name="T18" fmla="*/ 0 w 877"/>
                <a:gd name="T19" fmla="*/ 145 h 159"/>
                <a:gd name="T20" fmla="*/ 0 w 877"/>
                <a:gd name="T21" fmla="*/ 159 h 159"/>
                <a:gd name="T22" fmla="*/ 834 w 877"/>
                <a:gd name="T23" fmla="*/ 159 h 159"/>
                <a:gd name="T24" fmla="*/ 877 w 877"/>
                <a:gd name="T25" fmla="*/ 159 h 159"/>
                <a:gd name="T26" fmla="*/ 877 w 877"/>
                <a:gd name="T27" fmla="*/ 145 h 159"/>
                <a:gd name="T28" fmla="*/ 877 w 877"/>
                <a:gd name="T29" fmla="*/ 131 h 159"/>
                <a:gd name="T30" fmla="*/ 877 w 877"/>
                <a:gd name="T31" fmla="*/ 31 h 159"/>
                <a:gd name="T32" fmla="*/ 877 w 877"/>
                <a:gd name="T33" fmla="*/ 17 h 159"/>
                <a:gd name="T34" fmla="*/ 877 w 877"/>
                <a:gd name="T35" fmla="*/ 0 h 159"/>
                <a:gd name="T36" fmla="*/ 834 w 877"/>
                <a:gd name="T37" fmla="*/ 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877" h="159">
                  <a:moveTo>
                    <a:pt x="834" y="0"/>
                  </a:moveTo>
                  <a:lnTo>
                    <a:pt x="0" y="0"/>
                  </a:lnTo>
                  <a:lnTo>
                    <a:pt x="0" y="17"/>
                  </a:lnTo>
                  <a:lnTo>
                    <a:pt x="834" y="17"/>
                  </a:lnTo>
                  <a:lnTo>
                    <a:pt x="834" y="31"/>
                  </a:lnTo>
                  <a:lnTo>
                    <a:pt x="40" y="31"/>
                  </a:lnTo>
                  <a:lnTo>
                    <a:pt x="40" y="131"/>
                  </a:lnTo>
                  <a:lnTo>
                    <a:pt x="834" y="131"/>
                  </a:lnTo>
                  <a:lnTo>
                    <a:pt x="834" y="145"/>
                  </a:lnTo>
                  <a:lnTo>
                    <a:pt x="0" y="145"/>
                  </a:lnTo>
                  <a:lnTo>
                    <a:pt x="0" y="159"/>
                  </a:lnTo>
                  <a:lnTo>
                    <a:pt x="834" y="159"/>
                  </a:lnTo>
                  <a:lnTo>
                    <a:pt x="877" y="159"/>
                  </a:lnTo>
                  <a:lnTo>
                    <a:pt x="877" y="145"/>
                  </a:lnTo>
                  <a:lnTo>
                    <a:pt x="877" y="131"/>
                  </a:lnTo>
                  <a:lnTo>
                    <a:pt x="877" y="31"/>
                  </a:lnTo>
                  <a:lnTo>
                    <a:pt x="877" y="17"/>
                  </a:lnTo>
                  <a:lnTo>
                    <a:pt x="877" y="0"/>
                  </a:lnTo>
                  <a:lnTo>
                    <a:pt x="834" y="0"/>
                  </a:lnTo>
                  <a:close/>
                </a:path>
              </a:pathLst>
            </a:custGeom>
            <a:solidFill>
              <a:schemeClr val="tx2">
                <a:lumMod val="40000"/>
                <a:lumOff val="60000"/>
              </a:schemeClr>
            </a:solidFill>
            <a:ln>
              <a:noFill/>
            </a:ln>
            <a:extLst/>
          </p:spPr>
          <p:txBody>
            <a:bodyPr vert="horz" wrap="square" lIns="91429" tIns="45716" rIns="91429" bIns="45716"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Freeform 22"/>
            <p:cNvSpPr>
              <a:spLocks/>
            </p:cNvSpPr>
            <p:nvPr/>
          </p:nvSpPr>
          <p:spPr bwMode="auto">
            <a:xfrm>
              <a:off x="6517390" y="5681928"/>
              <a:ext cx="609498" cy="145154"/>
            </a:xfrm>
            <a:custGeom>
              <a:avLst/>
              <a:gdLst>
                <a:gd name="T0" fmla="*/ 785 w 823"/>
                <a:gd name="T1" fmla="*/ 0 h 196"/>
                <a:gd name="T2" fmla="*/ 0 w 823"/>
                <a:gd name="T3" fmla="*/ 0 h 196"/>
                <a:gd name="T4" fmla="*/ 0 w 823"/>
                <a:gd name="T5" fmla="*/ 19 h 196"/>
                <a:gd name="T6" fmla="*/ 785 w 823"/>
                <a:gd name="T7" fmla="*/ 19 h 196"/>
                <a:gd name="T8" fmla="*/ 785 w 823"/>
                <a:gd name="T9" fmla="*/ 38 h 196"/>
                <a:gd name="T10" fmla="*/ 38 w 823"/>
                <a:gd name="T11" fmla="*/ 38 h 196"/>
                <a:gd name="T12" fmla="*/ 38 w 823"/>
                <a:gd name="T13" fmla="*/ 161 h 196"/>
                <a:gd name="T14" fmla="*/ 785 w 823"/>
                <a:gd name="T15" fmla="*/ 161 h 196"/>
                <a:gd name="T16" fmla="*/ 785 w 823"/>
                <a:gd name="T17" fmla="*/ 178 h 196"/>
                <a:gd name="T18" fmla="*/ 0 w 823"/>
                <a:gd name="T19" fmla="*/ 178 h 196"/>
                <a:gd name="T20" fmla="*/ 0 w 823"/>
                <a:gd name="T21" fmla="*/ 196 h 196"/>
                <a:gd name="T22" fmla="*/ 785 w 823"/>
                <a:gd name="T23" fmla="*/ 196 h 196"/>
                <a:gd name="T24" fmla="*/ 823 w 823"/>
                <a:gd name="T25" fmla="*/ 196 h 196"/>
                <a:gd name="T26" fmla="*/ 823 w 823"/>
                <a:gd name="T27" fmla="*/ 178 h 196"/>
                <a:gd name="T28" fmla="*/ 823 w 823"/>
                <a:gd name="T29" fmla="*/ 161 h 196"/>
                <a:gd name="T30" fmla="*/ 823 w 823"/>
                <a:gd name="T31" fmla="*/ 38 h 196"/>
                <a:gd name="T32" fmla="*/ 823 w 823"/>
                <a:gd name="T33" fmla="*/ 19 h 196"/>
                <a:gd name="T34" fmla="*/ 823 w 823"/>
                <a:gd name="T35" fmla="*/ 0 h 196"/>
                <a:gd name="T36" fmla="*/ 785 w 823"/>
                <a:gd name="T37" fmla="*/ 0 h 1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823" h="196">
                  <a:moveTo>
                    <a:pt x="785" y="0"/>
                  </a:moveTo>
                  <a:lnTo>
                    <a:pt x="0" y="0"/>
                  </a:lnTo>
                  <a:lnTo>
                    <a:pt x="0" y="19"/>
                  </a:lnTo>
                  <a:lnTo>
                    <a:pt x="785" y="19"/>
                  </a:lnTo>
                  <a:lnTo>
                    <a:pt x="785" y="38"/>
                  </a:lnTo>
                  <a:lnTo>
                    <a:pt x="38" y="38"/>
                  </a:lnTo>
                  <a:lnTo>
                    <a:pt x="38" y="161"/>
                  </a:lnTo>
                  <a:lnTo>
                    <a:pt x="785" y="161"/>
                  </a:lnTo>
                  <a:lnTo>
                    <a:pt x="785" y="178"/>
                  </a:lnTo>
                  <a:lnTo>
                    <a:pt x="0" y="178"/>
                  </a:lnTo>
                  <a:lnTo>
                    <a:pt x="0" y="196"/>
                  </a:lnTo>
                  <a:lnTo>
                    <a:pt x="785" y="196"/>
                  </a:lnTo>
                  <a:lnTo>
                    <a:pt x="823" y="196"/>
                  </a:lnTo>
                  <a:lnTo>
                    <a:pt x="823" y="178"/>
                  </a:lnTo>
                  <a:lnTo>
                    <a:pt x="823" y="161"/>
                  </a:lnTo>
                  <a:lnTo>
                    <a:pt x="823" y="38"/>
                  </a:lnTo>
                  <a:lnTo>
                    <a:pt x="823" y="19"/>
                  </a:lnTo>
                  <a:lnTo>
                    <a:pt x="823" y="0"/>
                  </a:lnTo>
                  <a:lnTo>
                    <a:pt x="785" y="0"/>
                  </a:lnTo>
                  <a:close/>
                </a:path>
              </a:pathLst>
            </a:custGeom>
            <a:solidFill>
              <a:schemeClr val="tx2">
                <a:lumMod val="40000"/>
                <a:lumOff val="60000"/>
              </a:schemeClr>
            </a:solidFill>
            <a:ln>
              <a:noFill/>
            </a:ln>
            <a:extLst/>
          </p:spPr>
          <p:txBody>
            <a:bodyPr vert="horz" wrap="square" lIns="91429" tIns="45716" rIns="91429" bIns="45716"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 name="Freeform 23"/>
            <p:cNvSpPr>
              <a:spLocks/>
            </p:cNvSpPr>
            <p:nvPr/>
          </p:nvSpPr>
          <p:spPr bwMode="auto">
            <a:xfrm>
              <a:off x="6517390" y="5562695"/>
              <a:ext cx="649489" cy="117752"/>
            </a:xfrm>
            <a:custGeom>
              <a:avLst/>
              <a:gdLst>
                <a:gd name="T0" fmla="*/ 837 w 877"/>
                <a:gd name="T1" fmla="*/ 0 h 159"/>
                <a:gd name="T2" fmla="*/ 0 w 877"/>
                <a:gd name="T3" fmla="*/ 0 h 159"/>
                <a:gd name="T4" fmla="*/ 0 w 877"/>
                <a:gd name="T5" fmla="*/ 15 h 159"/>
                <a:gd name="T6" fmla="*/ 837 w 877"/>
                <a:gd name="T7" fmla="*/ 15 h 159"/>
                <a:gd name="T8" fmla="*/ 837 w 877"/>
                <a:gd name="T9" fmla="*/ 31 h 159"/>
                <a:gd name="T10" fmla="*/ 40 w 877"/>
                <a:gd name="T11" fmla="*/ 31 h 159"/>
                <a:gd name="T12" fmla="*/ 40 w 877"/>
                <a:gd name="T13" fmla="*/ 130 h 159"/>
                <a:gd name="T14" fmla="*/ 837 w 877"/>
                <a:gd name="T15" fmla="*/ 130 h 159"/>
                <a:gd name="T16" fmla="*/ 837 w 877"/>
                <a:gd name="T17" fmla="*/ 145 h 159"/>
                <a:gd name="T18" fmla="*/ 0 w 877"/>
                <a:gd name="T19" fmla="*/ 145 h 159"/>
                <a:gd name="T20" fmla="*/ 0 w 877"/>
                <a:gd name="T21" fmla="*/ 159 h 159"/>
                <a:gd name="T22" fmla="*/ 837 w 877"/>
                <a:gd name="T23" fmla="*/ 159 h 159"/>
                <a:gd name="T24" fmla="*/ 877 w 877"/>
                <a:gd name="T25" fmla="*/ 159 h 159"/>
                <a:gd name="T26" fmla="*/ 877 w 877"/>
                <a:gd name="T27" fmla="*/ 145 h 159"/>
                <a:gd name="T28" fmla="*/ 877 w 877"/>
                <a:gd name="T29" fmla="*/ 130 h 159"/>
                <a:gd name="T30" fmla="*/ 877 w 877"/>
                <a:gd name="T31" fmla="*/ 31 h 159"/>
                <a:gd name="T32" fmla="*/ 877 w 877"/>
                <a:gd name="T33" fmla="*/ 15 h 159"/>
                <a:gd name="T34" fmla="*/ 877 w 877"/>
                <a:gd name="T35" fmla="*/ 0 h 159"/>
                <a:gd name="T36" fmla="*/ 837 w 877"/>
                <a:gd name="T37" fmla="*/ 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877" h="159">
                  <a:moveTo>
                    <a:pt x="837" y="0"/>
                  </a:moveTo>
                  <a:lnTo>
                    <a:pt x="0" y="0"/>
                  </a:lnTo>
                  <a:lnTo>
                    <a:pt x="0" y="15"/>
                  </a:lnTo>
                  <a:lnTo>
                    <a:pt x="837" y="15"/>
                  </a:lnTo>
                  <a:lnTo>
                    <a:pt x="837" y="31"/>
                  </a:lnTo>
                  <a:lnTo>
                    <a:pt x="40" y="31"/>
                  </a:lnTo>
                  <a:lnTo>
                    <a:pt x="40" y="130"/>
                  </a:lnTo>
                  <a:lnTo>
                    <a:pt x="837" y="130"/>
                  </a:lnTo>
                  <a:lnTo>
                    <a:pt x="837" y="145"/>
                  </a:lnTo>
                  <a:lnTo>
                    <a:pt x="0" y="145"/>
                  </a:lnTo>
                  <a:lnTo>
                    <a:pt x="0" y="159"/>
                  </a:lnTo>
                  <a:lnTo>
                    <a:pt x="837" y="159"/>
                  </a:lnTo>
                  <a:lnTo>
                    <a:pt x="877" y="159"/>
                  </a:lnTo>
                  <a:lnTo>
                    <a:pt x="877" y="145"/>
                  </a:lnTo>
                  <a:lnTo>
                    <a:pt x="877" y="130"/>
                  </a:lnTo>
                  <a:lnTo>
                    <a:pt x="877" y="31"/>
                  </a:lnTo>
                  <a:lnTo>
                    <a:pt x="877" y="15"/>
                  </a:lnTo>
                  <a:lnTo>
                    <a:pt x="877" y="0"/>
                  </a:lnTo>
                  <a:lnTo>
                    <a:pt x="837" y="0"/>
                  </a:lnTo>
                  <a:close/>
                </a:path>
              </a:pathLst>
            </a:custGeom>
            <a:solidFill>
              <a:schemeClr val="tx2">
                <a:lumMod val="40000"/>
                <a:lumOff val="60000"/>
              </a:schemeClr>
            </a:solidFill>
            <a:ln>
              <a:noFill/>
            </a:ln>
            <a:extLst/>
          </p:spPr>
          <p:txBody>
            <a:bodyPr vert="horz" wrap="square" lIns="91429" tIns="45716" rIns="91429" bIns="45716"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2" name="Freeform 24"/>
            <p:cNvSpPr>
              <a:spLocks/>
            </p:cNvSpPr>
            <p:nvPr/>
          </p:nvSpPr>
          <p:spPr bwMode="auto">
            <a:xfrm>
              <a:off x="6452219" y="5327931"/>
              <a:ext cx="650230" cy="117752"/>
            </a:xfrm>
            <a:custGeom>
              <a:avLst/>
              <a:gdLst>
                <a:gd name="T0" fmla="*/ 837 w 878"/>
                <a:gd name="T1" fmla="*/ 0 h 159"/>
                <a:gd name="T2" fmla="*/ 0 w 878"/>
                <a:gd name="T3" fmla="*/ 0 h 159"/>
                <a:gd name="T4" fmla="*/ 0 w 878"/>
                <a:gd name="T5" fmla="*/ 15 h 159"/>
                <a:gd name="T6" fmla="*/ 837 w 878"/>
                <a:gd name="T7" fmla="*/ 15 h 159"/>
                <a:gd name="T8" fmla="*/ 837 w 878"/>
                <a:gd name="T9" fmla="*/ 31 h 159"/>
                <a:gd name="T10" fmla="*/ 40 w 878"/>
                <a:gd name="T11" fmla="*/ 31 h 159"/>
                <a:gd name="T12" fmla="*/ 40 w 878"/>
                <a:gd name="T13" fmla="*/ 130 h 159"/>
                <a:gd name="T14" fmla="*/ 837 w 878"/>
                <a:gd name="T15" fmla="*/ 130 h 159"/>
                <a:gd name="T16" fmla="*/ 837 w 878"/>
                <a:gd name="T17" fmla="*/ 145 h 159"/>
                <a:gd name="T18" fmla="*/ 0 w 878"/>
                <a:gd name="T19" fmla="*/ 145 h 159"/>
                <a:gd name="T20" fmla="*/ 0 w 878"/>
                <a:gd name="T21" fmla="*/ 159 h 159"/>
                <a:gd name="T22" fmla="*/ 837 w 878"/>
                <a:gd name="T23" fmla="*/ 159 h 159"/>
                <a:gd name="T24" fmla="*/ 878 w 878"/>
                <a:gd name="T25" fmla="*/ 159 h 159"/>
                <a:gd name="T26" fmla="*/ 878 w 878"/>
                <a:gd name="T27" fmla="*/ 145 h 159"/>
                <a:gd name="T28" fmla="*/ 878 w 878"/>
                <a:gd name="T29" fmla="*/ 130 h 159"/>
                <a:gd name="T30" fmla="*/ 878 w 878"/>
                <a:gd name="T31" fmla="*/ 31 h 159"/>
                <a:gd name="T32" fmla="*/ 878 w 878"/>
                <a:gd name="T33" fmla="*/ 15 h 159"/>
                <a:gd name="T34" fmla="*/ 878 w 878"/>
                <a:gd name="T35" fmla="*/ 0 h 159"/>
                <a:gd name="T36" fmla="*/ 837 w 878"/>
                <a:gd name="T37" fmla="*/ 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878" h="159">
                  <a:moveTo>
                    <a:pt x="837" y="0"/>
                  </a:moveTo>
                  <a:lnTo>
                    <a:pt x="0" y="0"/>
                  </a:lnTo>
                  <a:lnTo>
                    <a:pt x="0" y="15"/>
                  </a:lnTo>
                  <a:lnTo>
                    <a:pt x="837" y="15"/>
                  </a:lnTo>
                  <a:lnTo>
                    <a:pt x="837" y="31"/>
                  </a:lnTo>
                  <a:lnTo>
                    <a:pt x="40" y="31"/>
                  </a:lnTo>
                  <a:lnTo>
                    <a:pt x="40" y="130"/>
                  </a:lnTo>
                  <a:lnTo>
                    <a:pt x="837" y="130"/>
                  </a:lnTo>
                  <a:lnTo>
                    <a:pt x="837" y="145"/>
                  </a:lnTo>
                  <a:lnTo>
                    <a:pt x="0" y="145"/>
                  </a:lnTo>
                  <a:lnTo>
                    <a:pt x="0" y="159"/>
                  </a:lnTo>
                  <a:lnTo>
                    <a:pt x="837" y="159"/>
                  </a:lnTo>
                  <a:lnTo>
                    <a:pt x="878" y="159"/>
                  </a:lnTo>
                  <a:lnTo>
                    <a:pt x="878" y="145"/>
                  </a:lnTo>
                  <a:lnTo>
                    <a:pt x="878" y="130"/>
                  </a:lnTo>
                  <a:lnTo>
                    <a:pt x="878" y="31"/>
                  </a:lnTo>
                  <a:lnTo>
                    <a:pt x="878" y="15"/>
                  </a:lnTo>
                  <a:lnTo>
                    <a:pt x="878" y="0"/>
                  </a:lnTo>
                  <a:lnTo>
                    <a:pt x="837" y="0"/>
                  </a:lnTo>
                  <a:close/>
                </a:path>
              </a:pathLst>
            </a:custGeom>
            <a:solidFill>
              <a:schemeClr val="tx2">
                <a:lumMod val="40000"/>
                <a:lumOff val="60000"/>
              </a:schemeClr>
            </a:solidFill>
            <a:ln>
              <a:noFill/>
            </a:ln>
            <a:extLst/>
          </p:spPr>
          <p:txBody>
            <a:bodyPr vert="horz" wrap="square" lIns="91429" tIns="45716" rIns="91429" bIns="45716"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3" name="Freeform 25"/>
            <p:cNvSpPr>
              <a:spLocks/>
            </p:cNvSpPr>
            <p:nvPr/>
          </p:nvSpPr>
          <p:spPr bwMode="auto">
            <a:xfrm>
              <a:off x="6432964" y="4944310"/>
              <a:ext cx="650230" cy="117752"/>
            </a:xfrm>
            <a:custGeom>
              <a:avLst/>
              <a:gdLst>
                <a:gd name="T0" fmla="*/ 837 w 878"/>
                <a:gd name="T1" fmla="*/ 0 h 159"/>
                <a:gd name="T2" fmla="*/ 0 w 878"/>
                <a:gd name="T3" fmla="*/ 0 h 159"/>
                <a:gd name="T4" fmla="*/ 0 w 878"/>
                <a:gd name="T5" fmla="*/ 17 h 159"/>
                <a:gd name="T6" fmla="*/ 837 w 878"/>
                <a:gd name="T7" fmla="*/ 17 h 159"/>
                <a:gd name="T8" fmla="*/ 837 w 878"/>
                <a:gd name="T9" fmla="*/ 31 h 159"/>
                <a:gd name="T10" fmla="*/ 40 w 878"/>
                <a:gd name="T11" fmla="*/ 31 h 159"/>
                <a:gd name="T12" fmla="*/ 40 w 878"/>
                <a:gd name="T13" fmla="*/ 131 h 159"/>
                <a:gd name="T14" fmla="*/ 837 w 878"/>
                <a:gd name="T15" fmla="*/ 131 h 159"/>
                <a:gd name="T16" fmla="*/ 837 w 878"/>
                <a:gd name="T17" fmla="*/ 145 h 159"/>
                <a:gd name="T18" fmla="*/ 0 w 878"/>
                <a:gd name="T19" fmla="*/ 145 h 159"/>
                <a:gd name="T20" fmla="*/ 0 w 878"/>
                <a:gd name="T21" fmla="*/ 159 h 159"/>
                <a:gd name="T22" fmla="*/ 837 w 878"/>
                <a:gd name="T23" fmla="*/ 159 h 159"/>
                <a:gd name="T24" fmla="*/ 878 w 878"/>
                <a:gd name="T25" fmla="*/ 159 h 159"/>
                <a:gd name="T26" fmla="*/ 878 w 878"/>
                <a:gd name="T27" fmla="*/ 145 h 159"/>
                <a:gd name="T28" fmla="*/ 878 w 878"/>
                <a:gd name="T29" fmla="*/ 131 h 159"/>
                <a:gd name="T30" fmla="*/ 878 w 878"/>
                <a:gd name="T31" fmla="*/ 31 h 159"/>
                <a:gd name="T32" fmla="*/ 878 w 878"/>
                <a:gd name="T33" fmla="*/ 17 h 159"/>
                <a:gd name="T34" fmla="*/ 878 w 878"/>
                <a:gd name="T35" fmla="*/ 0 h 159"/>
                <a:gd name="T36" fmla="*/ 837 w 878"/>
                <a:gd name="T37" fmla="*/ 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878" h="159">
                  <a:moveTo>
                    <a:pt x="837" y="0"/>
                  </a:moveTo>
                  <a:lnTo>
                    <a:pt x="0" y="0"/>
                  </a:lnTo>
                  <a:lnTo>
                    <a:pt x="0" y="17"/>
                  </a:lnTo>
                  <a:lnTo>
                    <a:pt x="837" y="17"/>
                  </a:lnTo>
                  <a:lnTo>
                    <a:pt x="837" y="31"/>
                  </a:lnTo>
                  <a:lnTo>
                    <a:pt x="40" y="31"/>
                  </a:lnTo>
                  <a:lnTo>
                    <a:pt x="40" y="131"/>
                  </a:lnTo>
                  <a:lnTo>
                    <a:pt x="837" y="131"/>
                  </a:lnTo>
                  <a:lnTo>
                    <a:pt x="837" y="145"/>
                  </a:lnTo>
                  <a:lnTo>
                    <a:pt x="0" y="145"/>
                  </a:lnTo>
                  <a:lnTo>
                    <a:pt x="0" y="159"/>
                  </a:lnTo>
                  <a:lnTo>
                    <a:pt x="837" y="159"/>
                  </a:lnTo>
                  <a:lnTo>
                    <a:pt x="878" y="159"/>
                  </a:lnTo>
                  <a:lnTo>
                    <a:pt x="878" y="145"/>
                  </a:lnTo>
                  <a:lnTo>
                    <a:pt x="878" y="131"/>
                  </a:lnTo>
                  <a:lnTo>
                    <a:pt x="878" y="31"/>
                  </a:lnTo>
                  <a:lnTo>
                    <a:pt x="878" y="17"/>
                  </a:lnTo>
                  <a:lnTo>
                    <a:pt x="878" y="0"/>
                  </a:lnTo>
                  <a:lnTo>
                    <a:pt x="837" y="0"/>
                  </a:lnTo>
                  <a:close/>
                </a:path>
              </a:pathLst>
            </a:custGeom>
            <a:solidFill>
              <a:schemeClr val="tx2">
                <a:lumMod val="40000"/>
                <a:lumOff val="60000"/>
              </a:schemeClr>
            </a:solidFill>
            <a:ln>
              <a:noFill/>
            </a:ln>
            <a:extLst/>
          </p:spPr>
          <p:txBody>
            <a:bodyPr vert="horz" wrap="square" lIns="91429" tIns="45716" rIns="91429" bIns="45716"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 name="Freeform 26"/>
            <p:cNvSpPr>
              <a:spLocks/>
            </p:cNvSpPr>
            <p:nvPr/>
          </p:nvSpPr>
          <p:spPr bwMode="auto">
            <a:xfrm>
              <a:off x="6387789" y="5182777"/>
              <a:ext cx="609498" cy="145154"/>
            </a:xfrm>
            <a:custGeom>
              <a:avLst/>
              <a:gdLst>
                <a:gd name="T0" fmla="*/ 785 w 823"/>
                <a:gd name="T1" fmla="*/ 0 h 196"/>
                <a:gd name="T2" fmla="*/ 0 w 823"/>
                <a:gd name="T3" fmla="*/ 0 h 196"/>
                <a:gd name="T4" fmla="*/ 0 w 823"/>
                <a:gd name="T5" fmla="*/ 19 h 196"/>
                <a:gd name="T6" fmla="*/ 785 w 823"/>
                <a:gd name="T7" fmla="*/ 19 h 196"/>
                <a:gd name="T8" fmla="*/ 785 w 823"/>
                <a:gd name="T9" fmla="*/ 38 h 196"/>
                <a:gd name="T10" fmla="*/ 38 w 823"/>
                <a:gd name="T11" fmla="*/ 38 h 196"/>
                <a:gd name="T12" fmla="*/ 38 w 823"/>
                <a:gd name="T13" fmla="*/ 161 h 196"/>
                <a:gd name="T14" fmla="*/ 785 w 823"/>
                <a:gd name="T15" fmla="*/ 161 h 196"/>
                <a:gd name="T16" fmla="*/ 785 w 823"/>
                <a:gd name="T17" fmla="*/ 177 h 196"/>
                <a:gd name="T18" fmla="*/ 0 w 823"/>
                <a:gd name="T19" fmla="*/ 177 h 196"/>
                <a:gd name="T20" fmla="*/ 0 w 823"/>
                <a:gd name="T21" fmla="*/ 196 h 196"/>
                <a:gd name="T22" fmla="*/ 785 w 823"/>
                <a:gd name="T23" fmla="*/ 196 h 196"/>
                <a:gd name="T24" fmla="*/ 823 w 823"/>
                <a:gd name="T25" fmla="*/ 196 h 196"/>
                <a:gd name="T26" fmla="*/ 823 w 823"/>
                <a:gd name="T27" fmla="*/ 177 h 196"/>
                <a:gd name="T28" fmla="*/ 823 w 823"/>
                <a:gd name="T29" fmla="*/ 161 h 196"/>
                <a:gd name="T30" fmla="*/ 823 w 823"/>
                <a:gd name="T31" fmla="*/ 38 h 196"/>
                <a:gd name="T32" fmla="*/ 823 w 823"/>
                <a:gd name="T33" fmla="*/ 19 h 196"/>
                <a:gd name="T34" fmla="*/ 823 w 823"/>
                <a:gd name="T35" fmla="*/ 0 h 196"/>
                <a:gd name="T36" fmla="*/ 785 w 823"/>
                <a:gd name="T37" fmla="*/ 0 h 1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823" h="196">
                  <a:moveTo>
                    <a:pt x="785" y="0"/>
                  </a:moveTo>
                  <a:lnTo>
                    <a:pt x="0" y="0"/>
                  </a:lnTo>
                  <a:lnTo>
                    <a:pt x="0" y="19"/>
                  </a:lnTo>
                  <a:lnTo>
                    <a:pt x="785" y="19"/>
                  </a:lnTo>
                  <a:lnTo>
                    <a:pt x="785" y="38"/>
                  </a:lnTo>
                  <a:lnTo>
                    <a:pt x="38" y="38"/>
                  </a:lnTo>
                  <a:lnTo>
                    <a:pt x="38" y="161"/>
                  </a:lnTo>
                  <a:lnTo>
                    <a:pt x="785" y="161"/>
                  </a:lnTo>
                  <a:lnTo>
                    <a:pt x="785" y="177"/>
                  </a:lnTo>
                  <a:lnTo>
                    <a:pt x="0" y="177"/>
                  </a:lnTo>
                  <a:lnTo>
                    <a:pt x="0" y="196"/>
                  </a:lnTo>
                  <a:lnTo>
                    <a:pt x="785" y="196"/>
                  </a:lnTo>
                  <a:lnTo>
                    <a:pt x="823" y="196"/>
                  </a:lnTo>
                  <a:lnTo>
                    <a:pt x="823" y="177"/>
                  </a:lnTo>
                  <a:lnTo>
                    <a:pt x="823" y="161"/>
                  </a:lnTo>
                  <a:lnTo>
                    <a:pt x="823" y="38"/>
                  </a:lnTo>
                  <a:lnTo>
                    <a:pt x="823" y="19"/>
                  </a:lnTo>
                  <a:lnTo>
                    <a:pt x="823" y="0"/>
                  </a:lnTo>
                  <a:lnTo>
                    <a:pt x="785" y="0"/>
                  </a:lnTo>
                  <a:close/>
                </a:path>
              </a:pathLst>
            </a:custGeom>
            <a:solidFill>
              <a:schemeClr val="tx2">
                <a:lumMod val="40000"/>
                <a:lumOff val="60000"/>
              </a:schemeClr>
            </a:solidFill>
            <a:ln>
              <a:noFill/>
            </a:ln>
            <a:extLst/>
          </p:spPr>
          <p:txBody>
            <a:bodyPr vert="horz" wrap="square" lIns="91429" tIns="45716" rIns="91429" bIns="45716"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5" name="Freeform 27"/>
            <p:cNvSpPr>
              <a:spLocks/>
            </p:cNvSpPr>
            <p:nvPr/>
          </p:nvSpPr>
          <p:spPr bwMode="auto">
            <a:xfrm>
              <a:off x="6387789" y="5062063"/>
              <a:ext cx="649489" cy="117012"/>
            </a:xfrm>
            <a:custGeom>
              <a:avLst/>
              <a:gdLst>
                <a:gd name="T0" fmla="*/ 837 w 877"/>
                <a:gd name="T1" fmla="*/ 0 h 158"/>
                <a:gd name="T2" fmla="*/ 0 w 877"/>
                <a:gd name="T3" fmla="*/ 0 h 158"/>
                <a:gd name="T4" fmla="*/ 0 w 877"/>
                <a:gd name="T5" fmla="*/ 16 h 158"/>
                <a:gd name="T6" fmla="*/ 837 w 877"/>
                <a:gd name="T7" fmla="*/ 16 h 158"/>
                <a:gd name="T8" fmla="*/ 837 w 877"/>
                <a:gd name="T9" fmla="*/ 31 h 158"/>
                <a:gd name="T10" fmla="*/ 40 w 877"/>
                <a:gd name="T11" fmla="*/ 31 h 158"/>
                <a:gd name="T12" fmla="*/ 40 w 877"/>
                <a:gd name="T13" fmla="*/ 130 h 158"/>
                <a:gd name="T14" fmla="*/ 837 w 877"/>
                <a:gd name="T15" fmla="*/ 130 h 158"/>
                <a:gd name="T16" fmla="*/ 837 w 877"/>
                <a:gd name="T17" fmla="*/ 144 h 158"/>
                <a:gd name="T18" fmla="*/ 0 w 877"/>
                <a:gd name="T19" fmla="*/ 144 h 158"/>
                <a:gd name="T20" fmla="*/ 0 w 877"/>
                <a:gd name="T21" fmla="*/ 158 h 158"/>
                <a:gd name="T22" fmla="*/ 837 w 877"/>
                <a:gd name="T23" fmla="*/ 158 h 158"/>
                <a:gd name="T24" fmla="*/ 877 w 877"/>
                <a:gd name="T25" fmla="*/ 158 h 158"/>
                <a:gd name="T26" fmla="*/ 877 w 877"/>
                <a:gd name="T27" fmla="*/ 144 h 158"/>
                <a:gd name="T28" fmla="*/ 877 w 877"/>
                <a:gd name="T29" fmla="*/ 130 h 158"/>
                <a:gd name="T30" fmla="*/ 877 w 877"/>
                <a:gd name="T31" fmla="*/ 31 h 158"/>
                <a:gd name="T32" fmla="*/ 877 w 877"/>
                <a:gd name="T33" fmla="*/ 16 h 158"/>
                <a:gd name="T34" fmla="*/ 877 w 877"/>
                <a:gd name="T35" fmla="*/ 0 h 158"/>
                <a:gd name="T36" fmla="*/ 837 w 877"/>
                <a:gd name="T37" fmla="*/ 0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877" h="158">
                  <a:moveTo>
                    <a:pt x="837" y="0"/>
                  </a:moveTo>
                  <a:lnTo>
                    <a:pt x="0" y="0"/>
                  </a:lnTo>
                  <a:lnTo>
                    <a:pt x="0" y="16"/>
                  </a:lnTo>
                  <a:lnTo>
                    <a:pt x="837" y="16"/>
                  </a:lnTo>
                  <a:lnTo>
                    <a:pt x="837" y="31"/>
                  </a:lnTo>
                  <a:lnTo>
                    <a:pt x="40" y="31"/>
                  </a:lnTo>
                  <a:lnTo>
                    <a:pt x="40" y="130"/>
                  </a:lnTo>
                  <a:lnTo>
                    <a:pt x="837" y="130"/>
                  </a:lnTo>
                  <a:lnTo>
                    <a:pt x="837" y="144"/>
                  </a:lnTo>
                  <a:lnTo>
                    <a:pt x="0" y="144"/>
                  </a:lnTo>
                  <a:lnTo>
                    <a:pt x="0" y="158"/>
                  </a:lnTo>
                  <a:lnTo>
                    <a:pt x="837" y="158"/>
                  </a:lnTo>
                  <a:lnTo>
                    <a:pt x="877" y="158"/>
                  </a:lnTo>
                  <a:lnTo>
                    <a:pt x="877" y="144"/>
                  </a:lnTo>
                  <a:lnTo>
                    <a:pt x="877" y="130"/>
                  </a:lnTo>
                  <a:lnTo>
                    <a:pt x="877" y="31"/>
                  </a:lnTo>
                  <a:lnTo>
                    <a:pt x="877" y="16"/>
                  </a:lnTo>
                  <a:lnTo>
                    <a:pt x="877" y="0"/>
                  </a:lnTo>
                  <a:lnTo>
                    <a:pt x="837" y="0"/>
                  </a:lnTo>
                  <a:close/>
                </a:path>
              </a:pathLst>
            </a:custGeom>
            <a:solidFill>
              <a:schemeClr val="tx2">
                <a:lumMod val="40000"/>
                <a:lumOff val="60000"/>
              </a:schemeClr>
            </a:solidFill>
            <a:ln>
              <a:noFill/>
            </a:ln>
            <a:extLst/>
          </p:spPr>
          <p:txBody>
            <a:bodyPr vert="horz" wrap="square" lIns="91429" tIns="45716" rIns="91429" bIns="45716"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 name="Freeform 28"/>
            <p:cNvSpPr>
              <a:spLocks/>
            </p:cNvSpPr>
            <p:nvPr/>
          </p:nvSpPr>
          <p:spPr bwMode="auto">
            <a:xfrm>
              <a:off x="6584043" y="5445683"/>
              <a:ext cx="649489" cy="117012"/>
            </a:xfrm>
            <a:custGeom>
              <a:avLst/>
              <a:gdLst>
                <a:gd name="T0" fmla="*/ 834 w 877"/>
                <a:gd name="T1" fmla="*/ 0 h 158"/>
                <a:gd name="T2" fmla="*/ 0 w 877"/>
                <a:gd name="T3" fmla="*/ 0 h 158"/>
                <a:gd name="T4" fmla="*/ 0 w 877"/>
                <a:gd name="T5" fmla="*/ 14 h 158"/>
                <a:gd name="T6" fmla="*/ 834 w 877"/>
                <a:gd name="T7" fmla="*/ 14 h 158"/>
                <a:gd name="T8" fmla="*/ 834 w 877"/>
                <a:gd name="T9" fmla="*/ 31 h 158"/>
                <a:gd name="T10" fmla="*/ 40 w 877"/>
                <a:gd name="T11" fmla="*/ 31 h 158"/>
                <a:gd name="T12" fmla="*/ 40 w 877"/>
                <a:gd name="T13" fmla="*/ 130 h 158"/>
                <a:gd name="T14" fmla="*/ 834 w 877"/>
                <a:gd name="T15" fmla="*/ 130 h 158"/>
                <a:gd name="T16" fmla="*/ 834 w 877"/>
                <a:gd name="T17" fmla="*/ 144 h 158"/>
                <a:gd name="T18" fmla="*/ 0 w 877"/>
                <a:gd name="T19" fmla="*/ 144 h 158"/>
                <a:gd name="T20" fmla="*/ 0 w 877"/>
                <a:gd name="T21" fmla="*/ 158 h 158"/>
                <a:gd name="T22" fmla="*/ 834 w 877"/>
                <a:gd name="T23" fmla="*/ 158 h 158"/>
                <a:gd name="T24" fmla="*/ 877 w 877"/>
                <a:gd name="T25" fmla="*/ 158 h 158"/>
                <a:gd name="T26" fmla="*/ 877 w 877"/>
                <a:gd name="T27" fmla="*/ 144 h 158"/>
                <a:gd name="T28" fmla="*/ 877 w 877"/>
                <a:gd name="T29" fmla="*/ 130 h 158"/>
                <a:gd name="T30" fmla="*/ 877 w 877"/>
                <a:gd name="T31" fmla="*/ 31 h 158"/>
                <a:gd name="T32" fmla="*/ 877 w 877"/>
                <a:gd name="T33" fmla="*/ 14 h 158"/>
                <a:gd name="T34" fmla="*/ 877 w 877"/>
                <a:gd name="T35" fmla="*/ 0 h 158"/>
                <a:gd name="T36" fmla="*/ 834 w 877"/>
                <a:gd name="T37" fmla="*/ 0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877" h="158">
                  <a:moveTo>
                    <a:pt x="834" y="0"/>
                  </a:moveTo>
                  <a:lnTo>
                    <a:pt x="0" y="0"/>
                  </a:lnTo>
                  <a:lnTo>
                    <a:pt x="0" y="14"/>
                  </a:lnTo>
                  <a:lnTo>
                    <a:pt x="834" y="14"/>
                  </a:lnTo>
                  <a:lnTo>
                    <a:pt x="834" y="31"/>
                  </a:lnTo>
                  <a:lnTo>
                    <a:pt x="40" y="31"/>
                  </a:lnTo>
                  <a:lnTo>
                    <a:pt x="40" y="130"/>
                  </a:lnTo>
                  <a:lnTo>
                    <a:pt x="834" y="130"/>
                  </a:lnTo>
                  <a:lnTo>
                    <a:pt x="834" y="144"/>
                  </a:lnTo>
                  <a:lnTo>
                    <a:pt x="0" y="144"/>
                  </a:lnTo>
                  <a:lnTo>
                    <a:pt x="0" y="158"/>
                  </a:lnTo>
                  <a:lnTo>
                    <a:pt x="834" y="158"/>
                  </a:lnTo>
                  <a:lnTo>
                    <a:pt x="877" y="158"/>
                  </a:lnTo>
                  <a:lnTo>
                    <a:pt x="877" y="144"/>
                  </a:lnTo>
                  <a:lnTo>
                    <a:pt x="877" y="130"/>
                  </a:lnTo>
                  <a:lnTo>
                    <a:pt x="877" y="31"/>
                  </a:lnTo>
                  <a:lnTo>
                    <a:pt x="877" y="14"/>
                  </a:lnTo>
                  <a:lnTo>
                    <a:pt x="877" y="0"/>
                  </a:lnTo>
                  <a:lnTo>
                    <a:pt x="834" y="0"/>
                  </a:lnTo>
                  <a:close/>
                </a:path>
              </a:pathLst>
            </a:custGeom>
            <a:solidFill>
              <a:schemeClr val="tx2">
                <a:lumMod val="40000"/>
                <a:lumOff val="60000"/>
              </a:schemeClr>
            </a:solidFill>
            <a:ln>
              <a:noFill/>
            </a:ln>
            <a:extLst/>
          </p:spPr>
          <p:txBody>
            <a:bodyPr vert="horz" wrap="square" lIns="91429" tIns="45716" rIns="91429" bIns="45716"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7" name="Freeform 138"/>
            <p:cNvSpPr>
              <a:spLocks/>
            </p:cNvSpPr>
            <p:nvPr/>
          </p:nvSpPr>
          <p:spPr bwMode="auto">
            <a:xfrm>
              <a:off x="3629126" y="3832699"/>
              <a:ext cx="791681" cy="791680"/>
            </a:xfrm>
            <a:custGeom>
              <a:avLst/>
              <a:gdLst>
                <a:gd name="T0" fmla="*/ 372 w 452"/>
                <a:gd name="T1" fmla="*/ 372 h 452"/>
                <a:gd name="T2" fmla="*/ 81 w 452"/>
                <a:gd name="T3" fmla="*/ 372 h 452"/>
                <a:gd name="T4" fmla="*/ 81 w 452"/>
                <a:gd name="T5" fmla="*/ 81 h 452"/>
                <a:gd name="T6" fmla="*/ 372 w 452"/>
                <a:gd name="T7" fmla="*/ 81 h 452"/>
                <a:gd name="T8" fmla="*/ 372 w 452"/>
                <a:gd name="T9" fmla="*/ 372 h 452"/>
              </a:gdLst>
              <a:ahLst/>
              <a:cxnLst>
                <a:cxn ang="0">
                  <a:pos x="T0" y="T1"/>
                </a:cxn>
                <a:cxn ang="0">
                  <a:pos x="T2" y="T3"/>
                </a:cxn>
                <a:cxn ang="0">
                  <a:pos x="T4" y="T5"/>
                </a:cxn>
                <a:cxn ang="0">
                  <a:pos x="T6" y="T7"/>
                </a:cxn>
                <a:cxn ang="0">
                  <a:pos x="T8" y="T9"/>
                </a:cxn>
              </a:cxnLst>
              <a:rect l="0" t="0" r="r" b="b"/>
              <a:pathLst>
                <a:path w="452" h="452">
                  <a:moveTo>
                    <a:pt x="372" y="372"/>
                  </a:moveTo>
                  <a:cubicBezTo>
                    <a:pt x="291" y="452"/>
                    <a:pt x="161" y="452"/>
                    <a:pt x="81" y="372"/>
                  </a:cubicBezTo>
                  <a:cubicBezTo>
                    <a:pt x="0" y="291"/>
                    <a:pt x="0" y="161"/>
                    <a:pt x="81" y="81"/>
                  </a:cubicBezTo>
                  <a:cubicBezTo>
                    <a:pt x="161" y="0"/>
                    <a:pt x="291" y="0"/>
                    <a:pt x="372" y="81"/>
                  </a:cubicBezTo>
                  <a:cubicBezTo>
                    <a:pt x="452" y="161"/>
                    <a:pt x="452" y="291"/>
                    <a:pt x="372" y="372"/>
                  </a:cubicBezTo>
                  <a:close/>
                </a:path>
              </a:pathLst>
            </a:custGeom>
            <a:solidFill>
              <a:srgbClr val="E33A58"/>
            </a:solidFill>
            <a:ln>
              <a:noFill/>
            </a:ln>
            <a:extLst/>
          </p:spPr>
          <p:txBody>
            <a:bodyPr vert="horz" wrap="square" lIns="91429" tIns="45716" rIns="91429" bIns="45716"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8" name="Freeform 139"/>
            <p:cNvSpPr>
              <a:spLocks/>
            </p:cNvSpPr>
            <p:nvPr/>
          </p:nvSpPr>
          <p:spPr bwMode="auto">
            <a:xfrm>
              <a:off x="7198724" y="2353761"/>
              <a:ext cx="791681" cy="791680"/>
            </a:xfrm>
            <a:custGeom>
              <a:avLst/>
              <a:gdLst>
                <a:gd name="T0" fmla="*/ 372 w 452"/>
                <a:gd name="T1" fmla="*/ 372 h 452"/>
                <a:gd name="T2" fmla="*/ 80 w 452"/>
                <a:gd name="T3" fmla="*/ 372 h 452"/>
                <a:gd name="T4" fmla="*/ 80 w 452"/>
                <a:gd name="T5" fmla="*/ 81 h 452"/>
                <a:gd name="T6" fmla="*/ 372 w 452"/>
                <a:gd name="T7" fmla="*/ 81 h 452"/>
                <a:gd name="T8" fmla="*/ 372 w 452"/>
                <a:gd name="T9" fmla="*/ 372 h 452"/>
              </a:gdLst>
              <a:ahLst/>
              <a:cxnLst>
                <a:cxn ang="0">
                  <a:pos x="T0" y="T1"/>
                </a:cxn>
                <a:cxn ang="0">
                  <a:pos x="T2" y="T3"/>
                </a:cxn>
                <a:cxn ang="0">
                  <a:pos x="T4" y="T5"/>
                </a:cxn>
                <a:cxn ang="0">
                  <a:pos x="T6" y="T7"/>
                </a:cxn>
                <a:cxn ang="0">
                  <a:pos x="T8" y="T9"/>
                </a:cxn>
              </a:cxnLst>
              <a:rect l="0" t="0" r="r" b="b"/>
              <a:pathLst>
                <a:path w="452" h="452">
                  <a:moveTo>
                    <a:pt x="372" y="372"/>
                  </a:moveTo>
                  <a:cubicBezTo>
                    <a:pt x="291" y="452"/>
                    <a:pt x="161" y="452"/>
                    <a:pt x="80" y="372"/>
                  </a:cubicBezTo>
                  <a:cubicBezTo>
                    <a:pt x="0" y="291"/>
                    <a:pt x="0" y="161"/>
                    <a:pt x="80" y="81"/>
                  </a:cubicBezTo>
                  <a:cubicBezTo>
                    <a:pt x="161" y="0"/>
                    <a:pt x="291" y="0"/>
                    <a:pt x="372" y="81"/>
                  </a:cubicBezTo>
                  <a:cubicBezTo>
                    <a:pt x="452" y="161"/>
                    <a:pt x="452" y="291"/>
                    <a:pt x="372" y="372"/>
                  </a:cubicBezTo>
                  <a:close/>
                </a:path>
              </a:pathLst>
            </a:custGeom>
            <a:solidFill>
              <a:srgbClr val="E33A58"/>
            </a:solidFill>
            <a:ln>
              <a:noFill/>
            </a:ln>
            <a:extLst/>
          </p:spPr>
          <p:txBody>
            <a:bodyPr vert="horz" wrap="square" lIns="91429" tIns="45716" rIns="91429" bIns="45716"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9" name="Freeform 140"/>
            <p:cNvSpPr>
              <a:spLocks/>
            </p:cNvSpPr>
            <p:nvPr/>
          </p:nvSpPr>
          <p:spPr bwMode="auto">
            <a:xfrm>
              <a:off x="5720526" y="1742782"/>
              <a:ext cx="791681" cy="791680"/>
            </a:xfrm>
            <a:custGeom>
              <a:avLst/>
              <a:gdLst>
                <a:gd name="T0" fmla="*/ 372 w 452"/>
                <a:gd name="T1" fmla="*/ 371 h 452"/>
                <a:gd name="T2" fmla="*/ 80 w 452"/>
                <a:gd name="T3" fmla="*/ 371 h 452"/>
                <a:gd name="T4" fmla="*/ 80 w 452"/>
                <a:gd name="T5" fmla="*/ 80 h 452"/>
                <a:gd name="T6" fmla="*/ 372 w 452"/>
                <a:gd name="T7" fmla="*/ 80 h 452"/>
                <a:gd name="T8" fmla="*/ 372 w 452"/>
                <a:gd name="T9" fmla="*/ 371 h 452"/>
              </a:gdLst>
              <a:ahLst/>
              <a:cxnLst>
                <a:cxn ang="0">
                  <a:pos x="T0" y="T1"/>
                </a:cxn>
                <a:cxn ang="0">
                  <a:pos x="T2" y="T3"/>
                </a:cxn>
                <a:cxn ang="0">
                  <a:pos x="T4" y="T5"/>
                </a:cxn>
                <a:cxn ang="0">
                  <a:pos x="T6" y="T7"/>
                </a:cxn>
                <a:cxn ang="0">
                  <a:pos x="T8" y="T9"/>
                </a:cxn>
              </a:cxnLst>
              <a:rect l="0" t="0" r="r" b="b"/>
              <a:pathLst>
                <a:path w="452" h="452">
                  <a:moveTo>
                    <a:pt x="372" y="371"/>
                  </a:moveTo>
                  <a:cubicBezTo>
                    <a:pt x="291" y="452"/>
                    <a:pt x="161" y="452"/>
                    <a:pt x="80" y="371"/>
                  </a:cubicBezTo>
                  <a:cubicBezTo>
                    <a:pt x="0" y="291"/>
                    <a:pt x="0" y="160"/>
                    <a:pt x="80" y="80"/>
                  </a:cubicBezTo>
                  <a:cubicBezTo>
                    <a:pt x="161" y="0"/>
                    <a:pt x="291" y="0"/>
                    <a:pt x="372" y="80"/>
                  </a:cubicBezTo>
                  <a:cubicBezTo>
                    <a:pt x="452" y="160"/>
                    <a:pt x="452" y="291"/>
                    <a:pt x="372" y="371"/>
                  </a:cubicBezTo>
                  <a:close/>
                </a:path>
              </a:pathLst>
            </a:custGeom>
            <a:solidFill>
              <a:srgbClr val="E33A58"/>
            </a:solidFill>
            <a:ln>
              <a:noFill/>
            </a:ln>
            <a:extLst/>
          </p:spPr>
          <p:txBody>
            <a:bodyPr vert="horz" wrap="square" lIns="91429" tIns="45716" rIns="91429" bIns="45716"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 name="Freeform 141"/>
            <p:cNvSpPr>
              <a:spLocks/>
            </p:cNvSpPr>
            <p:nvPr/>
          </p:nvSpPr>
          <p:spPr bwMode="auto">
            <a:xfrm>
              <a:off x="4242327" y="2353761"/>
              <a:ext cx="791681" cy="791680"/>
            </a:xfrm>
            <a:custGeom>
              <a:avLst/>
              <a:gdLst>
                <a:gd name="T0" fmla="*/ 372 w 452"/>
                <a:gd name="T1" fmla="*/ 372 h 452"/>
                <a:gd name="T2" fmla="*/ 80 w 452"/>
                <a:gd name="T3" fmla="*/ 372 h 452"/>
                <a:gd name="T4" fmla="*/ 80 w 452"/>
                <a:gd name="T5" fmla="*/ 81 h 452"/>
                <a:gd name="T6" fmla="*/ 372 w 452"/>
                <a:gd name="T7" fmla="*/ 81 h 452"/>
                <a:gd name="T8" fmla="*/ 372 w 452"/>
                <a:gd name="T9" fmla="*/ 372 h 452"/>
              </a:gdLst>
              <a:ahLst/>
              <a:cxnLst>
                <a:cxn ang="0">
                  <a:pos x="T0" y="T1"/>
                </a:cxn>
                <a:cxn ang="0">
                  <a:pos x="T2" y="T3"/>
                </a:cxn>
                <a:cxn ang="0">
                  <a:pos x="T4" y="T5"/>
                </a:cxn>
                <a:cxn ang="0">
                  <a:pos x="T6" y="T7"/>
                </a:cxn>
                <a:cxn ang="0">
                  <a:pos x="T8" y="T9"/>
                </a:cxn>
              </a:cxnLst>
              <a:rect l="0" t="0" r="r" b="b"/>
              <a:pathLst>
                <a:path w="452" h="452">
                  <a:moveTo>
                    <a:pt x="372" y="372"/>
                  </a:moveTo>
                  <a:cubicBezTo>
                    <a:pt x="291" y="452"/>
                    <a:pt x="161" y="452"/>
                    <a:pt x="80" y="372"/>
                  </a:cubicBezTo>
                  <a:cubicBezTo>
                    <a:pt x="0" y="291"/>
                    <a:pt x="0" y="161"/>
                    <a:pt x="80" y="81"/>
                  </a:cubicBezTo>
                  <a:cubicBezTo>
                    <a:pt x="161" y="0"/>
                    <a:pt x="291" y="0"/>
                    <a:pt x="372" y="81"/>
                  </a:cubicBezTo>
                  <a:cubicBezTo>
                    <a:pt x="452" y="161"/>
                    <a:pt x="452" y="291"/>
                    <a:pt x="372" y="372"/>
                  </a:cubicBezTo>
                  <a:close/>
                </a:path>
              </a:pathLst>
            </a:custGeom>
            <a:solidFill>
              <a:srgbClr val="E33A58"/>
            </a:solidFill>
            <a:ln>
              <a:noFill/>
            </a:ln>
            <a:extLst/>
          </p:spPr>
          <p:txBody>
            <a:bodyPr vert="horz" wrap="square" lIns="91429" tIns="45716" rIns="91429" bIns="45716"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1" name="Freeform 142"/>
            <p:cNvSpPr>
              <a:spLocks/>
            </p:cNvSpPr>
            <p:nvPr/>
          </p:nvSpPr>
          <p:spPr bwMode="auto">
            <a:xfrm>
              <a:off x="7811184" y="3832699"/>
              <a:ext cx="791681" cy="791680"/>
            </a:xfrm>
            <a:custGeom>
              <a:avLst/>
              <a:gdLst>
                <a:gd name="T0" fmla="*/ 371 w 452"/>
                <a:gd name="T1" fmla="*/ 372 h 452"/>
                <a:gd name="T2" fmla="*/ 80 w 452"/>
                <a:gd name="T3" fmla="*/ 372 h 452"/>
                <a:gd name="T4" fmla="*/ 80 w 452"/>
                <a:gd name="T5" fmla="*/ 81 h 452"/>
                <a:gd name="T6" fmla="*/ 371 w 452"/>
                <a:gd name="T7" fmla="*/ 81 h 452"/>
                <a:gd name="T8" fmla="*/ 371 w 452"/>
                <a:gd name="T9" fmla="*/ 372 h 452"/>
              </a:gdLst>
              <a:ahLst/>
              <a:cxnLst>
                <a:cxn ang="0">
                  <a:pos x="T0" y="T1"/>
                </a:cxn>
                <a:cxn ang="0">
                  <a:pos x="T2" y="T3"/>
                </a:cxn>
                <a:cxn ang="0">
                  <a:pos x="T4" y="T5"/>
                </a:cxn>
                <a:cxn ang="0">
                  <a:pos x="T6" y="T7"/>
                </a:cxn>
                <a:cxn ang="0">
                  <a:pos x="T8" y="T9"/>
                </a:cxn>
              </a:cxnLst>
              <a:rect l="0" t="0" r="r" b="b"/>
              <a:pathLst>
                <a:path w="452" h="452">
                  <a:moveTo>
                    <a:pt x="371" y="372"/>
                  </a:moveTo>
                  <a:cubicBezTo>
                    <a:pt x="291" y="452"/>
                    <a:pt x="161" y="452"/>
                    <a:pt x="80" y="372"/>
                  </a:cubicBezTo>
                  <a:cubicBezTo>
                    <a:pt x="0" y="291"/>
                    <a:pt x="0" y="161"/>
                    <a:pt x="80" y="81"/>
                  </a:cubicBezTo>
                  <a:cubicBezTo>
                    <a:pt x="161" y="0"/>
                    <a:pt x="291" y="0"/>
                    <a:pt x="371" y="81"/>
                  </a:cubicBezTo>
                  <a:cubicBezTo>
                    <a:pt x="452" y="161"/>
                    <a:pt x="452" y="291"/>
                    <a:pt x="371" y="372"/>
                  </a:cubicBezTo>
                  <a:close/>
                </a:path>
              </a:pathLst>
            </a:custGeom>
            <a:solidFill>
              <a:srgbClr val="E33A58"/>
            </a:solidFill>
            <a:ln>
              <a:noFill/>
            </a:ln>
            <a:extLst/>
          </p:spPr>
          <p:txBody>
            <a:bodyPr vert="horz" wrap="square" lIns="91429" tIns="45716" rIns="91429" bIns="45716"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2" name="Freeform 143"/>
            <p:cNvSpPr>
              <a:spLocks/>
            </p:cNvSpPr>
            <p:nvPr/>
          </p:nvSpPr>
          <p:spPr bwMode="auto">
            <a:xfrm>
              <a:off x="8086680" y="3042500"/>
              <a:ext cx="570247" cy="570987"/>
            </a:xfrm>
            <a:custGeom>
              <a:avLst/>
              <a:gdLst>
                <a:gd name="T0" fmla="*/ 268 w 326"/>
                <a:gd name="T1" fmla="*/ 268 h 326"/>
                <a:gd name="T2" fmla="*/ 58 w 326"/>
                <a:gd name="T3" fmla="*/ 268 h 326"/>
                <a:gd name="T4" fmla="*/ 58 w 326"/>
                <a:gd name="T5" fmla="*/ 58 h 326"/>
                <a:gd name="T6" fmla="*/ 268 w 326"/>
                <a:gd name="T7" fmla="*/ 58 h 326"/>
                <a:gd name="T8" fmla="*/ 268 w 326"/>
                <a:gd name="T9" fmla="*/ 268 h 326"/>
              </a:gdLst>
              <a:ahLst/>
              <a:cxnLst>
                <a:cxn ang="0">
                  <a:pos x="T0" y="T1"/>
                </a:cxn>
                <a:cxn ang="0">
                  <a:pos x="T2" y="T3"/>
                </a:cxn>
                <a:cxn ang="0">
                  <a:pos x="T4" y="T5"/>
                </a:cxn>
                <a:cxn ang="0">
                  <a:pos x="T6" y="T7"/>
                </a:cxn>
                <a:cxn ang="0">
                  <a:pos x="T8" y="T9"/>
                </a:cxn>
              </a:cxnLst>
              <a:rect l="0" t="0" r="r" b="b"/>
              <a:pathLst>
                <a:path w="326" h="326">
                  <a:moveTo>
                    <a:pt x="268" y="268"/>
                  </a:moveTo>
                  <a:cubicBezTo>
                    <a:pt x="210" y="326"/>
                    <a:pt x="116" y="326"/>
                    <a:pt x="58" y="268"/>
                  </a:cubicBezTo>
                  <a:cubicBezTo>
                    <a:pt x="0" y="210"/>
                    <a:pt x="0" y="116"/>
                    <a:pt x="58" y="58"/>
                  </a:cubicBezTo>
                  <a:cubicBezTo>
                    <a:pt x="116" y="0"/>
                    <a:pt x="210" y="0"/>
                    <a:pt x="268" y="58"/>
                  </a:cubicBezTo>
                  <a:cubicBezTo>
                    <a:pt x="326" y="116"/>
                    <a:pt x="326" y="210"/>
                    <a:pt x="268" y="268"/>
                  </a:cubicBezTo>
                </a:path>
              </a:pathLst>
            </a:custGeom>
            <a:solidFill>
              <a:srgbClr val="2CA8B5"/>
            </a:solidFill>
            <a:ln>
              <a:noFill/>
            </a:ln>
            <a:extLst/>
          </p:spPr>
          <p:txBody>
            <a:bodyPr vert="horz" wrap="square" lIns="91429" tIns="45716" rIns="91429" bIns="45716"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3" name="Freeform 144"/>
            <p:cNvSpPr>
              <a:spLocks/>
            </p:cNvSpPr>
            <p:nvPr/>
          </p:nvSpPr>
          <p:spPr bwMode="auto">
            <a:xfrm>
              <a:off x="6757338" y="1733895"/>
              <a:ext cx="568766" cy="569506"/>
            </a:xfrm>
            <a:custGeom>
              <a:avLst/>
              <a:gdLst>
                <a:gd name="T0" fmla="*/ 268 w 325"/>
                <a:gd name="T1" fmla="*/ 268 h 325"/>
                <a:gd name="T2" fmla="*/ 58 w 325"/>
                <a:gd name="T3" fmla="*/ 268 h 325"/>
                <a:gd name="T4" fmla="*/ 58 w 325"/>
                <a:gd name="T5" fmla="*/ 58 h 325"/>
                <a:gd name="T6" fmla="*/ 268 w 325"/>
                <a:gd name="T7" fmla="*/ 58 h 325"/>
                <a:gd name="T8" fmla="*/ 268 w 325"/>
                <a:gd name="T9" fmla="*/ 268 h 325"/>
              </a:gdLst>
              <a:ahLst/>
              <a:cxnLst>
                <a:cxn ang="0">
                  <a:pos x="T0" y="T1"/>
                </a:cxn>
                <a:cxn ang="0">
                  <a:pos x="T2" y="T3"/>
                </a:cxn>
                <a:cxn ang="0">
                  <a:pos x="T4" y="T5"/>
                </a:cxn>
                <a:cxn ang="0">
                  <a:pos x="T6" y="T7"/>
                </a:cxn>
                <a:cxn ang="0">
                  <a:pos x="T8" y="T9"/>
                </a:cxn>
              </a:cxnLst>
              <a:rect l="0" t="0" r="r" b="b"/>
              <a:pathLst>
                <a:path w="325" h="325">
                  <a:moveTo>
                    <a:pt x="268" y="268"/>
                  </a:moveTo>
                  <a:cubicBezTo>
                    <a:pt x="210" y="325"/>
                    <a:pt x="116" y="325"/>
                    <a:pt x="58" y="268"/>
                  </a:cubicBezTo>
                  <a:cubicBezTo>
                    <a:pt x="0" y="210"/>
                    <a:pt x="0" y="116"/>
                    <a:pt x="58" y="58"/>
                  </a:cubicBezTo>
                  <a:cubicBezTo>
                    <a:pt x="116" y="0"/>
                    <a:pt x="210" y="0"/>
                    <a:pt x="268" y="58"/>
                  </a:cubicBezTo>
                  <a:cubicBezTo>
                    <a:pt x="325" y="116"/>
                    <a:pt x="325" y="210"/>
                    <a:pt x="268" y="268"/>
                  </a:cubicBezTo>
                  <a:close/>
                </a:path>
              </a:pathLst>
            </a:custGeom>
            <a:solidFill>
              <a:srgbClr val="2CA8B5"/>
            </a:solidFill>
            <a:ln>
              <a:noFill/>
            </a:ln>
            <a:extLst/>
          </p:spPr>
          <p:txBody>
            <a:bodyPr vert="horz" wrap="square" lIns="91429" tIns="45716" rIns="91429" bIns="45716"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4" name="Freeform 145"/>
            <p:cNvSpPr>
              <a:spLocks/>
            </p:cNvSpPr>
            <p:nvPr/>
          </p:nvSpPr>
          <p:spPr bwMode="auto">
            <a:xfrm>
              <a:off x="4890335" y="1723527"/>
              <a:ext cx="568766" cy="570987"/>
            </a:xfrm>
            <a:custGeom>
              <a:avLst/>
              <a:gdLst>
                <a:gd name="T0" fmla="*/ 267 w 325"/>
                <a:gd name="T1" fmla="*/ 268 h 326"/>
                <a:gd name="T2" fmla="*/ 57 w 325"/>
                <a:gd name="T3" fmla="*/ 268 h 326"/>
                <a:gd name="T4" fmla="*/ 57 w 325"/>
                <a:gd name="T5" fmla="*/ 58 h 326"/>
                <a:gd name="T6" fmla="*/ 267 w 325"/>
                <a:gd name="T7" fmla="*/ 58 h 326"/>
                <a:gd name="T8" fmla="*/ 267 w 325"/>
                <a:gd name="T9" fmla="*/ 268 h 326"/>
              </a:gdLst>
              <a:ahLst/>
              <a:cxnLst>
                <a:cxn ang="0">
                  <a:pos x="T0" y="T1"/>
                </a:cxn>
                <a:cxn ang="0">
                  <a:pos x="T2" y="T3"/>
                </a:cxn>
                <a:cxn ang="0">
                  <a:pos x="T4" y="T5"/>
                </a:cxn>
                <a:cxn ang="0">
                  <a:pos x="T6" y="T7"/>
                </a:cxn>
                <a:cxn ang="0">
                  <a:pos x="T8" y="T9"/>
                </a:cxn>
              </a:cxnLst>
              <a:rect l="0" t="0" r="r" b="b"/>
              <a:pathLst>
                <a:path w="325" h="326">
                  <a:moveTo>
                    <a:pt x="267" y="268"/>
                  </a:moveTo>
                  <a:cubicBezTo>
                    <a:pt x="209" y="326"/>
                    <a:pt x="115" y="326"/>
                    <a:pt x="57" y="268"/>
                  </a:cubicBezTo>
                  <a:cubicBezTo>
                    <a:pt x="0" y="210"/>
                    <a:pt x="0" y="116"/>
                    <a:pt x="57" y="58"/>
                  </a:cubicBezTo>
                  <a:cubicBezTo>
                    <a:pt x="115" y="0"/>
                    <a:pt x="209" y="0"/>
                    <a:pt x="267" y="58"/>
                  </a:cubicBezTo>
                  <a:cubicBezTo>
                    <a:pt x="325" y="116"/>
                    <a:pt x="325" y="210"/>
                    <a:pt x="267" y="268"/>
                  </a:cubicBezTo>
                  <a:close/>
                </a:path>
              </a:pathLst>
            </a:custGeom>
            <a:solidFill>
              <a:srgbClr val="2CA8B5"/>
            </a:solidFill>
            <a:ln>
              <a:noFill/>
            </a:ln>
            <a:extLst/>
          </p:spPr>
          <p:txBody>
            <a:bodyPr vert="horz" wrap="square" lIns="91429" tIns="45716" rIns="91429" bIns="45716"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5" name="Freeform 146"/>
            <p:cNvSpPr>
              <a:spLocks/>
            </p:cNvSpPr>
            <p:nvPr/>
          </p:nvSpPr>
          <p:spPr bwMode="auto">
            <a:xfrm>
              <a:off x="3534332" y="3009174"/>
              <a:ext cx="569506" cy="569506"/>
            </a:xfrm>
            <a:custGeom>
              <a:avLst/>
              <a:gdLst>
                <a:gd name="T0" fmla="*/ 267 w 325"/>
                <a:gd name="T1" fmla="*/ 267 h 325"/>
                <a:gd name="T2" fmla="*/ 58 w 325"/>
                <a:gd name="T3" fmla="*/ 267 h 325"/>
                <a:gd name="T4" fmla="*/ 58 w 325"/>
                <a:gd name="T5" fmla="*/ 58 h 325"/>
                <a:gd name="T6" fmla="*/ 267 w 325"/>
                <a:gd name="T7" fmla="*/ 58 h 325"/>
                <a:gd name="T8" fmla="*/ 267 w 325"/>
                <a:gd name="T9" fmla="*/ 267 h 325"/>
              </a:gdLst>
              <a:ahLst/>
              <a:cxnLst>
                <a:cxn ang="0">
                  <a:pos x="T0" y="T1"/>
                </a:cxn>
                <a:cxn ang="0">
                  <a:pos x="T2" y="T3"/>
                </a:cxn>
                <a:cxn ang="0">
                  <a:pos x="T4" y="T5"/>
                </a:cxn>
                <a:cxn ang="0">
                  <a:pos x="T6" y="T7"/>
                </a:cxn>
                <a:cxn ang="0">
                  <a:pos x="T8" y="T9"/>
                </a:cxn>
              </a:cxnLst>
              <a:rect l="0" t="0" r="r" b="b"/>
              <a:pathLst>
                <a:path w="325" h="325">
                  <a:moveTo>
                    <a:pt x="267" y="267"/>
                  </a:moveTo>
                  <a:cubicBezTo>
                    <a:pt x="210" y="325"/>
                    <a:pt x="116" y="325"/>
                    <a:pt x="58" y="267"/>
                  </a:cubicBezTo>
                  <a:cubicBezTo>
                    <a:pt x="0" y="209"/>
                    <a:pt x="0" y="116"/>
                    <a:pt x="58" y="58"/>
                  </a:cubicBezTo>
                  <a:cubicBezTo>
                    <a:pt x="116" y="0"/>
                    <a:pt x="210" y="0"/>
                    <a:pt x="267" y="58"/>
                  </a:cubicBezTo>
                  <a:cubicBezTo>
                    <a:pt x="325" y="116"/>
                    <a:pt x="325" y="209"/>
                    <a:pt x="267" y="267"/>
                  </a:cubicBezTo>
                </a:path>
              </a:pathLst>
            </a:custGeom>
            <a:solidFill>
              <a:srgbClr val="2CA8B5"/>
            </a:solidFill>
            <a:ln>
              <a:noFill/>
            </a:ln>
            <a:extLst/>
          </p:spPr>
          <p:txBody>
            <a:bodyPr vert="horz" wrap="square" lIns="91429" tIns="45716" rIns="91429" bIns="45716"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6" name="Freeform 147"/>
            <p:cNvSpPr>
              <a:spLocks noEditPoints="1"/>
            </p:cNvSpPr>
            <p:nvPr/>
          </p:nvSpPr>
          <p:spPr bwMode="auto">
            <a:xfrm>
              <a:off x="4513433" y="2573503"/>
              <a:ext cx="249468" cy="345530"/>
            </a:xfrm>
            <a:custGeom>
              <a:avLst/>
              <a:gdLst>
                <a:gd name="T0" fmla="*/ 62 w 81"/>
                <a:gd name="T1" fmla="*/ 37 h 112"/>
                <a:gd name="T2" fmla="*/ 74 w 81"/>
                <a:gd name="T3" fmla="*/ 36 h 112"/>
                <a:gd name="T4" fmla="*/ 69 w 81"/>
                <a:gd name="T5" fmla="*/ 43 h 112"/>
                <a:gd name="T6" fmla="*/ 69 w 81"/>
                <a:gd name="T7" fmla="*/ 100 h 112"/>
                <a:gd name="T8" fmla="*/ 12 w 81"/>
                <a:gd name="T9" fmla="*/ 100 h 112"/>
                <a:gd name="T10" fmla="*/ 12 w 81"/>
                <a:gd name="T11" fmla="*/ 43 h 112"/>
                <a:gd name="T12" fmla="*/ 36 w 81"/>
                <a:gd name="T13" fmla="*/ 27 h 112"/>
                <a:gd name="T14" fmla="*/ 29 w 81"/>
                <a:gd name="T15" fmla="*/ 21 h 112"/>
                <a:gd name="T16" fmla="*/ 22 w 81"/>
                <a:gd name="T17" fmla="*/ 12 h 112"/>
                <a:gd name="T18" fmla="*/ 41 w 81"/>
                <a:gd name="T19" fmla="*/ 0 h 112"/>
                <a:gd name="T20" fmla="*/ 59 w 81"/>
                <a:gd name="T21" fmla="*/ 12 h 112"/>
                <a:gd name="T22" fmla="*/ 52 w 81"/>
                <a:gd name="T23" fmla="*/ 21 h 112"/>
                <a:gd name="T24" fmla="*/ 45 w 81"/>
                <a:gd name="T25" fmla="*/ 27 h 112"/>
                <a:gd name="T26" fmla="*/ 29 w 81"/>
                <a:gd name="T27" fmla="*/ 15 h 112"/>
                <a:gd name="T28" fmla="*/ 52 w 81"/>
                <a:gd name="T29" fmla="*/ 14 h 112"/>
                <a:gd name="T30" fmla="*/ 53 w 81"/>
                <a:gd name="T31" fmla="*/ 12 h 112"/>
                <a:gd name="T32" fmla="*/ 41 w 81"/>
                <a:gd name="T33" fmla="*/ 5 h 112"/>
                <a:gd name="T34" fmla="*/ 28 w 81"/>
                <a:gd name="T35" fmla="*/ 12 h 112"/>
                <a:gd name="T36" fmla="*/ 20 w 81"/>
                <a:gd name="T37" fmla="*/ 53 h 112"/>
                <a:gd name="T38" fmla="*/ 27 w 81"/>
                <a:gd name="T39" fmla="*/ 56 h 112"/>
                <a:gd name="T40" fmla="*/ 20 w 81"/>
                <a:gd name="T41" fmla="*/ 53 h 112"/>
                <a:gd name="T42" fmla="*/ 27 w 81"/>
                <a:gd name="T43" fmla="*/ 87 h 112"/>
                <a:gd name="T44" fmla="*/ 20 w 81"/>
                <a:gd name="T45" fmla="*/ 90 h 112"/>
                <a:gd name="T46" fmla="*/ 61 w 81"/>
                <a:gd name="T47" fmla="*/ 90 h 112"/>
                <a:gd name="T48" fmla="*/ 54 w 81"/>
                <a:gd name="T49" fmla="*/ 87 h 112"/>
                <a:gd name="T50" fmla="*/ 61 w 81"/>
                <a:gd name="T51" fmla="*/ 90 h 112"/>
                <a:gd name="T52" fmla="*/ 61 w 81"/>
                <a:gd name="T53" fmla="*/ 70 h 112"/>
                <a:gd name="T54" fmla="*/ 68 w 81"/>
                <a:gd name="T55" fmla="*/ 73 h 112"/>
                <a:gd name="T56" fmla="*/ 42 w 81"/>
                <a:gd name="T57" fmla="*/ 99 h 112"/>
                <a:gd name="T58" fmla="*/ 39 w 81"/>
                <a:gd name="T59" fmla="*/ 92 h 112"/>
                <a:gd name="T60" fmla="*/ 42 w 81"/>
                <a:gd name="T61" fmla="*/ 99 h 112"/>
                <a:gd name="T62" fmla="*/ 20 w 81"/>
                <a:gd name="T63" fmla="*/ 73 h 112"/>
                <a:gd name="T64" fmla="*/ 13 w 81"/>
                <a:gd name="T65" fmla="*/ 70 h 112"/>
                <a:gd name="T66" fmla="*/ 39 w 81"/>
                <a:gd name="T67" fmla="*/ 44 h 112"/>
                <a:gd name="T68" fmla="*/ 42 w 81"/>
                <a:gd name="T69" fmla="*/ 51 h 112"/>
                <a:gd name="T70" fmla="*/ 39 w 81"/>
                <a:gd name="T71" fmla="*/ 44 h 112"/>
                <a:gd name="T72" fmla="*/ 45 w 81"/>
                <a:gd name="T73" fmla="*/ 68 h 112"/>
                <a:gd name="T74" fmla="*/ 54 w 81"/>
                <a:gd name="T75" fmla="*/ 49 h 112"/>
                <a:gd name="T76" fmla="*/ 38 w 81"/>
                <a:gd name="T77" fmla="*/ 67 h 112"/>
                <a:gd name="T78" fmla="*/ 43 w 81"/>
                <a:gd name="T79" fmla="*/ 78 h 112"/>
                <a:gd name="T80" fmla="*/ 58 w 81"/>
                <a:gd name="T81" fmla="*/ 82 h 112"/>
                <a:gd name="T82" fmla="*/ 46 w 81"/>
                <a:gd name="T83" fmla="*/ 73 h 112"/>
                <a:gd name="T84" fmla="*/ 61 w 81"/>
                <a:gd name="T85" fmla="*/ 51 h 112"/>
                <a:gd name="T86" fmla="*/ 20 w 81"/>
                <a:gd name="T87" fmla="*/ 51 h 112"/>
                <a:gd name="T88" fmla="*/ 20 w 81"/>
                <a:gd name="T89" fmla="*/ 92 h 112"/>
                <a:gd name="T90" fmla="*/ 61 w 81"/>
                <a:gd name="T91" fmla="*/ 92 h 112"/>
                <a:gd name="T92" fmla="*/ 61 w 81"/>
                <a:gd name="T93" fmla="*/ 51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81" h="112">
                  <a:moveTo>
                    <a:pt x="45" y="31"/>
                  </a:moveTo>
                  <a:cubicBezTo>
                    <a:pt x="51" y="32"/>
                    <a:pt x="57" y="34"/>
                    <a:pt x="62" y="37"/>
                  </a:cubicBezTo>
                  <a:cubicBezTo>
                    <a:pt x="68" y="31"/>
                    <a:pt x="68" y="31"/>
                    <a:pt x="68" y="31"/>
                  </a:cubicBezTo>
                  <a:cubicBezTo>
                    <a:pt x="74" y="36"/>
                    <a:pt x="74" y="36"/>
                    <a:pt x="74" y="36"/>
                  </a:cubicBezTo>
                  <a:cubicBezTo>
                    <a:pt x="69" y="42"/>
                    <a:pt x="69" y="42"/>
                    <a:pt x="69" y="42"/>
                  </a:cubicBezTo>
                  <a:cubicBezTo>
                    <a:pt x="69" y="43"/>
                    <a:pt x="69" y="43"/>
                    <a:pt x="69" y="43"/>
                  </a:cubicBezTo>
                  <a:cubicBezTo>
                    <a:pt x="77" y="50"/>
                    <a:pt x="81" y="60"/>
                    <a:pt x="81" y="72"/>
                  </a:cubicBezTo>
                  <a:cubicBezTo>
                    <a:pt x="81" y="83"/>
                    <a:pt x="77" y="93"/>
                    <a:pt x="69" y="100"/>
                  </a:cubicBezTo>
                  <a:cubicBezTo>
                    <a:pt x="62" y="108"/>
                    <a:pt x="52" y="112"/>
                    <a:pt x="41" y="112"/>
                  </a:cubicBezTo>
                  <a:cubicBezTo>
                    <a:pt x="29" y="112"/>
                    <a:pt x="19" y="108"/>
                    <a:pt x="12" y="100"/>
                  </a:cubicBezTo>
                  <a:cubicBezTo>
                    <a:pt x="5" y="93"/>
                    <a:pt x="0" y="83"/>
                    <a:pt x="0" y="72"/>
                  </a:cubicBezTo>
                  <a:cubicBezTo>
                    <a:pt x="0" y="60"/>
                    <a:pt x="5" y="50"/>
                    <a:pt x="12" y="43"/>
                  </a:cubicBezTo>
                  <a:cubicBezTo>
                    <a:pt x="18" y="37"/>
                    <a:pt x="27" y="32"/>
                    <a:pt x="36" y="31"/>
                  </a:cubicBezTo>
                  <a:cubicBezTo>
                    <a:pt x="36" y="27"/>
                    <a:pt x="36" y="27"/>
                    <a:pt x="36" y="27"/>
                  </a:cubicBezTo>
                  <a:cubicBezTo>
                    <a:pt x="29" y="27"/>
                    <a:pt x="29" y="27"/>
                    <a:pt x="29" y="27"/>
                  </a:cubicBezTo>
                  <a:cubicBezTo>
                    <a:pt x="29" y="21"/>
                    <a:pt x="29" y="21"/>
                    <a:pt x="29" y="21"/>
                  </a:cubicBezTo>
                  <a:cubicBezTo>
                    <a:pt x="29" y="21"/>
                    <a:pt x="29" y="21"/>
                    <a:pt x="28" y="21"/>
                  </a:cubicBezTo>
                  <a:cubicBezTo>
                    <a:pt x="25" y="19"/>
                    <a:pt x="22" y="15"/>
                    <a:pt x="22" y="12"/>
                  </a:cubicBezTo>
                  <a:cubicBezTo>
                    <a:pt x="22" y="8"/>
                    <a:pt x="25" y="5"/>
                    <a:pt x="28" y="3"/>
                  </a:cubicBezTo>
                  <a:cubicBezTo>
                    <a:pt x="32" y="1"/>
                    <a:pt x="36" y="0"/>
                    <a:pt x="41" y="0"/>
                  </a:cubicBezTo>
                  <a:cubicBezTo>
                    <a:pt x="45" y="0"/>
                    <a:pt x="50" y="1"/>
                    <a:pt x="53" y="3"/>
                  </a:cubicBezTo>
                  <a:cubicBezTo>
                    <a:pt x="57" y="5"/>
                    <a:pt x="59" y="8"/>
                    <a:pt x="59" y="12"/>
                  </a:cubicBezTo>
                  <a:cubicBezTo>
                    <a:pt x="59" y="15"/>
                    <a:pt x="57" y="19"/>
                    <a:pt x="53" y="21"/>
                  </a:cubicBezTo>
                  <a:cubicBezTo>
                    <a:pt x="53" y="21"/>
                    <a:pt x="52" y="21"/>
                    <a:pt x="52" y="21"/>
                  </a:cubicBezTo>
                  <a:cubicBezTo>
                    <a:pt x="52" y="27"/>
                    <a:pt x="52" y="27"/>
                    <a:pt x="52" y="27"/>
                  </a:cubicBezTo>
                  <a:cubicBezTo>
                    <a:pt x="45" y="27"/>
                    <a:pt x="45" y="27"/>
                    <a:pt x="45" y="27"/>
                  </a:cubicBezTo>
                  <a:cubicBezTo>
                    <a:pt x="45" y="31"/>
                    <a:pt x="45" y="31"/>
                    <a:pt x="45" y="31"/>
                  </a:cubicBezTo>
                  <a:close/>
                  <a:moveTo>
                    <a:pt x="29" y="15"/>
                  </a:moveTo>
                  <a:cubicBezTo>
                    <a:pt x="29" y="14"/>
                    <a:pt x="29" y="14"/>
                    <a:pt x="29" y="14"/>
                  </a:cubicBezTo>
                  <a:cubicBezTo>
                    <a:pt x="52" y="14"/>
                    <a:pt x="52" y="14"/>
                    <a:pt x="52" y="14"/>
                  </a:cubicBezTo>
                  <a:cubicBezTo>
                    <a:pt x="52" y="15"/>
                    <a:pt x="52" y="15"/>
                    <a:pt x="52" y="15"/>
                  </a:cubicBezTo>
                  <a:cubicBezTo>
                    <a:pt x="53" y="14"/>
                    <a:pt x="53" y="13"/>
                    <a:pt x="53" y="12"/>
                  </a:cubicBezTo>
                  <a:cubicBezTo>
                    <a:pt x="53" y="10"/>
                    <a:pt x="52" y="9"/>
                    <a:pt x="50" y="8"/>
                  </a:cubicBezTo>
                  <a:cubicBezTo>
                    <a:pt x="48" y="6"/>
                    <a:pt x="44" y="5"/>
                    <a:pt x="41" y="5"/>
                  </a:cubicBezTo>
                  <a:cubicBezTo>
                    <a:pt x="37" y="5"/>
                    <a:pt x="33" y="6"/>
                    <a:pt x="31" y="8"/>
                  </a:cubicBezTo>
                  <a:cubicBezTo>
                    <a:pt x="29" y="9"/>
                    <a:pt x="28" y="10"/>
                    <a:pt x="28" y="12"/>
                  </a:cubicBezTo>
                  <a:cubicBezTo>
                    <a:pt x="28" y="13"/>
                    <a:pt x="28" y="14"/>
                    <a:pt x="29" y="15"/>
                  </a:cubicBezTo>
                  <a:close/>
                  <a:moveTo>
                    <a:pt x="20" y="53"/>
                  </a:moveTo>
                  <a:cubicBezTo>
                    <a:pt x="25" y="58"/>
                    <a:pt x="25" y="58"/>
                    <a:pt x="25" y="58"/>
                  </a:cubicBezTo>
                  <a:cubicBezTo>
                    <a:pt x="27" y="56"/>
                    <a:pt x="27" y="56"/>
                    <a:pt x="27" y="56"/>
                  </a:cubicBezTo>
                  <a:cubicBezTo>
                    <a:pt x="22" y="51"/>
                    <a:pt x="22" y="51"/>
                    <a:pt x="22" y="51"/>
                  </a:cubicBezTo>
                  <a:cubicBezTo>
                    <a:pt x="20" y="53"/>
                    <a:pt x="20" y="53"/>
                    <a:pt x="20" y="53"/>
                  </a:cubicBezTo>
                  <a:close/>
                  <a:moveTo>
                    <a:pt x="22" y="92"/>
                  </a:moveTo>
                  <a:cubicBezTo>
                    <a:pt x="27" y="87"/>
                    <a:pt x="27" y="87"/>
                    <a:pt x="27" y="87"/>
                  </a:cubicBezTo>
                  <a:cubicBezTo>
                    <a:pt x="25" y="85"/>
                    <a:pt x="25" y="85"/>
                    <a:pt x="25" y="85"/>
                  </a:cubicBezTo>
                  <a:cubicBezTo>
                    <a:pt x="20" y="90"/>
                    <a:pt x="20" y="90"/>
                    <a:pt x="20" y="90"/>
                  </a:cubicBezTo>
                  <a:cubicBezTo>
                    <a:pt x="22" y="92"/>
                    <a:pt x="22" y="92"/>
                    <a:pt x="22" y="92"/>
                  </a:cubicBezTo>
                  <a:close/>
                  <a:moveTo>
                    <a:pt x="61" y="90"/>
                  </a:moveTo>
                  <a:cubicBezTo>
                    <a:pt x="56" y="85"/>
                    <a:pt x="56" y="85"/>
                    <a:pt x="56" y="85"/>
                  </a:cubicBezTo>
                  <a:cubicBezTo>
                    <a:pt x="54" y="87"/>
                    <a:pt x="54" y="87"/>
                    <a:pt x="54" y="87"/>
                  </a:cubicBezTo>
                  <a:cubicBezTo>
                    <a:pt x="59" y="92"/>
                    <a:pt x="59" y="92"/>
                    <a:pt x="59" y="92"/>
                  </a:cubicBezTo>
                  <a:cubicBezTo>
                    <a:pt x="61" y="90"/>
                    <a:pt x="61" y="90"/>
                    <a:pt x="61" y="90"/>
                  </a:cubicBezTo>
                  <a:close/>
                  <a:moveTo>
                    <a:pt x="68" y="70"/>
                  </a:moveTo>
                  <a:cubicBezTo>
                    <a:pt x="61" y="70"/>
                    <a:pt x="61" y="70"/>
                    <a:pt x="61" y="70"/>
                  </a:cubicBezTo>
                  <a:cubicBezTo>
                    <a:pt x="61" y="73"/>
                    <a:pt x="61" y="73"/>
                    <a:pt x="61" y="73"/>
                  </a:cubicBezTo>
                  <a:cubicBezTo>
                    <a:pt x="68" y="73"/>
                    <a:pt x="68" y="73"/>
                    <a:pt x="68" y="73"/>
                  </a:cubicBezTo>
                  <a:cubicBezTo>
                    <a:pt x="68" y="70"/>
                    <a:pt x="68" y="70"/>
                    <a:pt x="68" y="70"/>
                  </a:cubicBezTo>
                  <a:close/>
                  <a:moveTo>
                    <a:pt x="42" y="99"/>
                  </a:moveTo>
                  <a:cubicBezTo>
                    <a:pt x="42" y="92"/>
                    <a:pt x="42" y="92"/>
                    <a:pt x="42" y="92"/>
                  </a:cubicBezTo>
                  <a:cubicBezTo>
                    <a:pt x="39" y="92"/>
                    <a:pt x="39" y="92"/>
                    <a:pt x="39" y="92"/>
                  </a:cubicBezTo>
                  <a:cubicBezTo>
                    <a:pt x="39" y="99"/>
                    <a:pt x="39" y="99"/>
                    <a:pt x="39" y="99"/>
                  </a:cubicBezTo>
                  <a:cubicBezTo>
                    <a:pt x="42" y="99"/>
                    <a:pt x="42" y="99"/>
                    <a:pt x="42" y="99"/>
                  </a:cubicBezTo>
                  <a:close/>
                  <a:moveTo>
                    <a:pt x="13" y="73"/>
                  </a:moveTo>
                  <a:cubicBezTo>
                    <a:pt x="20" y="73"/>
                    <a:pt x="20" y="73"/>
                    <a:pt x="20" y="73"/>
                  </a:cubicBezTo>
                  <a:cubicBezTo>
                    <a:pt x="20" y="70"/>
                    <a:pt x="20" y="70"/>
                    <a:pt x="20" y="70"/>
                  </a:cubicBezTo>
                  <a:cubicBezTo>
                    <a:pt x="13" y="70"/>
                    <a:pt x="13" y="70"/>
                    <a:pt x="13" y="70"/>
                  </a:cubicBezTo>
                  <a:cubicBezTo>
                    <a:pt x="13" y="73"/>
                    <a:pt x="13" y="73"/>
                    <a:pt x="13" y="73"/>
                  </a:cubicBezTo>
                  <a:close/>
                  <a:moveTo>
                    <a:pt x="39" y="44"/>
                  </a:moveTo>
                  <a:cubicBezTo>
                    <a:pt x="39" y="51"/>
                    <a:pt x="39" y="51"/>
                    <a:pt x="39" y="51"/>
                  </a:cubicBezTo>
                  <a:cubicBezTo>
                    <a:pt x="42" y="51"/>
                    <a:pt x="42" y="51"/>
                    <a:pt x="42" y="51"/>
                  </a:cubicBezTo>
                  <a:cubicBezTo>
                    <a:pt x="42" y="44"/>
                    <a:pt x="42" y="44"/>
                    <a:pt x="42" y="44"/>
                  </a:cubicBezTo>
                  <a:cubicBezTo>
                    <a:pt x="39" y="44"/>
                    <a:pt x="39" y="44"/>
                    <a:pt x="39" y="44"/>
                  </a:cubicBezTo>
                  <a:close/>
                  <a:moveTo>
                    <a:pt x="46" y="70"/>
                  </a:moveTo>
                  <a:cubicBezTo>
                    <a:pt x="45" y="69"/>
                    <a:pt x="45" y="69"/>
                    <a:pt x="45" y="68"/>
                  </a:cubicBezTo>
                  <a:cubicBezTo>
                    <a:pt x="49" y="63"/>
                    <a:pt x="53" y="57"/>
                    <a:pt x="57" y="51"/>
                  </a:cubicBezTo>
                  <a:cubicBezTo>
                    <a:pt x="56" y="50"/>
                    <a:pt x="55" y="49"/>
                    <a:pt x="54" y="49"/>
                  </a:cubicBezTo>
                  <a:cubicBezTo>
                    <a:pt x="49" y="54"/>
                    <a:pt x="45" y="60"/>
                    <a:pt x="41" y="67"/>
                  </a:cubicBezTo>
                  <a:cubicBezTo>
                    <a:pt x="40" y="66"/>
                    <a:pt x="39" y="66"/>
                    <a:pt x="38" y="67"/>
                  </a:cubicBezTo>
                  <a:cubicBezTo>
                    <a:pt x="35" y="68"/>
                    <a:pt x="33" y="72"/>
                    <a:pt x="35" y="75"/>
                  </a:cubicBezTo>
                  <a:cubicBezTo>
                    <a:pt x="36" y="78"/>
                    <a:pt x="40" y="79"/>
                    <a:pt x="43" y="78"/>
                  </a:cubicBezTo>
                  <a:cubicBezTo>
                    <a:pt x="43" y="78"/>
                    <a:pt x="43" y="77"/>
                    <a:pt x="44" y="77"/>
                  </a:cubicBezTo>
                  <a:cubicBezTo>
                    <a:pt x="48" y="79"/>
                    <a:pt x="53" y="81"/>
                    <a:pt x="58" y="82"/>
                  </a:cubicBezTo>
                  <a:cubicBezTo>
                    <a:pt x="58" y="80"/>
                    <a:pt x="59" y="79"/>
                    <a:pt x="59" y="78"/>
                  </a:cubicBezTo>
                  <a:cubicBezTo>
                    <a:pt x="55" y="76"/>
                    <a:pt x="51" y="74"/>
                    <a:pt x="46" y="73"/>
                  </a:cubicBezTo>
                  <a:cubicBezTo>
                    <a:pt x="46" y="72"/>
                    <a:pt x="46" y="71"/>
                    <a:pt x="46" y="70"/>
                  </a:cubicBezTo>
                  <a:close/>
                  <a:moveTo>
                    <a:pt x="61" y="51"/>
                  </a:moveTo>
                  <a:cubicBezTo>
                    <a:pt x="56" y="45"/>
                    <a:pt x="49" y="42"/>
                    <a:pt x="41" y="42"/>
                  </a:cubicBezTo>
                  <a:cubicBezTo>
                    <a:pt x="32" y="42"/>
                    <a:pt x="25" y="45"/>
                    <a:pt x="20" y="51"/>
                  </a:cubicBezTo>
                  <a:cubicBezTo>
                    <a:pt x="14" y="56"/>
                    <a:pt x="11" y="63"/>
                    <a:pt x="11" y="72"/>
                  </a:cubicBezTo>
                  <a:cubicBezTo>
                    <a:pt x="11" y="80"/>
                    <a:pt x="14" y="87"/>
                    <a:pt x="20" y="92"/>
                  </a:cubicBezTo>
                  <a:cubicBezTo>
                    <a:pt x="25" y="98"/>
                    <a:pt x="32" y="101"/>
                    <a:pt x="41" y="101"/>
                  </a:cubicBezTo>
                  <a:cubicBezTo>
                    <a:pt x="49" y="101"/>
                    <a:pt x="56" y="98"/>
                    <a:pt x="61" y="92"/>
                  </a:cubicBezTo>
                  <a:cubicBezTo>
                    <a:pt x="67" y="87"/>
                    <a:pt x="70" y="80"/>
                    <a:pt x="70" y="72"/>
                  </a:cubicBezTo>
                  <a:cubicBezTo>
                    <a:pt x="70" y="63"/>
                    <a:pt x="67" y="56"/>
                    <a:pt x="61" y="51"/>
                  </a:cubicBezTo>
                  <a:close/>
                </a:path>
              </a:pathLst>
            </a:custGeom>
            <a:solidFill>
              <a:schemeClr val="bg2"/>
            </a:solidFill>
            <a:ln>
              <a:noFill/>
            </a:ln>
            <a:extLst/>
          </p:spPr>
          <p:txBody>
            <a:bodyPr vert="horz" wrap="square" lIns="91429" tIns="45716" rIns="91429" bIns="45716"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0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7" name="Freeform 148"/>
            <p:cNvSpPr>
              <a:spLocks noEditPoints="1"/>
            </p:cNvSpPr>
            <p:nvPr/>
          </p:nvSpPr>
          <p:spPr bwMode="auto">
            <a:xfrm>
              <a:off x="8088833" y="4114063"/>
              <a:ext cx="237999" cy="265241"/>
            </a:xfrm>
            <a:custGeom>
              <a:avLst/>
              <a:gdLst>
                <a:gd name="T0" fmla="*/ 13 w 77"/>
                <a:gd name="T1" fmla="*/ 8 h 86"/>
                <a:gd name="T2" fmla="*/ 38 w 77"/>
                <a:gd name="T3" fmla="*/ 1 h 86"/>
                <a:gd name="T4" fmla="*/ 59 w 77"/>
                <a:gd name="T5" fmla="*/ 13 h 86"/>
                <a:gd name="T6" fmla="*/ 66 w 77"/>
                <a:gd name="T7" fmla="*/ 38 h 86"/>
                <a:gd name="T8" fmla="*/ 58 w 77"/>
                <a:gd name="T9" fmla="*/ 55 h 86"/>
                <a:gd name="T10" fmla="*/ 64 w 77"/>
                <a:gd name="T11" fmla="*/ 59 h 86"/>
                <a:gd name="T12" fmla="*/ 74 w 77"/>
                <a:gd name="T13" fmla="*/ 72 h 86"/>
                <a:gd name="T14" fmla="*/ 73 w 77"/>
                <a:gd name="T15" fmla="*/ 84 h 86"/>
                <a:gd name="T16" fmla="*/ 73 w 77"/>
                <a:gd name="T17" fmla="*/ 84 h 86"/>
                <a:gd name="T18" fmla="*/ 62 w 77"/>
                <a:gd name="T19" fmla="*/ 82 h 86"/>
                <a:gd name="T20" fmla="*/ 51 w 77"/>
                <a:gd name="T21" fmla="*/ 68 h 86"/>
                <a:gd name="T22" fmla="*/ 49 w 77"/>
                <a:gd name="T23" fmla="*/ 63 h 86"/>
                <a:gd name="T24" fmla="*/ 30 w 77"/>
                <a:gd name="T25" fmla="*/ 66 h 86"/>
                <a:gd name="T26" fmla="*/ 8 w 77"/>
                <a:gd name="T27" fmla="*/ 54 h 86"/>
                <a:gd name="T28" fmla="*/ 1 w 77"/>
                <a:gd name="T29" fmla="*/ 30 h 86"/>
                <a:gd name="T30" fmla="*/ 13 w 77"/>
                <a:gd name="T31" fmla="*/ 8 h 86"/>
                <a:gd name="T32" fmla="*/ 30 w 77"/>
                <a:gd name="T33" fmla="*/ 49 h 86"/>
                <a:gd name="T34" fmla="*/ 38 w 77"/>
                <a:gd name="T35" fmla="*/ 49 h 86"/>
                <a:gd name="T36" fmla="*/ 38 w 77"/>
                <a:gd name="T37" fmla="*/ 40 h 86"/>
                <a:gd name="T38" fmla="*/ 47 w 77"/>
                <a:gd name="T39" fmla="*/ 40 h 86"/>
                <a:gd name="T40" fmla="*/ 47 w 77"/>
                <a:gd name="T41" fmla="*/ 32 h 86"/>
                <a:gd name="T42" fmla="*/ 38 w 77"/>
                <a:gd name="T43" fmla="*/ 32 h 86"/>
                <a:gd name="T44" fmla="*/ 38 w 77"/>
                <a:gd name="T45" fmla="*/ 23 h 86"/>
                <a:gd name="T46" fmla="*/ 30 w 77"/>
                <a:gd name="T47" fmla="*/ 23 h 86"/>
                <a:gd name="T48" fmla="*/ 30 w 77"/>
                <a:gd name="T49" fmla="*/ 32 h 86"/>
                <a:gd name="T50" fmla="*/ 21 w 77"/>
                <a:gd name="T51" fmla="*/ 32 h 86"/>
                <a:gd name="T52" fmla="*/ 21 w 77"/>
                <a:gd name="T53" fmla="*/ 40 h 86"/>
                <a:gd name="T54" fmla="*/ 30 w 77"/>
                <a:gd name="T55" fmla="*/ 40 h 86"/>
                <a:gd name="T56" fmla="*/ 30 w 77"/>
                <a:gd name="T57" fmla="*/ 49 h 86"/>
                <a:gd name="T58" fmla="*/ 18 w 77"/>
                <a:gd name="T59" fmla="*/ 36 h 86"/>
                <a:gd name="T60" fmla="*/ 43 w 77"/>
                <a:gd name="T61" fmla="*/ 19 h 86"/>
                <a:gd name="T62" fmla="*/ 18 w 77"/>
                <a:gd name="T63" fmla="*/ 36 h 86"/>
                <a:gd name="T64" fmla="*/ 36 w 77"/>
                <a:gd name="T65" fmla="*/ 12 h 86"/>
                <a:gd name="T66" fmla="*/ 20 w 77"/>
                <a:gd name="T67" fmla="*/ 16 h 86"/>
                <a:gd name="T68" fmla="*/ 12 w 77"/>
                <a:gd name="T69" fmla="*/ 31 h 86"/>
                <a:gd name="T70" fmla="*/ 16 w 77"/>
                <a:gd name="T71" fmla="*/ 47 h 86"/>
                <a:gd name="T72" fmla="*/ 31 w 77"/>
                <a:gd name="T73" fmla="*/ 55 h 86"/>
                <a:gd name="T74" fmla="*/ 47 w 77"/>
                <a:gd name="T75" fmla="*/ 51 h 86"/>
                <a:gd name="T76" fmla="*/ 55 w 77"/>
                <a:gd name="T77" fmla="*/ 36 h 86"/>
                <a:gd name="T78" fmla="*/ 51 w 77"/>
                <a:gd name="T79" fmla="*/ 20 h 86"/>
                <a:gd name="T80" fmla="*/ 36 w 77"/>
                <a:gd name="T81" fmla="*/ 12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77" h="86">
                  <a:moveTo>
                    <a:pt x="13" y="8"/>
                  </a:moveTo>
                  <a:cubicBezTo>
                    <a:pt x="20" y="2"/>
                    <a:pt x="29" y="0"/>
                    <a:pt x="38" y="1"/>
                  </a:cubicBezTo>
                  <a:cubicBezTo>
                    <a:pt x="46" y="2"/>
                    <a:pt x="54" y="6"/>
                    <a:pt x="59" y="13"/>
                  </a:cubicBezTo>
                  <a:cubicBezTo>
                    <a:pt x="65" y="21"/>
                    <a:pt x="67" y="29"/>
                    <a:pt x="66" y="38"/>
                  </a:cubicBezTo>
                  <a:cubicBezTo>
                    <a:pt x="65" y="44"/>
                    <a:pt x="63" y="50"/>
                    <a:pt x="58" y="55"/>
                  </a:cubicBezTo>
                  <a:cubicBezTo>
                    <a:pt x="60" y="56"/>
                    <a:pt x="62" y="57"/>
                    <a:pt x="64" y="59"/>
                  </a:cubicBezTo>
                  <a:cubicBezTo>
                    <a:pt x="74" y="72"/>
                    <a:pt x="74" y="72"/>
                    <a:pt x="74" y="72"/>
                  </a:cubicBezTo>
                  <a:cubicBezTo>
                    <a:pt x="77" y="76"/>
                    <a:pt x="76" y="81"/>
                    <a:pt x="73" y="84"/>
                  </a:cubicBezTo>
                  <a:cubicBezTo>
                    <a:pt x="73" y="84"/>
                    <a:pt x="73" y="84"/>
                    <a:pt x="73" y="84"/>
                  </a:cubicBezTo>
                  <a:cubicBezTo>
                    <a:pt x="69" y="86"/>
                    <a:pt x="64" y="86"/>
                    <a:pt x="62" y="82"/>
                  </a:cubicBezTo>
                  <a:cubicBezTo>
                    <a:pt x="51" y="68"/>
                    <a:pt x="51" y="68"/>
                    <a:pt x="51" y="68"/>
                  </a:cubicBezTo>
                  <a:cubicBezTo>
                    <a:pt x="50" y="67"/>
                    <a:pt x="49" y="65"/>
                    <a:pt x="49" y="63"/>
                  </a:cubicBezTo>
                  <a:cubicBezTo>
                    <a:pt x="43" y="66"/>
                    <a:pt x="36" y="67"/>
                    <a:pt x="30" y="66"/>
                  </a:cubicBezTo>
                  <a:cubicBezTo>
                    <a:pt x="21" y="65"/>
                    <a:pt x="13" y="61"/>
                    <a:pt x="8" y="54"/>
                  </a:cubicBezTo>
                  <a:cubicBezTo>
                    <a:pt x="2" y="47"/>
                    <a:pt x="0" y="38"/>
                    <a:pt x="1" y="30"/>
                  </a:cubicBezTo>
                  <a:cubicBezTo>
                    <a:pt x="2" y="21"/>
                    <a:pt x="6" y="13"/>
                    <a:pt x="13" y="8"/>
                  </a:cubicBezTo>
                  <a:close/>
                  <a:moveTo>
                    <a:pt x="30" y="49"/>
                  </a:moveTo>
                  <a:cubicBezTo>
                    <a:pt x="38" y="49"/>
                    <a:pt x="38" y="49"/>
                    <a:pt x="38" y="49"/>
                  </a:cubicBezTo>
                  <a:cubicBezTo>
                    <a:pt x="38" y="40"/>
                    <a:pt x="38" y="40"/>
                    <a:pt x="38" y="40"/>
                  </a:cubicBezTo>
                  <a:cubicBezTo>
                    <a:pt x="47" y="40"/>
                    <a:pt x="47" y="40"/>
                    <a:pt x="47" y="40"/>
                  </a:cubicBezTo>
                  <a:cubicBezTo>
                    <a:pt x="47" y="32"/>
                    <a:pt x="47" y="32"/>
                    <a:pt x="47" y="32"/>
                  </a:cubicBezTo>
                  <a:cubicBezTo>
                    <a:pt x="38" y="32"/>
                    <a:pt x="38" y="32"/>
                    <a:pt x="38" y="32"/>
                  </a:cubicBezTo>
                  <a:cubicBezTo>
                    <a:pt x="38" y="23"/>
                    <a:pt x="38" y="23"/>
                    <a:pt x="38" y="23"/>
                  </a:cubicBezTo>
                  <a:cubicBezTo>
                    <a:pt x="30" y="23"/>
                    <a:pt x="30" y="23"/>
                    <a:pt x="30" y="23"/>
                  </a:cubicBezTo>
                  <a:cubicBezTo>
                    <a:pt x="30" y="32"/>
                    <a:pt x="30" y="32"/>
                    <a:pt x="30" y="32"/>
                  </a:cubicBezTo>
                  <a:cubicBezTo>
                    <a:pt x="21" y="32"/>
                    <a:pt x="21" y="32"/>
                    <a:pt x="21" y="32"/>
                  </a:cubicBezTo>
                  <a:cubicBezTo>
                    <a:pt x="21" y="40"/>
                    <a:pt x="21" y="40"/>
                    <a:pt x="21" y="40"/>
                  </a:cubicBezTo>
                  <a:cubicBezTo>
                    <a:pt x="30" y="40"/>
                    <a:pt x="30" y="40"/>
                    <a:pt x="30" y="40"/>
                  </a:cubicBezTo>
                  <a:cubicBezTo>
                    <a:pt x="30" y="49"/>
                    <a:pt x="30" y="49"/>
                    <a:pt x="30" y="49"/>
                  </a:cubicBezTo>
                  <a:close/>
                  <a:moveTo>
                    <a:pt x="18" y="36"/>
                  </a:moveTo>
                  <a:cubicBezTo>
                    <a:pt x="22" y="26"/>
                    <a:pt x="31" y="21"/>
                    <a:pt x="43" y="19"/>
                  </a:cubicBezTo>
                  <a:cubicBezTo>
                    <a:pt x="31" y="11"/>
                    <a:pt x="16" y="22"/>
                    <a:pt x="18" y="36"/>
                  </a:cubicBezTo>
                  <a:close/>
                  <a:moveTo>
                    <a:pt x="36" y="12"/>
                  </a:moveTo>
                  <a:cubicBezTo>
                    <a:pt x="31" y="11"/>
                    <a:pt x="25" y="13"/>
                    <a:pt x="20" y="16"/>
                  </a:cubicBezTo>
                  <a:cubicBezTo>
                    <a:pt x="15" y="20"/>
                    <a:pt x="13" y="25"/>
                    <a:pt x="12" y="31"/>
                  </a:cubicBezTo>
                  <a:cubicBezTo>
                    <a:pt x="11" y="37"/>
                    <a:pt x="13" y="42"/>
                    <a:pt x="16" y="47"/>
                  </a:cubicBezTo>
                  <a:cubicBezTo>
                    <a:pt x="20" y="52"/>
                    <a:pt x="25" y="55"/>
                    <a:pt x="31" y="55"/>
                  </a:cubicBezTo>
                  <a:cubicBezTo>
                    <a:pt x="36" y="56"/>
                    <a:pt x="42" y="55"/>
                    <a:pt x="47" y="51"/>
                  </a:cubicBezTo>
                  <a:cubicBezTo>
                    <a:pt x="52" y="47"/>
                    <a:pt x="55" y="42"/>
                    <a:pt x="55" y="36"/>
                  </a:cubicBezTo>
                  <a:cubicBezTo>
                    <a:pt x="56" y="31"/>
                    <a:pt x="54" y="25"/>
                    <a:pt x="51" y="20"/>
                  </a:cubicBezTo>
                  <a:cubicBezTo>
                    <a:pt x="47" y="15"/>
                    <a:pt x="42" y="13"/>
                    <a:pt x="36" y="12"/>
                  </a:cubicBezTo>
                  <a:close/>
                </a:path>
              </a:pathLst>
            </a:custGeom>
            <a:solidFill>
              <a:schemeClr val="bg2"/>
            </a:solidFill>
            <a:ln>
              <a:noFill/>
            </a:ln>
          </p:spPr>
          <p:txBody>
            <a:bodyPr vert="horz" wrap="square" lIns="91429" tIns="45716" rIns="91429" bIns="45716"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0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8" name="Freeform 149"/>
            <p:cNvSpPr>
              <a:spLocks noEditPoints="1"/>
            </p:cNvSpPr>
            <p:nvPr/>
          </p:nvSpPr>
          <p:spPr bwMode="auto">
            <a:xfrm>
              <a:off x="3684009" y="3154356"/>
              <a:ext cx="299649" cy="299650"/>
            </a:xfrm>
            <a:custGeom>
              <a:avLst/>
              <a:gdLst>
                <a:gd name="T0" fmla="*/ 42 w 97"/>
                <a:gd name="T1" fmla="*/ 14 h 97"/>
                <a:gd name="T2" fmla="*/ 55 w 97"/>
                <a:gd name="T3" fmla="*/ 14 h 97"/>
                <a:gd name="T4" fmla="*/ 48 w 97"/>
                <a:gd name="T5" fmla="*/ 0 h 97"/>
                <a:gd name="T6" fmla="*/ 42 w 97"/>
                <a:gd name="T7" fmla="*/ 14 h 97"/>
                <a:gd name="T8" fmla="*/ 49 w 97"/>
                <a:gd name="T9" fmla="*/ 18 h 97"/>
                <a:gd name="T10" fmla="*/ 79 w 97"/>
                <a:gd name="T11" fmla="*/ 48 h 97"/>
                <a:gd name="T12" fmla="*/ 49 w 97"/>
                <a:gd name="T13" fmla="*/ 79 h 97"/>
                <a:gd name="T14" fmla="*/ 18 w 97"/>
                <a:gd name="T15" fmla="*/ 48 h 97"/>
                <a:gd name="T16" fmla="*/ 49 w 97"/>
                <a:gd name="T17" fmla="*/ 18 h 97"/>
                <a:gd name="T18" fmla="*/ 60 w 97"/>
                <a:gd name="T19" fmla="*/ 15 h 97"/>
                <a:gd name="T20" fmla="*/ 71 w 97"/>
                <a:gd name="T21" fmla="*/ 22 h 97"/>
                <a:gd name="T22" fmla="*/ 73 w 97"/>
                <a:gd name="T23" fmla="*/ 6 h 97"/>
                <a:gd name="T24" fmla="*/ 60 w 97"/>
                <a:gd name="T25" fmla="*/ 15 h 97"/>
                <a:gd name="T26" fmla="*/ 75 w 97"/>
                <a:gd name="T27" fmla="*/ 25 h 97"/>
                <a:gd name="T28" fmla="*/ 81 w 97"/>
                <a:gd name="T29" fmla="*/ 36 h 97"/>
                <a:gd name="T30" fmla="*/ 91 w 97"/>
                <a:gd name="T31" fmla="*/ 24 h 97"/>
                <a:gd name="T32" fmla="*/ 75 w 97"/>
                <a:gd name="T33" fmla="*/ 25 h 97"/>
                <a:gd name="T34" fmla="*/ 83 w 97"/>
                <a:gd name="T35" fmla="*/ 42 h 97"/>
                <a:gd name="T36" fmla="*/ 83 w 97"/>
                <a:gd name="T37" fmla="*/ 54 h 97"/>
                <a:gd name="T38" fmla="*/ 97 w 97"/>
                <a:gd name="T39" fmla="*/ 48 h 97"/>
                <a:gd name="T40" fmla="*/ 83 w 97"/>
                <a:gd name="T41" fmla="*/ 42 h 97"/>
                <a:gd name="T42" fmla="*/ 82 w 97"/>
                <a:gd name="T43" fmla="*/ 60 h 97"/>
                <a:gd name="T44" fmla="*/ 75 w 97"/>
                <a:gd name="T45" fmla="*/ 71 h 97"/>
                <a:gd name="T46" fmla="*/ 91 w 97"/>
                <a:gd name="T47" fmla="*/ 72 h 97"/>
                <a:gd name="T48" fmla="*/ 82 w 97"/>
                <a:gd name="T49" fmla="*/ 60 h 97"/>
                <a:gd name="T50" fmla="*/ 72 w 97"/>
                <a:gd name="T51" fmla="*/ 75 h 97"/>
                <a:gd name="T52" fmla="*/ 61 w 97"/>
                <a:gd name="T53" fmla="*/ 81 h 97"/>
                <a:gd name="T54" fmla="*/ 73 w 97"/>
                <a:gd name="T55" fmla="*/ 90 h 97"/>
                <a:gd name="T56" fmla="*/ 72 w 97"/>
                <a:gd name="T57" fmla="*/ 75 h 97"/>
                <a:gd name="T58" fmla="*/ 55 w 97"/>
                <a:gd name="T59" fmla="*/ 83 h 97"/>
                <a:gd name="T60" fmla="*/ 43 w 97"/>
                <a:gd name="T61" fmla="*/ 83 h 97"/>
                <a:gd name="T62" fmla="*/ 49 w 97"/>
                <a:gd name="T63" fmla="*/ 97 h 97"/>
                <a:gd name="T64" fmla="*/ 55 w 97"/>
                <a:gd name="T65" fmla="*/ 83 h 97"/>
                <a:gd name="T66" fmla="*/ 37 w 97"/>
                <a:gd name="T67" fmla="*/ 81 h 97"/>
                <a:gd name="T68" fmla="*/ 26 w 97"/>
                <a:gd name="T69" fmla="*/ 75 h 97"/>
                <a:gd name="T70" fmla="*/ 25 w 97"/>
                <a:gd name="T71" fmla="*/ 91 h 97"/>
                <a:gd name="T72" fmla="*/ 37 w 97"/>
                <a:gd name="T73" fmla="*/ 81 h 97"/>
                <a:gd name="T74" fmla="*/ 22 w 97"/>
                <a:gd name="T75" fmla="*/ 71 h 97"/>
                <a:gd name="T76" fmla="*/ 16 w 97"/>
                <a:gd name="T77" fmla="*/ 60 h 97"/>
                <a:gd name="T78" fmla="*/ 7 w 97"/>
                <a:gd name="T79" fmla="*/ 73 h 97"/>
                <a:gd name="T80" fmla="*/ 22 w 97"/>
                <a:gd name="T81" fmla="*/ 71 h 97"/>
                <a:gd name="T82" fmla="*/ 14 w 97"/>
                <a:gd name="T83" fmla="*/ 55 h 97"/>
                <a:gd name="T84" fmla="*/ 14 w 97"/>
                <a:gd name="T85" fmla="*/ 42 h 97"/>
                <a:gd name="T86" fmla="*/ 0 w 97"/>
                <a:gd name="T87" fmla="*/ 49 h 97"/>
                <a:gd name="T88" fmla="*/ 14 w 97"/>
                <a:gd name="T89" fmla="*/ 55 h 97"/>
                <a:gd name="T90" fmla="*/ 15 w 97"/>
                <a:gd name="T91" fmla="*/ 37 h 97"/>
                <a:gd name="T92" fmla="*/ 22 w 97"/>
                <a:gd name="T93" fmla="*/ 26 h 97"/>
                <a:gd name="T94" fmla="*/ 6 w 97"/>
                <a:gd name="T95" fmla="*/ 24 h 97"/>
                <a:gd name="T96" fmla="*/ 15 w 97"/>
                <a:gd name="T97" fmla="*/ 37 h 97"/>
                <a:gd name="T98" fmla="*/ 26 w 97"/>
                <a:gd name="T99" fmla="*/ 22 h 97"/>
                <a:gd name="T100" fmla="*/ 37 w 97"/>
                <a:gd name="T101" fmla="*/ 16 h 97"/>
                <a:gd name="T102" fmla="*/ 24 w 97"/>
                <a:gd name="T103" fmla="*/ 6 h 97"/>
                <a:gd name="T104" fmla="*/ 26 w 97"/>
                <a:gd name="T105" fmla="*/ 22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97" h="97">
                  <a:moveTo>
                    <a:pt x="42" y="14"/>
                  </a:moveTo>
                  <a:cubicBezTo>
                    <a:pt x="55" y="14"/>
                    <a:pt x="55" y="14"/>
                    <a:pt x="55" y="14"/>
                  </a:cubicBezTo>
                  <a:cubicBezTo>
                    <a:pt x="48" y="0"/>
                    <a:pt x="48" y="0"/>
                    <a:pt x="48" y="0"/>
                  </a:cubicBezTo>
                  <a:cubicBezTo>
                    <a:pt x="42" y="14"/>
                    <a:pt x="42" y="14"/>
                    <a:pt x="42" y="14"/>
                  </a:cubicBezTo>
                  <a:close/>
                  <a:moveTo>
                    <a:pt x="49" y="18"/>
                  </a:moveTo>
                  <a:cubicBezTo>
                    <a:pt x="65" y="18"/>
                    <a:pt x="79" y="31"/>
                    <a:pt x="79" y="48"/>
                  </a:cubicBezTo>
                  <a:cubicBezTo>
                    <a:pt x="79" y="65"/>
                    <a:pt x="65" y="79"/>
                    <a:pt x="49" y="79"/>
                  </a:cubicBezTo>
                  <a:cubicBezTo>
                    <a:pt x="32" y="79"/>
                    <a:pt x="18" y="65"/>
                    <a:pt x="18" y="48"/>
                  </a:cubicBezTo>
                  <a:cubicBezTo>
                    <a:pt x="18" y="31"/>
                    <a:pt x="32" y="18"/>
                    <a:pt x="49" y="18"/>
                  </a:cubicBezTo>
                  <a:close/>
                  <a:moveTo>
                    <a:pt x="60" y="15"/>
                  </a:moveTo>
                  <a:cubicBezTo>
                    <a:pt x="71" y="22"/>
                    <a:pt x="71" y="22"/>
                    <a:pt x="71" y="22"/>
                  </a:cubicBezTo>
                  <a:cubicBezTo>
                    <a:pt x="73" y="6"/>
                    <a:pt x="73" y="6"/>
                    <a:pt x="73" y="6"/>
                  </a:cubicBezTo>
                  <a:cubicBezTo>
                    <a:pt x="60" y="15"/>
                    <a:pt x="60" y="15"/>
                    <a:pt x="60" y="15"/>
                  </a:cubicBezTo>
                  <a:close/>
                  <a:moveTo>
                    <a:pt x="75" y="25"/>
                  </a:moveTo>
                  <a:cubicBezTo>
                    <a:pt x="81" y="36"/>
                    <a:pt x="81" y="36"/>
                    <a:pt x="81" y="36"/>
                  </a:cubicBezTo>
                  <a:cubicBezTo>
                    <a:pt x="91" y="24"/>
                    <a:pt x="91" y="24"/>
                    <a:pt x="91" y="24"/>
                  </a:cubicBezTo>
                  <a:cubicBezTo>
                    <a:pt x="75" y="25"/>
                    <a:pt x="75" y="25"/>
                    <a:pt x="75" y="25"/>
                  </a:cubicBezTo>
                  <a:close/>
                  <a:moveTo>
                    <a:pt x="83" y="42"/>
                  </a:moveTo>
                  <a:cubicBezTo>
                    <a:pt x="83" y="54"/>
                    <a:pt x="83" y="54"/>
                    <a:pt x="83" y="54"/>
                  </a:cubicBezTo>
                  <a:cubicBezTo>
                    <a:pt x="97" y="48"/>
                    <a:pt x="97" y="48"/>
                    <a:pt x="97" y="48"/>
                  </a:cubicBezTo>
                  <a:cubicBezTo>
                    <a:pt x="83" y="42"/>
                    <a:pt x="83" y="42"/>
                    <a:pt x="83" y="42"/>
                  </a:cubicBezTo>
                  <a:close/>
                  <a:moveTo>
                    <a:pt x="82" y="60"/>
                  </a:moveTo>
                  <a:cubicBezTo>
                    <a:pt x="75" y="71"/>
                    <a:pt x="75" y="71"/>
                    <a:pt x="75" y="71"/>
                  </a:cubicBezTo>
                  <a:cubicBezTo>
                    <a:pt x="91" y="72"/>
                    <a:pt x="91" y="72"/>
                    <a:pt x="91" y="72"/>
                  </a:cubicBezTo>
                  <a:cubicBezTo>
                    <a:pt x="82" y="60"/>
                    <a:pt x="82" y="60"/>
                    <a:pt x="82" y="60"/>
                  </a:cubicBezTo>
                  <a:close/>
                  <a:moveTo>
                    <a:pt x="72" y="75"/>
                  </a:moveTo>
                  <a:cubicBezTo>
                    <a:pt x="61" y="81"/>
                    <a:pt x="61" y="81"/>
                    <a:pt x="61" y="81"/>
                  </a:cubicBezTo>
                  <a:cubicBezTo>
                    <a:pt x="73" y="90"/>
                    <a:pt x="73" y="90"/>
                    <a:pt x="73" y="90"/>
                  </a:cubicBezTo>
                  <a:cubicBezTo>
                    <a:pt x="72" y="75"/>
                    <a:pt x="72" y="75"/>
                    <a:pt x="72" y="75"/>
                  </a:cubicBezTo>
                  <a:close/>
                  <a:moveTo>
                    <a:pt x="55" y="83"/>
                  </a:moveTo>
                  <a:cubicBezTo>
                    <a:pt x="43" y="83"/>
                    <a:pt x="43" y="83"/>
                    <a:pt x="43" y="83"/>
                  </a:cubicBezTo>
                  <a:cubicBezTo>
                    <a:pt x="49" y="97"/>
                    <a:pt x="49" y="97"/>
                    <a:pt x="49" y="97"/>
                  </a:cubicBezTo>
                  <a:cubicBezTo>
                    <a:pt x="55" y="83"/>
                    <a:pt x="55" y="83"/>
                    <a:pt x="55" y="83"/>
                  </a:cubicBezTo>
                  <a:close/>
                  <a:moveTo>
                    <a:pt x="37" y="81"/>
                  </a:moveTo>
                  <a:cubicBezTo>
                    <a:pt x="26" y="75"/>
                    <a:pt x="26" y="75"/>
                    <a:pt x="26" y="75"/>
                  </a:cubicBezTo>
                  <a:cubicBezTo>
                    <a:pt x="25" y="91"/>
                    <a:pt x="25" y="91"/>
                    <a:pt x="25" y="91"/>
                  </a:cubicBezTo>
                  <a:cubicBezTo>
                    <a:pt x="37" y="81"/>
                    <a:pt x="37" y="81"/>
                    <a:pt x="37" y="81"/>
                  </a:cubicBezTo>
                  <a:close/>
                  <a:moveTo>
                    <a:pt x="22" y="71"/>
                  </a:moveTo>
                  <a:cubicBezTo>
                    <a:pt x="16" y="60"/>
                    <a:pt x="16" y="60"/>
                    <a:pt x="16" y="60"/>
                  </a:cubicBezTo>
                  <a:cubicBezTo>
                    <a:pt x="7" y="73"/>
                    <a:pt x="7" y="73"/>
                    <a:pt x="7" y="73"/>
                  </a:cubicBezTo>
                  <a:cubicBezTo>
                    <a:pt x="22" y="71"/>
                    <a:pt x="22" y="71"/>
                    <a:pt x="22" y="71"/>
                  </a:cubicBezTo>
                  <a:close/>
                  <a:moveTo>
                    <a:pt x="14" y="55"/>
                  </a:moveTo>
                  <a:cubicBezTo>
                    <a:pt x="14" y="42"/>
                    <a:pt x="14" y="42"/>
                    <a:pt x="14" y="42"/>
                  </a:cubicBezTo>
                  <a:cubicBezTo>
                    <a:pt x="0" y="49"/>
                    <a:pt x="0" y="49"/>
                    <a:pt x="0" y="49"/>
                  </a:cubicBezTo>
                  <a:cubicBezTo>
                    <a:pt x="14" y="55"/>
                    <a:pt x="14" y="55"/>
                    <a:pt x="14" y="55"/>
                  </a:cubicBezTo>
                  <a:close/>
                  <a:moveTo>
                    <a:pt x="15" y="37"/>
                  </a:moveTo>
                  <a:cubicBezTo>
                    <a:pt x="22" y="26"/>
                    <a:pt x="22" y="26"/>
                    <a:pt x="22" y="26"/>
                  </a:cubicBezTo>
                  <a:cubicBezTo>
                    <a:pt x="6" y="24"/>
                    <a:pt x="6" y="24"/>
                    <a:pt x="6" y="24"/>
                  </a:cubicBezTo>
                  <a:cubicBezTo>
                    <a:pt x="15" y="37"/>
                    <a:pt x="15" y="37"/>
                    <a:pt x="15" y="37"/>
                  </a:cubicBezTo>
                  <a:close/>
                  <a:moveTo>
                    <a:pt x="26" y="22"/>
                  </a:moveTo>
                  <a:cubicBezTo>
                    <a:pt x="37" y="16"/>
                    <a:pt x="37" y="16"/>
                    <a:pt x="37" y="16"/>
                  </a:cubicBezTo>
                  <a:cubicBezTo>
                    <a:pt x="24" y="6"/>
                    <a:pt x="24" y="6"/>
                    <a:pt x="24" y="6"/>
                  </a:cubicBezTo>
                  <a:lnTo>
                    <a:pt x="26" y="22"/>
                  </a:lnTo>
                  <a:close/>
                </a:path>
              </a:pathLst>
            </a:custGeom>
            <a:solidFill>
              <a:schemeClr val="bg2"/>
            </a:solidFill>
            <a:ln>
              <a:noFill/>
            </a:ln>
            <a:extLst/>
          </p:spPr>
          <p:txBody>
            <a:bodyPr vert="horz" wrap="square" lIns="91429" tIns="45716" rIns="91429" bIns="45716"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0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9" name="Freeform 150"/>
            <p:cNvSpPr>
              <a:spLocks noEditPoints="1"/>
            </p:cNvSpPr>
            <p:nvPr/>
          </p:nvSpPr>
          <p:spPr bwMode="auto">
            <a:xfrm>
              <a:off x="5030106" y="1859022"/>
              <a:ext cx="245168" cy="299650"/>
            </a:xfrm>
            <a:custGeom>
              <a:avLst/>
              <a:gdLst>
                <a:gd name="T0" fmla="*/ 36 w 79"/>
                <a:gd name="T1" fmla="*/ 27 h 97"/>
                <a:gd name="T2" fmla="*/ 40 w 79"/>
                <a:gd name="T3" fmla="*/ 1 h 97"/>
                <a:gd name="T4" fmla="*/ 46 w 79"/>
                <a:gd name="T5" fmla="*/ 5 h 97"/>
                <a:gd name="T6" fmla="*/ 41 w 79"/>
                <a:gd name="T7" fmla="*/ 27 h 97"/>
                <a:gd name="T8" fmla="*/ 39 w 79"/>
                <a:gd name="T9" fmla="*/ 27 h 97"/>
                <a:gd name="T10" fmla="*/ 36 w 79"/>
                <a:gd name="T11" fmla="*/ 27 h 97"/>
                <a:gd name="T12" fmla="*/ 38 w 79"/>
                <a:gd name="T13" fmla="*/ 67 h 97"/>
                <a:gd name="T14" fmla="*/ 34 w 79"/>
                <a:gd name="T15" fmla="*/ 58 h 97"/>
                <a:gd name="T16" fmla="*/ 29 w 79"/>
                <a:gd name="T17" fmla="*/ 64 h 97"/>
                <a:gd name="T18" fmla="*/ 38 w 79"/>
                <a:gd name="T19" fmla="*/ 67 h 97"/>
                <a:gd name="T20" fmla="*/ 41 w 79"/>
                <a:gd name="T21" fmla="*/ 67 h 97"/>
                <a:gd name="T22" fmla="*/ 46 w 79"/>
                <a:gd name="T23" fmla="*/ 58 h 97"/>
                <a:gd name="T24" fmla="*/ 50 w 79"/>
                <a:gd name="T25" fmla="*/ 64 h 97"/>
                <a:gd name="T26" fmla="*/ 41 w 79"/>
                <a:gd name="T27" fmla="*/ 67 h 97"/>
                <a:gd name="T28" fmla="*/ 40 w 79"/>
                <a:gd name="T29" fmla="*/ 94 h 97"/>
                <a:gd name="T30" fmla="*/ 25 w 79"/>
                <a:gd name="T31" fmla="*/ 96 h 97"/>
                <a:gd name="T32" fmla="*/ 16 w 79"/>
                <a:gd name="T33" fmla="*/ 89 h 97"/>
                <a:gd name="T34" fmla="*/ 10 w 79"/>
                <a:gd name="T35" fmla="*/ 81 h 97"/>
                <a:gd name="T36" fmla="*/ 5 w 79"/>
                <a:gd name="T37" fmla="*/ 72 h 97"/>
                <a:gd name="T38" fmla="*/ 0 w 79"/>
                <a:gd name="T39" fmla="*/ 55 h 97"/>
                <a:gd name="T40" fmla="*/ 7 w 79"/>
                <a:gd name="T41" fmla="*/ 37 h 97"/>
                <a:gd name="T42" fmla="*/ 22 w 79"/>
                <a:gd name="T43" fmla="*/ 30 h 97"/>
                <a:gd name="T44" fmla="*/ 40 w 79"/>
                <a:gd name="T45" fmla="*/ 31 h 97"/>
                <a:gd name="T46" fmla="*/ 57 w 79"/>
                <a:gd name="T47" fmla="*/ 30 h 97"/>
                <a:gd name="T48" fmla="*/ 72 w 79"/>
                <a:gd name="T49" fmla="*/ 37 h 97"/>
                <a:gd name="T50" fmla="*/ 79 w 79"/>
                <a:gd name="T51" fmla="*/ 55 h 97"/>
                <a:gd name="T52" fmla="*/ 74 w 79"/>
                <a:gd name="T53" fmla="*/ 72 h 97"/>
                <a:gd name="T54" fmla="*/ 69 w 79"/>
                <a:gd name="T55" fmla="*/ 81 h 97"/>
                <a:gd name="T56" fmla="*/ 63 w 79"/>
                <a:gd name="T57" fmla="*/ 89 h 97"/>
                <a:gd name="T58" fmla="*/ 54 w 79"/>
                <a:gd name="T59" fmla="*/ 96 h 97"/>
                <a:gd name="T60" fmla="*/ 40 w 79"/>
                <a:gd name="T61" fmla="*/ 94 h 97"/>
                <a:gd name="T62" fmla="*/ 29 w 79"/>
                <a:gd name="T63" fmla="*/ 86 h 97"/>
                <a:gd name="T64" fmla="*/ 24 w 79"/>
                <a:gd name="T65" fmla="*/ 82 h 97"/>
                <a:gd name="T66" fmla="*/ 19 w 79"/>
                <a:gd name="T67" fmla="*/ 75 h 97"/>
                <a:gd name="T68" fmla="*/ 15 w 79"/>
                <a:gd name="T69" fmla="*/ 68 h 97"/>
                <a:gd name="T70" fmla="*/ 11 w 79"/>
                <a:gd name="T71" fmla="*/ 56 h 97"/>
                <a:gd name="T72" fmla="*/ 16 w 79"/>
                <a:gd name="T73" fmla="*/ 45 h 97"/>
                <a:gd name="T74" fmla="*/ 25 w 79"/>
                <a:gd name="T75" fmla="*/ 40 h 97"/>
                <a:gd name="T76" fmla="*/ 39 w 79"/>
                <a:gd name="T77" fmla="*/ 41 h 97"/>
                <a:gd name="T78" fmla="*/ 40 w 79"/>
                <a:gd name="T79" fmla="*/ 41 h 97"/>
                <a:gd name="T80" fmla="*/ 40 w 79"/>
                <a:gd name="T81" fmla="*/ 41 h 97"/>
                <a:gd name="T82" fmla="*/ 54 w 79"/>
                <a:gd name="T83" fmla="*/ 40 h 97"/>
                <a:gd name="T84" fmla="*/ 63 w 79"/>
                <a:gd name="T85" fmla="*/ 45 h 97"/>
                <a:gd name="T86" fmla="*/ 68 w 79"/>
                <a:gd name="T87" fmla="*/ 56 h 97"/>
                <a:gd name="T88" fmla="*/ 64 w 79"/>
                <a:gd name="T89" fmla="*/ 68 h 97"/>
                <a:gd name="T90" fmla="*/ 60 w 79"/>
                <a:gd name="T91" fmla="*/ 75 h 97"/>
                <a:gd name="T92" fmla="*/ 55 w 79"/>
                <a:gd name="T93" fmla="*/ 82 h 97"/>
                <a:gd name="T94" fmla="*/ 50 w 79"/>
                <a:gd name="T95" fmla="*/ 86 h 97"/>
                <a:gd name="T96" fmla="*/ 41 w 79"/>
                <a:gd name="T97" fmla="*/ 83 h 97"/>
                <a:gd name="T98" fmla="*/ 40 w 79"/>
                <a:gd name="T99" fmla="*/ 83 h 97"/>
                <a:gd name="T100" fmla="*/ 38 w 79"/>
                <a:gd name="T101" fmla="*/ 83 h 97"/>
                <a:gd name="T102" fmla="*/ 29 w 79"/>
                <a:gd name="T103" fmla="*/ 86 h 97"/>
                <a:gd name="T104" fmla="*/ 43 w 79"/>
                <a:gd name="T105" fmla="*/ 15 h 97"/>
                <a:gd name="T106" fmla="*/ 45 w 79"/>
                <a:gd name="T107" fmla="*/ 13 h 97"/>
                <a:gd name="T108" fmla="*/ 65 w 79"/>
                <a:gd name="T109" fmla="*/ 10 h 97"/>
                <a:gd name="T110" fmla="*/ 44 w 79"/>
                <a:gd name="T111" fmla="*/ 20 h 97"/>
                <a:gd name="T112" fmla="*/ 59 w 79"/>
                <a:gd name="T113" fmla="*/ 23 h 97"/>
                <a:gd name="T114" fmla="*/ 78 w 79"/>
                <a:gd name="T115" fmla="*/ 11 h 97"/>
                <a:gd name="T116" fmla="*/ 54 w 79"/>
                <a:gd name="T117" fmla="*/ 3 h 97"/>
                <a:gd name="T118" fmla="*/ 43 w 79"/>
                <a:gd name="T119" fmla="*/ 15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79" h="97">
                  <a:moveTo>
                    <a:pt x="36" y="27"/>
                  </a:moveTo>
                  <a:cubicBezTo>
                    <a:pt x="33" y="18"/>
                    <a:pt x="30" y="8"/>
                    <a:pt x="40" y="1"/>
                  </a:cubicBezTo>
                  <a:cubicBezTo>
                    <a:pt x="46" y="5"/>
                    <a:pt x="46" y="5"/>
                    <a:pt x="46" y="5"/>
                  </a:cubicBezTo>
                  <a:cubicBezTo>
                    <a:pt x="38" y="11"/>
                    <a:pt x="39" y="20"/>
                    <a:pt x="41" y="27"/>
                  </a:cubicBezTo>
                  <a:cubicBezTo>
                    <a:pt x="40" y="27"/>
                    <a:pt x="40" y="27"/>
                    <a:pt x="39" y="27"/>
                  </a:cubicBezTo>
                  <a:cubicBezTo>
                    <a:pt x="38" y="27"/>
                    <a:pt x="37" y="27"/>
                    <a:pt x="36" y="27"/>
                  </a:cubicBezTo>
                  <a:close/>
                  <a:moveTo>
                    <a:pt x="38" y="67"/>
                  </a:moveTo>
                  <a:cubicBezTo>
                    <a:pt x="38" y="67"/>
                    <a:pt x="38" y="59"/>
                    <a:pt x="34" y="58"/>
                  </a:cubicBezTo>
                  <a:cubicBezTo>
                    <a:pt x="30" y="58"/>
                    <a:pt x="28" y="62"/>
                    <a:pt x="29" y="64"/>
                  </a:cubicBezTo>
                  <a:cubicBezTo>
                    <a:pt x="30" y="66"/>
                    <a:pt x="38" y="67"/>
                    <a:pt x="38" y="67"/>
                  </a:cubicBezTo>
                  <a:close/>
                  <a:moveTo>
                    <a:pt x="41" y="67"/>
                  </a:moveTo>
                  <a:cubicBezTo>
                    <a:pt x="41" y="67"/>
                    <a:pt x="42" y="59"/>
                    <a:pt x="46" y="58"/>
                  </a:cubicBezTo>
                  <a:cubicBezTo>
                    <a:pt x="50" y="58"/>
                    <a:pt x="52" y="62"/>
                    <a:pt x="50" y="64"/>
                  </a:cubicBezTo>
                  <a:cubicBezTo>
                    <a:pt x="49" y="66"/>
                    <a:pt x="41" y="67"/>
                    <a:pt x="41" y="67"/>
                  </a:cubicBezTo>
                  <a:close/>
                  <a:moveTo>
                    <a:pt x="40" y="94"/>
                  </a:moveTo>
                  <a:cubicBezTo>
                    <a:pt x="33" y="97"/>
                    <a:pt x="29" y="97"/>
                    <a:pt x="25" y="96"/>
                  </a:cubicBezTo>
                  <a:cubicBezTo>
                    <a:pt x="21" y="95"/>
                    <a:pt x="19" y="93"/>
                    <a:pt x="16" y="89"/>
                  </a:cubicBezTo>
                  <a:cubicBezTo>
                    <a:pt x="14" y="86"/>
                    <a:pt x="12" y="83"/>
                    <a:pt x="10" y="81"/>
                  </a:cubicBezTo>
                  <a:cubicBezTo>
                    <a:pt x="8" y="78"/>
                    <a:pt x="7" y="75"/>
                    <a:pt x="5" y="72"/>
                  </a:cubicBezTo>
                  <a:cubicBezTo>
                    <a:pt x="3" y="67"/>
                    <a:pt x="0" y="61"/>
                    <a:pt x="0" y="55"/>
                  </a:cubicBezTo>
                  <a:cubicBezTo>
                    <a:pt x="0" y="48"/>
                    <a:pt x="1" y="42"/>
                    <a:pt x="7" y="37"/>
                  </a:cubicBezTo>
                  <a:cubicBezTo>
                    <a:pt x="11" y="33"/>
                    <a:pt x="16" y="31"/>
                    <a:pt x="22" y="30"/>
                  </a:cubicBezTo>
                  <a:cubicBezTo>
                    <a:pt x="27" y="29"/>
                    <a:pt x="33" y="29"/>
                    <a:pt x="40" y="31"/>
                  </a:cubicBezTo>
                  <a:cubicBezTo>
                    <a:pt x="46" y="29"/>
                    <a:pt x="52" y="29"/>
                    <a:pt x="57" y="30"/>
                  </a:cubicBezTo>
                  <a:cubicBezTo>
                    <a:pt x="63" y="31"/>
                    <a:pt x="68" y="33"/>
                    <a:pt x="72" y="37"/>
                  </a:cubicBezTo>
                  <a:cubicBezTo>
                    <a:pt x="78" y="42"/>
                    <a:pt x="79" y="48"/>
                    <a:pt x="79" y="55"/>
                  </a:cubicBezTo>
                  <a:cubicBezTo>
                    <a:pt x="79" y="61"/>
                    <a:pt x="76" y="67"/>
                    <a:pt x="74" y="72"/>
                  </a:cubicBezTo>
                  <a:cubicBezTo>
                    <a:pt x="72" y="75"/>
                    <a:pt x="71" y="78"/>
                    <a:pt x="69" y="81"/>
                  </a:cubicBezTo>
                  <a:cubicBezTo>
                    <a:pt x="67" y="83"/>
                    <a:pt x="65" y="86"/>
                    <a:pt x="63" y="89"/>
                  </a:cubicBezTo>
                  <a:cubicBezTo>
                    <a:pt x="60" y="93"/>
                    <a:pt x="58" y="95"/>
                    <a:pt x="54" y="96"/>
                  </a:cubicBezTo>
                  <a:cubicBezTo>
                    <a:pt x="50" y="97"/>
                    <a:pt x="46" y="97"/>
                    <a:pt x="40" y="94"/>
                  </a:cubicBezTo>
                  <a:close/>
                  <a:moveTo>
                    <a:pt x="29" y="86"/>
                  </a:moveTo>
                  <a:cubicBezTo>
                    <a:pt x="27" y="86"/>
                    <a:pt x="26" y="84"/>
                    <a:pt x="24" y="82"/>
                  </a:cubicBezTo>
                  <a:cubicBezTo>
                    <a:pt x="22" y="80"/>
                    <a:pt x="21" y="77"/>
                    <a:pt x="19" y="75"/>
                  </a:cubicBezTo>
                  <a:cubicBezTo>
                    <a:pt x="18" y="73"/>
                    <a:pt x="17" y="71"/>
                    <a:pt x="15" y="68"/>
                  </a:cubicBezTo>
                  <a:cubicBezTo>
                    <a:pt x="13" y="64"/>
                    <a:pt x="12" y="60"/>
                    <a:pt x="11" y="56"/>
                  </a:cubicBezTo>
                  <a:cubicBezTo>
                    <a:pt x="11" y="52"/>
                    <a:pt x="12" y="48"/>
                    <a:pt x="16" y="45"/>
                  </a:cubicBezTo>
                  <a:cubicBezTo>
                    <a:pt x="18" y="42"/>
                    <a:pt x="21" y="41"/>
                    <a:pt x="25" y="40"/>
                  </a:cubicBezTo>
                  <a:cubicBezTo>
                    <a:pt x="29" y="40"/>
                    <a:pt x="34" y="40"/>
                    <a:pt x="39" y="41"/>
                  </a:cubicBezTo>
                  <a:cubicBezTo>
                    <a:pt x="40" y="41"/>
                    <a:pt x="40" y="41"/>
                    <a:pt x="40" y="41"/>
                  </a:cubicBezTo>
                  <a:cubicBezTo>
                    <a:pt x="40" y="41"/>
                    <a:pt x="40" y="41"/>
                    <a:pt x="40" y="41"/>
                  </a:cubicBezTo>
                  <a:cubicBezTo>
                    <a:pt x="45" y="40"/>
                    <a:pt x="50" y="40"/>
                    <a:pt x="54" y="40"/>
                  </a:cubicBezTo>
                  <a:cubicBezTo>
                    <a:pt x="58" y="41"/>
                    <a:pt x="61" y="42"/>
                    <a:pt x="63" y="45"/>
                  </a:cubicBezTo>
                  <a:cubicBezTo>
                    <a:pt x="67" y="48"/>
                    <a:pt x="68" y="52"/>
                    <a:pt x="68" y="56"/>
                  </a:cubicBezTo>
                  <a:cubicBezTo>
                    <a:pt x="67" y="60"/>
                    <a:pt x="66" y="64"/>
                    <a:pt x="64" y="68"/>
                  </a:cubicBezTo>
                  <a:cubicBezTo>
                    <a:pt x="62" y="71"/>
                    <a:pt x="61" y="73"/>
                    <a:pt x="60" y="75"/>
                  </a:cubicBezTo>
                  <a:cubicBezTo>
                    <a:pt x="58" y="77"/>
                    <a:pt x="57" y="80"/>
                    <a:pt x="55" y="82"/>
                  </a:cubicBezTo>
                  <a:cubicBezTo>
                    <a:pt x="53" y="84"/>
                    <a:pt x="52" y="86"/>
                    <a:pt x="50" y="86"/>
                  </a:cubicBezTo>
                  <a:cubicBezTo>
                    <a:pt x="48" y="87"/>
                    <a:pt x="45" y="86"/>
                    <a:pt x="41" y="83"/>
                  </a:cubicBezTo>
                  <a:cubicBezTo>
                    <a:pt x="40" y="83"/>
                    <a:pt x="40" y="83"/>
                    <a:pt x="40" y="83"/>
                  </a:cubicBezTo>
                  <a:cubicBezTo>
                    <a:pt x="38" y="83"/>
                    <a:pt x="38" y="83"/>
                    <a:pt x="38" y="83"/>
                  </a:cubicBezTo>
                  <a:cubicBezTo>
                    <a:pt x="34" y="86"/>
                    <a:pt x="31" y="87"/>
                    <a:pt x="29" y="86"/>
                  </a:cubicBezTo>
                  <a:close/>
                  <a:moveTo>
                    <a:pt x="43" y="15"/>
                  </a:moveTo>
                  <a:cubicBezTo>
                    <a:pt x="44" y="14"/>
                    <a:pt x="44" y="14"/>
                    <a:pt x="45" y="13"/>
                  </a:cubicBezTo>
                  <a:cubicBezTo>
                    <a:pt x="52" y="11"/>
                    <a:pt x="65" y="10"/>
                    <a:pt x="65" y="10"/>
                  </a:cubicBezTo>
                  <a:cubicBezTo>
                    <a:pt x="58" y="12"/>
                    <a:pt x="49" y="15"/>
                    <a:pt x="44" y="20"/>
                  </a:cubicBezTo>
                  <a:cubicBezTo>
                    <a:pt x="47" y="22"/>
                    <a:pt x="51" y="25"/>
                    <a:pt x="59" y="23"/>
                  </a:cubicBezTo>
                  <a:cubicBezTo>
                    <a:pt x="68" y="22"/>
                    <a:pt x="78" y="11"/>
                    <a:pt x="78" y="11"/>
                  </a:cubicBezTo>
                  <a:cubicBezTo>
                    <a:pt x="78" y="11"/>
                    <a:pt x="62" y="0"/>
                    <a:pt x="54" y="3"/>
                  </a:cubicBezTo>
                  <a:cubicBezTo>
                    <a:pt x="48" y="5"/>
                    <a:pt x="44" y="11"/>
                    <a:pt x="43" y="15"/>
                  </a:cubicBezTo>
                  <a:close/>
                </a:path>
              </a:pathLst>
            </a:custGeom>
            <a:solidFill>
              <a:schemeClr val="bg2"/>
            </a:solidFill>
            <a:ln>
              <a:noFill/>
            </a:ln>
            <a:extLst/>
          </p:spPr>
          <p:txBody>
            <a:bodyPr vert="horz" wrap="square" lIns="91429" tIns="45716" rIns="91429" bIns="45716"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0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0" name="Freeform 151"/>
            <p:cNvSpPr>
              <a:spLocks noEditPoints="1"/>
            </p:cNvSpPr>
            <p:nvPr/>
          </p:nvSpPr>
          <p:spPr bwMode="auto">
            <a:xfrm>
              <a:off x="7453812" y="2537454"/>
              <a:ext cx="310531" cy="388598"/>
            </a:xfrm>
            <a:custGeom>
              <a:avLst/>
              <a:gdLst>
                <a:gd name="T0" fmla="*/ 49 w 83"/>
                <a:gd name="T1" fmla="*/ 71 h 104"/>
                <a:gd name="T2" fmla="*/ 43 w 83"/>
                <a:gd name="T3" fmla="*/ 71 h 104"/>
                <a:gd name="T4" fmla="*/ 60 w 83"/>
                <a:gd name="T5" fmla="*/ 99 h 104"/>
                <a:gd name="T6" fmla="*/ 69 w 83"/>
                <a:gd name="T7" fmla="*/ 104 h 104"/>
                <a:gd name="T8" fmla="*/ 77 w 83"/>
                <a:gd name="T9" fmla="*/ 69 h 104"/>
                <a:gd name="T10" fmla="*/ 78 w 83"/>
                <a:gd name="T11" fmla="*/ 27 h 104"/>
                <a:gd name="T12" fmla="*/ 52 w 83"/>
                <a:gd name="T13" fmla="*/ 35 h 104"/>
                <a:gd name="T14" fmla="*/ 32 w 83"/>
                <a:gd name="T15" fmla="*/ 38 h 104"/>
                <a:gd name="T16" fmla="*/ 24 w 83"/>
                <a:gd name="T17" fmla="*/ 37 h 104"/>
                <a:gd name="T18" fmla="*/ 8 w 83"/>
                <a:gd name="T19" fmla="*/ 54 h 104"/>
                <a:gd name="T20" fmla="*/ 12 w 83"/>
                <a:gd name="T21" fmla="*/ 90 h 104"/>
                <a:gd name="T22" fmla="*/ 20 w 83"/>
                <a:gd name="T23" fmla="*/ 104 h 104"/>
                <a:gd name="T24" fmla="*/ 41 w 83"/>
                <a:gd name="T25" fmla="*/ 104 h 104"/>
                <a:gd name="T26" fmla="*/ 42 w 83"/>
                <a:gd name="T27" fmla="*/ 0 h 104"/>
                <a:gd name="T28" fmla="*/ 59 w 83"/>
                <a:gd name="T29" fmla="*/ 17 h 104"/>
                <a:gd name="T30" fmla="*/ 42 w 83"/>
                <a:gd name="T31" fmla="*/ 35 h 104"/>
                <a:gd name="T32" fmla="*/ 25 w 83"/>
                <a:gd name="T33" fmla="*/ 17 h 104"/>
                <a:gd name="T34" fmla="*/ 42 w 83"/>
                <a:gd name="T35" fmla="*/ 0 h 104"/>
                <a:gd name="T36" fmla="*/ 52 w 83"/>
                <a:gd name="T37" fmla="*/ 17 h 104"/>
                <a:gd name="T38" fmla="*/ 42 w 83"/>
                <a:gd name="T39" fmla="*/ 27 h 104"/>
                <a:gd name="T40" fmla="*/ 32 w 83"/>
                <a:gd name="T41" fmla="*/ 17 h 104"/>
                <a:gd name="T42" fmla="*/ 42 w 83"/>
                <a:gd name="T43" fmla="*/ 8 h 104"/>
                <a:gd name="T44" fmla="*/ 41 w 83"/>
                <a:gd name="T45" fmla="*/ 57 h 104"/>
                <a:gd name="T46" fmla="*/ 41 w 83"/>
                <a:gd name="T47" fmla="*/ 85 h 104"/>
                <a:gd name="T48" fmla="*/ 41 w 83"/>
                <a:gd name="T49" fmla="*/ 57 h 104"/>
                <a:gd name="T50" fmla="*/ 21 w 83"/>
                <a:gd name="T51" fmla="*/ 54 h 104"/>
                <a:gd name="T52" fmla="*/ 29 w 83"/>
                <a:gd name="T53" fmla="*/ 48 h 104"/>
                <a:gd name="T54" fmla="*/ 33 w 83"/>
                <a:gd name="T55" fmla="*/ 53 h 104"/>
                <a:gd name="T56" fmla="*/ 27 w 83"/>
                <a:gd name="T57" fmla="*/ 54 h 104"/>
                <a:gd name="T58" fmla="*/ 25 w 83"/>
                <a:gd name="T59" fmla="*/ 57 h 104"/>
                <a:gd name="T60" fmla="*/ 62 w 83"/>
                <a:gd name="T61" fmla="*/ 57 h 104"/>
                <a:gd name="T62" fmla="*/ 58 w 83"/>
                <a:gd name="T63" fmla="*/ 55 h 104"/>
                <a:gd name="T64" fmla="*/ 54 w 83"/>
                <a:gd name="T65" fmla="*/ 53 h 104"/>
                <a:gd name="T66" fmla="*/ 49 w 83"/>
                <a:gd name="T67" fmla="*/ 49 h 104"/>
                <a:gd name="T68" fmla="*/ 59 w 83"/>
                <a:gd name="T69" fmla="*/ 50 h 104"/>
                <a:gd name="T70" fmla="*/ 62 w 83"/>
                <a:gd name="T71" fmla="*/ 57 h 104"/>
                <a:gd name="T72" fmla="*/ 39 w 83"/>
                <a:gd name="T73" fmla="*/ 71 h 104"/>
                <a:gd name="T74" fmla="*/ 33 w 83"/>
                <a:gd name="T75" fmla="*/ 71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83" h="104">
                  <a:moveTo>
                    <a:pt x="46" y="66"/>
                  </a:moveTo>
                  <a:cubicBezTo>
                    <a:pt x="48" y="66"/>
                    <a:pt x="49" y="69"/>
                    <a:pt x="49" y="71"/>
                  </a:cubicBezTo>
                  <a:cubicBezTo>
                    <a:pt x="49" y="74"/>
                    <a:pt x="48" y="76"/>
                    <a:pt x="46" y="76"/>
                  </a:cubicBezTo>
                  <a:cubicBezTo>
                    <a:pt x="45" y="76"/>
                    <a:pt x="43" y="74"/>
                    <a:pt x="43" y="71"/>
                  </a:cubicBezTo>
                  <a:cubicBezTo>
                    <a:pt x="43" y="69"/>
                    <a:pt x="45" y="66"/>
                    <a:pt x="46" y="66"/>
                  </a:cubicBezTo>
                  <a:close/>
                  <a:moveTo>
                    <a:pt x="60" y="99"/>
                  </a:moveTo>
                  <a:cubicBezTo>
                    <a:pt x="62" y="104"/>
                    <a:pt x="62" y="104"/>
                    <a:pt x="62" y="104"/>
                  </a:cubicBezTo>
                  <a:cubicBezTo>
                    <a:pt x="69" y="104"/>
                    <a:pt x="69" y="104"/>
                    <a:pt x="69" y="104"/>
                  </a:cubicBezTo>
                  <a:cubicBezTo>
                    <a:pt x="69" y="91"/>
                    <a:pt x="69" y="91"/>
                    <a:pt x="69" y="91"/>
                  </a:cubicBezTo>
                  <a:cubicBezTo>
                    <a:pt x="74" y="85"/>
                    <a:pt x="77" y="77"/>
                    <a:pt x="77" y="69"/>
                  </a:cubicBezTo>
                  <a:cubicBezTo>
                    <a:pt x="77" y="64"/>
                    <a:pt x="76" y="59"/>
                    <a:pt x="74" y="54"/>
                  </a:cubicBezTo>
                  <a:cubicBezTo>
                    <a:pt x="80" y="48"/>
                    <a:pt x="83" y="37"/>
                    <a:pt x="78" y="27"/>
                  </a:cubicBezTo>
                  <a:cubicBezTo>
                    <a:pt x="70" y="28"/>
                    <a:pt x="63" y="32"/>
                    <a:pt x="58" y="37"/>
                  </a:cubicBezTo>
                  <a:cubicBezTo>
                    <a:pt x="57" y="36"/>
                    <a:pt x="54" y="36"/>
                    <a:pt x="52" y="35"/>
                  </a:cubicBezTo>
                  <a:cubicBezTo>
                    <a:pt x="51" y="38"/>
                    <a:pt x="51" y="38"/>
                    <a:pt x="51" y="38"/>
                  </a:cubicBezTo>
                  <a:cubicBezTo>
                    <a:pt x="44" y="37"/>
                    <a:pt x="40" y="37"/>
                    <a:pt x="32" y="38"/>
                  </a:cubicBezTo>
                  <a:cubicBezTo>
                    <a:pt x="31" y="35"/>
                    <a:pt x="31" y="35"/>
                    <a:pt x="31" y="35"/>
                  </a:cubicBezTo>
                  <a:cubicBezTo>
                    <a:pt x="29" y="35"/>
                    <a:pt x="26" y="36"/>
                    <a:pt x="24" y="37"/>
                  </a:cubicBezTo>
                  <a:cubicBezTo>
                    <a:pt x="20" y="32"/>
                    <a:pt x="12" y="28"/>
                    <a:pt x="5" y="27"/>
                  </a:cubicBezTo>
                  <a:cubicBezTo>
                    <a:pt x="0" y="37"/>
                    <a:pt x="3" y="48"/>
                    <a:pt x="8" y="54"/>
                  </a:cubicBezTo>
                  <a:cubicBezTo>
                    <a:pt x="6" y="59"/>
                    <a:pt x="5" y="63"/>
                    <a:pt x="5" y="69"/>
                  </a:cubicBezTo>
                  <a:cubicBezTo>
                    <a:pt x="5" y="77"/>
                    <a:pt x="8" y="84"/>
                    <a:pt x="12" y="90"/>
                  </a:cubicBezTo>
                  <a:cubicBezTo>
                    <a:pt x="13" y="104"/>
                    <a:pt x="13" y="104"/>
                    <a:pt x="13" y="104"/>
                  </a:cubicBezTo>
                  <a:cubicBezTo>
                    <a:pt x="20" y="104"/>
                    <a:pt x="20" y="104"/>
                    <a:pt x="20" y="104"/>
                  </a:cubicBezTo>
                  <a:cubicBezTo>
                    <a:pt x="22" y="99"/>
                    <a:pt x="22" y="99"/>
                    <a:pt x="22" y="99"/>
                  </a:cubicBezTo>
                  <a:cubicBezTo>
                    <a:pt x="27" y="102"/>
                    <a:pt x="34" y="104"/>
                    <a:pt x="41" y="104"/>
                  </a:cubicBezTo>
                  <a:cubicBezTo>
                    <a:pt x="48" y="104"/>
                    <a:pt x="55" y="102"/>
                    <a:pt x="60" y="99"/>
                  </a:cubicBezTo>
                  <a:close/>
                  <a:moveTo>
                    <a:pt x="42" y="0"/>
                  </a:moveTo>
                  <a:cubicBezTo>
                    <a:pt x="47" y="0"/>
                    <a:pt x="51" y="2"/>
                    <a:pt x="54" y="5"/>
                  </a:cubicBezTo>
                  <a:cubicBezTo>
                    <a:pt x="57" y="8"/>
                    <a:pt x="59" y="13"/>
                    <a:pt x="59" y="17"/>
                  </a:cubicBezTo>
                  <a:cubicBezTo>
                    <a:pt x="59" y="22"/>
                    <a:pt x="57" y="26"/>
                    <a:pt x="54" y="30"/>
                  </a:cubicBezTo>
                  <a:cubicBezTo>
                    <a:pt x="51" y="33"/>
                    <a:pt x="47" y="35"/>
                    <a:pt x="42" y="35"/>
                  </a:cubicBezTo>
                  <a:cubicBezTo>
                    <a:pt x="37" y="35"/>
                    <a:pt x="33" y="33"/>
                    <a:pt x="30" y="30"/>
                  </a:cubicBezTo>
                  <a:cubicBezTo>
                    <a:pt x="27" y="26"/>
                    <a:pt x="25" y="22"/>
                    <a:pt x="25" y="17"/>
                  </a:cubicBezTo>
                  <a:cubicBezTo>
                    <a:pt x="25" y="13"/>
                    <a:pt x="27" y="8"/>
                    <a:pt x="30" y="5"/>
                  </a:cubicBezTo>
                  <a:cubicBezTo>
                    <a:pt x="33" y="2"/>
                    <a:pt x="37" y="0"/>
                    <a:pt x="42" y="0"/>
                  </a:cubicBezTo>
                  <a:close/>
                  <a:moveTo>
                    <a:pt x="49" y="10"/>
                  </a:moveTo>
                  <a:cubicBezTo>
                    <a:pt x="51" y="12"/>
                    <a:pt x="52" y="15"/>
                    <a:pt x="52" y="17"/>
                  </a:cubicBezTo>
                  <a:cubicBezTo>
                    <a:pt x="52" y="20"/>
                    <a:pt x="51" y="23"/>
                    <a:pt x="49" y="24"/>
                  </a:cubicBezTo>
                  <a:cubicBezTo>
                    <a:pt x="47" y="26"/>
                    <a:pt x="45" y="27"/>
                    <a:pt x="42" y="27"/>
                  </a:cubicBezTo>
                  <a:cubicBezTo>
                    <a:pt x="39" y="27"/>
                    <a:pt x="37" y="26"/>
                    <a:pt x="35" y="24"/>
                  </a:cubicBezTo>
                  <a:cubicBezTo>
                    <a:pt x="33" y="23"/>
                    <a:pt x="32" y="20"/>
                    <a:pt x="32" y="17"/>
                  </a:cubicBezTo>
                  <a:cubicBezTo>
                    <a:pt x="32" y="15"/>
                    <a:pt x="33" y="12"/>
                    <a:pt x="35" y="10"/>
                  </a:cubicBezTo>
                  <a:cubicBezTo>
                    <a:pt x="37" y="9"/>
                    <a:pt x="39" y="8"/>
                    <a:pt x="42" y="8"/>
                  </a:cubicBezTo>
                  <a:cubicBezTo>
                    <a:pt x="45" y="8"/>
                    <a:pt x="47" y="9"/>
                    <a:pt x="49" y="10"/>
                  </a:cubicBezTo>
                  <a:close/>
                  <a:moveTo>
                    <a:pt x="41" y="57"/>
                  </a:moveTo>
                  <a:cubicBezTo>
                    <a:pt x="33" y="57"/>
                    <a:pt x="27" y="64"/>
                    <a:pt x="27" y="71"/>
                  </a:cubicBezTo>
                  <a:cubicBezTo>
                    <a:pt x="27" y="79"/>
                    <a:pt x="33" y="85"/>
                    <a:pt x="41" y="85"/>
                  </a:cubicBezTo>
                  <a:cubicBezTo>
                    <a:pt x="49" y="85"/>
                    <a:pt x="55" y="79"/>
                    <a:pt x="55" y="71"/>
                  </a:cubicBezTo>
                  <a:cubicBezTo>
                    <a:pt x="55" y="64"/>
                    <a:pt x="49" y="57"/>
                    <a:pt x="41" y="57"/>
                  </a:cubicBezTo>
                  <a:close/>
                  <a:moveTo>
                    <a:pt x="21" y="57"/>
                  </a:moveTo>
                  <a:cubicBezTo>
                    <a:pt x="21" y="56"/>
                    <a:pt x="21" y="55"/>
                    <a:pt x="21" y="54"/>
                  </a:cubicBezTo>
                  <a:cubicBezTo>
                    <a:pt x="22" y="52"/>
                    <a:pt x="23" y="51"/>
                    <a:pt x="24" y="50"/>
                  </a:cubicBezTo>
                  <a:cubicBezTo>
                    <a:pt x="26" y="49"/>
                    <a:pt x="27" y="49"/>
                    <a:pt x="29" y="48"/>
                  </a:cubicBezTo>
                  <a:cubicBezTo>
                    <a:pt x="31" y="48"/>
                    <a:pt x="32" y="49"/>
                    <a:pt x="34" y="49"/>
                  </a:cubicBezTo>
                  <a:cubicBezTo>
                    <a:pt x="33" y="53"/>
                    <a:pt x="33" y="53"/>
                    <a:pt x="33" y="53"/>
                  </a:cubicBezTo>
                  <a:cubicBezTo>
                    <a:pt x="31" y="53"/>
                    <a:pt x="30" y="53"/>
                    <a:pt x="29" y="53"/>
                  </a:cubicBezTo>
                  <a:cubicBezTo>
                    <a:pt x="28" y="53"/>
                    <a:pt x="27" y="53"/>
                    <a:pt x="27" y="54"/>
                  </a:cubicBezTo>
                  <a:cubicBezTo>
                    <a:pt x="26" y="54"/>
                    <a:pt x="26" y="54"/>
                    <a:pt x="25" y="55"/>
                  </a:cubicBezTo>
                  <a:cubicBezTo>
                    <a:pt x="25" y="56"/>
                    <a:pt x="25" y="56"/>
                    <a:pt x="25" y="57"/>
                  </a:cubicBezTo>
                  <a:cubicBezTo>
                    <a:pt x="21" y="57"/>
                    <a:pt x="21" y="57"/>
                    <a:pt x="21" y="57"/>
                  </a:cubicBezTo>
                  <a:close/>
                  <a:moveTo>
                    <a:pt x="62" y="57"/>
                  </a:moveTo>
                  <a:cubicBezTo>
                    <a:pt x="58" y="57"/>
                    <a:pt x="58" y="57"/>
                    <a:pt x="58" y="57"/>
                  </a:cubicBezTo>
                  <a:cubicBezTo>
                    <a:pt x="58" y="56"/>
                    <a:pt x="58" y="56"/>
                    <a:pt x="58" y="55"/>
                  </a:cubicBezTo>
                  <a:cubicBezTo>
                    <a:pt x="57" y="54"/>
                    <a:pt x="57" y="54"/>
                    <a:pt x="56" y="54"/>
                  </a:cubicBezTo>
                  <a:cubicBezTo>
                    <a:pt x="56" y="53"/>
                    <a:pt x="55" y="53"/>
                    <a:pt x="54" y="53"/>
                  </a:cubicBezTo>
                  <a:cubicBezTo>
                    <a:pt x="53" y="53"/>
                    <a:pt x="51" y="53"/>
                    <a:pt x="50" y="53"/>
                  </a:cubicBezTo>
                  <a:cubicBezTo>
                    <a:pt x="49" y="49"/>
                    <a:pt x="49" y="49"/>
                    <a:pt x="49" y="49"/>
                  </a:cubicBezTo>
                  <a:cubicBezTo>
                    <a:pt x="50" y="49"/>
                    <a:pt x="52" y="48"/>
                    <a:pt x="54" y="48"/>
                  </a:cubicBezTo>
                  <a:cubicBezTo>
                    <a:pt x="56" y="49"/>
                    <a:pt x="57" y="49"/>
                    <a:pt x="59" y="50"/>
                  </a:cubicBezTo>
                  <a:cubicBezTo>
                    <a:pt x="60" y="51"/>
                    <a:pt x="61" y="52"/>
                    <a:pt x="62" y="54"/>
                  </a:cubicBezTo>
                  <a:cubicBezTo>
                    <a:pt x="62" y="55"/>
                    <a:pt x="62" y="56"/>
                    <a:pt x="62" y="57"/>
                  </a:cubicBezTo>
                  <a:close/>
                  <a:moveTo>
                    <a:pt x="36" y="66"/>
                  </a:moveTo>
                  <a:cubicBezTo>
                    <a:pt x="37" y="66"/>
                    <a:pt x="39" y="69"/>
                    <a:pt x="39" y="71"/>
                  </a:cubicBezTo>
                  <a:cubicBezTo>
                    <a:pt x="39" y="74"/>
                    <a:pt x="37" y="76"/>
                    <a:pt x="36" y="76"/>
                  </a:cubicBezTo>
                  <a:cubicBezTo>
                    <a:pt x="34" y="76"/>
                    <a:pt x="33" y="74"/>
                    <a:pt x="33" y="71"/>
                  </a:cubicBezTo>
                  <a:cubicBezTo>
                    <a:pt x="33" y="69"/>
                    <a:pt x="34" y="66"/>
                    <a:pt x="36" y="66"/>
                  </a:cubicBezTo>
                  <a:close/>
                </a:path>
              </a:pathLst>
            </a:custGeom>
            <a:solidFill>
              <a:schemeClr val="bg2"/>
            </a:solidFill>
            <a:ln>
              <a:noFill/>
            </a:ln>
          </p:spPr>
          <p:txBody>
            <a:bodyPr vert="horz" wrap="square" lIns="91429" tIns="45716" rIns="91429" bIns="45716"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0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1" name="Freeform 152"/>
            <p:cNvSpPr>
              <a:spLocks noEditPoints="1"/>
            </p:cNvSpPr>
            <p:nvPr/>
          </p:nvSpPr>
          <p:spPr bwMode="auto">
            <a:xfrm>
              <a:off x="5944618" y="1978825"/>
              <a:ext cx="343494" cy="329615"/>
            </a:xfrm>
            <a:custGeom>
              <a:avLst/>
              <a:gdLst>
                <a:gd name="T0" fmla="*/ 80 w 198"/>
                <a:gd name="T1" fmla="*/ 39 h 190"/>
                <a:gd name="T2" fmla="*/ 32 w 198"/>
                <a:gd name="T3" fmla="*/ 39 h 190"/>
                <a:gd name="T4" fmla="*/ 24 w 198"/>
                <a:gd name="T5" fmla="*/ 52 h 190"/>
                <a:gd name="T6" fmla="*/ 32 w 198"/>
                <a:gd name="T7" fmla="*/ 65 h 190"/>
                <a:gd name="T8" fmla="*/ 80 w 198"/>
                <a:gd name="T9" fmla="*/ 65 h 190"/>
                <a:gd name="T10" fmla="*/ 80 w 198"/>
                <a:gd name="T11" fmla="*/ 39 h 190"/>
                <a:gd name="T12" fmla="*/ 80 w 198"/>
                <a:gd name="T13" fmla="*/ 39 h 190"/>
                <a:gd name="T14" fmla="*/ 114 w 198"/>
                <a:gd name="T15" fmla="*/ 65 h 190"/>
                <a:gd name="T16" fmla="*/ 170 w 198"/>
                <a:gd name="T17" fmla="*/ 65 h 190"/>
                <a:gd name="T18" fmla="*/ 177 w 198"/>
                <a:gd name="T19" fmla="*/ 65 h 190"/>
                <a:gd name="T20" fmla="*/ 179 w 198"/>
                <a:gd name="T21" fmla="*/ 69 h 190"/>
                <a:gd name="T22" fmla="*/ 194 w 198"/>
                <a:gd name="T23" fmla="*/ 93 h 190"/>
                <a:gd name="T24" fmla="*/ 198 w 198"/>
                <a:gd name="T25" fmla="*/ 99 h 190"/>
                <a:gd name="T26" fmla="*/ 194 w 198"/>
                <a:gd name="T27" fmla="*/ 103 h 190"/>
                <a:gd name="T28" fmla="*/ 179 w 198"/>
                <a:gd name="T29" fmla="*/ 127 h 190"/>
                <a:gd name="T30" fmla="*/ 177 w 198"/>
                <a:gd name="T31" fmla="*/ 134 h 190"/>
                <a:gd name="T32" fmla="*/ 170 w 198"/>
                <a:gd name="T33" fmla="*/ 134 h 190"/>
                <a:gd name="T34" fmla="*/ 114 w 198"/>
                <a:gd name="T35" fmla="*/ 134 h 190"/>
                <a:gd name="T36" fmla="*/ 114 w 198"/>
                <a:gd name="T37" fmla="*/ 164 h 190"/>
                <a:gd name="T38" fmla="*/ 164 w 198"/>
                <a:gd name="T39" fmla="*/ 164 h 190"/>
                <a:gd name="T40" fmla="*/ 164 w 198"/>
                <a:gd name="T41" fmla="*/ 190 h 190"/>
                <a:gd name="T42" fmla="*/ 37 w 198"/>
                <a:gd name="T43" fmla="*/ 190 h 190"/>
                <a:gd name="T44" fmla="*/ 37 w 198"/>
                <a:gd name="T45" fmla="*/ 164 h 190"/>
                <a:gd name="T46" fmla="*/ 82 w 198"/>
                <a:gd name="T47" fmla="*/ 164 h 190"/>
                <a:gd name="T48" fmla="*/ 82 w 198"/>
                <a:gd name="T49" fmla="*/ 86 h 190"/>
                <a:gd name="T50" fmla="*/ 26 w 198"/>
                <a:gd name="T51" fmla="*/ 86 h 190"/>
                <a:gd name="T52" fmla="*/ 19 w 198"/>
                <a:gd name="T53" fmla="*/ 86 h 190"/>
                <a:gd name="T54" fmla="*/ 17 w 198"/>
                <a:gd name="T55" fmla="*/ 80 h 190"/>
                <a:gd name="T56" fmla="*/ 2 w 198"/>
                <a:gd name="T57" fmla="*/ 56 h 190"/>
                <a:gd name="T58" fmla="*/ 0 w 198"/>
                <a:gd name="T59" fmla="*/ 52 h 190"/>
                <a:gd name="T60" fmla="*/ 2 w 198"/>
                <a:gd name="T61" fmla="*/ 45 h 190"/>
                <a:gd name="T62" fmla="*/ 17 w 198"/>
                <a:gd name="T63" fmla="*/ 21 h 190"/>
                <a:gd name="T64" fmla="*/ 19 w 198"/>
                <a:gd name="T65" fmla="*/ 17 h 190"/>
                <a:gd name="T66" fmla="*/ 26 w 198"/>
                <a:gd name="T67" fmla="*/ 17 h 190"/>
                <a:gd name="T68" fmla="*/ 82 w 198"/>
                <a:gd name="T69" fmla="*/ 17 h 190"/>
                <a:gd name="T70" fmla="*/ 82 w 198"/>
                <a:gd name="T71" fmla="*/ 13 h 190"/>
                <a:gd name="T72" fmla="*/ 99 w 198"/>
                <a:gd name="T73" fmla="*/ 0 h 190"/>
                <a:gd name="T74" fmla="*/ 114 w 198"/>
                <a:gd name="T75" fmla="*/ 13 h 190"/>
                <a:gd name="T76" fmla="*/ 114 w 198"/>
                <a:gd name="T77" fmla="*/ 65 h 190"/>
                <a:gd name="T78" fmla="*/ 114 w 198"/>
                <a:gd name="T79" fmla="*/ 65 h 190"/>
                <a:gd name="T80" fmla="*/ 166 w 198"/>
                <a:gd name="T81" fmla="*/ 84 h 190"/>
                <a:gd name="T82" fmla="*/ 116 w 198"/>
                <a:gd name="T83" fmla="*/ 84 h 190"/>
                <a:gd name="T84" fmla="*/ 116 w 198"/>
                <a:gd name="T85" fmla="*/ 112 h 190"/>
                <a:gd name="T86" fmla="*/ 166 w 198"/>
                <a:gd name="T87" fmla="*/ 112 h 190"/>
                <a:gd name="T88" fmla="*/ 175 w 198"/>
                <a:gd name="T89" fmla="*/ 99 h 190"/>
                <a:gd name="T90" fmla="*/ 166 w 198"/>
                <a:gd name="T91" fmla="*/ 84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98" h="190">
                  <a:moveTo>
                    <a:pt x="80" y="39"/>
                  </a:moveTo>
                  <a:lnTo>
                    <a:pt x="32" y="39"/>
                  </a:lnTo>
                  <a:lnTo>
                    <a:pt x="24" y="52"/>
                  </a:lnTo>
                  <a:lnTo>
                    <a:pt x="32" y="65"/>
                  </a:lnTo>
                  <a:lnTo>
                    <a:pt x="80" y="65"/>
                  </a:lnTo>
                  <a:lnTo>
                    <a:pt x="80" y="39"/>
                  </a:lnTo>
                  <a:lnTo>
                    <a:pt x="80" y="39"/>
                  </a:lnTo>
                  <a:close/>
                  <a:moveTo>
                    <a:pt x="114" y="65"/>
                  </a:moveTo>
                  <a:lnTo>
                    <a:pt x="170" y="65"/>
                  </a:lnTo>
                  <a:lnTo>
                    <a:pt x="177" y="65"/>
                  </a:lnTo>
                  <a:lnTo>
                    <a:pt x="179" y="69"/>
                  </a:lnTo>
                  <a:lnTo>
                    <a:pt x="194" y="93"/>
                  </a:lnTo>
                  <a:lnTo>
                    <a:pt x="198" y="99"/>
                  </a:lnTo>
                  <a:lnTo>
                    <a:pt x="194" y="103"/>
                  </a:lnTo>
                  <a:lnTo>
                    <a:pt x="179" y="127"/>
                  </a:lnTo>
                  <a:lnTo>
                    <a:pt x="177" y="134"/>
                  </a:lnTo>
                  <a:lnTo>
                    <a:pt x="170" y="134"/>
                  </a:lnTo>
                  <a:lnTo>
                    <a:pt x="114" y="134"/>
                  </a:lnTo>
                  <a:lnTo>
                    <a:pt x="114" y="164"/>
                  </a:lnTo>
                  <a:lnTo>
                    <a:pt x="164" y="164"/>
                  </a:lnTo>
                  <a:lnTo>
                    <a:pt x="164" y="190"/>
                  </a:lnTo>
                  <a:lnTo>
                    <a:pt x="37" y="190"/>
                  </a:lnTo>
                  <a:lnTo>
                    <a:pt x="37" y="164"/>
                  </a:lnTo>
                  <a:lnTo>
                    <a:pt x="82" y="164"/>
                  </a:lnTo>
                  <a:lnTo>
                    <a:pt x="82" y="86"/>
                  </a:lnTo>
                  <a:lnTo>
                    <a:pt x="26" y="86"/>
                  </a:lnTo>
                  <a:lnTo>
                    <a:pt x="19" y="86"/>
                  </a:lnTo>
                  <a:lnTo>
                    <a:pt x="17" y="80"/>
                  </a:lnTo>
                  <a:lnTo>
                    <a:pt x="2" y="56"/>
                  </a:lnTo>
                  <a:lnTo>
                    <a:pt x="0" y="52"/>
                  </a:lnTo>
                  <a:lnTo>
                    <a:pt x="2" y="45"/>
                  </a:lnTo>
                  <a:lnTo>
                    <a:pt x="17" y="21"/>
                  </a:lnTo>
                  <a:lnTo>
                    <a:pt x="19" y="17"/>
                  </a:lnTo>
                  <a:lnTo>
                    <a:pt x="26" y="17"/>
                  </a:lnTo>
                  <a:lnTo>
                    <a:pt x="82" y="17"/>
                  </a:lnTo>
                  <a:lnTo>
                    <a:pt x="82" y="13"/>
                  </a:lnTo>
                  <a:lnTo>
                    <a:pt x="99" y="0"/>
                  </a:lnTo>
                  <a:lnTo>
                    <a:pt x="114" y="13"/>
                  </a:lnTo>
                  <a:lnTo>
                    <a:pt x="114" y="65"/>
                  </a:lnTo>
                  <a:lnTo>
                    <a:pt x="114" y="65"/>
                  </a:lnTo>
                  <a:close/>
                  <a:moveTo>
                    <a:pt x="166" y="84"/>
                  </a:moveTo>
                  <a:lnTo>
                    <a:pt x="116" y="84"/>
                  </a:lnTo>
                  <a:lnTo>
                    <a:pt x="116" y="112"/>
                  </a:lnTo>
                  <a:lnTo>
                    <a:pt x="166" y="112"/>
                  </a:lnTo>
                  <a:lnTo>
                    <a:pt x="175" y="99"/>
                  </a:lnTo>
                  <a:lnTo>
                    <a:pt x="166" y="84"/>
                  </a:lnTo>
                  <a:close/>
                </a:path>
              </a:pathLst>
            </a:custGeom>
            <a:solidFill>
              <a:schemeClr val="bg2"/>
            </a:solidFill>
            <a:ln>
              <a:noFill/>
            </a:ln>
            <a:extLst/>
          </p:spPr>
          <p:txBody>
            <a:bodyPr vert="horz" wrap="square" lIns="91429" tIns="45716" rIns="91429" bIns="45716"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0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2" name="Freeform 153"/>
            <p:cNvSpPr>
              <a:spLocks noEditPoints="1"/>
            </p:cNvSpPr>
            <p:nvPr/>
          </p:nvSpPr>
          <p:spPr bwMode="auto">
            <a:xfrm>
              <a:off x="6875882" y="1890215"/>
              <a:ext cx="253770" cy="248036"/>
            </a:xfrm>
            <a:custGeom>
              <a:avLst/>
              <a:gdLst>
                <a:gd name="T0" fmla="*/ 74 w 82"/>
                <a:gd name="T1" fmla="*/ 6 h 80"/>
                <a:gd name="T2" fmla="*/ 67 w 82"/>
                <a:gd name="T3" fmla="*/ 27 h 80"/>
                <a:gd name="T4" fmla="*/ 65 w 82"/>
                <a:gd name="T5" fmla="*/ 30 h 80"/>
                <a:gd name="T6" fmla="*/ 75 w 82"/>
                <a:gd name="T7" fmla="*/ 71 h 80"/>
                <a:gd name="T8" fmla="*/ 66 w 82"/>
                <a:gd name="T9" fmla="*/ 80 h 80"/>
                <a:gd name="T10" fmla="*/ 44 w 82"/>
                <a:gd name="T11" fmla="*/ 50 h 80"/>
                <a:gd name="T12" fmla="*/ 36 w 82"/>
                <a:gd name="T13" fmla="*/ 57 h 80"/>
                <a:gd name="T14" fmla="*/ 39 w 82"/>
                <a:gd name="T15" fmla="*/ 70 h 80"/>
                <a:gd name="T16" fmla="*/ 34 w 82"/>
                <a:gd name="T17" fmla="*/ 75 h 80"/>
                <a:gd name="T18" fmla="*/ 26 w 82"/>
                <a:gd name="T19" fmla="*/ 61 h 80"/>
                <a:gd name="T20" fmla="*/ 21 w 82"/>
                <a:gd name="T21" fmla="*/ 67 h 80"/>
                <a:gd name="T22" fmla="*/ 16 w 82"/>
                <a:gd name="T23" fmla="*/ 62 h 80"/>
                <a:gd name="T24" fmla="*/ 21 w 82"/>
                <a:gd name="T25" fmla="*/ 57 h 80"/>
                <a:gd name="T26" fmla="*/ 7 w 82"/>
                <a:gd name="T27" fmla="*/ 50 h 80"/>
                <a:gd name="T28" fmla="*/ 12 w 82"/>
                <a:gd name="T29" fmla="*/ 44 h 80"/>
                <a:gd name="T30" fmla="*/ 25 w 82"/>
                <a:gd name="T31" fmla="*/ 47 h 80"/>
                <a:gd name="T32" fmla="*/ 32 w 82"/>
                <a:gd name="T33" fmla="*/ 39 h 80"/>
                <a:gd name="T34" fmla="*/ 0 w 82"/>
                <a:gd name="T35" fmla="*/ 18 h 80"/>
                <a:gd name="T36" fmla="*/ 9 w 82"/>
                <a:gd name="T37" fmla="*/ 8 h 80"/>
                <a:gd name="T38" fmla="*/ 51 w 82"/>
                <a:gd name="T39" fmla="*/ 16 h 80"/>
                <a:gd name="T40" fmla="*/ 53 w 82"/>
                <a:gd name="T41" fmla="*/ 13 h 80"/>
                <a:gd name="T42" fmla="*/ 74 w 82"/>
                <a:gd name="T43" fmla="*/ 6 h 80"/>
                <a:gd name="T44" fmla="*/ 82 w 82"/>
                <a:gd name="T45" fmla="*/ 50 h 80"/>
                <a:gd name="T46" fmla="*/ 74 w 82"/>
                <a:gd name="T47" fmla="*/ 42 h 80"/>
                <a:gd name="T48" fmla="*/ 72 w 82"/>
                <a:gd name="T49" fmla="*/ 44 h 80"/>
                <a:gd name="T50" fmla="*/ 76 w 82"/>
                <a:gd name="T51" fmla="*/ 57 h 80"/>
                <a:gd name="T52" fmla="*/ 82 w 82"/>
                <a:gd name="T53" fmla="*/ 50 h 80"/>
                <a:gd name="T54" fmla="*/ 29 w 82"/>
                <a:gd name="T55" fmla="*/ 0 h 80"/>
                <a:gd name="T56" fmla="*/ 23 w 82"/>
                <a:gd name="T57" fmla="*/ 7 h 80"/>
                <a:gd name="T58" fmla="*/ 36 w 82"/>
                <a:gd name="T59" fmla="*/ 10 h 80"/>
                <a:gd name="T60" fmla="*/ 37 w 82"/>
                <a:gd name="T61" fmla="*/ 8 h 80"/>
                <a:gd name="T62" fmla="*/ 29 w 82"/>
                <a:gd name="T63" fmla="*/ 0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82" h="80">
                  <a:moveTo>
                    <a:pt x="74" y="6"/>
                  </a:moveTo>
                  <a:cubicBezTo>
                    <a:pt x="76" y="15"/>
                    <a:pt x="74" y="21"/>
                    <a:pt x="67" y="27"/>
                  </a:cubicBezTo>
                  <a:cubicBezTo>
                    <a:pt x="65" y="30"/>
                    <a:pt x="65" y="30"/>
                    <a:pt x="65" y="30"/>
                  </a:cubicBezTo>
                  <a:cubicBezTo>
                    <a:pt x="75" y="71"/>
                    <a:pt x="75" y="71"/>
                    <a:pt x="75" y="71"/>
                  </a:cubicBezTo>
                  <a:cubicBezTo>
                    <a:pt x="66" y="80"/>
                    <a:pt x="66" y="80"/>
                    <a:pt x="66" y="80"/>
                  </a:cubicBezTo>
                  <a:cubicBezTo>
                    <a:pt x="44" y="50"/>
                    <a:pt x="44" y="50"/>
                    <a:pt x="44" y="50"/>
                  </a:cubicBezTo>
                  <a:cubicBezTo>
                    <a:pt x="36" y="57"/>
                    <a:pt x="36" y="57"/>
                    <a:pt x="36" y="57"/>
                  </a:cubicBezTo>
                  <a:cubicBezTo>
                    <a:pt x="39" y="70"/>
                    <a:pt x="39" y="70"/>
                    <a:pt x="39" y="70"/>
                  </a:cubicBezTo>
                  <a:cubicBezTo>
                    <a:pt x="34" y="75"/>
                    <a:pt x="34" y="75"/>
                    <a:pt x="34" y="75"/>
                  </a:cubicBezTo>
                  <a:cubicBezTo>
                    <a:pt x="26" y="61"/>
                    <a:pt x="26" y="61"/>
                    <a:pt x="26" y="61"/>
                  </a:cubicBezTo>
                  <a:cubicBezTo>
                    <a:pt x="21" y="67"/>
                    <a:pt x="21" y="67"/>
                    <a:pt x="21" y="67"/>
                  </a:cubicBezTo>
                  <a:cubicBezTo>
                    <a:pt x="16" y="62"/>
                    <a:pt x="16" y="62"/>
                    <a:pt x="16" y="62"/>
                  </a:cubicBezTo>
                  <a:cubicBezTo>
                    <a:pt x="21" y="57"/>
                    <a:pt x="21" y="57"/>
                    <a:pt x="21" y="57"/>
                  </a:cubicBezTo>
                  <a:cubicBezTo>
                    <a:pt x="7" y="50"/>
                    <a:pt x="7" y="50"/>
                    <a:pt x="7" y="50"/>
                  </a:cubicBezTo>
                  <a:cubicBezTo>
                    <a:pt x="12" y="44"/>
                    <a:pt x="12" y="44"/>
                    <a:pt x="12" y="44"/>
                  </a:cubicBezTo>
                  <a:cubicBezTo>
                    <a:pt x="25" y="47"/>
                    <a:pt x="25" y="47"/>
                    <a:pt x="25" y="47"/>
                  </a:cubicBezTo>
                  <a:cubicBezTo>
                    <a:pt x="32" y="39"/>
                    <a:pt x="32" y="39"/>
                    <a:pt x="32" y="39"/>
                  </a:cubicBezTo>
                  <a:cubicBezTo>
                    <a:pt x="0" y="18"/>
                    <a:pt x="0" y="18"/>
                    <a:pt x="0" y="18"/>
                  </a:cubicBezTo>
                  <a:cubicBezTo>
                    <a:pt x="9" y="8"/>
                    <a:pt x="9" y="8"/>
                    <a:pt x="9" y="8"/>
                  </a:cubicBezTo>
                  <a:cubicBezTo>
                    <a:pt x="51" y="16"/>
                    <a:pt x="51" y="16"/>
                    <a:pt x="51" y="16"/>
                  </a:cubicBezTo>
                  <a:cubicBezTo>
                    <a:pt x="53" y="13"/>
                    <a:pt x="53" y="13"/>
                    <a:pt x="53" y="13"/>
                  </a:cubicBezTo>
                  <a:cubicBezTo>
                    <a:pt x="60" y="5"/>
                    <a:pt x="67" y="4"/>
                    <a:pt x="74" y="6"/>
                  </a:cubicBezTo>
                  <a:close/>
                  <a:moveTo>
                    <a:pt x="82" y="50"/>
                  </a:moveTo>
                  <a:cubicBezTo>
                    <a:pt x="74" y="42"/>
                    <a:pt x="74" y="42"/>
                    <a:pt x="74" y="42"/>
                  </a:cubicBezTo>
                  <a:cubicBezTo>
                    <a:pt x="72" y="44"/>
                    <a:pt x="72" y="44"/>
                    <a:pt x="72" y="44"/>
                  </a:cubicBezTo>
                  <a:cubicBezTo>
                    <a:pt x="76" y="57"/>
                    <a:pt x="76" y="57"/>
                    <a:pt x="76" y="57"/>
                  </a:cubicBezTo>
                  <a:cubicBezTo>
                    <a:pt x="82" y="50"/>
                    <a:pt x="82" y="50"/>
                    <a:pt x="82" y="50"/>
                  </a:cubicBezTo>
                  <a:close/>
                  <a:moveTo>
                    <a:pt x="29" y="0"/>
                  </a:moveTo>
                  <a:cubicBezTo>
                    <a:pt x="23" y="7"/>
                    <a:pt x="23" y="7"/>
                    <a:pt x="23" y="7"/>
                  </a:cubicBezTo>
                  <a:cubicBezTo>
                    <a:pt x="36" y="10"/>
                    <a:pt x="36" y="10"/>
                    <a:pt x="36" y="10"/>
                  </a:cubicBezTo>
                  <a:cubicBezTo>
                    <a:pt x="37" y="8"/>
                    <a:pt x="37" y="8"/>
                    <a:pt x="37" y="8"/>
                  </a:cubicBezTo>
                  <a:lnTo>
                    <a:pt x="29" y="0"/>
                  </a:lnTo>
                  <a:close/>
                </a:path>
              </a:pathLst>
            </a:custGeom>
            <a:solidFill>
              <a:schemeClr val="bg2"/>
            </a:solidFill>
            <a:ln>
              <a:noFill/>
            </a:ln>
            <a:extLst/>
          </p:spPr>
          <p:txBody>
            <a:bodyPr vert="horz" wrap="square" lIns="91429" tIns="45716" rIns="91429" bIns="45716"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0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3" name="Freeform 154"/>
            <p:cNvSpPr>
              <a:spLocks noEditPoints="1"/>
            </p:cNvSpPr>
            <p:nvPr/>
          </p:nvSpPr>
          <p:spPr bwMode="auto">
            <a:xfrm>
              <a:off x="8262006" y="3187331"/>
              <a:ext cx="237999" cy="288180"/>
            </a:xfrm>
            <a:custGeom>
              <a:avLst/>
              <a:gdLst>
                <a:gd name="T0" fmla="*/ 0 w 77"/>
                <a:gd name="T1" fmla="*/ 85 h 93"/>
                <a:gd name="T2" fmla="*/ 30 w 77"/>
                <a:gd name="T3" fmla="*/ 20 h 93"/>
                <a:gd name="T4" fmla="*/ 38 w 77"/>
                <a:gd name="T5" fmla="*/ 26 h 93"/>
                <a:gd name="T6" fmla="*/ 39 w 77"/>
                <a:gd name="T7" fmla="*/ 27 h 93"/>
                <a:gd name="T8" fmla="*/ 39 w 77"/>
                <a:gd name="T9" fmla="*/ 27 h 93"/>
                <a:gd name="T10" fmla="*/ 40 w 77"/>
                <a:gd name="T11" fmla="*/ 27 h 93"/>
                <a:gd name="T12" fmla="*/ 40 w 77"/>
                <a:gd name="T13" fmla="*/ 28 h 93"/>
                <a:gd name="T14" fmla="*/ 40 w 77"/>
                <a:gd name="T15" fmla="*/ 28 h 93"/>
                <a:gd name="T16" fmla="*/ 41 w 77"/>
                <a:gd name="T17" fmla="*/ 28 h 93"/>
                <a:gd name="T18" fmla="*/ 41 w 77"/>
                <a:gd name="T19" fmla="*/ 29 h 93"/>
                <a:gd name="T20" fmla="*/ 42 w 77"/>
                <a:gd name="T21" fmla="*/ 29 h 93"/>
                <a:gd name="T22" fmla="*/ 42 w 77"/>
                <a:gd name="T23" fmla="*/ 29 h 93"/>
                <a:gd name="T24" fmla="*/ 43 w 77"/>
                <a:gd name="T25" fmla="*/ 29 h 93"/>
                <a:gd name="T26" fmla="*/ 43 w 77"/>
                <a:gd name="T27" fmla="*/ 30 h 93"/>
                <a:gd name="T28" fmla="*/ 43 w 77"/>
                <a:gd name="T29" fmla="*/ 30 h 93"/>
                <a:gd name="T30" fmla="*/ 48 w 77"/>
                <a:gd name="T31" fmla="*/ 33 h 93"/>
                <a:gd name="T32" fmla="*/ 48 w 77"/>
                <a:gd name="T33" fmla="*/ 33 h 93"/>
                <a:gd name="T34" fmla="*/ 49 w 77"/>
                <a:gd name="T35" fmla="*/ 34 h 93"/>
                <a:gd name="T36" fmla="*/ 49 w 77"/>
                <a:gd name="T37" fmla="*/ 34 h 93"/>
                <a:gd name="T38" fmla="*/ 50 w 77"/>
                <a:gd name="T39" fmla="*/ 34 h 93"/>
                <a:gd name="T40" fmla="*/ 50 w 77"/>
                <a:gd name="T41" fmla="*/ 35 h 93"/>
                <a:gd name="T42" fmla="*/ 50 w 77"/>
                <a:gd name="T43" fmla="*/ 35 h 93"/>
                <a:gd name="T44" fmla="*/ 51 w 77"/>
                <a:gd name="T45" fmla="*/ 35 h 93"/>
                <a:gd name="T46" fmla="*/ 51 w 77"/>
                <a:gd name="T47" fmla="*/ 36 h 93"/>
                <a:gd name="T48" fmla="*/ 52 w 77"/>
                <a:gd name="T49" fmla="*/ 36 h 93"/>
                <a:gd name="T50" fmla="*/ 52 w 77"/>
                <a:gd name="T51" fmla="*/ 36 h 93"/>
                <a:gd name="T52" fmla="*/ 53 w 77"/>
                <a:gd name="T53" fmla="*/ 37 h 93"/>
                <a:gd name="T54" fmla="*/ 53 w 77"/>
                <a:gd name="T55" fmla="*/ 37 h 93"/>
                <a:gd name="T56" fmla="*/ 48 w 77"/>
                <a:gd name="T57" fmla="*/ 79 h 93"/>
                <a:gd name="T58" fmla="*/ 7 w 77"/>
                <a:gd name="T59" fmla="*/ 91 h 93"/>
                <a:gd name="T60" fmla="*/ 35 w 77"/>
                <a:gd name="T61" fmla="*/ 64 h 93"/>
                <a:gd name="T62" fmla="*/ 19 w 77"/>
                <a:gd name="T63" fmla="*/ 53 h 93"/>
                <a:gd name="T64" fmla="*/ 3 w 77"/>
                <a:gd name="T65" fmla="*/ 88 h 93"/>
                <a:gd name="T66" fmla="*/ 73 w 77"/>
                <a:gd name="T67" fmla="*/ 93 h 93"/>
                <a:gd name="T68" fmla="*/ 54 w 77"/>
                <a:gd name="T69" fmla="*/ 83 h 93"/>
                <a:gd name="T70" fmla="*/ 69 w 77"/>
                <a:gd name="T71" fmla="*/ 42 h 93"/>
                <a:gd name="T72" fmla="*/ 34 w 77"/>
                <a:gd name="T73" fmla="*/ 0 h 93"/>
                <a:gd name="T74" fmla="*/ 69 w 77"/>
                <a:gd name="T75" fmla="*/ 42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7" h="93">
                  <a:moveTo>
                    <a:pt x="3" y="88"/>
                  </a:moveTo>
                  <a:cubicBezTo>
                    <a:pt x="2" y="87"/>
                    <a:pt x="1" y="86"/>
                    <a:pt x="0" y="85"/>
                  </a:cubicBezTo>
                  <a:cubicBezTo>
                    <a:pt x="0" y="72"/>
                    <a:pt x="0" y="58"/>
                    <a:pt x="0" y="45"/>
                  </a:cubicBezTo>
                  <a:cubicBezTo>
                    <a:pt x="12" y="40"/>
                    <a:pt x="21" y="32"/>
                    <a:pt x="30" y="20"/>
                  </a:cubicBezTo>
                  <a:cubicBezTo>
                    <a:pt x="38" y="26"/>
                    <a:pt x="38" y="26"/>
                    <a:pt x="38" y="26"/>
                  </a:cubicBezTo>
                  <a:cubicBezTo>
                    <a:pt x="38" y="26"/>
                    <a:pt x="38" y="26"/>
                    <a:pt x="38" y="26"/>
                  </a:cubicBezTo>
                  <a:cubicBezTo>
                    <a:pt x="38" y="27"/>
                    <a:pt x="38" y="27"/>
                    <a:pt x="38" y="27"/>
                  </a:cubicBezTo>
                  <a:cubicBezTo>
                    <a:pt x="39" y="27"/>
                    <a:pt x="39" y="27"/>
                    <a:pt x="39" y="27"/>
                  </a:cubicBezTo>
                  <a:cubicBezTo>
                    <a:pt x="39" y="27"/>
                    <a:pt x="39" y="27"/>
                    <a:pt x="39" y="27"/>
                  </a:cubicBezTo>
                  <a:cubicBezTo>
                    <a:pt x="39" y="27"/>
                    <a:pt x="39" y="27"/>
                    <a:pt x="39" y="27"/>
                  </a:cubicBezTo>
                  <a:cubicBezTo>
                    <a:pt x="39" y="27"/>
                    <a:pt x="39" y="27"/>
                    <a:pt x="39" y="27"/>
                  </a:cubicBezTo>
                  <a:cubicBezTo>
                    <a:pt x="40" y="27"/>
                    <a:pt x="40" y="27"/>
                    <a:pt x="40" y="27"/>
                  </a:cubicBezTo>
                  <a:cubicBezTo>
                    <a:pt x="40" y="27"/>
                    <a:pt x="40" y="27"/>
                    <a:pt x="40" y="27"/>
                  </a:cubicBezTo>
                  <a:cubicBezTo>
                    <a:pt x="40" y="28"/>
                    <a:pt x="40" y="28"/>
                    <a:pt x="40" y="28"/>
                  </a:cubicBezTo>
                  <a:cubicBezTo>
                    <a:pt x="40" y="28"/>
                    <a:pt x="40" y="28"/>
                    <a:pt x="40" y="28"/>
                  </a:cubicBezTo>
                  <a:cubicBezTo>
                    <a:pt x="40" y="28"/>
                    <a:pt x="40" y="28"/>
                    <a:pt x="40" y="28"/>
                  </a:cubicBezTo>
                  <a:cubicBezTo>
                    <a:pt x="41" y="28"/>
                    <a:pt x="41" y="28"/>
                    <a:pt x="41" y="28"/>
                  </a:cubicBezTo>
                  <a:cubicBezTo>
                    <a:pt x="41" y="28"/>
                    <a:pt x="41" y="28"/>
                    <a:pt x="41" y="28"/>
                  </a:cubicBezTo>
                  <a:cubicBezTo>
                    <a:pt x="41" y="28"/>
                    <a:pt x="41" y="28"/>
                    <a:pt x="41" y="28"/>
                  </a:cubicBezTo>
                  <a:cubicBezTo>
                    <a:pt x="41" y="29"/>
                    <a:pt x="41" y="29"/>
                    <a:pt x="41" y="29"/>
                  </a:cubicBezTo>
                  <a:cubicBezTo>
                    <a:pt x="42" y="29"/>
                    <a:pt x="42" y="29"/>
                    <a:pt x="42" y="29"/>
                  </a:cubicBezTo>
                  <a:cubicBezTo>
                    <a:pt x="42" y="29"/>
                    <a:pt x="42" y="29"/>
                    <a:pt x="42" y="29"/>
                  </a:cubicBezTo>
                  <a:cubicBezTo>
                    <a:pt x="42" y="29"/>
                    <a:pt x="42" y="29"/>
                    <a:pt x="42" y="29"/>
                  </a:cubicBezTo>
                  <a:cubicBezTo>
                    <a:pt x="42" y="29"/>
                    <a:pt x="42" y="29"/>
                    <a:pt x="42" y="29"/>
                  </a:cubicBezTo>
                  <a:cubicBezTo>
                    <a:pt x="42" y="29"/>
                    <a:pt x="42" y="29"/>
                    <a:pt x="42" y="29"/>
                  </a:cubicBezTo>
                  <a:cubicBezTo>
                    <a:pt x="43" y="29"/>
                    <a:pt x="43" y="29"/>
                    <a:pt x="43" y="29"/>
                  </a:cubicBezTo>
                  <a:cubicBezTo>
                    <a:pt x="43" y="30"/>
                    <a:pt x="43" y="30"/>
                    <a:pt x="43" y="30"/>
                  </a:cubicBezTo>
                  <a:cubicBezTo>
                    <a:pt x="43" y="30"/>
                    <a:pt x="43" y="30"/>
                    <a:pt x="43" y="30"/>
                  </a:cubicBezTo>
                  <a:cubicBezTo>
                    <a:pt x="43" y="30"/>
                    <a:pt x="43" y="30"/>
                    <a:pt x="43" y="30"/>
                  </a:cubicBezTo>
                  <a:cubicBezTo>
                    <a:pt x="43" y="30"/>
                    <a:pt x="43" y="30"/>
                    <a:pt x="43" y="30"/>
                  </a:cubicBezTo>
                  <a:cubicBezTo>
                    <a:pt x="44" y="30"/>
                    <a:pt x="44" y="30"/>
                    <a:pt x="44" y="30"/>
                  </a:cubicBezTo>
                  <a:cubicBezTo>
                    <a:pt x="48" y="33"/>
                    <a:pt x="48" y="33"/>
                    <a:pt x="48" y="33"/>
                  </a:cubicBezTo>
                  <a:cubicBezTo>
                    <a:pt x="48" y="33"/>
                    <a:pt x="48" y="33"/>
                    <a:pt x="48" y="33"/>
                  </a:cubicBezTo>
                  <a:cubicBezTo>
                    <a:pt x="48" y="33"/>
                    <a:pt x="48" y="33"/>
                    <a:pt x="48" y="33"/>
                  </a:cubicBezTo>
                  <a:cubicBezTo>
                    <a:pt x="48" y="34"/>
                    <a:pt x="48" y="34"/>
                    <a:pt x="48" y="34"/>
                  </a:cubicBezTo>
                  <a:cubicBezTo>
                    <a:pt x="49" y="34"/>
                    <a:pt x="49" y="34"/>
                    <a:pt x="49" y="34"/>
                  </a:cubicBezTo>
                  <a:cubicBezTo>
                    <a:pt x="49" y="34"/>
                    <a:pt x="49" y="34"/>
                    <a:pt x="49" y="34"/>
                  </a:cubicBezTo>
                  <a:cubicBezTo>
                    <a:pt x="49" y="34"/>
                    <a:pt x="49" y="34"/>
                    <a:pt x="49" y="34"/>
                  </a:cubicBezTo>
                  <a:cubicBezTo>
                    <a:pt x="49" y="34"/>
                    <a:pt x="49" y="34"/>
                    <a:pt x="49" y="34"/>
                  </a:cubicBezTo>
                  <a:cubicBezTo>
                    <a:pt x="50" y="34"/>
                    <a:pt x="50" y="34"/>
                    <a:pt x="50" y="34"/>
                  </a:cubicBezTo>
                  <a:cubicBezTo>
                    <a:pt x="50" y="35"/>
                    <a:pt x="50" y="35"/>
                    <a:pt x="50" y="35"/>
                  </a:cubicBezTo>
                  <a:cubicBezTo>
                    <a:pt x="50" y="35"/>
                    <a:pt x="50" y="35"/>
                    <a:pt x="50" y="35"/>
                  </a:cubicBezTo>
                  <a:cubicBezTo>
                    <a:pt x="50" y="35"/>
                    <a:pt x="50" y="35"/>
                    <a:pt x="50" y="35"/>
                  </a:cubicBezTo>
                  <a:cubicBezTo>
                    <a:pt x="50" y="35"/>
                    <a:pt x="50" y="35"/>
                    <a:pt x="50" y="35"/>
                  </a:cubicBezTo>
                  <a:cubicBezTo>
                    <a:pt x="51" y="35"/>
                    <a:pt x="51" y="35"/>
                    <a:pt x="51" y="35"/>
                  </a:cubicBezTo>
                  <a:cubicBezTo>
                    <a:pt x="51" y="35"/>
                    <a:pt x="51" y="35"/>
                    <a:pt x="51" y="35"/>
                  </a:cubicBezTo>
                  <a:cubicBezTo>
                    <a:pt x="51" y="35"/>
                    <a:pt x="51" y="35"/>
                    <a:pt x="51" y="35"/>
                  </a:cubicBezTo>
                  <a:cubicBezTo>
                    <a:pt x="51" y="36"/>
                    <a:pt x="51" y="36"/>
                    <a:pt x="51" y="36"/>
                  </a:cubicBezTo>
                  <a:cubicBezTo>
                    <a:pt x="52" y="36"/>
                    <a:pt x="52" y="36"/>
                    <a:pt x="52" y="36"/>
                  </a:cubicBezTo>
                  <a:cubicBezTo>
                    <a:pt x="52" y="36"/>
                    <a:pt x="52" y="36"/>
                    <a:pt x="52" y="36"/>
                  </a:cubicBezTo>
                  <a:cubicBezTo>
                    <a:pt x="52" y="36"/>
                    <a:pt x="52" y="36"/>
                    <a:pt x="52" y="36"/>
                  </a:cubicBezTo>
                  <a:cubicBezTo>
                    <a:pt x="52" y="36"/>
                    <a:pt x="52" y="36"/>
                    <a:pt x="52" y="36"/>
                  </a:cubicBezTo>
                  <a:cubicBezTo>
                    <a:pt x="52" y="36"/>
                    <a:pt x="52" y="36"/>
                    <a:pt x="52" y="36"/>
                  </a:cubicBezTo>
                  <a:cubicBezTo>
                    <a:pt x="53" y="37"/>
                    <a:pt x="53" y="37"/>
                    <a:pt x="53" y="37"/>
                  </a:cubicBezTo>
                  <a:cubicBezTo>
                    <a:pt x="53" y="37"/>
                    <a:pt x="53" y="37"/>
                    <a:pt x="53" y="37"/>
                  </a:cubicBezTo>
                  <a:cubicBezTo>
                    <a:pt x="53" y="37"/>
                    <a:pt x="53" y="37"/>
                    <a:pt x="53" y="37"/>
                  </a:cubicBezTo>
                  <a:cubicBezTo>
                    <a:pt x="62" y="43"/>
                    <a:pt x="62" y="43"/>
                    <a:pt x="62" y="43"/>
                  </a:cubicBezTo>
                  <a:cubicBezTo>
                    <a:pt x="53" y="55"/>
                    <a:pt x="49" y="67"/>
                    <a:pt x="48" y="79"/>
                  </a:cubicBezTo>
                  <a:cubicBezTo>
                    <a:pt x="36" y="84"/>
                    <a:pt x="23" y="88"/>
                    <a:pt x="11" y="93"/>
                  </a:cubicBezTo>
                  <a:cubicBezTo>
                    <a:pt x="9" y="92"/>
                    <a:pt x="8" y="91"/>
                    <a:pt x="7" y="91"/>
                  </a:cubicBezTo>
                  <a:cubicBezTo>
                    <a:pt x="23" y="68"/>
                    <a:pt x="23" y="68"/>
                    <a:pt x="23" y="68"/>
                  </a:cubicBezTo>
                  <a:cubicBezTo>
                    <a:pt x="27" y="69"/>
                    <a:pt x="32" y="68"/>
                    <a:pt x="35" y="64"/>
                  </a:cubicBezTo>
                  <a:cubicBezTo>
                    <a:pt x="38" y="60"/>
                    <a:pt x="37" y="54"/>
                    <a:pt x="32" y="51"/>
                  </a:cubicBezTo>
                  <a:cubicBezTo>
                    <a:pt x="28" y="47"/>
                    <a:pt x="22" y="49"/>
                    <a:pt x="19" y="53"/>
                  </a:cubicBezTo>
                  <a:cubicBezTo>
                    <a:pt x="16" y="57"/>
                    <a:pt x="16" y="62"/>
                    <a:pt x="19" y="65"/>
                  </a:cubicBezTo>
                  <a:cubicBezTo>
                    <a:pt x="3" y="88"/>
                    <a:pt x="3" y="88"/>
                    <a:pt x="3" y="88"/>
                  </a:cubicBezTo>
                  <a:close/>
                  <a:moveTo>
                    <a:pt x="27" y="93"/>
                  </a:moveTo>
                  <a:cubicBezTo>
                    <a:pt x="73" y="93"/>
                    <a:pt x="73" y="93"/>
                    <a:pt x="73" y="93"/>
                  </a:cubicBezTo>
                  <a:cubicBezTo>
                    <a:pt x="73" y="83"/>
                    <a:pt x="73" y="83"/>
                    <a:pt x="73" y="83"/>
                  </a:cubicBezTo>
                  <a:cubicBezTo>
                    <a:pt x="54" y="83"/>
                    <a:pt x="54" y="83"/>
                    <a:pt x="54" y="83"/>
                  </a:cubicBezTo>
                  <a:cubicBezTo>
                    <a:pt x="27" y="93"/>
                    <a:pt x="27" y="93"/>
                    <a:pt x="27" y="93"/>
                  </a:cubicBezTo>
                  <a:close/>
                  <a:moveTo>
                    <a:pt x="69" y="42"/>
                  </a:moveTo>
                  <a:cubicBezTo>
                    <a:pt x="77" y="31"/>
                    <a:pt x="77" y="31"/>
                    <a:pt x="77" y="31"/>
                  </a:cubicBezTo>
                  <a:cubicBezTo>
                    <a:pt x="34" y="0"/>
                    <a:pt x="34" y="0"/>
                    <a:pt x="34" y="0"/>
                  </a:cubicBezTo>
                  <a:cubicBezTo>
                    <a:pt x="26" y="12"/>
                    <a:pt x="26" y="12"/>
                    <a:pt x="26" y="12"/>
                  </a:cubicBezTo>
                  <a:lnTo>
                    <a:pt x="69" y="42"/>
                  </a:lnTo>
                  <a:close/>
                </a:path>
              </a:pathLst>
            </a:custGeom>
            <a:solidFill>
              <a:schemeClr val="bg2"/>
            </a:solidFill>
            <a:ln>
              <a:noFill/>
            </a:ln>
            <a:extLst/>
          </p:spPr>
          <p:txBody>
            <a:bodyPr vert="horz" wrap="square" lIns="91429" tIns="45716" rIns="91429" bIns="45716"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0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4" name="Freeform 155"/>
            <p:cNvSpPr>
              <a:spLocks noEditPoints="1"/>
            </p:cNvSpPr>
            <p:nvPr/>
          </p:nvSpPr>
          <p:spPr bwMode="auto">
            <a:xfrm>
              <a:off x="3855843" y="4017374"/>
              <a:ext cx="338245" cy="424345"/>
            </a:xfrm>
            <a:custGeom>
              <a:avLst/>
              <a:gdLst>
                <a:gd name="T0" fmla="*/ 228 w 228"/>
                <a:gd name="T1" fmla="*/ 76 h 286"/>
                <a:gd name="T2" fmla="*/ 186 w 228"/>
                <a:gd name="T3" fmla="*/ 103 h 286"/>
                <a:gd name="T4" fmla="*/ 0 w 228"/>
                <a:gd name="T5" fmla="*/ 76 h 286"/>
                <a:gd name="T6" fmla="*/ 65 w 228"/>
                <a:gd name="T7" fmla="*/ 278 h 286"/>
                <a:gd name="T8" fmla="*/ 72 w 228"/>
                <a:gd name="T9" fmla="*/ 282 h 286"/>
                <a:gd name="T10" fmla="*/ 153 w 228"/>
                <a:gd name="T11" fmla="*/ 282 h 286"/>
                <a:gd name="T12" fmla="*/ 160 w 228"/>
                <a:gd name="T13" fmla="*/ 278 h 286"/>
                <a:gd name="T14" fmla="*/ 212 w 228"/>
                <a:gd name="T15" fmla="*/ 147 h 286"/>
                <a:gd name="T16" fmla="*/ 165 w 228"/>
                <a:gd name="T17" fmla="*/ 169 h 286"/>
                <a:gd name="T18" fmla="*/ 176 w 228"/>
                <a:gd name="T19" fmla="*/ 174 h 286"/>
                <a:gd name="T20" fmla="*/ 180 w 228"/>
                <a:gd name="T21" fmla="*/ 191 h 286"/>
                <a:gd name="T22" fmla="*/ 176 w 228"/>
                <a:gd name="T23" fmla="*/ 201 h 286"/>
                <a:gd name="T24" fmla="*/ 148 w 228"/>
                <a:gd name="T25" fmla="*/ 206 h 286"/>
                <a:gd name="T26" fmla="*/ 137 w 228"/>
                <a:gd name="T27" fmla="*/ 201 h 286"/>
                <a:gd name="T28" fmla="*/ 133 w 228"/>
                <a:gd name="T29" fmla="*/ 184 h 286"/>
                <a:gd name="T30" fmla="*/ 137 w 228"/>
                <a:gd name="T31" fmla="*/ 174 h 286"/>
                <a:gd name="T32" fmla="*/ 165 w 228"/>
                <a:gd name="T33" fmla="*/ 178 h 286"/>
                <a:gd name="T34" fmla="*/ 172 w 228"/>
                <a:gd name="T35" fmla="*/ 184 h 286"/>
                <a:gd name="T36" fmla="*/ 170 w 228"/>
                <a:gd name="T37" fmla="*/ 195 h 286"/>
                <a:gd name="T38" fmla="*/ 165 w 228"/>
                <a:gd name="T39" fmla="*/ 197 h 286"/>
                <a:gd name="T40" fmla="*/ 143 w 228"/>
                <a:gd name="T41" fmla="*/ 195 h 286"/>
                <a:gd name="T42" fmla="*/ 141 w 228"/>
                <a:gd name="T43" fmla="*/ 191 h 286"/>
                <a:gd name="T44" fmla="*/ 143 w 228"/>
                <a:gd name="T45" fmla="*/ 180 h 286"/>
                <a:gd name="T46" fmla="*/ 148 w 228"/>
                <a:gd name="T47" fmla="*/ 178 h 286"/>
                <a:gd name="T48" fmla="*/ 60 w 228"/>
                <a:gd name="T49" fmla="*/ 170 h 286"/>
                <a:gd name="T50" fmla="*/ 96 w 228"/>
                <a:gd name="T51" fmla="*/ 183 h 286"/>
                <a:gd name="T52" fmla="*/ 82 w 228"/>
                <a:gd name="T53" fmla="*/ 205 h 286"/>
                <a:gd name="T54" fmla="*/ 46 w 228"/>
                <a:gd name="T55" fmla="*/ 192 h 286"/>
                <a:gd name="T56" fmla="*/ 60 w 228"/>
                <a:gd name="T57" fmla="*/ 170 h 286"/>
                <a:gd name="T58" fmla="*/ 39 w 228"/>
                <a:gd name="T59" fmla="*/ 139 h 286"/>
                <a:gd name="T60" fmla="*/ 120 w 228"/>
                <a:gd name="T61" fmla="*/ 157 h 286"/>
                <a:gd name="T62" fmla="*/ 114 w 228"/>
                <a:gd name="T63" fmla="*/ 158 h 286"/>
                <a:gd name="T64" fmla="*/ 139 w 228"/>
                <a:gd name="T65" fmla="*/ 158 h 286"/>
                <a:gd name="T66" fmla="*/ 186 w 228"/>
                <a:gd name="T67" fmla="*/ 140 h 286"/>
                <a:gd name="T68" fmla="*/ 139 w 228"/>
                <a:gd name="T69" fmla="*/ 158 h 286"/>
                <a:gd name="T70" fmla="*/ 145 w 228"/>
                <a:gd name="T71" fmla="*/ 257 h 286"/>
                <a:gd name="T72" fmla="*/ 119 w 228"/>
                <a:gd name="T73" fmla="*/ 258 h 286"/>
                <a:gd name="T74" fmla="*/ 97 w 228"/>
                <a:gd name="T75" fmla="*/ 258 h 286"/>
                <a:gd name="T76" fmla="*/ 80 w 228"/>
                <a:gd name="T77" fmla="*/ 256 h 286"/>
                <a:gd name="T78" fmla="*/ 97 w 228"/>
                <a:gd name="T79" fmla="*/ 217 h 286"/>
                <a:gd name="T80" fmla="*/ 100 w 228"/>
                <a:gd name="T81" fmla="*/ 215 h 286"/>
                <a:gd name="T82" fmla="*/ 119 w 228"/>
                <a:gd name="T83" fmla="*/ 199 h 286"/>
                <a:gd name="T84" fmla="*/ 129 w 228"/>
                <a:gd name="T85" fmla="*/ 217 h 286"/>
                <a:gd name="T86" fmla="*/ 169 w 228"/>
                <a:gd name="T87" fmla="*/ 217 h 286"/>
                <a:gd name="T88" fmla="*/ 187 w 228"/>
                <a:gd name="T89" fmla="*/ 166 h 286"/>
                <a:gd name="T90" fmla="*/ 134 w 228"/>
                <a:gd name="T91" fmla="*/ 209 h 286"/>
                <a:gd name="T92" fmla="*/ 124 w 228"/>
                <a:gd name="T93" fmla="*/ 191 h 286"/>
                <a:gd name="T94" fmla="*/ 107 w 228"/>
                <a:gd name="T95" fmla="*/ 191 h 286"/>
                <a:gd name="T96" fmla="*/ 103 w 228"/>
                <a:gd name="T97" fmla="*/ 193 h 286"/>
                <a:gd name="T98" fmla="*/ 41 w 228"/>
                <a:gd name="T99" fmla="*/ 209 h 286"/>
                <a:gd name="T100" fmla="*/ 114 w 228"/>
                <a:gd name="T101" fmla="*/ 166 h 2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28" h="286">
                  <a:moveTo>
                    <a:pt x="212" y="147"/>
                  </a:moveTo>
                  <a:cubicBezTo>
                    <a:pt x="228" y="76"/>
                    <a:pt x="228" y="76"/>
                    <a:pt x="228" y="76"/>
                  </a:cubicBezTo>
                  <a:cubicBezTo>
                    <a:pt x="221" y="77"/>
                    <a:pt x="213" y="78"/>
                    <a:pt x="206" y="77"/>
                  </a:cubicBezTo>
                  <a:cubicBezTo>
                    <a:pt x="186" y="103"/>
                    <a:pt x="186" y="103"/>
                    <a:pt x="186" y="103"/>
                  </a:cubicBezTo>
                  <a:cubicBezTo>
                    <a:pt x="184" y="74"/>
                    <a:pt x="184" y="74"/>
                    <a:pt x="184" y="74"/>
                  </a:cubicBezTo>
                  <a:cubicBezTo>
                    <a:pt x="123" y="57"/>
                    <a:pt x="64" y="0"/>
                    <a:pt x="0" y="76"/>
                  </a:cubicBezTo>
                  <a:cubicBezTo>
                    <a:pt x="5" y="102"/>
                    <a:pt x="19" y="187"/>
                    <a:pt x="27" y="211"/>
                  </a:cubicBezTo>
                  <a:cubicBezTo>
                    <a:pt x="35" y="238"/>
                    <a:pt x="48" y="260"/>
                    <a:pt x="65" y="278"/>
                  </a:cubicBezTo>
                  <a:cubicBezTo>
                    <a:pt x="68" y="281"/>
                    <a:pt x="68" y="281"/>
                    <a:pt x="68" y="281"/>
                  </a:cubicBezTo>
                  <a:cubicBezTo>
                    <a:pt x="72" y="282"/>
                    <a:pt x="72" y="282"/>
                    <a:pt x="72" y="282"/>
                  </a:cubicBezTo>
                  <a:cubicBezTo>
                    <a:pt x="80" y="283"/>
                    <a:pt x="87" y="284"/>
                    <a:pt x="95" y="284"/>
                  </a:cubicBezTo>
                  <a:cubicBezTo>
                    <a:pt x="114" y="286"/>
                    <a:pt x="132" y="285"/>
                    <a:pt x="153" y="282"/>
                  </a:cubicBezTo>
                  <a:cubicBezTo>
                    <a:pt x="158" y="281"/>
                    <a:pt x="158" y="281"/>
                    <a:pt x="158" y="281"/>
                  </a:cubicBezTo>
                  <a:cubicBezTo>
                    <a:pt x="160" y="278"/>
                    <a:pt x="160" y="278"/>
                    <a:pt x="160" y="278"/>
                  </a:cubicBezTo>
                  <a:cubicBezTo>
                    <a:pt x="177" y="261"/>
                    <a:pt x="190" y="238"/>
                    <a:pt x="199" y="211"/>
                  </a:cubicBezTo>
                  <a:cubicBezTo>
                    <a:pt x="206" y="192"/>
                    <a:pt x="210" y="170"/>
                    <a:pt x="212" y="147"/>
                  </a:cubicBezTo>
                  <a:close/>
                  <a:moveTo>
                    <a:pt x="148" y="169"/>
                  </a:moveTo>
                  <a:cubicBezTo>
                    <a:pt x="165" y="169"/>
                    <a:pt x="165" y="169"/>
                    <a:pt x="165" y="169"/>
                  </a:cubicBezTo>
                  <a:cubicBezTo>
                    <a:pt x="169" y="169"/>
                    <a:pt x="173" y="171"/>
                    <a:pt x="176" y="174"/>
                  </a:cubicBezTo>
                  <a:cubicBezTo>
                    <a:pt x="176" y="174"/>
                    <a:pt x="176" y="174"/>
                    <a:pt x="176" y="174"/>
                  </a:cubicBezTo>
                  <a:cubicBezTo>
                    <a:pt x="179" y="177"/>
                    <a:pt x="180" y="180"/>
                    <a:pt x="180" y="184"/>
                  </a:cubicBezTo>
                  <a:cubicBezTo>
                    <a:pt x="180" y="191"/>
                    <a:pt x="180" y="191"/>
                    <a:pt x="180" y="191"/>
                  </a:cubicBezTo>
                  <a:cubicBezTo>
                    <a:pt x="180" y="195"/>
                    <a:pt x="179" y="199"/>
                    <a:pt x="176" y="201"/>
                  </a:cubicBezTo>
                  <a:cubicBezTo>
                    <a:pt x="176" y="201"/>
                    <a:pt x="176" y="201"/>
                    <a:pt x="176" y="201"/>
                  </a:cubicBezTo>
                  <a:cubicBezTo>
                    <a:pt x="173" y="204"/>
                    <a:pt x="169" y="206"/>
                    <a:pt x="165" y="206"/>
                  </a:cubicBezTo>
                  <a:cubicBezTo>
                    <a:pt x="148" y="206"/>
                    <a:pt x="148" y="206"/>
                    <a:pt x="148" y="206"/>
                  </a:cubicBezTo>
                  <a:cubicBezTo>
                    <a:pt x="144" y="206"/>
                    <a:pt x="140" y="204"/>
                    <a:pt x="137" y="201"/>
                  </a:cubicBezTo>
                  <a:cubicBezTo>
                    <a:pt x="137" y="201"/>
                    <a:pt x="137" y="201"/>
                    <a:pt x="137" y="201"/>
                  </a:cubicBezTo>
                  <a:cubicBezTo>
                    <a:pt x="135" y="198"/>
                    <a:pt x="133" y="195"/>
                    <a:pt x="133" y="191"/>
                  </a:cubicBezTo>
                  <a:cubicBezTo>
                    <a:pt x="133" y="184"/>
                    <a:pt x="133" y="184"/>
                    <a:pt x="133" y="184"/>
                  </a:cubicBezTo>
                  <a:cubicBezTo>
                    <a:pt x="133" y="180"/>
                    <a:pt x="135" y="177"/>
                    <a:pt x="137" y="174"/>
                  </a:cubicBezTo>
                  <a:cubicBezTo>
                    <a:pt x="137" y="174"/>
                    <a:pt x="137" y="174"/>
                    <a:pt x="137" y="174"/>
                  </a:cubicBezTo>
                  <a:cubicBezTo>
                    <a:pt x="140" y="171"/>
                    <a:pt x="144" y="169"/>
                    <a:pt x="148" y="169"/>
                  </a:cubicBezTo>
                  <a:close/>
                  <a:moveTo>
                    <a:pt x="165" y="178"/>
                  </a:moveTo>
                  <a:cubicBezTo>
                    <a:pt x="167" y="178"/>
                    <a:pt x="169" y="179"/>
                    <a:pt x="170" y="180"/>
                  </a:cubicBezTo>
                  <a:cubicBezTo>
                    <a:pt x="171" y="181"/>
                    <a:pt x="172" y="183"/>
                    <a:pt x="172" y="184"/>
                  </a:cubicBezTo>
                  <a:cubicBezTo>
                    <a:pt x="172" y="191"/>
                    <a:pt x="172" y="191"/>
                    <a:pt x="172" y="191"/>
                  </a:cubicBezTo>
                  <a:cubicBezTo>
                    <a:pt x="172" y="192"/>
                    <a:pt x="171" y="194"/>
                    <a:pt x="170" y="195"/>
                  </a:cubicBezTo>
                  <a:cubicBezTo>
                    <a:pt x="170" y="195"/>
                    <a:pt x="170" y="195"/>
                    <a:pt x="170" y="195"/>
                  </a:cubicBezTo>
                  <a:cubicBezTo>
                    <a:pt x="169" y="196"/>
                    <a:pt x="167" y="197"/>
                    <a:pt x="165" y="197"/>
                  </a:cubicBezTo>
                  <a:cubicBezTo>
                    <a:pt x="148" y="197"/>
                    <a:pt x="148" y="197"/>
                    <a:pt x="148" y="197"/>
                  </a:cubicBezTo>
                  <a:cubicBezTo>
                    <a:pt x="146" y="197"/>
                    <a:pt x="144" y="196"/>
                    <a:pt x="143" y="195"/>
                  </a:cubicBezTo>
                  <a:cubicBezTo>
                    <a:pt x="143" y="195"/>
                    <a:pt x="143" y="195"/>
                    <a:pt x="143" y="195"/>
                  </a:cubicBezTo>
                  <a:cubicBezTo>
                    <a:pt x="142" y="194"/>
                    <a:pt x="141" y="192"/>
                    <a:pt x="141" y="191"/>
                  </a:cubicBezTo>
                  <a:cubicBezTo>
                    <a:pt x="141" y="184"/>
                    <a:pt x="141" y="184"/>
                    <a:pt x="141" y="184"/>
                  </a:cubicBezTo>
                  <a:cubicBezTo>
                    <a:pt x="141" y="183"/>
                    <a:pt x="142" y="181"/>
                    <a:pt x="143" y="180"/>
                  </a:cubicBezTo>
                  <a:cubicBezTo>
                    <a:pt x="143" y="180"/>
                    <a:pt x="143" y="180"/>
                    <a:pt x="143" y="180"/>
                  </a:cubicBezTo>
                  <a:cubicBezTo>
                    <a:pt x="144" y="179"/>
                    <a:pt x="146" y="178"/>
                    <a:pt x="148" y="178"/>
                  </a:cubicBezTo>
                  <a:cubicBezTo>
                    <a:pt x="165" y="178"/>
                    <a:pt x="165" y="178"/>
                    <a:pt x="165" y="178"/>
                  </a:cubicBezTo>
                  <a:close/>
                  <a:moveTo>
                    <a:pt x="60" y="170"/>
                  </a:moveTo>
                  <a:cubicBezTo>
                    <a:pt x="82" y="170"/>
                    <a:pt x="82" y="170"/>
                    <a:pt x="82" y="170"/>
                  </a:cubicBezTo>
                  <a:cubicBezTo>
                    <a:pt x="90" y="170"/>
                    <a:pt x="96" y="176"/>
                    <a:pt x="96" y="183"/>
                  </a:cubicBezTo>
                  <a:cubicBezTo>
                    <a:pt x="96" y="192"/>
                    <a:pt x="96" y="192"/>
                    <a:pt x="96" y="192"/>
                  </a:cubicBezTo>
                  <a:cubicBezTo>
                    <a:pt x="96" y="199"/>
                    <a:pt x="90" y="205"/>
                    <a:pt x="82" y="205"/>
                  </a:cubicBezTo>
                  <a:cubicBezTo>
                    <a:pt x="60" y="205"/>
                    <a:pt x="60" y="205"/>
                    <a:pt x="60" y="205"/>
                  </a:cubicBezTo>
                  <a:cubicBezTo>
                    <a:pt x="52" y="205"/>
                    <a:pt x="46" y="199"/>
                    <a:pt x="46" y="192"/>
                  </a:cubicBezTo>
                  <a:cubicBezTo>
                    <a:pt x="46" y="183"/>
                    <a:pt x="46" y="183"/>
                    <a:pt x="46" y="183"/>
                  </a:cubicBezTo>
                  <a:cubicBezTo>
                    <a:pt x="46" y="176"/>
                    <a:pt x="52" y="170"/>
                    <a:pt x="60" y="170"/>
                  </a:cubicBezTo>
                  <a:close/>
                  <a:moveTo>
                    <a:pt x="41" y="158"/>
                  </a:moveTo>
                  <a:cubicBezTo>
                    <a:pt x="40" y="151"/>
                    <a:pt x="40" y="145"/>
                    <a:pt x="39" y="139"/>
                  </a:cubicBezTo>
                  <a:cubicBezTo>
                    <a:pt x="69" y="154"/>
                    <a:pt x="105" y="151"/>
                    <a:pt x="133" y="143"/>
                  </a:cubicBezTo>
                  <a:cubicBezTo>
                    <a:pt x="129" y="148"/>
                    <a:pt x="125" y="153"/>
                    <a:pt x="120" y="157"/>
                  </a:cubicBezTo>
                  <a:cubicBezTo>
                    <a:pt x="121" y="158"/>
                    <a:pt x="121" y="158"/>
                    <a:pt x="121" y="158"/>
                  </a:cubicBezTo>
                  <a:cubicBezTo>
                    <a:pt x="114" y="158"/>
                    <a:pt x="114" y="158"/>
                    <a:pt x="114" y="158"/>
                  </a:cubicBezTo>
                  <a:cubicBezTo>
                    <a:pt x="41" y="158"/>
                    <a:pt x="41" y="158"/>
                    <a:pt x="41" y="158"/>
                  </a:cubicBezTo>
                  <a:close/>
                  <a:moveTo>
                    <a:pt x="139" y="158"/>
                  </a:moveTo>
                  <a:cubicBezTo>
                    <a:pt x="151" y="153"/>
                    <a:pt x="164" y="145"/>
                    <a:pt x="169" y="134"/>
                  </a:cubicBezTo>
                  <a:cubicBezTo>
                    <a:pt x="173" y="133"/>
                    <a:pt x="183" y="140"/>
                    <a:pt x="186" y="140"/>
                  </a:cubicBezTo>
                  <a:cubicBezTo>
                    <a:pt x="186" y="145"/>
                    <a:pt x="185" y="151"/>
                    <a:pt x="185" y="158"/>
                  </a:cubicBezTo>
                  <a:cubicBezTo>
                    <a:pt x="139" y="158"/>
                    <a:pt x="139" y="158"/>
                    <a:pt x="139" y="158"/>
                  </a:cubicBezTo>
                  <a:close/>
                  <a:moveTo>
                    <a:pt x="169" y="217"/>
                  </a:moveTo>
                  <a:cubicBezTo>
                    <a:pt x="163" y="232"/>
                    <a:pt x="155" y="246"/>
                    <a:pt x="145" y="257"/>
                  </a:cubicBezTo>
                  <a:cubicBezTo>
                    <a:pt x="136" y="258"/>
                    <a:pt x="128" y="258"/>
                    <a:pt x="119" y="258"/>
                  </a:cubicBezTo>
                  <a:cubicBezTo>
                    <a:pt x="119" y="258"/>
                    <a:pt x="119" y="258"/>
                    <a:pt x="119" y="258"/>
                  </a:cubicBezTo>
                  <a:cubicBezTo>
                    <a:pt x="115" y="258"/>
                    <a:pt x="111" y="258"/>
                    <a:pt x="107" y="258"/>
                  </a:cubicBezTo>
                  <a:cubicBezTo>
                    <a:pt x="104" y="258"/>
                    <a:pt x="100" y="258"/>
                    <a:pt x="97" y="258"/>
                  </a:cubicBezTo>
                  <a:cubicBezTo>
                    <a:pt x="95" y="258"/>
                    <a:pt x="95" y="258"/>
                    <a:pt x="95" y="258"/>
                  </a:cubicBezTo>
                  <a:cubicBezTo>
                    <a:pt x="90" y="257"/>
                    <a:pt x="85" y="257"/>
                    <a:pt x="80" y="256"/>
                  </a:cubicBezTo>
                  <a:cubicBezTo>
                    <a:pt x="70" y="245"/>
                    <a:pt x="63" y="232"/>
                    <a:pt x="57" y="217"/>
                  </a:cubicBezTo>
                  <a:cubicBezTo>
                    <a:pt x="97" y="217"/>
                    <a:pt x="97" y="217"/>
                    <a:pt x="97" y="217"/>
                  </a:cubicBezTo>
                  <a:cubicBezTo>
                    <a:pt x="99" y="217"/>
                    <a:pt x="99" y="217"/>
                    <a:pt x="99" y="217"/>
                  </a:cubicBezTo>
                  <a:cubicBezTo>
                    <a:pt x="100" y="215"/>
                    <a:pt x="100" y="215"/>
                    <a:pt x="100" y="215"/>
                  </a:cubicBezTo>
                  <a:cubicBezTo>
                    <a:pt x="109" y="199"/>
                    <a:pt x="109" y="199"/>
                    <a:pt x="109" y="199"/>
                  </a:cubicBezTo>
                  <a:cubicBezTo>
                    <a:pt x="119" y="199"/>
                    <a:pt x="119" y="199"/>
                    <a:pt x="119" y="199"/>
                  </a:cubicBezTo>
                  <a:cubicBezTo>
                    <a:pt x="128" y="215"/>
                    <a:pt x="128" y="215"/>
                    <a:pt x="128" y="215"/>
                  </a:cubicBezTo>
                  <a:cubicBezTo>
                    <a:pt x="129" y="217"/>
                    <a:pt x="129" y="217"/>
                    <a:pt x="129" y="217"/>
                  </a:cubicBezTo>
                  <a:cubicBezTo>
                    <a:pt x="132" y="217"/>
                    <a:pt x="132" y="217"/>
                    <a:pt x="132" y="217"/>
                  </a:cubicBezTo>
                  <a:cubicBezTo>
                    <a:pt x="169" y="217"/>
                    <a:pt x="169" y="217"/>
                    <a:pt x="169" y="217"/>
                  </a:cubicBezTo>
                  <a:close/>
                  <a:moveTo>
                    <a:pt x="114" y="166"/>
                  </a:moveTo>
                  <a:cubicBezTo>
                    <a:pt x="187" y="166"/>
                    <a:pt x="187" y="166"/>
                    <a:pt x="187" y="166"/>
                  </a:cubicBezTo>
                  <a:cubicBezTo>
                    <a:pt x="187" y="209"/>
                    <a:pt x="187" y="209"/>
                    <a:pt x="187" y="209"/>
                  </a:cubicBezTo>
                  <a:cubicBezTo>
                    <a:pt x="134" y="209"/>
                    <a:pt x="134" y="209"/>
                    <a:pt x="134" y="209"/>
                  </a:cubicBezTo>
                  <a:cubicBezTo>
                    <a:pt x="125" y="193"/>
                    <a:pt x="125" y="193"/>
                    <a:pt x="125" y="193"/>
                  </a:cubicBezTo>
                  <a:cubicBezTo>
                    <a:pt x="124" y="191"/>
                    <a:pt x="124" y="191"/>
                    <a:pt x="124" y="191"/>
                  </a:cubicBezTo>
                  <a:cubicBezTo>
                    <a:pt x="121" y="191"/>
                    <a:pt x="121" y="191"/>
                    <a:pt x="121" y="191"/>
                  </a:cubicBezTo>
                  <a:cubicBezTo>
                    <a:pt x="107" y="191"/>
                    <a:pt x="107" y="191"/>
                    <a:pt x="107" y="191"/>
                  </a:cubicBezTo>
                  <a:cubicBezTo>
                    <a:pt x="105" y="191"/>
                    <a:pt x="105" y="191"/>
                    <a:pt x="105" y="191"/>
                  </a:cubicBezTo>
                  <a:cubicBezTo>
                    <a:pt x="103" y="193"/>
                    <a:pt x="103" y="193"/>
                    <a:pt x="103" y="193"/>
                  </a:cubicBezTo>
                  <a:cubicBezTo>
                    <a:pt x="94" y="209"/>
                    <a:pt x="94" y="209"/>
                    <a:pt x="94" y="209"/>
                  </a:cubicBezTo>
                  <a:cubicBezTo>
                    <a:pt x="41" y="209"/>
                    <a:pt x="41" y="209"/>
                    <a:pt x="41" y="209"/>
                  </a:cubicBezTo>
                  <a:cubicBezTo>
                    <a:pt x="41" y="166"/>
                    <a:pt x="41" y="166"/>
                    <a:pt x="41" y="166"/>
                  </a:cubicBezTo>
                  <a:lnTo>
                    <a:pt x="114" y="166"/>
                  </a:lnTo>
                  <a:close/>
                </a:path>
              </a:pathLst>
            </a:custGeom>
            <a:solidFill>
              <a:schemeClr val="bg2"/>
            </a:solidFill>
            <a:ln>
              <a:noFill/>
            </a:ln>
            <a:extLst/>
          </p:spPr>
          <p:txBody>
            <a:bodyPr vert="horz" wrap="square" lIns="91429" tIns="45716" rIns="91429" bIns="45716"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0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45" name="Rectangle 157"/>
          <p:cNvSpPr/>
          <p:nvPr/>
        </p:nvSpPr>
        <p:spPr>
          <a:xfrm>
            <a:off x="6378552" y="3765598"/>
            <a:ext cx="5160305" cy="31958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US" dirty="0">
              <a:sym typeface="Arial" panose="020B0604020202020204" pitchFamily="34" charset="0"/>
            </a:endParaRPr>
          </a:p>
        </p:txBody>
      </p:sp>
      <p:sp>
        <p:nvSpPr>
          <p:cNvPr id="46" name="Rectangle 158"/>
          <p:cNvSpPr/>
          <p:nvPr/>
        </p:nvSpPr>
        <p:spPr>
          <a:xfrm>
            <a:off x="6378550" y="3765598"/>
            <a:ext cx="2450595" cy="319580"/>
          </a:xfrm>
          <a:prstGeom prst="rect">
            <a:avLst/>
          </a:prstGeom>
          <a:solidFill>
            <a:srgbClr val="2CA8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US" dirty="0">
              <a:sym typeface="Arial" panose="020B0604020202020204" pitchFamily="34" charset="0"/>
            </a:endParaRPr>
          </a:p>
        </p:txBody>
      </p:sp>
      <p:sp>
        <p:nvSpPr>
          <p:cNvPr id="47" name="Content Placeholder 2"/>
          <p:cNvSpPr txBox="1">
            <a:spLocks/>
          </p:cNvSpPr>
          <p:nvPr/>
        </p:nvSpPr>
        <p:spPr>
          <a:xfrm>
            <a:off x="6515386" y="3784970"/>
            <a:ext cx="716812" cy="368290"/>
          </a:xfrm>
          <a:prstGeom prst="rect">
            <a:avLst/>
          </a:prstGeom>
          <a:noFill/>
        </p:spPr>
        <p:txBody>
          <a:bodyPr vert="horz" wrap="square" lIns="121907" tIns="60952" rIns="121907" bIns="60952"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just">
              <a:lnSpc>
                <a:spcPct val="120000"/>
              </a:lnSpc>
              <a:buNone/>
            </a:pPr>
            <a:r>
              <a:rPr lang="en-US" sz="1328">
                <a:solidFill>
                  <a:schemeClr val="bg1"/>
                </a:solidFill>
                <a:latin typeface="Agency FB" panose="020B0503020202020204" pitchFamily="34" charset="0"/>
                <a:ea typeface="微软雅黑" panose="020B0503020204020204" pitchFamily="34" charset="-122"/>
                <a:cs typeface="+mn-ea"/>
                <a:sym typeface="Arial" panose="020B0604020202020204" pitchFamily="34" charset="0"/>
              </a:rPr>
              <a:t>50%</a:t>
            </a:r>
            <a:endParaRPr lang="en-US" sz="1328" dirty="0">
              <a:solidFill>
                <a:schemeClr val="bg1"/>
              </a:solidFill>
              <a:latin typeface="Agency FB" panose="020B0503020202020204" pitchFamily="34" charset="0"/>
              <a:ea typeface="微软雅黑" panose="020B0503020204020204" pitchFamily="34" charset="-122"/>
              <a:cs typeface="+mn-ea"/>
              <a:sym typeface="Arial" panose="020B0604020202020204" pitchFamily="34" charset="0"/>
            </a:endParaRPr>
          </a:p>
        </p:txBody>
      </p:sp>
      <p:sp>
        <p:nvSpPr>
          <p:cNvPr id="48" name="Rectangle 160"/>
          <p:cNvSpPr/>
          <p:nvPr/>
        </p:nvSpPr>
        <p:spPr>
          <a:xfrm>
            <a:off x="6378552" y="5245347"/>
            <a:ext cx="5160305" cy="31958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US" dirty="0">
              <a:sym typeface="Arial" panose="020B0604020202020204" pitchFamily="34" charset="0"/>
            </a:endParaRPr>
          </a:p>
        </p:txBody>
      </p:sp>
      <p:sp>
        <p:nvSpPr>
          <p:cNvPr id="49" name="Rectangle 161"/>
          <p:cNvSpPr/>
          <p:nvPr/>
        </p:nvSpPr>
        <p:spPr>
          <a:xfrm>
            <a:off x="6378553" y="5245347"/>
            <a:ext cx="2018134" cy="319580"/>
          </a:xfrm>
          <a:prstGeom prst="rect">
            <a:avLst/>
          </a:prstGeom>
          <a:solidFill>
            <a:srgbClr val="E33A5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US" dirty="0">
              <a:latin typeface="Agency FB" panose="020B0503020202020204" pitchFamily="34" charset="0"/>
              <a:sym typeface="Arial" panose="020B0604020202020204" pitchFamily="34" charset="0"/>
            </a:endParaRPr>
          </a:p>
        </p:txBody>
      </p:sp>
      <p:sp>
        <p:nvSpPr>
          <p:cNvPr id="50" name="Content Placeholder 2"/>
          <p:cNvSpPr txBox="1">
            <a:spLocks/>
          </p:cNvSpPr>
          <p:nvPr/>
        </p:nvSpPr>
        <p:spPr>
          <a:xfrm>
            <a:off x="6515386" y="5266065"/>
            <a:ext cx="716812" cy="368290"/>
          </a:xfrm>
          <a:prstGeom prst="rect">
            <a:avLst/>
          </a:prstGeom>
          <a:noFill/>
        </p:spPr>
        <p:txBody>
          <a:bodyPr vert="horz" wrap="square" lIns="121907" tIns="60952" rIns="121907" bIns="60952"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just">
              <a:lnSpc>
                <a:spcPct val="120000"/>
              </a:lnSpc>
              <a:buNone/>
            </a:pPr>
            <a:r>
              <a:rPr lang="en-US" sz="1328" dirty="0">
                <a:solidFill>
                  <a:schemeClr val="bg1"/>
                </a:solidFill>
                <a:latin typeface="Agency FB" panose="020B0503020202020204" pitchFamily="34" charset="0"/>
                <a:ea typeface="微软雅黑" panose="020B0503020204020204" pitchFamily="34" charset="-122"/>
                <a:cs typeface="+mn-ea"/>
                <a:sym typeface="Arial" panose="020B0604020202020204" pitchFamily="34" charset="0"/>
              </a:rPr>
              <a:t>45%</a:t>
            </a:r>
          </a:p>
        </p:txBody>
      </p:sp>
      <p:sp>
        <p:nvSpPr>
          <p:cNvPr id="51" name="Rectangle 163"/>
          <p:cNvSpPr/>
          <p:nvPr/>
        </p:nvSpPr>
        <p:spPr>
          <a:xfrm>
            <a:off x="6378552" y="4749179"/>
            <a:ext cx="5160305" cy="31958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US" dirty="0">
              <a:sym typeface="Arial" panose="020B0604020202020204" pitchFamily="34" charset="0"/>
            </a:endParaRPr>
          </a:p>
        </p:txBody>
      </p:sp>
      <p:sp>
        <p:nvSpPr>
          <p:cNvPr id="52" name="Rectangle 164"/>
          <p:cNvSpPr/>
          <p:nvPr/>
        </p:nvSpPr>
        <p:spPr>
          <a:xfrm>
            <a:off x="6378553" y="4749179"/>
            <a:ext cx="3651867" cy="319580"/>
          </a:xfrm>
          <a:prstGeom prst="rect">
            <a:avLst/>
          </a:prstGeom>
          <a:solidFill>
            <a:srgbClr val="2CA8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US" dirty="0">
              <a:sym typeface="Arial" panose="020B0604020202020204" pitchFamily="34" charset="0"/>
            </a:endParaRPr>
          </a:p>
        </p:txBody>
      </p:sp>
      <p:sp>
        <p:nvSpPr>
          <p:cNvPr id="53" name="Content Placeholder 2"/>
          <p:cNvSpPr txBox="1">
            <a:spLocks/>
          </p:cNvSpPr>
          <p:nvPr/>
        </p:nvSpPr>
        <p:spPr>
          <a:xfrm>
            <a:off x="6515386" y="4768551"/>
            <a:ext cx="716812" cy="368290"/>
          </a:xfrm>
          <a:prstGeom prst="rect">
            <a:avLst/>
          </a:prstGeom>
          <a:noFill/>
        </p:spPr>
        <p:txBody>
          <a:bodyPr vert="horz" wrap="square" lIns="121907" tIns="60952" rIns="121907" bIns="60952"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just">
              <a:lnSpc>
                <a:spcPct val="120000"/>
              </a:lnSpc>
              <a:buNone/>
            </a:pPr>
            <a:r>
              <a:rPr lang="en-US" sz="1328" dirty="0">
                <a:solidFill>
                  <a:schemeClr val="bg1"/>
                </a:solidFill>
                <a:latin typeface="Agency FB" panose="020B0503020202020204" pitchFamily="34" charset="0"/>
                <a:ea typeface="微软雅黑" panose="020B0503020204020204" pitchFamily="34" charset="-122"/>
                <a:cs typeface="+mn-ea"/>
                <a:sym typeface="Arial" panose="020B0604020202020204" pitchFamily="34" charset="0"/>
              </a:rPr>
              <a:t>75%</a:t>
            </a:r>
          </a:p>
        </p:txBody>
      </p:sp>
      <p:sp>
        <p:nvSpPr>
          <p:cNvPr id="54" name="Rectangle 166"/>
          <p:cNvSpPr/>
          <p:nvPr/>
        </p:nvSpPr>
        <p:spPr>
          <a:xfrm>
            <a:off x="6378552" y="4253498"/>
            <a:ext cx="5160305" cy="31958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US" dirty="0">
              <a:sym typeface="Arial" panose="020B0604020202020204" pitchFamily="34" charset="0"/>
            </a:endParaRPr>
          </a:p>
        </p:txBody>
      </p:sp>
      <p:sp>
        <p:nvSpPr>
          <p:cNvPr id="55" name="Rectangle 167"/>
          <p:cNvSpPr/>
          <p:nvPr/>
        </p:nvSpPr>
        <p:spPr>
          <a:xfrm>
            <a:off x="6378553" y="4253498"/>
            <a:ext cx="2883053" cy="319580"/>
          </a:xfrm>
          <a:prstGeom prst="rect">
            <a:avLst/>
          </a:prstGeom>
          <a:solidFill>
            <a:srgbClr val="E33A5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US" dirty="0">
              <a:sym typeface="Arial" panose="020B0604020202020204" pitchFamily="34" charset="0"/>
            </a:endParaRPr>
          </a:p>
        </p:txBody>
      </p:sp>
      <p:sp>
        <p:nvSpPr>
          <p:cNvPr id="56" name="Content Placeholder 2"/>
          <p:cNvSpPr txBox="1">
            <a:spLocks/>
          </p:cNvSpPr>
          <p:nvPr/>
        </p:nvSpPr>
        <p:spPr>
          <a:xfrm>
            <a:off x="6515386" y="4272871"/>
            <a:ext cx="716812" cy="368290"/>
          </a:xfrm>
          <a:prstGeom prst="rect">
            <a:avLst/>
          </a:prstGeom>
          <a:noFill/>
        </p:spPr>
        <p:txBody>
          <a:bodyPr vert="horz" wrap="square" lIns="121907" tIns="60952" rIns="121907" bIns="60952"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just">
              <a:lnSpc>
                <a:spcPct val="120000"/>
              </a:lnSpc>
              <a:buNone/>
            </a:pPr>
            <a:r>
              <a:rPr lang="en-US" sz="1328" dirty="0">
                <a:solidFill>
                  <a:schemeClr val="bg1"/>
                </a:solidFill>
                <a:latin typeface="Agency FB" panose="020B0503020202020204" pitchFamily="34" charset="0"/>
                <a:ea typeface="微软雅黑" panose="020B0503020204020204" pitchFamily="34" charset="-122"/>
                <a:cs typeface="+mn-ea"/>
                <a:sym typeface="Arial" panose="020B0604020202020204" pitchFamily="34" charset="0"/>
              </a:rPr>
              <a:t>62%</a:t>
            </a:r>
          </a:p>
        </p:txBody>
      </p:sp>
      <p:grpSp>
        <p:nvGrpSpPr>
          <p:cNvPr id="57" name="Group 169"/>
          <p:cNvGrpSpPr/>
          <p:nvPr/>
        </p:nvGrpSpPr>
        <p:grpSpPr>
          <a:xfrm>
            <a:off x="5878758" y="4237401"/>
            <a:ext cx="331589" cy="332156"/>
            <a:chOff x="7275629" y="3973834"/>
            <a:chExt cx="464344" cy="465138"/>
          </a:xfrm>
          <a:solidFill>
            <a:schemeClr val="tx2">
              <a:lumMod val="60000"/>
              <a:lumOff val="40000"/>
            </a:schemeClr>
          </a:solidFill>
        </p:grpSpPr>
        <p:sp>
          <p:nvSpPr>
            <p:cNvPr id="58" name="AutoShape 37"/>
            <p:cNvSpPr>
              <a:spLocks/>
            </p:cNvSpPr>
            <p:nvPr/>
          </p:nvSpPr>
          <p:spPr bwMode="auto">
            <a:xfrm>
              <a:off x="7275629" y="4017490"/>
              <a:ext cx="423069" cy="421482"/>
            </a:xfrm>
            <a:custGeom>
              <a:avLst/>
              <a:gdLst>
                <a:gd name="T0" fmla="+- 0 10849 98"/>
                <a:gd name="T1" fmla="*/ T0 w 21502"/>
                <a:gd name="T2" fmla="*/ 10800 h 21600"/>
                <a:gd name="T3" fmla="+- 0 10849 98"/>
                <a:gd name="T4" fmla="*/ T3 w 21502"/>
                <a:gd name="T5" fmla="*/ 10800 h 21600"/>
                <a:gd name="T6" fmla="+- 0 10849 98"/>
                <a:gd name="T7" fmla="*/ T6 w 21502"/>
                <a:gd name="T8" fmla="*/ 10800 h 21600"/>
                <a:gd name="T9" fmla="+- 0 10849 98"/>
                <a:gd name="T10" fmla="*/ T9 w 21502"/>
                <a:gd name="T11" fmla="*/ 10800 h 21600"/>
              </a:gdLst>
              <a:ahLst/>
              <a:cxnLst>
                <a:cxn ang="0">
                  <a:pos x="T1" y="T2"/>
                </a:cxn>
                <a:cxn ang="0">
                  <a:pos x="T4" y="T5"/>
                </a:cxn>
                <a:cxn ang="0">
                  <a:pos x="T7" y="T8"/>
                </a:cxn>
                <a:cxn ang="0">
                  <a:pos x="T10" y="T11"/>
                </a:cxn>
              </a:cxnLst>
              <a:rect l="0" t="0" r="r" b="b"/>
              <a:pathLst>
                <a:path w="21502" h="21600">
                  <a:moveTo>
                    <a:pt x="19917" y="7880"/>
                  </a:moveTo>
                  <a:lnTo>
                    <a:pt x="18875" y="8932"/>
                  </a:lnTo>
                  <a:cubicBezTo>
                    <a:pt x="18730" y="9079"/>
                    <a:pt x="18497" y="9079"/>
                    <a:pt x="18353" y="8932"/>
                  </a:cubicBezTo>
                  <a:lnTo>
                    <a:pt x="17048" y="7617"/>
                  </a:lnTo>
                  <a:lnTo>
                    <a:pt x="15991" y="10290"/>
                  </a:lnTo>
                  <a:lnTo>
                    <a:pt x="16080" y="10064"/>
                  </a:lnTo>
                  <a:cubicBezTo>
                    <a:pt x="13859" y="7826"/>
                    <a:pt x="11601" y="7544"/>
                    <a:pt x="9565" y="7291"/>
                  </a:cubicBezTo>
                  <a:cubicBezTo>
                    <a:pt x="8910" y="7210"/>
                    <a:pt x="8276" y="7126"/>
                    <a:pt x="7652" y="6990"/>
                  </a:cubicBezTo>
                  <a:lnTo>
                    <a:pt x="13918" y="4456"/>
                  </a:lnTo>
                  <a:lnTo>
                    <a:pt x="12652" y="3179"/>
                  </a:lnTo>
                  <a:cubicBezTo>
                    <a:pt x="12508" y="3033"/>
                    <a:pt x="12508" y="2798"/>
                    <a:pt x="12652" y="2652"/>
                  </a:cubicBezTo>
                  <a:lnTo>
                    <a:pt x="13695" y="1598"/>
                  </a:lnTo>
                  <a:cubicBezTo>
                    <a:pt x="13840" y="1453"/>
                    <a:pt x="14073" y="1453"/>
                    <a:pt x="14217" y="1598"/>
                  </a:cubicBezTo>
                  <a:lnTo>
                    <a:pt x="19917" y="7353"/>
                  </a:lnTo>
                  <a:cubicBezTo>
                    <a:pt x="20062" y="7499"/>
                    <a:pt x="20062" y="7734"/>
                    <a:pt x="19917" y="7880"/>
                  </a:cubicBezTo>
                  <a:moveTo>
                    <a:pt x="12292" y="19639"/>
                  </a:moveTo>
                  <a:cubicBezTo>
                    <a:pt x="12200" y="19872"/>
                    <a:pt x="11999" y="20044"/>
                    <a:pt x="11756" y="20095"/>
                  </a:cubicBezTo>
                  <a:cubicBezTo>
                    <a:pt x="11700" y="20106"/>
                    <a:pt x="11643" y="20111"/>
                    <a:pt x="11587" y="20110"/>
                  </a:cubicBezTo>
                  <a:cubicBezTo>
                    <a:pt x="11400" y="20105"/>
                    <a:pt x="11219" y="20030"/>
                    <a:pt x="11084" y="19892"/>
                  </a:cubicBezTo>
                  <a:lnTo>
                    <a:pt x="1692" y="10517"/>
                  </a:lnTo>
                  <a:cubicBezTo>
                    <a:pt x="1519" y="10343"/>
                    <a:pt x="1443" y="10094"/>
                    <a:pt x="1488" y="9852"/>
                  </a:cubicBezTo>
                  <a:cubicBezTo>
                    <a:pt x="1533" y="9610"/>
                    <a:pt x="1695" y="9407"/>
                    <a:pt x="1917" y="9308"/>
                  </a:cubicBezTo>
                  <a:lnTo>
                    <a:pt x="6505" y="7453"/>
                  </a:lnTo>
                  <a:cubicBezTo>
                    <a:pt x="9597" y="8490"/>
                    <a:pt x="12689" y="7491"/>
                    <a:pt x="15781" y="10821"/>
                  </a:cubicBezTo>
                  <a:cubicBezTo>
                    <a:pt x="15781" y="10821"/>
                    <a:pt x="12292" y="19639"/>
                    <a:pt x="12292" y="19639"/>
                  </a:cubicBezTo>
                  <a:close/>
                  <a:moveTo>
                    <a:pt x="15260" y="545"/>
                  </a:moveTo>
                  <a:cubicBezTo>
                    <a:pt x="14912" y="193"/>
                    <a:pt x="14449" y="0"/>
                    <a:pt x="13956" y="0"/>
                  </a:cubicBezTo>
                  <a:cubicBezTo>
                    <a:pt x="13463" y="0"/>
                    <a:pt x="13000" y="193"/>
                    <a:pt x="12651" y="546"/>
                  </a:cubicBezTo>
                  <a:lnTo>
                    <a:pt x="11610" y="1598"/>
                  </a:lnTo>
                  <a:cubicBezTo>
                    <a:pt x="11261" y="1949"/>
                    <a:pt x="11068" y="2417"/>
                    <a:pt x="11068" y="2915"/>
                  </a:cubicBezTo>
                  <a:cubicBezTo>
                    <a:pt x="11068" y="3265"/>
                    <a:pt x="11164" y="3601"/>
                    <a:pt x="11342" y="3893"/>
                  </a:cubicBezTo>
                  <a:lnTo>
                    <a:pt x="1324" y="7944"/>
                  </a:lnTo>
                  <a:cubicBezTo>
                    <a:pt x="654" y="8241"/>
                    <a:pt x="173" y="8851"/>
                    <a:pt x="38" y="9575"/>
                  </a:cubicBezTo>
                  <a:cubicBezTo>
                    <a:pt x="-98" y="10302"/>
                    <a:pt x="130" y="11048"/>
                    <a:pt x="654" y="11576"/>
                  </a:cubicBezTo>
                  <a:lnTo>
                    <a:pt x="10041" y="20946"/>
                  </a:lnTo>
                  <a:cubicBezTo>
                    <a:pt x="10445" y="21354"/>
                    <a:pt x="10982" y="21586"/>
                    <a:pt x="11549" y="21599"/>
                  </a:cubicBezTo>
                  <a:cubicBezTo>
                    <a:pt x="11562" y="21599"/>
                    <a:pt x="11593" y="21599"/>
                    <a:pt x="11605" y="21599"/>
                  </a:cubicBezTo>
                  <a:cubicBezTo>
                    <a:pt x="11754" y="21599"/>
                    <a:pt x="11906" y="21584"/>
                    <a:pt x="12056" y="21553"/>
                  </a:cubicBezTo>
                  <a:cubicBezTo>
                    <a:pt x="12789" y="21399"/>
                    <a:pt x="13390" y="20888"/>
                    <a:pt x="13662" y="20191"/>
                  </a:cubicBezTo>
                  <a:lnTo>
                    <a:pt x="17604" y="10229"/>
                  </a:lnTo>
                  <a:cubicBezTo>
                    <a:pt x="17902" y="10426"/>
                    <a:pt x="18250" y="10532"/>
                    <a:pt x="18613" y="10532"/>
                  </a:cubicBezTo>
                  <a:cubicBezTo>
                    <a:pt x="19107" y="10532"/>
                    <a:pt x="19570" y="10338"/>
                    <a:pt x="19918" y="9986"/>
                  </a:cubicBezTo>
                  <a:lnTo>
                    <a:pt x="20957" y="8937"/>
                  </a:lnTo>
                  <a:cubicBezTo>
                    <a:pt x="21308" y="8585"/>
                    <a:pt x="21502" y="8116"/>
                    <a:pt x="21502" y="7617"/>
                  </a:cubicBezTo>
                  <a:cubicBezTo>
                    <a:pt x="21502" y="7117"/>
                    <a:pt x="21308" y="6648"/>
                    <a:pt x="20961" y="6300"/>
                  </a:cubicBezTo>
                  <a:cubicBezTo>
                    <a:pt x="20961" y="6300"/>
                    <a:pt x="15260" y="545"/>
                    <a:pt x="15260" y="545"/>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48" tIns="19048" rIns="19048" bIns="19048" anchor="ctr"/>
            <a:lstStyle/>
            <a:p>
              <a:pPr algn="just" defTabSz="228542" hangingPunct="0">
                <a:lnSpc>
                  <a:spcPct val="120000"/>
                </a:lnSpc>
              </a:pPr>
              <a:endParaRPr lang="en-US" sz="900">
                <a:solidFill>
                  <a:srgbClr val="FFFFFF"/>
                </a:solidFill>
                <a:effectLst>
                  <a:outerShdw blurRad="38100" dist="38100" dir="2700000" algn="tl">
                    <a:srgbClr val="000000"/>
                  </a:outerShdw>
                </a:effectLst>
                <a:latin typeface="Agency FB" panose="020B0503020202020204" pitchFamily="34" charset="0"/>
                <a:ea typeface="微软雅黑" panose="020B0503020204020204" pitchFamily="34" charset="-122"/>
                <a:cs typeface="+mn-ea"/>
                <a:sym typeface="Arial" panose="020B0604020202020204" pitchFamily="34" charset="0"/>
              </a:endParaRPr>
            </a:p>
          </p:txBody>
        </p:sp>
        <p:sp>
          <p:nvSpPr>
            <p:cNvPr id="59" name="AutoShape 38"/>
            <p:cNvSpPr>
              <a:spLocks/>
            </p:cNvSpPr>
            <p:nvPr/>
          </p:nvSpPr>
          <p:spPr bwMode="auto">
            <a:xfrm>
              <a:off x="7478829" y="4206403"/>
              <a:ext cx="72231" cy="730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4320"/>
                  </a:moveTo>
                  <a:cubicBezTo>
                    <a:pt x="14381" y="4320"/>
                    <a:pt x="17279" y="7222"/>
                    <a:pt x="17279" y="10800"/>
                  </a:cubicBezTo>
                  <a:cubicBezTo>
                    <a:pt x="17279" y="14377"/>
                    <a:pt x="14381" y="17279"/>
                    <a:pt x="10800" y="17279"/>
                  </a:cubicBezTo>
                  <a:cubicBezTo>
                    <a:pt x="7218" y="17279"/>
                    <a:pt x="4319" y="14377"/>
                    <a:pt x="4319" y="10800"/>
                  </a:cubicBezTo>
                  <a:cubicBezTo>
                    <a:pt x="4319" y="7222"/>
                    <a:pt x="7218" y="4320"/>
                    <a:pt x="10800" y="4320"/>
                  </a:cubicBezTo>
                  <a:moveTo>
                    <a:pt x="10800" y="21599"/>
                  </a:moveTo>
                  <a:cubicBezTo>
                    <a:pt x="16752" y="21599"/>
                    <a:pt x="21600" y="16756"/>
                    <a:pt x="21600" y="10800"/>
                  </a:cubicBezTo>
                  <a:cubicBezTo>
                    <a:pt x="21600" y="4843"/>
                    <a:pt x="16752" y="0"/>
                    <a:pt x="10800" y="0"/>
                  </a:cubicBezTo>
                  <a:cubicBezTo>
                    <a:pt x="4847" y="0"/>
                    <a:pt x="0" y="4843"/>
                    <a:pt x="0" y="10800"/>
                  </a:cubicBezTo>
                  <a:cubicBezTo>
                    <a:pt x="0" y="16756"/>
                    <a:pt x="4847" y="21599"/>
                    <a:pt x="10800" y="21599"/>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48" tIns="19048" rIns="19048" bIns="19048" anchor="ctr"/>
            <a:lstStyle/>
            <a:p>
              <a:pPr algn="just" defTabSz="228542" hangingPunct="0">
                <a:lnSpc>
                  <a:spcPct val="120000"/>
                </a:lnSpc>
              </a:pPr>
              <a:endParaRPr lang="en-US" sz="900">
                <a:solidFill>
                  <a:srgbClr val="FFFFFF"/>
                </a:solidFill>
                <a:effectLst>
                  <a:outerShdw blurRad="38100" dist="38100" dir="2700000" algn="tl">
                    <a:srgbClr val="000000"/>
                  </a:outerShdw>
                </a:effectLst>
                <a:latin typeface="Agency FB" panose="020B0503020202020204" pitchFamily="34" charset="0"/>
                <a:ea typeface="微软雅黑" panose="020B0503020204020204" pitchFamily="34" charset="-122"/>
                <a:cs typeface="+mn-ea"/>
                <a:sym typeface="Arial" panose="020B0604020202020204" pitchFamily="34" charset="0"/>
              </a:endParaRPr>
            </a:p>
          </p:txBody>
        </p:sp>
        <p:sp>
          <p:nvSpPr>
            <p:cNvPr id="60" name="AutoShape 39"/>
            <p:cNvSpPr>
              <a:spLocks/>
            </p:cNvSpPr>
            <p:nvPr/>
          </p:nvSpPr>
          <p:spPr bwMode="auto">
            <a:xfrm>
              <a:off x="7667742" y="3973834"/>
              <a:ext cx="72231" cy="730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7279"/>
                  </a:moveTo>
                  <a:cubicBezTo>
                    <a:pt x="7218" y="17279"/>
                    <a:pt x="4320" y="14377"/>
                    <a:pt x="4320" y="10800"/>
                  </a:cubicBezTo>
                  <a:cubicBezTo>
                    <a:pt x="4320" y="7222"/>
                    <a:pt x="7218" y="4320"/>
                    <a:pt x="10800" y="4320"/>
                  </a:cubicBezTo>
                  <a:cubicBezTo>
                    <a:pt x="14381" y="4320"/>
                    <a:pt x="17280" y="7222"/>
                    <a:pt x="17280" y="10800"/>
                  </a:cubicBezTo>
                  <a:cubicBezTo>
                    <a:pt x="17280" y="14377"/>
                    <a:pt x="14381" y="17279"/>
                    <a:pt x="10800" y="17279"/>
                  </a:cubicBezTo>
                  <a:moveTo>
                    <a:pt x="10800" y="0"/>
                  </a:moveTo>
                  <a:cubicBezTo>
                    <a:pt x="4847" y="0"/>
                    <a:pt x="0" y="4843"/>
                    <a:pt x="0" y="10800"/>
                  </a:cubicBezTo>
                  <a:cubicBezTo>
                    <a:pt x="0" y="16756"/>
                    <a:pt x="4847" y="21599"/>
                    <a:pt x="10800" y="21599"/>
                  </a:cubicBezTo>
                  <a:cubicBezTo>
                    <a:pt x="16752" y="21599"/>
                    <a:pt x="21600" y="16756"/>
                    <a:pt x="21600" y="10800"/>
                  </a:cubicBezTo>
                  <a:cubicBezTo>
                    <a:pt x="21600" y="4843"/>
                    <a:pt x="16752" y="0"/>
                    <a:pt x="1080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48" tIns="19048" rIns="19048" bIns="19048" anchor="ctr"/>
            <a:lstStyle/>
            <a:p>
              <a:pPr algn="just" defTabSz="228542" hangingPunct="0">
                <a:lnSpc>
                  <a:spcPct val="120000"/>
                </a:lnSpc>
              </a:pPr>
              <a:endParaRPr lang="en-US" sz="900">
                <a:solidFill>
                  <a:srgbClr val="FFFFFF"/>
                </a:solidFill>
                <a:effectLst>
                  <a:outerShdw blurRad="38100" dist="38100" dir="2700000" algn="tl">
                    <a:srgbClr val="000000"/>
                  </a:outerShdw>
                </a:effectLst>
                <a:latin typeface="Agency FB" panose="020B0503020202020204" pitchFamily="34" charset="0"/>
                <a:ea typeface="微软雅黑" panose="020B0503020204020204" pitchFamily="34" charset="-122"/>
                <a:cs typeface="+mn-ea"/>
                <a:sym typeface="Arial" panose="020B0604020202020204" pitchFamily="34" charset="0"/>
              </a:endParaRPr>
            </a:p>
          </p:txBody>
        </p:sp>
        <p:sp>
          <p:nvSpPr>
            <p:cNvPr id="61" name="AutoShape 40"/>
            <p:cNvSpPr>
              <a:spLocks/>
            </p:cNvSpPr>
            <p:nvPr/>
          </p:nvSpPr>
          <p:spPr bwMode="auto">
            <a:xfrm>
              <a:off x="7391517" y="4192115"/>
              <a:ext cx="57944" cy="579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5400"/>
                  </a:moveTo>
                  <a:cubicBezTo>
                    <a:pt x="13779" y="5400"/>
                    <a:pt x="16199" y="7815"/>
                    <a:pt x="16199" y="10800"/>
                  </a:cubicBezTo>
                  <a:cubicBezTo>
                    <a:pt x="16199" y="13784"/>
                    <a:pt x="13779" y="16200"/>
                    <a:pt x="10800" y="16200"/>
                  </a:cubicBezTo>
                  <a:cubicBezTo>
                    <a:pt x="7820" y="16200"/>
                    <a:pt x="5399" y="13784"/>
                    <a:pt x="5399" y="10800"/>
                  </a:cubicBezTo>
                  <a:cubicBezTo>
                    <a:pt x="5399" y="7815"/>
                    <a:pt x="7820" y="5400"/>
                    <a:pt x="10800" y="5400"/>
                  </a:cubicBezTo>
                  <a:moveTo>
                    <a:pt x="0" y="10800"/>
                  </a:moveTo>
                  <a:cubicBezTo>
                    <a:pt x="0" y="16753"/>
                    <a:pt x="4843" y="21599"/>
                    <a:pt x="10800" y="21599"/>
                  </a:cubicBezTo>
                  <a:cubicBezTo>
                    <a:pt x="16756" y="21599"/>
                    <a:pt x="21600" y="16753"/>
                    <a:pt x="21600" y="10800"/>
                  </a:cubicBezTo>
                  <a:cubicBezTo>
                    <a:pt x="21600" y="4846"/>
                    <a:pt x="16756" y="0"/>
                    <a:pt x="10800" y="0"/>
                  </a:cubicBezTo>
                  <a:cubicBezTo>
                    <a:pt x="4843" y="0"/>
                    <a:pt x="0" y="4846"/>
                    <a:pt x="0" y="1080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48" tIns="19048" rIns="19048" bIns="19048" anchor="ctr"/>
            <a:lstStyle/>
            <a:p>
              <a:pPr algn="just" defTabSz="228542" hangingPunct="0">
                <a:lnSpc>
                  <a:spcPct val="120000"/>
                </a:lnSpc>
              </a:pPr>
              <a:endParaRPr lang="en-US" sz="900">
                <a:solidFill>
                  <a:srgbClr val="FFFFFF"/>
                </a:solidFill>
                <a:effectLst>
                  <a:outerShdw blurRad="38100" dist="38100" dir="2700000" algn="tl">
                    <a:srgbClr val="000000"/>
                  </a:outerShdw>
                </a:effectLst>
                <a:latin typeface="Agency FB" panose="020B0503020202020204" pitchFamily="34" charset="0"/>
                <a:ea typeface="微软雅黑" panose="020B0503020204020204" pitchFamily="34" charset="-122"/>
                <a:cs typeface="+mn-ea"/>
                <a:sym typeface="Arial" panose="020B0604020202020204" pitchFamily="34" charset="0"/>
              </a:endParaRPr>
            </a:p>
          </p:txBody>
        </p:sp>
        <p:sp>
          <p:nvSpPr>
            <p:cNvPr id="62" name="AutoShape 41"/>
            <p:cNvSpPr>
              <a:spLocks/>
            </p:cNvSpPr>
            <p:nvPr/>
          </p:nvSpPr>
          <p:spPr bwMode="auto">
            <a:xfrm>
              <a:off x="7449460" y="4293715"/>
              <a:ext cx="29369" cy="285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1599"/>
                  </a:moveTo>
                  <a:cubicBezTo>
                    <a:pt x="16758" y="21599"/>
                    <a:pt x="21600" y="16769"/>
                    <a:pt x="21600" y="10800"/>
                  </a:cubicBezTo>
                  <a:cubicBezTo>
                    <a:pt x="21600" y="4830"/>
                    <a:pt x="16758" y="0"/>
                    <a:pt x="10800" y="0"/>
                  </a:cubicBezTo>
                  <a:cubicBezTo>
                    <a:pt x="4841" y="0"/>
                    <a:pt x="0" y="4830"/>
                    <a:pt x="0" y="10800"/>
                  </a:cubicBezTo>
                  <a:cubicBezTo>
                    <a:pt x="0" y="16769"/>
                    <a:pt x="4841" y="21599"/>
                    <a:pt x="10800" y="21599"/>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48" tIns="19048" rIns="19048" bIns="19048" anchor="ctr"/>
            <a:lstStyle/>
            <a:p>
              <a:pPr algn="just" defTabSz="228542" hangingPunct="0">
                <a:lnSpc>
                  <a:spcPct val="120000"/>
                </a:lnSpc>
              </a:pPr>
              <a:endParaRPr lang="en-US" sz="900">
                <a:solidFill>
                  <a:srgbClr val="FFFFFF"/>
                </a:solidFill>
                <a:effectLst>
                  <a:outerShdw blurRad="38100" dist="38100" dir="2700000" algn="tl">
                    <a:srgbClr val="000000"/>
                  </a:outerShdw>
                </a:effectLst>
                <a:latin typeface="Agency FB" panose="020B0503020202020204" pitchFamily="34" charset="0"/>
                <a:ea typeface="微软雅黑" panose="020B0503020204020204" pitchFamily="34" charset="-122"/>
                <a:cs typeface="+mn-ea"/>
                <a:sym typeface="Arial" panose="020B0604020202020204" pitchFamily="34" charset="0"/>
              </a:endParaRPr>
            </a:p>
          </p:txBody>
        </p:sp>
        <p:sp>
          <p:nvSpPr>
            <p:cNvPr id="63" name="AutoShape 42"/>
            <p:cNvSpPr>
              <a:spLocks/>
            </p:cNvSpPr>
            <p:nvPr/>
          </p:nvSpPr>
          <p:spPr bwMode="auto">
            <a:xfrm>
              <a:off x="7682029" y="4075434"/>
              <a:ext cx="28575" cy="293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4841" y="0"/>
                    <a:pt x="0" y="4830"/>
                    <a:pt x="0" y="10800"/>
                  </a:cubicBezTo>
                  <a:cubicBezTo>
                    <a:pt x="0" y="16769"/>
                    <a:pt x="4841" y="21599"/>
                    <a:pt x="10800" y="21599"/>
                  </a:cubicBezTo>
                  <a:cubicBezTo>
                    <a:pt x="16758" y="21599"/>
                    <a:pt x="21600" y="16769"/>
                    <a:pt x="21600" y="10800"/>
                  </a:cubicBezTo>
                  <a:cubicBezTo>
                    <a:pt x="21600" y="4830"/>
                    <a:pt x="16758" y="0"/>
                    <a:pt x="1080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48" tIns="19048" rIns="19048" bIns="19048" anchor="ctr"/>
            <a:lstStyle/>
            <a:p>
              <a:pPr algn="just" defTabSz="228542" hangingPunct="0">
                <a:lnSpc>
                  <a:spcPct val="120000"/>
                </a:lnSpc>
              </a:pPr>
              <a:endParaRPr lang="en-US" sz="900">
                <a:solidFill>
                  <a:srgbClr val="FFFFFF"/>
                </a:solidFill>
                <a:effectLst>
                  <a:outerShdw blurRad="38100" dist="38100" dir="2700000" algn="tl">
                    <a:srgbClr val="000000"/>
                  </a:outerShdw>
                </a:effectLst>
                <a:latin typeface="Agency FB" panose="020B0503020202020204" pitchFamily="34" charset="0"/>
                <a:ea typeface="微软雅黑" panose="020B0503020204020204" pitchFamily="34" charset="-122"/>
                <a:cs typeface="+mn-ea"/>
                <a:sym typeface="Arial" panose="020B0604020202020204" pitchFamily="34" charset="0"/>
              </a:endParaRPr>
            </a:p>
          </p:txBody>
        </p:sp>
      </p:grpSp>
      <p:grpSp>
        <p:nvGrpSpPr>
          <p:cNvPr id="64" name="Group 176"/>
          <p:cNvGrpSpPr/>
          <p:nvPr/>
        </p:nvGrpSpPr>
        <p:grpSpPr>
          <a:xfrm>
            <a:off x="5907605" y="5254020"/>
            <a:ext cx="281772" cy="321947"/>
            <a:chOff x="9162373" y="3045147"/>
            <a:chExt cx="406400" cy="464344"/>
          </a:xfrm>
          <a:solidFill>
            <a:schemeClr val="tx2">
              <a:lumMod val="60000"/>
              <a:lumOff val="40000"/>
            </a:schemeClr>
          </a:solidFill>
        </p:grpSpPr>
        <p:sp>
          <p:nvSpPr>
            <p:cNvPr id="65" name="AutoShape 48"/>
            <p:cNvSpPr>
              <a:spLocks/>
            </p:cNvSpPr>
            <p:nvPr/>
          </p:nvSpPr>
          <p:spPr bwMode="auto">
            <a:xfrm>
              <a:off x="9162373" y="3045147"/>
              <a:ext cx="406400"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7425"/>
                  </a:moveTo>
                  <a:cubicBezTo>
                    <a:pt x="5687" y="7425"/>
                    <a:pt x="1542" y="6064"/>
                    <a:pt x="1542" y="4387"/>
                  </a:cubicBezTo>
                  <a:cubicBezTo>
                    <a:pt x="1542" y="2709"/>
                    <a:pt x="5687" y="1350"/>
                    <a:pt x="10800" y="1350"/>
                  </a:cubicBezTo>
                  <a:cubicBezTo>
                    <a:pt x="15912" y="1350"/>
                    <a:pt x="20057" y="2709"/>
                    <a:pt x="20057" y="4387"/>
                  </a:cubicBezTo>
                  <a:cubicBezTo>
                    <a:pt x="20057" y="6064"/>
                    <a:pt x="15912" y="7425"/>
                    <a:pt x="10800" y="7425"/>
                  </a:cubicBezTo>
                  <a:moveTo>
                    <a:pt x="20057" y="9112"/>
                  </a:moveTo>
                  <a:lnTo>
                    <a:pt x="20054" y="9112"/>
                  </a:lnTo>
                  <a:cubicBezTo>
                    <a:pt x="20054" y="9119"/>
                    <a:pt x="20057" y="9127"/>
                    <a:pt x="20057" y="9133"/>
                  </a:cubicBezTo>
                  <a:cubicBezTo>
                    <a:pt x="20057" y="10800"/>
                    <a:pt x="15912" y="12150"/>
                    <a:pt x="10800" y="12150"/>
                  </a:cubicBezTo>
                  <a:cubicBezTo>
                    <a:pt x="5687" y="12150"/>
                    <a:pt x="1542" y="10800"/>
                    <a:pt x="1542" y="9133"/>
                  </a:cubicBezTo>
                  <a:cubicBezTo>
                    <a:pt x="1542" y="9127"/>
                    <a:pt x="1545" y="9119"/>
                    <a:pt x="1545" y="9112"/>
                  </a:cubicBezTo>
                  <a:lnTo>
                    <a:pt x="1542" y="9112"/>
                  </a:lnTo>
                  <a:lnTo>
                    <a:pt x="1542" y="6793"/>
                  </a:lnTo>
                  <a:cubicBezTo>
                    <a:pt x="3564" y="8140"/>
                    <a:pt x="7271" y="8774"/>
                    <a:pt x="10800" y="8774"/>
                  </a:cubicBezTo>
                  <a:cubicBezTo>
                    <a:pt x="14328" y="8774"/>
                    <a:pt x="18035" y="8140"/>
                    <a:pt x="20057" y="6793"/>
                  </a:cubicBezTo>
                  <a:cubicBezTo>
                    <a:pt x="20057" y="6793"/>
                    <a:pt x="20057" y="9112"/>
                    <a:pt x="20057" y="9112"/>
                  </a:cubicBezTo>
                  <a:close/>
                  <a:moveTo>
                    <a:pt x="20057" y="13162"/>
                  </a:moveTo>
                  <a:lnTo>
                    <a:pt x="20054" y="13162"/>
                  </a:lnTo>
                  <a:cubicBezTo>
                    <a:pt x="20054" y="13169"/>
                    <a:pt x="20057" y="13177"/>
                    <a:pt x="20057" y="13183"/>
                  </a:cubicBezTo>
                  <a:cubicBezTo>
                    <a:pt x="20057" y="14850"/>
                    <a:pt x="15912" y="16200"/>
                    <a:pt x="10800" y="16200"/>
                  </a:cubicBezTo>
                  <a:cubicBezTo>
                    <a:pt x="5687" y="16200"/>
                    <a:pt x="1542" y="14850"/>
                    <a:pt x="1542" y="13183"/>
                  </a:cubicBezTo>
                  <a:cubicBezTo>
                    <a:pt x="1542" y="13177"/>
                    <a:pt x="1545" y="13169"/>
                    <a:pt x="1545" y="13162"/>
                  </a:cubicBezTo>
                  <a:lnTo>
                    <a:pt x="1542" y="13162"/>
                  </a:lnTo>
                  <a:lnTo>
                    <a:pt x="1542" y="10640"/>
                  </a:lnTo>
                  <a:cubicBezTo>
                    <a:pt x="3136" y="12077"/>
                    <a:pt x="6982" y="12825"/>
                    <a:pt x="10800" y="12825"/>
                  </a:cubicBezTo>
                  <a:cubicBezTo>
                    <a:pt x="14617" y="12825"/>
                    <a:pt x="18463" y="12077"/>
                    <a:pt x="20057" y="10640"/>
                  </a:cubicBezTo>
                  <a:cubicBezTo>
                    <a:pt x="20057" y="10640"/>
                    <a:pt x="20057" y="13162"/>
                    <a:pt x="20057" y="13162"/>
                  </a:cubicBezTo>
                  <a:close/>
                  <a:moveTo>
                    <a:pt x="20057" y="17212"/>
                  </a:moveTo>
                  <a:cubicBezTo>
                    <a:pt x="20057" y="18889"/>
                    <a:pt x="15912" y="20249"/>
                    <a:pt x="10800" y="20249"/>
                  </a:cubicBezTo>
                  <a:cubicBezTo>
                    <a:pt x="5687" y="20249"/>
                    <a:pt x="1542" y="18889"/>
                    <a:pt x="1542" y="17212"/>
                  </a:cubicBezTo>
                  <a:lnTo>
                    <a:pt x="1542" y="14690"/>
                  </a:lnTo>
                  <a:cubicBezTo>
                    <a:pt x="3136" y="16127"/>
                    <a:pt x="6982" y="16875"/>
                    <a:pt x="10800" y="16875"/>
                  </a:cubicBezTo>
                  <a:cubicBezTo>
                    <a:pt x="14617" y="16875"/>
                    <a:pt x="18463" y="16127"/>
                    <a:pt x="20057" y="14690"/>
                  </a:cubicBezTo>
                  <a:cubicBezTo>
                    <a:pt x="20057" y="14690"/>
                    <a:pt x="20057" y="17212"/>
                    <a:pt x="20057" y="17212"/>
                  </a:cubicBezTo>
                  <a:close/>
                  <a:moveTo>
                    <a:pt x="10800" y="0"/>
                  </a:moveTo>
                  <a:cubicBezTo>
                    <a:pt x="5598" y="0"/>
                    <a:pt x="0" y="1372"/>
                    <a:pt x="0" y="4387"/>
                  </a:cubicBezTo>
                  <a:lnTo>
                    <a:pt x="0" y="17212"/>
                  </a:lnTo>
                  <a:cubicBezTo>
                    <a:pt x="0" y="20226"/>
                    <a:pt x="5598" y="21599"/>
                    <a:pt x="10800" y="21599"/>
                  </a:cubicBezTo>
                  <a:cubicBezTo>
                    <a:pt x="16001" y="21599"/>
                    <a:pt x="21599" y="20226"/>
                    <a:pt x="21599" y="17212"/>
                  </a:cubicBezTo>
                  <a:lnTo>
                    <a:pt x="21599" y="4387"/>
                  </a:lnTo>
                  <a:cubicBezTo>
                    <a:pt x="21599" y="1372"/>
                    <a:pt x="16001" y="0"/>
                    <a:pt x="1080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48" tIns="19048" rIns="19048" bIns="19048" anchor="ctr"/>
            <a:lstStyle/>
            <a:p>
              <a:pPr algn="just" defTabSz="228542" hangingPunct="0">
                <a:lnSpc>
                  <a:spcPct val="120000"/>
                </a:lnSpc>
              </a:pPr>
              <a:endParaRPr lang="en-US" sz="900">
                <a:solidFill>
                  <a:srgbClr val="FFFFFF"/>
                </a:solidFill>
                <a:effectLst>
                  <a:outerShdw blurRad="38100" dist="38100" dir="2700000" algn="tl">
                    <a:srgbClr val="000000"/>
                  </a:outerShdw>
                </a:effectLst>
                <a:latin typeface="Agency FB" panose="020B0503020202020204" pitchFamily="34" charset="0"/>
                <a:ea typeface="微软雅黑" panose="020B0503020204020204" pitchFamily="34" charset="-122"/>
                <a:cs typeface="+mn-ea"/>
                <a:sym typeface="Arial" panose="020B0604020202020204" pitchFamily="34" charset="0"/>
              </a:endParaRPr>
            </a:p>
          </p:txBody>
        </p:sp>
        <p:sp>
          <p:nvSpPr>
            <p:cNvPr id="66" name="AutoShape 49"/>
            <p:cNvSpPr>
              <a:spLocks/>
            </p:cNvSpPr>
            <p:nvPr/>
          </p:nvSpPr>
          <p:spPr bwMode="auto">
            <a:xfrm>
              <a:off x="9481460" y="3407890"/>
              <a:ext cx="29369" cy="285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1599"/>
                  </a:moveTo>
                  <a:cubicBezTo>
                    <a:pt x="16769" y="21599"/>
                    <a:pt x="21600" y="16769"/>
                    <a:pt x="21600" y="10800"/>
                  </a:cubicBezTo>
                  <a:cubicBezTo>
                    <a:pt x="21600" y="4830"/>
                    <a:pt x="16769" y="0"/>
                    <a:pt x="10800" y="0"/>
                  </a:cubicBezTo>
                  <a:cubicBezTo>
                    <a:pt x="4830" y="0"/>
                    <a:pt x="0" y="4830"/>
                    <a:pt x="0" y="10800"/>
                  </a:cubicBezTo>
                  <a:cubicBezTo>
                    <a:pt x="0" y="16769"/>
                    <a:pt x="4830" y="21599"/>
                    <a:pt x="10800" y="21599"/>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48" tIns="19048" rIns="19048" bIns="19048" anchor="ctr"/>
            <a:lstStyle/>
            <a:p>
              <a:pPr algn="just" defTabSz="228542" hangingPunct="0">
                <a:lnSpc>
                  <a:spcPct val="120000"/>
                </a:lnSpc>
              </a:pPr>
              <a:endParaRPr lang="en-US" sz="900">
                <a:solidFill>
                  <a:srgbClr val="FFFFFF"/>
                </a:solidFill>
                <a:effectLst>
                  <a:outerShdw blurRad="38100" dist="38100" dir="2700000" algn="tl">
                    <a:srgbClr val="000000"/>
                  </a:outerShdw>
                </a:effectLst>
                <a:latin typeface="Agency FB" panose="020B0503020202020204" pitchFamily="34" charset="0"/>
                <a:ea typeface="微软雅黑" panose="020B0503020204020204" pitchFamily="34" charset="-122"/>
                <a:cs typeface="+mn-ea"/>
                <a:sym typeface="Arial" panose="020B0604020202020204" pitchFamily="34" charset="0"/>
              </a:endParaRPr>
            </a:p>
          </p:txBody>
        </p:sp>
        <p:sp>
          <p:nvSpPr>
            <p:cNvPr id="67" name="AutoShape 50"/>
            <p:cNvSpPr>
              <a:spLocks/>
            </p:cNvSpPr>
            <p:nvPr/>
          </p:nvSpPr>
          <p:spPr bwMode="auto">
            <a:xfrm>
              <a:off x="9481460" y="3320578"/>
              <a:ext cx="29369" cy="293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1599"/>
                  </a:moveTo>
                  <a:cubicBezTo>
                    <a:pt x="16769" y="21599"/>
                    <a:pt x="21600" y="16769"/>
                    <a:pt x="21600" y="10800"/>
                  </a:cubicBezTo>
                  <a:cubicBezTo>
                    <a:pt x="21600" y="4830"/>
                    <a:pt x="16769" y="0"/>
                    <a:pt x="10800" y="0"/>
                  </a:cubicBezTo>
                  <a:cubicBezTo>
                    <a:pt x="4830" y="0"/>
                    <a:pt x="0" y="4830"/>
                    <a:pt x="0" y="10800"/>
                  </a:cubicBezTo>
                  <a:cubicBezTo>
                    <a:pt x="0" y="16769"/>
                    <a:pt x="4830" y="21599"/>
                    <a:pt x="10800" y="21599"/>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48" tIns="19048" rIns="19048" bIns="19048" anchor="ctr"/>
            <a:lstStyle/>
            <a:p>
              <a:pPr algn="just" defTabSz="228542" hangingPunct="0">
                <a:lnSpc>
                  <a:spcPct val="120000"/>
                </a:lnSpc>
              </a:pPr>
              <a:endParaRPr lang="en-US" sz="900">
                <a:solidFill>
                  <a:srgbClr val="FFFFFF"/>
                </a:solidFill>
                <a:effectLst>
                  <a:outerShdw blurRad="38100" dist="38100" dir="2700000" algn="tl">
                    <a:srgbClr val="000000"/>
                  </a:outerShdw>
                </a:effectLst>
                <a:latin typeface="Agency FB" panose="020B0503020202020204" pitchFamily="34" charset="0"/>
                <a:ea typeface="微软雅黑" panose="020B0503020204020204" pitchFamily="34" charset="-122"/>
                <a:cs typeface="+mn-ea"/>
                <a:sym typeface="Arial" panose="020B0604020202020204" pitchFamily="34" charset="0"/>
              </a:endParaRPr>
            </a:p>
          </p:txBody>
        </p:sp>
        <p:sp>
          <p:nvSpPr>
            <p:cNvPr id="68" name="AutoShape 51"/>
            <p:cNvSpPr>
              <a:spLocks/>
            </p:cNvSpPr>
            <p:nvPr/>
          </p:nvSpPr>
          <p:spPr bwMode="auto">
            <a:xfrm>
              <a:off x="9481460" y="3233265"/>
              <a:ext cx="29369" cy="293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1599"/>
                  </a:moveTo>
                  <a:cubicBezTo>
                    <a:pt x="16769" y="21599"/>
                    <a:pt x="21600" y="16769"/>
                    <a:pt x="21600" y="10800"/>
                  </a:cubicBezTo>
                  <a:cubicBezTo>
                    <a:pt x="21600" y="4830"/>
                    <a:pt x="16769" y="0"/>
                    <a:pt x="10800" y="0"/>
                  </a:cubicBezTo>
                  <a:cubicBezTo>
                    <a:pt x="4830" y="0"/>
                    <a:pt x="0" y="4830"/>
                    <a:pt x="0" y="10800"/>
                  </a:cubicBezTo>
                  <a:cubicBezTo>
                    <a:pt x="0" y="16769"/>
                    <a:pt x="4830" y="21599"/>
                    <a:pt x="10800" y="21599"/>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48" tIns="19048" rIns="19048" bIns="19048" anchor="ctr"/>
            <a:lstStyle/>
            <a:p>
              <a:pPr algn="just" defTabSz="228542" hangingPunct="0">
                <a:lnSpc>
                  <a:spcPct val="120000"/>
                </a:lnSpc>
              </a:pPr>
              <a:endParaRPr lang="en-US" sz="900">
                <a:solidFill>
                  <a:srgbClr val="FFFFFF"/>
                </a:solidFill>
                <a:effectLst>
                  <a:outerShdw blurRad="38100" dist="38100" dir="2700000" algn="tl">
                    <a:srgbClr val="000000"/>
                  </a:outerShdw>
                </a:effectLst>
                <a:latin typeface="Agency FB" panose="020B0503020202020204" pitchFamily="34" charset="0"/>
                <a:ea typeface="微软雅黑" panose="020B0503020204020204" pitchFamily="34" charset="-122"/>
                <a:cs typeface="+mn-ea"/>
                <a:sym typeface="Arial" panose="020B0604020202020204" pitchFamily="34" charset="0"/>
              </a:endParaRPr>
            </a:p>
          </p:txBody>
        </p:sp>
      </p:grpSp>
      <p:grpSp>
        <p:nvGrpSpPr>
          <p:cNvPr id="69" name="Group 181"/>
          <p:cNvGrpSpPr/>
          <p:nvPr/>
        </p:nvGrpSpPr>
        <p:grpSpPr>
          <a:xfrm>
            <a:off x="5938778" y="3760412"/>
            <a:ext cx="227861" cy="332156"/>
            <a:chOff x="3582988" y="3510757"/>
            <a:chExt cx="319088" cy="465138"/>
          </a:xfrm>
          <a:solidFill>
            <a:schemeClr val="tx2">
              <a:lumMod val="60000"/>
              <a:lumOff val="40000"/>
            </a:schemeClr>
          </a:solidFill>
        </p:grpSpPr>
        <p:sp>
          <p:nvSpPr>
            <p:cNvPr id="70" name="AutoShape 113"/>
            <p:cNvSpPr>
              <a:spLocks/>
            </p:cNvSpPr>
            <p:nvPr/>
          </p:nvSpPr>
          <p:spPr bwMode="auto">
            <a:xfrm>
              <a:off x="3582988" y="3510757"/>
              <a:ext cx="319088" cy="4651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386" y="14175"/>
                  </a:moveTo>
                  <a:lnTo>
                    <a:pt x="6223" y="14175"/>
                  </a:lnTo>
                  <a:cubicBezTo>
                    <a:pt x="5734" y="13446"/>
                    <a:pt x="5147" y="12716"/>
                    <a:pt x="4568" y="12003"/>
                  </a:cubicBezTo>
                  <a:cubicBezTo>
                    <a:pt x="3287" y="10427"/>
                    <a:pt x="1963" y="8797"/>
                    <a:pt x="1963" y="7425"/>
                  </a:cubicBezTo>
                  <a:cubicBezTo>
                    <a:pt x="1963" y="4075"/>
                    <a:pt x="5927" y="1350"/>
                    <a:pt x="10800" y="1350"/>
                  </a:cubicBezTo>
                  <a:cubicBezTo>
                    <a:pt x="15672" y="1350"/>
                    <a:pt x="19636" y="4075"/>
                    <a:pt x="19636" y="7425"/>
                  </a:cubicBezTo>
                  <a:cubicBezTo>
                    <a:pt x="19636" y="8787"/>
                    <a:pt x="18312" y="10425"/>
                    <a:pt x="17029" y="12011"/>
                  </a:cubicBezTo>
                  <a:cubicBezTo>
                    <a:pt x="16455" y="12723"/>
                    <a:pt x="15873" y="13449"/>
                    <a:pt x="15386" y="14175"/>
                  </a:cubicBezTo>
                  <a:moveTo>
                    <a:pt x="10800" y="20249"/>
                  </a:moveTo>
                  <a:cubicBezTo>
                    <a:pt x="9805" y="20249"/>
                    <a:pt x="9347" y="20171"/>
                    <a:pt x="8839" y="19406"/>
                  </a:cubicBezTo>
                  <a:lnTo>
                    <a:pt x="13000" y="19048"/>
                  </a:lnTo>
                  <a:cubicBezTo>
                    <a:pt x="12398" y="20164"/>
                    <a:pt x="11959" y="20249"/>
                    <a:pt x="10800" y="20249"/>
                  </a:cubicBezTo>
                  <a:moveTo>
                    <a:pt x="7595" y="16813"/>
                  </a:moveTo>
                  <a:cubicBezTo>
                    <a:pt x="7417" y="16407"/>
                    <a:pt x="7215" y="15978"/>
                    <a:pt x="6991" y="15525"/>
                  </a:cubicBezTo>
                  <a:lnTo>
                    <a:pt x="14616" y="15525"/>
                  </a:lnTo>
                  <a:cubicBezTo>
                    <a:pt x="14496" y="15767"/>
                    <a:pt x="14375" y="16010"/>
                    <a:pt x="14270" y="16239"/>
                  </a:cubicBezTo>
                  <a:cubicBezTo>
                    <a:pt x="14270" y="16239"/>
                    <a:pt x="7595" y="16813"/>
                    <a:pt x="7595" y="16813"/>
                  </a:cubicBezTo>
                  <a:close/>
                  <a:moveTo>
                    <a:pt x="13345" y="18343"/>
                  </a:moveTo>
                  <a:lnTo>
                    <a:pt x="8476" y="18762"/>
                  </a:lnTo>
                  <a:cubicBezTo>
                    <a:pt x="8303" y="18416"/>
                    <a:pt x="8116" y="18011"/>
                    <a:pt x="7890" y="17483"/>
                  </a:cubicBezTo>
                  <a:cubicBezTo>
                    <a:pt x="7887" y="17477"/>
                    <a:pt x="7883" y="17469"/>
                    <a:pt x="7881" y="17462"/>
                  </a:cubicBezTo>
                  <a:lnTo>
                    <a:pt x="13957" y="16941"/>
                  </a:lnTo>
                  <a:cubicBezTo>
                    <a:pt x="13871" y="17140"/>
                    <a:pt x="13778" y="17350"/>
                    <a:pt x="13698" y="17537"/>
                  </a:cubicBezTo>
                  <a:cubicBezTo>
                    <a:pt x="13569" y="17841"/>
                    <a:pt x="13453" y="18104"/>
                    <a:pt x="13345" y="18343"/>
                  </a:cubicBezTo>
                  <a:moveTo>
                    <a:pt x="10800" y="0"/>
                  </a:moveTo>
                  <a:cubicBezTo>
                    <a:pt x="4835" y="0"/>
                    <a:pt x="0" y="3324"/>
                    <a:pt x="0" y="7425"/>
                  </a:cubicBezTo>
                  <a:cubicBezTo>
                    <a:pt x="0" y="10146"/>
                    <a:pt x="3621" y="13029"/>
                    <a:pt x="4939" y="15562"/>
                  </a:cubicBezTo>
                  <a:cubicBezTo>
                    <a:pt x="6906" y="19339"/>
                    <a:pt x="6688" y="21599"/>
                    <a:pt x="10800" y="21599"/>
                  </a:cubicBezTo>
                  <a:cubicBezTo>
                    <a:pt x="14972" y="21599"/>
                    <a:pt x="14692" y="19349"/>
                    <a:pt x="16660" y="15577"/>
                  </a:cubicBezTo>
                  <a:cubicBezTo>
                    <a:pt x="17983" y="13039"/>
                    <a:pt x="21600" y="10124"/>
                    <a:pt x="21600" y="7425"/>
                  </a:cubicBezTo>
                  <a:cubicBezTo>
                    <a:pt x="21600" y="3324"/>
                    <a:pt x="16764" y="0"/>
                    <a:pt x="1080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48" tIns="19048" rIns="19048" bIns="19048" anchor="ctr"/>
            <a:lstStyle/>
            <a:p>
              <a:pPr algn="just" defTabSz="228542" hangingPunct="0">
                <a:lnSpc>
                  <a:spcPct val="120000"/>
                </a:lnSpc>
              </a:pPr>
              <a:endParaRPr lang="en-US" sz="900">
                <a:solidFill>
                  <a:srgbClr val="FFFFFF"/>
                </a:solidFill>
                <a:effectLst>
                  <a:outerShdw blurRad="38100" dist="38100" dir="2700000" algn="tl">
                    <a:srgbClr val="000000"/>
                  </a:outerShdw>
                </a:effectLst>
                <a:latin typeface="Agency FB" panose="020B0503020202020204" pitchFamily="34" charset="0"/>
                <a:ea typeface="微软雅黑" panose="020B0503020204020204" pitchFamily="34" charset="-122"/>
                <a:cs typeface="+mn-ea"/>
                <a:sym typeface="Arial" panose="020B0604020202020204" pitchFamily="34" charset="0"/>
              </a:endParaRPr>
            </a:p>
          </p:txBody>
        </p:sp>
        <p:sp>
          <p:nvSpPr>
            <p:cNvPr id="71" name="AutoShape 114"/>
            <p:cNvSpPr>
              <a:spLocks/>
            </p:cNvSpPr>
            <p:nvPr/>
          </p:nvSpPr>
          <p:spPr bwMode="auto">
            <a:xfrm>
              <a:off x="3655219" y="3583782"/>
              <a:ext cx="94456" cy="944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938" y="0"/>
                  </a:moveTo>
                  <a:cubicBezTo>
                    <a:pt x="8943" y="0"/>
                    <a:pt x="0" y="8942"/>
                    <a:pt x="0" y="19938"/>
                  </a:cubicBezTo>
                  <a:cubicBezTo>
                    <a:pt x="0" y="20855"/>
                    <a:pt x="743" y="21600"/>
                    <a:pt x="1661" y="21600"/>
                  </a:cubicBezTo>
                  <a:cubicBezTo>
                    <a:pt x="2579" y="21600"/>
                    <a:pt x="3323" y="20855"/>
                    <a:pt x="3323" y="19938"/>
                  </a:cubicBezTo>
                  <a:cubicBezTo>
                    <a:pt x="3323" y="10777"/>
                    <a:pt x="10777" y="3323"/>
                    <a:pt x="19938" y="3323"/>
                  </a:cubicBezTo>
                  <a:cubicBezTo>
                    <a:pt x="20856" y="3323"/>
                    <a:pt x="21600" y="2578"/>
                    <a:pt x="21600" y="1661"/>
                  </a:cubicBezTo>
                  <a:cubicBezTo>
                    <a:pt x="21600" y="744"/>
                    <a:pt x="20856" y="0"/>
                    <a:pt x="19938"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48" tIns="19048" rIns="19048" bIns="19048" anchor="ctr"/>
            <a:lstStyle/>
            <a:p>
              <a:pPr algn="just" defTabSz="228542" hangingPunct="0">
                <a:lnSpc>
                  <a:spcPct val="120000"/>
                </a:lnSpc>
              </a:pPr>
              <a:endParaRPr lang="en-US" sz="900">
                <a:solidFill>
                  <a:srgbClr val="FFFFFF"/>
                </a:solidFill>
                <a:effectLst>
                  <a:outerShdw blurRad="38100" dist="38100" dir="2700000" algn="tl">
                    <a:srgbClr val="000000"/>
                  </a:outerShdw>
                </a:effectLst>
                <a:latin typeface="Agency FB" panose="020B0503020202020204" pitchFamily="34" charset="0"/>
                <a:ea typeface="微软雅黑" panose="020B0503020204020204" pitchFamily="34" charset="-122"/>
                <a:cs typeface="+mn-ea"/>
                <a:sym typeface="Arial" panose="020B0604020202020204" pitchFamily="34" charset="0"/>
              </a:endParaRPr>
            </a:p>
          </p:txBody>
        </p:sp>
      </p:grpSp>
      <p:grpSp>
        <p:nvGrpSpPr>
          <p:cNvPr id="72" name="Group 184"/>
          <p:cNvGrpSpPr/>
          <p:nvPr/>
        </p:nvGrpSpPr>
        <p:grpSpPr>
          <a:xfrm>
            <a:off x="5920583" y="4745710"/>
            <a:ext cx="248832" cy="332156"/>
            <a:chOff x="2639219" y="3510757"/>
            <a:chExt cx="348456" cy="465138"/>
          </a:xfrm>
          <a:solidFill>
            <a:schemeClr val="tx2">
              <a:lumMod val="60000"/>
              <a:lumOff val="40000"/>
            </a:schemeClr>
          </a:solidFill>
        </p:grpSpPr>
        <p:sp>
          <p:nvSpPr>
            <p:cNvPr id="73" name="AutoShape 115"/>
            <p:cNvSpPr>
              <a:spLocks/>
            </p:cNvSpPr>
            <p:nvPr/>
          </p:nvSpPr>
          <p:spPr bwMode="auto">
            <a:xfrm>
              <a:off x="2639219" y="3510757"/>
              <a:ext cx="348456" cy="4651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800" y="12825"/>
                  </a:moveTo>
                  <a:lnTo>
                    <a:pt x="19800" y="13500"/>
                  </a:lnTo>
                  <a:lnTo>
                    <a:pt x="19800" y="14850"/>
                  </a:lnTo>
                  <a:lnTo>
                    <a:pt x="19800" y="15525"/>
                  </a:lnTo>
                  <a:cubicBezTo>
                    <a:pt x="19800" y="18129"/>
                    <a:pt x="16972" y="20249"/>
                    <a:pt x="13499" y="20249"/>
                  </a:cubicBezTo>
                  <a:lnTo>
                    <a:pt x="8099" y="20249"/>
                  </a:lnTo>
                  <a:cubicBezTo>
                    <a:pt x="4627" y="20249"/>
                    <a:pt x="1800" y="18129"/>
                    <a:pt x="1800" y="15525"/>
                  </a:cubicBezTo>
                  <a:lnTo>
                    <a:pt x="1800" y="14850"/>
                  </a:lnTo>
                  <a:lnTo>
                    <a:pt x="1800" y="13500"/>
                  </a:lnTo>
                  <a:lnTo>
                    <a:pt x="1800" y="12825"/>
                  </a:lnTo>
                  <a:lnTo>
                    <a:pt x="1800" y="10800"/>
                  </a:lnTo>
                  <a:cubicBezTo>
                    <a:pt x="1800" y="10427"/>
                    <a:pt x="2203" y="10124"/>
                    <a:pt x="2699" y="10124"/>
                  </a:cubicBezTo>
                  <a:lnTo>
                    <a:pt x="4499" y="10124"/>
                  </a:lnTo>
                  <a:lnTo>
                    <a:pt x="17100" y="10124"/>
                  </a:lnTo>
                  <a:lnTo>
                    <a:pt x="18899" y="10124"/>
                  </a:lnTo>
                  <a:cubicBezTo>
                    <a:pt x="19396" y="10124"/>
                    <a:pt x="19800" y="10427"/>
                    <a:pt x="19800" y="10800"/>
                  </a:cubicBezTo>
                  <a:cubicBezTo>
                    <a:pt x="19800" y="10800"/>
                    <a:pt x="19800" y="12825"/>
                    <a:pt x="19800" y="12825"/>
                  </a:cubicBezTo>
                  <a:close/>
                  <a:moveTo>
                    <a:pt x="14400" y="6075"/>
                  </a:moveTo>
                  <a:lnTo>
                    <a:pt x="14400" y="6076"/>
                  </a:lnTo>
                  <a:lnTo>
                    <a:pt x="14400" y="8774"/>
                  </a:lnTo>
                  <a:lnTo>
                    <a:pt x="7200" y="8774"/>
                  </a:lnTo>
                  <a:lnTo>
                    <a:pt x="7200" y="6076"/>
                  </a:lnTo>
                  <a:lnTo>
                    <a:pt x="7200" y="6075"/>
                  </a:lnTo>
                  <a:cubicBezTo>
                    <a:pt x="7200" y="4583"/>
                    <a:pt x="8811" y="3375"/>
                    <a:pt x="10800" y="3375"/>
                  </a:cubicBezTo>
                  <a:cubicBezTo>
                    <a:pt x="12788" y="3375"/>
                    <a:pt x="14400" y="4583"/>
                    <a:pt x="14400" y="6075"/>
                  </a:cubicBezTo>
                  <a:moveTo>
                    <a:pt x="4499" y="6075"/>
                  </a:moveTo>
                  <a:cubicBezTo>
                    <a:pt x="4499" y="3465"/>
                    <a:pt x="7320" y="1350"/>
                    <a:pt x="10800" y="1350"/>
                  </a:cubicBezTo>
                  <a:cubicBezTo>
                    <a:pt x="14279" y="1350"/>
                    <a:pt x="17100" y="3465"/>
                    <a:pt x="17100" y="6075"/>
                  </a:cubicBezTo>
                  <a:lnTo>
                    <a:pt x="17100" y="8774"/>
                  </a:lnTo>
                  <a:lnTo>
                    <a:pt x="15299" y="8774"/>
                  </a:lnTo>
                  <a:lnTo>
                    <a:pt x="15299" y="6076"/>
                  </a:lnTo>
                  <a:cubicBezTo>
                    <a:pt x="15299" y="4212"/>
                    <a:pt x="13285" y="2701"/>
                    <a:pt x="10800" y="2701"/>
                  </a:cubicBezTo>
                  <a:cubicBezTo>
                    <a:pt x="8314" y="2701"/>
                    <a:pt x="6299" y="4212"/>
                    <a:pt x="6299" y="6076"/>
                  </a:cubicBezTo>
                  <a:lnTo>
                    <a:pt x="6299" y="8774"/>
                  </a:lnTo>
                  <a:lnTo>
                    <a:pt x="4499" y="8774"/>
                  </a:lnTo>
                  <a:cubicBezTo>
                    <a:pt x="4499" y="8774"/>
                    <a:pt x="4499" y="6075"/>
                    <a:pt x="4499" y="6075"/>
                  </a:cubicBezTo>
                  <a:close/>
                  <a:moveTo>
                    <a:pt x="18899" y="8774"/>
                  </a:moveTo>
                  <a:lnTo>
                    <a:pt x="18899" y="6075"/>
                  </a:lnTo>
                  <a:cubicBezTo>
                    <a:pt x="18899" y="2719"/>
                    <a:pt x="15274" y="0"/>
                    <a:pt x="10800" y="0"/>
                  </a:cubicBezTo>
                  <a:cubicBezTo>
                    <a:pt x="6325" y="0"/>
                    <a:pt x="2699" y="2719"/>
                    <a:pt x="2699" y="6075"/>
                  </a:cubicBezTo>
                  <a:lnTo>
                    <a:pt x="2699" y="8774"/>
                  </a:lnTo>
                  <a:cubicBezTo>
                    <a:pt x="1208" y="8774"/>
                    <a:pt x="0" y="9681"/>
                    <a:pt x="0" y="10800"/>
                  </a:cubicBezTo>
                  <a:lnTo>
                    <a:pt x="0" y="12825"/>
                  </a:lnTo>
                  <a:lnTo>
                    <a:pt x="0" y="13500"/>
                  </a:lnTo>
                  <a:lnTo>
                    <a:pt x="0" y="14850"/>
                  </a:lnTo>
                  <a:lnTo>
                    <a:pt x="0" y="15525"/>
                  </a:lnTo>
                  <a:cubicBezTo>
                    <a:pt x="0" y="18880"/>
                    <a:pt x="3625" y="21599"/>
                    <a:pt x="8099" y="21599"/>
                  </a:cubicBezTo>
                  <a:lnTo>
                    <a:pt x="13499" y="21599"/>
                  </a:lnTo>
                  <a:cubicBezTo>
                    <a:pt x="17974" y="21599"/>
                    <a:pt x="21600" y="18880"/>
                    <a:pt x="21600" y="15525"/>
                  </a:cubicBezTo>
                  <a:lnTo>
                    <a:pt x="21600" y="14850"/>
                  </a:lnTo>
                  <a:lnTo>
                    <a:pt x="21600" y="13500"/>
                  </a:lnTo>
                  <a:lnTo>
                    <a:pt x="21600" y="12825"/>
                  </a:lnTo>
                  <a:lnTo>
                    <a:pt x="21600" y="10800"/>
                  </a:lnTo>
                  <a:cubicBezTo>
                    <a:pt x="21600" y="9681"/>
                    <a:pt x="20391" y="8774"/>
                    <a:pt x="18899" y="8774"/>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48" tIns="19048" rIns="19048" bIns="19048" anchor="ctr"/>
            <a:lstStyle/>
            <a:p>
              <a:pPr algn="just" defTabSz="228542" hangingPunct="0">
                <a:lnSpc>
                  <a:spcPct val="120000"/>
                </a:lnSpc>
              </a:pPr>
              <a:endParaRPr lang="en-US" sz="900">
                <a:solidFill>
                  <a:srgbClr val="FFFFFF"/>
                </a:solidFill>
                <a:effectLst>
                  <a:outerShdw blurRad="38100" dist="38100" dir="2700000" algn="tl">
                    <a:srgbClr val="000000"/>
                  </a:outerShdw>
                </a:effectLst>
                <a:latin typeface="Agency FB" panose="020B0503020202020204" pitchFamily="34" charset="0"/>
                <a:ea typeface="微软雅黑" panose="020B0503020204020204" pitchFamily="34" charset="-122"/>
                <a:cs typeface="+mn-ea"/>
                <a:sym typeface="Arial" panose="020B0604020202020204" pitchFamily="34" charset="0"/>
              </a:endParaRPr>
            </a:p>
          </p:txBody>
        </p:sp>
        <p:sp>
          <p:nvSpPr>
            <p:cNvPr id="74" name="AutoShape 116"/>
            <p:cNvSpPr>
              <a:spLocks/>
            </p:cNvSpPr>
            <p:nvPr/>
          </p:nvSpPr>
          <p:spPr bwMode="auto">
            <a:xfrm>
              <a:off x="2784475" y="3786982"/>
              <a:ext cx="57944" cy="873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4838" y="0"/>
                    <a:pt x="0" y="3226"/>
                    <a:pt x="0" y="7201"/>
                  </a:cubicBezTo>
                  <a:cubicBezTo>
                    <a:pt x="0" y="9390"/>
                    <a:pt x="1798" y="13537"/>
                    <a:pt x="3601" y="16821"/>
                  </a:cubicBezTo>
                  <a:cubicBezTo>
                    <a:pt x="5070" y="19493"/>
                    <a:pt x="6916" y="21600"/>
                    <a:pt x="10800" y="21600"/>
                  </a:cubicBezTo>
                  <a:cubicBezTo>
                    <a:pt x="15016" y="21600"/>
                    <a:pt x="16529" y="19514"/>
                    <a:pt x="18003" y="16858"/>
                  </a:cubicBezTo>
                  <a:cubicBezTo>
                    <a:pt x="19828" y="13567"/>
                    <a:pt x="21600" y="9397"/>
                    <a:pt x="21600" y="7201"/>
                  </a:cubicBezTo>
                  <a:cubicBezTo>
                    <a:pt x="21600" y="3226"/>
                    <a:pt x="16761" y="0"/>
                    <a:pt x="1080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48" tIns="19048" rIns="19048" bIns="19048" anchor="ctr"/>
            <a:lstStyle/>
            <a:p>
              <a:pPr algn="just" defTabSz="228542" hangingPunct="0">
                <a:lnSpc>
                  <a:spcPct val="120000"/>
                </a:lnSpc>
              </a:pPr>
              <a:endParaRPr lang="en-US" sz="900">
                <a:solidFill>
                  <a:srgbClr val="FFFFFF"/>
                </a:solidFill>
                <a:effectLst>
                  <a:outerShdw blurRad="38100" dist="38100" dir="2700000" algn="tl">
                    <a:srgbClr val="000000"/>
                  </a:outerShdw>
                </a:effectLst>
                <a:latin typeface="Agency FB" panose="020B0503020202020204" pitchFamily="34" charset="0"/>
                <a:ea typeface="微软雅黑" panose="020B0503020204020204" pitchFamily="34" charset="-122"/>
                <a:cs typeface="+mn-ea"/>
                <a:sym typeface="Arial" panose="020B0604020202020204" pitchFamily="34" charset="0"/>
              </a:endParaRPr>
            </a:p>
          </p:txBody>
        </p:sp>
      </p:grpSp>
      <p:sp>
        <p:nvSpPr>
          <p:cNvPr id="75" name="TextBox 187"/>
          <p:cNvSpPr txBox="1"/>
          <p:nvPr/>
        </p:nvSpPr>
        <p:spPr>
          <a:xfrm>
            <a:off x="5708391" y="1475108"/>
            <a:ext cx="2368958" cy="461635"/>
          </a:xfrm>
          <a:prstGeom prst="rect">
            <a:avLst/>
          </a:prstGeom>
          <a:noFill/>
        </p:spPr>
        <p:txBody>
          <a:bodyPr wrap="square" lIns="91412" tIns="45705" rIns="91412" bIns="45705" rtlCol="0">
            <a:spAutoFit/>
          </a:bodyPr>
          <a:lstStyle/>
          <a:p>
            <a:pPr>
              <a:lnSpc>
                <a:spcPct val="120000"/>
              </a:lnSpc>
            </a:pPr>
            <a:r>
              <a:rPr lang="zh-CN" altLang="en-US" sz="2000" dirty="0">
                <a:solidFill>
                  <a:schemeClr val="tx1">
                    <a:lumMod val="75000"/>
                    <a:lumOff val="25000"/>
                  </a:schemeClr>
                </a:solidFill>
                <a:latin typeface="+mn-ea"/>
                <a:cs typeface="+mn-ea"/>
                <a:sym typeface="Arial" panose="020B0604020202020204" pitchFamily="34" charset="0"/>
              </a:rPr>
              <a:t>请替换文字内容</a:t>
            </a:r>
            <a:endParaRPr lang="id-ID" sz="2000" dirty="0">
              <a:solidFill>
                <a:schemeClr val="tx1">
                  <a:lumMod val="75000"/>
                  <a:lumOff val="25000"/>
                </a:schemeClr>
              </a:solidFill>
              <a:latin typeface="+mn-ea"/>
              <a:cs typeface="+mn-ea"/>
              <a:sym typeface="Arial" panose="020B0604020202020204" pitchFamily="34" charset="0"/>
            </a:endParaRPr>
          </a:p>
        </p:txBody>
      </p:sp>
      <p:sp>
        <p:nvSpPr>
          <p:cNvPr id="76" name="Rectangle 191"/>
          <p:cNvSpPr/>
          <p:nvPr/>
        </p:nvSpPr>
        <p:spPr>
          <a:xfrm>
            <a:off x="6378552" y="5719743"/>
            <a:ext cx="5160305" cy="31958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US" dirty="0">
              <a:sym typeface="Arial" panose="020B0604020202020204" pitchFamily="34" charset="0"/>
            </a:endParaRPr>
          </a:p>
        </p:txBody>
      </p:sp>
      <p:sp>
        <p:nvSpPr>
          <p:cNvPr id="77" name="Rectangle 192"/>
          <p:cNvSpPr/>
          <p:nvPr/>
        </p:nvSpPr>
        <p:spPr>
          <a:xfrm>
            <a:off x="6378552" y="5719743"/>
            <a:ext cx="4550705" cy="319580"/>
          </a:xfrm>
          <a:prstGeom prst="rect">
            <a:avLst/>
          </a:prstGeom>
          <a:solidFill>
            <a:srgbClr val="2CA8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US" dirty="0">
              <a:sym typeface="Arial" panose="020B0604020202020204" pitchFamily="34" charset="0"/>
            </a:endParaRPr>
          </a:p>
        </p:txBody>
      </p:sp>
      <p:sp>
        <p:nvSpPr>
          <p:cNvPr id="78" name="Content Placeholder 2"/>
          <p:cNvSpPr txBox="1">
            <a:spLocks/>
          </p:cNvSpPr>
          <p:nvPr/>
        </p:nvSpPr>
        <p:spPr>
          <a:xfrm>
            <a:off x="6515386" y="5739115"/>
            <a:ext cx="716812" cy="368290"/>
          </a:xfrm>
          <a:prstGeom prst="rect">
            <a:avLst/>
          </a:prstGeom>
          <a:noFill/>
        </p:spPr>
        <p:txBody>
          <a:bodyPr vert="horz" wrap="square" lIns="121907" tIns="60952" rIns="121907" bIns="60952"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just">
              <a:lnSpc>
                <a:spcPct val="120000"/>
              </a:lnSpc>
              <a:buNone/>
            </a:pPr>
            <a:r>
              <a:rPr lang="en-US" sz="1328">
                <a:solidFill>
                  <a:schemeClr val="bg1"/>
                </a:solidFill>
                <a:latin typeface="Agency FB" panose="020B0503020202020204" pitchFamily="34" charset="0"/>
                <a:ea typeface="微软雅黑" panose="020B0503020204020204" pitchFamily="34" charset="-122"/>
                <a:cs typeface="+mn-ea"/>
                <a:sym typeface="Arial" panose="020B0604020202020204" pitchFamily="34" charset="0"/>
              </a:rPr>
              <a:t>90%</a:t>
            </a:r>
            <a:endParaRPr lang="en-US" sz="1328" dirty="0">
              <a:solidFill>
                <a:schemeClr val="bg1"/>
              </a:solidFill>
              <a:latin typeface="Agency FB" panose="020B0503020202020204" pitchFamily="34" charset="0"/>
              <a:ea typeface="微软雅黑" panose="020B0503020204020204" pitchFamily="34" charset="-122"/>
              <a:cs typeface="+mn-ea"/>
              <a:sym typeface="Arial" panose="020B0604020202020204" pitchFamily="34" charset="0"/>
            </a:endParaRPr>
          </a:p>
        </p:txBody>
      </p:sp>
      <p:grpSp>
        <p:nvGrpSpPr>
          <p:cNvPr id="79" name="Group 194"/>
          <p:cNvGrpSpPr/>
          <p:nvPr/>
        </p:nvGrpSpPr>
        <p:grpSpPr>
          <a:xfrm>
            <a:off x="5913285" y="5734200"/>
            <a:ext cx="297063" cy="317119"/>
            <a:chOff x="9159875" y="1647825"/>
            <a:chExt cx="434975" cy="464344"/>
          </a:xfrm>
          <a:solidFill>
            <a:schemeClr val="tx2">
              <a:lumMod val="60000"/>
              <a:lumOff val="40000"/>
            </a:schemeClr>
          </a:solidFill>
        </p:grpSpPr>
        <p:sp>
          <p:nvSpPr>
            <p:cNvPr id="80" name="AutoShape 78"/>
            <p:cNvSpPr>
              <a:spLocks/>
            </p:cNvSpPr>
            <p:nvPr/>
          </p:nvSpPr>
          <p:spPr bwMode="auto">
            <a:xfrm>
              <a:off x="9159875" y="1647825"/>
              <a:ext cx="434975"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160" y="18900"/>
                  </a:moveTo>
                  <a:cubicBezTo>
                    <a:pt x="20160" y="19643"/>
                    <a:pt x="19513" y="20249"/>
                    <a:pt x="18720" y="20249"/>
                  </a:cubicBezTo>
                  <a:lnTo>
                    <a:pt x="2880" y="20249"/>
                  </a:lnTo>
                  <a:cubicBezTo>
                    <a:pt x="2086" y="20249"/>
                    <a:pt x="1440" y="19643"/>
                    <a:pt x="1440" y="18900"/>
                  </a:cubicBezTo>
                  <a:lnTo>
                    <a:pt x="1440" y="2700"/>
                  </a:lnTo>
                  <a:cubicBezTo>
                    <a:pt x="1440" y="1955"/>
                    <a:pt x="2086" y="1350"/>
                    <a:pt x="2880" y="1350"/>
                  </a:cubicBezTo>
                  <a:lnTo>
                    <a:pt x="18720" y="1350"/>
                  </a:lnTo>
                  <a:cubicBezTo>
                    <a:pt x="19513" y="1350"/>
                    <a:pt x="20160" y="1955"/>
                    <a:pt x="20160" y="2700"/>
                  </a:cubicBezTo>
                  <a:cubicBezTo>
                    <a:pt x="20160" y="2700"/>
                    <a:pt x="20160" y="18900"/>
                    <a:pt x="20160" y="18900"/>
                  </a:cubicBezTo>
                  <a:close/>
                  <a:moveTo>
                    <a:pt x="18720" y="0"/>
                  </a:moveTo>
                  <a:lnTo>
                    <a:pt x="2880" y="0"/>
                  </a:lnTo>
                  <a:cubicBezTo>
                    <a:pt x="1289" y="0"/>
                    <a:pt x="0" y="1208"/>
                    <a:pt x="0" y="2700"/>
                  </a:cubicBezTo>
                  <a:lnTo>
                    <a:pt x="0" y="18900"/>
                  </a:lnTo>
                  <a:cubicBezTo>
                    <a:pt x="0" y="20391"/>
                    <a:pt x="1289" y="21599"/>
                    <a:pt x="2880" y="21599"/>
                  </a:cubicBezTo>
                  <a:lnTo>
                    <a:pt x="18720" y="21599"/>
                  </a:lnTo>
                  <a:cubicBezTo>
                    <a:pt x="20310" y="21599"/>
                    <a:pt x="21599" y="20391"/>
                    <a:pt x="21599" y="18900"/>
                  </a:cubicBezTo>
                  <a:lnTo>
                    <a:pt x="21599" y="2700"/>
                  </a:lnTo>
                  <a:cubicBezTo>
                    <a:pt x="21599" y="1208"/>
                    <a:pt x="20310" y="0"/>
                    <a:pt x="1872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48" tIns="19048" rIns="19048" bIns="19048" anchor="ctr"/>
            <a:lstStyle/>
            <a:p>
              <a:pPr algn="just" defTabSz="228542" hangingPunct="0">
                <a:lnSpc>
                  <a:spcPct val="120000"/>
                </a:lnSpc>
              </a:pPr>
              <a:endParaRPr lang="en-US" sz="900">
                <a:solidFill>
                  <a:srgbClr val="FFFFFF"/>
                </a:solidFill>
                <a:effectLst>
                  <a:outerShdw blurRad="38100" dist="38100" dir="2700000" algn="tl">
                    <a:srgbClr val="000000"/>
                  </a:outerShdw>
                </a:effectLst>
                <a:latin typeface="Agency FB" panose="020B0503020202020204" pitchFamily="34" charset="0"/>
                <a:ea typeface="微软雅黑" panose="020B0503020204020204" pitchFamily="34" charset="-122"/>
                <a:cs typeface="+mn-ea"/>
                <a:sym typeface="Arial" panose="020B0604020202020204" pitchFamily="34" charset="0"/>
              </a:endParaRPr>
            </a:p>
          </p:txBody>
        </p:sp>
        <p:sp>
          <p:nvSpPr>
            <p:cNvPr id="81" name="AutoShape 79"/>
            <p:cNvSpPr>
              <a:spLocks/>
            </p:cNvSpPr>
            <p:nvPr/>
          </p:nvSpPr>
          <p:spPr bwMode="auto">
            <a:xfrm>
              <a:off x="9217819" y="1705769"/>
              <a:ext cx="319088" cy="2905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7418" y="20519"/>
                  </a:moveTo>
                  <a:lnTo>
                    <a:pt x="14053" y="16248"/>
                  </a:lnTo>
                  <a:lnTo>
                    <a:pt x="16690" y="12959"/>
                  </a:lnTo>
                  <a:lnTo>
                    <a:pt x="20618" y="17689"/>
                  </a:lnTo>
                  <a:lnTo>
                    <a:pt x="20618" y="20519"/>
                  </a:lnTo>
                  <a:cubicBezTo>
                    <a:pt x="20618" y="20519"/>
                    <a:pt x="17418" y="20519"/>
                    <a:pt x="17418" y="20519"/>
                  </a:cubicBezTo>
                  <a:close/>
                  <a:moveTo>
                    <a:pt x="981" y="11446"/>
                  </a:moveTo>
                  <a:lnTo>
                    <a:pt x="4909" y="6479"/>
                  </a:lnTo>
                  <a:lnTo>
                    <a:pt x="12828" y="16353"/>
                  </a:lnTo>
                  <a:lnTo>
                    <a:pt x="13398" y="17064"/>
                  </a:lnTo>
                  <a:lnTo>
                    <a:pt x="16109" y="20519"/>
                  </a:lnTo>
                  <a:lnTo>
                    <a:pt x="981" y="20519"/>
                  </a:lnTo>
                  <a:cubicBezTo>
                    <a:pt x="981" y="20519"/>
                    <a:pt x="981" y="11446"/>
                    <a:pt x="981" y="11446"/>
                  </a:cubicBezTo>
                  <a:close/>
                  <a:moveTo>
                    <a:pt x="20618" y="1080"/>
                  </a:moveTo>
                  <a:lnTo>
                    <a:pt x="20618" y="16058"/>
                  </a:lnTo>
                  <a:lnTo>
                    <a:pt x="17427" y="12244"/>
                  </a:lnTo>
                  <a:cubicBezTo>
                    <a:pt x="17240" y="12012"/>
                    <a:pt x="16972" y="11879"/>
                    <a:pt x="16690" y="11879"/>
                  </a:cubicBezTo>
                  <a:cubicBezTo>
                    <a:pt x="16409" y="11879"/>
                    <a:pt x="16141" y="12012"/>
                    <a:pt x="15954" y="12244"/>
                  </a:cubicBezTo>
                  <a:lnTo>
                    <a:pt x="13399" y="15432"/>
                  </a:lnTo>
                  <a:lnTo>
                    <a:pt x="5645" y="5764"/>
                  </a:lnTo>
                  <a:cubicBezTo>
                    <a:pt x="5458" y="5532"/>
                    <a:pt x="5190" y="5400"/>
                    <a:pt x="4909" y="5400"/>
                  </a:cubicBezTo>
                  <a:cubicBezTo>
                    <a:pt x="4627" y="5400"/>
                    <a:pt x="4359" y="5532"/>
                    <a:pt x="4172" y="5764"/>
                  </a:cubicBezTo>
                  <a:lnTo>
                    <a:pt x="981" y="9812"/>
                  </a:lnTo>
                  <a:lnTo>
                    <a:pt x="981" y="1080"/>
                  </a:lnTo>
                  <a:cubicBezTo>
                    <a:pt x="981" y="1080"/>
                    <a:pt x="20618" y="1080"/>
                    <a:pt x="20618" y="1080"/>
                  </a:cubicBezTo>
                  <a:close/>
                  <a:moveTo>
                    <a:pt x="20618" y="0"/>
                  </a:moveTo>
                  <a:lnTo>
                    <a:pt x="981" y="0"/>
                  </a:lnTo>
                  <a:cubicBezTo>
                    <a:pt x="439" y="0"/>
                    <a:pt x="0" y="483"/>
                    <a:pt x="0" y="1080"/>
                  </a:cubicBezTo>
                  <a:lnTo>
                    <a:pt x="0" y="20519"/>
                  </a:lnTo>
                  <a:cubicBezTo>
                    <a:pt x="0" y="21116"/>
                    <a:pt x="439" y="21599"/>
                    <a:pt x="981" y="21599"/>
                  </a:cubicBezTo>
                  <a:lnTo>
                    <a:pt x="20618" y="21599"/>
                  </a:lnTo>
                  <a:cubicBezTo>
                    <a:pt x="21160" y="21599"/>
                    <a:pt x="21600" y="21116"/>
                    <a:pt x="21600" y="20519"/>
                  </a:cubicBezTo>
                  <a:lnTo>
                    <a:pt x="21600" y="1080"/>
                  </a:lnTo>
                  <a:cubicBezTo>
                    <a:pt x="21600" y="483"/>
                    <a:pt x="21160" y="0"/>
                    <a:pt x="20618"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48" tIns="19048" rIns="19048" bIns="19048" anchor="ctr"/>
            <a:lstStyle/>
            <a:p>
              <a:pPr algn="just" defTabSz="228542" hangingPunct="0">
                <a:lnSpc>
                  <a:spcPct val="120000"/>
                </a:lnSpc>
              </a:pPr>
              <a:endParaRPr lang="en-US" sz="900">
                <a:solidFill>
                  <a:srgbClr val="FFFFFF"/>
                </a:solidFill>
                <a:effectLst>
                  <a:outerShdw blurRad="38100" dist="38100" dir="2700000" algn="tl">
                    <a:srgbClr val="000000"/>
                  </a:outerShdw>
                </a:effectLst>
                <a:latin typeface="Agency FB" panose="020B0503020202020204" pitchFamily="34" charset="0"/>
                <a:ea typeface="微软雅黑" panose="020B0503020204020204" pitchFamily="34" charset="-122"/>
                <a:cs typeface="+mn-ea"/>
                <a:sym typeface="Arial" panose="020B0604020202020204" pitchFamily="34" charset="0"/>
              </a:endParaRPr>
            </a:p>
          </p:txBody>
        </p:sp>
        <p:sp>
          <p:nvSpPr>
            <p:cNvPr id="82" name="AutoShape 80"/>
            <p:cNvSpPr>
              <a:spLocks/>
            </p:cNvSpPr>
            <p:nvPr/>
          </p:nvSpPr>
          <p:spPr bwMode="auto">
            <a:xfrm>
              <a:off x="9391650" y="1749425"/>
              <a:ext cx="87313" cy="873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3600"/>
                  </a:moveTo>
                  <a:cubicBezTo>
                    <a:pt x="14769" y="3600"/>
                    <a:pt x="17999" y="6827"/>
                    <a:pt x="17999" y="10800"/>
                  </a:cubicBezTo>
                  <a:cubicBezTo>
                    <a:pt x="17999" y="14769"/>
                    <a:pt x="14769" y="18000"/>
                    <a:pt x="10800" y="18000"/>
                  </a:cubicBezTo>
                  <a:cubicBezTo>
                    <a:pt x="6830" y="18000"/>
                    <a:pt x="3600" y="14769"/>
                    <a:pt x="3600" y="10800"/>
                  </a:cubicBezTo>
                  <a:cubicBezTo>
                    <a:pt x="3600" y="6827"/>
                    <a:pt x="6830" y="3600"/>
                    <a:pt x="10800" y="3600"/>
                  </a:cubicBezTo>
                  <a:moveTo>
                    <a:pt x="10800" y="21599"/>
                  </a:moveTo>
                  <a:cubicBezTo>
                    <a:pt x="16766" y="21599"/>
                    <a:pt x="21600" y="16762"/>
                    <a:pt x="21600" y="10800"/>
                  </a:cubicBezTo>
                  <a:cubicBezTo>
                    <a:pt x="21600" y="4833"/>
                    <a:pt x="16766" y="0"/>
                    <a:pt x="10800" y="0"/>
                  </a:cubicBezTo>
                  <a:cubicBezTo>
                    <a:pt x="4833" y="0"/>
                    <a:pt x="0" y="4833"/>
                    <a:pt x="0" y="10800"/>
                  </a:cubicBezTo>
                  <a:cubicBezTo>
                    <a:pt x="0" y="16762"/>
                    <a:pt x="4833" y="21599"/>
                    <a:pt x="10800" y="21599"/>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48" tIns="19048" rIns="19048" bIns="19048" anchor="ctr"/>
            <a:lstStyle/>
            <a:p>
              <a:pPr algn="just" defTabSz="228542" hangingPunct="0">
                <a:lnSpc>
                  <a:spcPct val="120000"/>
                </a:lnSpc>
              </a:pPr>
              <a:endParaRPr lang="en-US" sz="900">
                <a:solidFill>
                  <a:srgbClr val="FFFFFF"/>
                </a:solidFill>
                <a:effectLst>
                  <a:outerShdw blurRad="38100" dist="38100" dir="2700000" algn="tl">
                    <a:srgbClr val="000000"/>
                  </a:outerShdw>
                </a:effectLst>
                <a:latin typeface="Agency FB" panose="020B0503020202020204" pitchFamily="34" charset="0"/>
                <a:ea typeface="微软雅黑" panose="020B0503020204020204" pitchFamily="34" charset="-122"/>
                <a:cs typeface="+mn-ea"/>
                <a:sym typeface="Arial" panose="020B0604020202020204" pitchFamily="34" charset="0"/>
              </a:endParaRPr>
            </a:p>
          </p:txBody>
        </p:sp>
      </p:grpSp>
      <p:sp>
        <p:nvSpPr>
          <p:cNvPr id="83" name="TextBox 198"/>
          <p:cNvSpPr txBox="1"/>
          <p:nvPr/>
        </p:nvSpPr>
        <p:spPr>
          <a:xfrm>
            <a:off x="5729860" y="1936743"/>
            <a:ext cx="5678369" cy="867900"/>
          </a:xfrm>
          <a:prstGeom prst="rect">
            <a:avLst/>
          </a:prstGeom>
          <a:noFill/>
        </p:spPr>
        <p:txBody>
          <a:bodyPr wrap="square" lIns="91412" tIns="45705" rIns="91412" bIns="45705" rtlCol="0">
            <a:spAutoFit/>
          </a:bodyPr>
          <a:lstStyle/>
          <a:p>
            <a:pPr>
              <a:lnSpc>
                <a:spcPct val="120000"/>
              </a:lnSpc>
            </a:pPr>
            <a:r>
              <a:rPr lang="zh-CN" altLang="en-US" sz="1400">
                <a:solidFill>
                  <a:schemeClr val="tx1">
                    <a:lumMod val="75000"/>
                    <a:lumOff val="25000"/>
                  </a:schemeClr>
                </a:solidFill>
                <a:latin typeface="+mn-ea"/>
                <a:cs typeface="+mn-ea"/>
                <a:sym typeface="Arial" panose="020B0604020202020204" pitchFamily="34" charset="0"/>
              </a:rPr>
              <a:t>请替换文字内容</a:t>
            </a:r>
            <a:r>
              <a:rPr lang="zh-CN" altLang="en-US" sz="1400" dirty="0">
                <a:solidFill>
                  <a:schemeClr val="tx1">
                    <a:lumMod val="75000"/>
                    <a:lumOff val="25000"/>
                  </a:schemeClr>
                </a:solidFill>
                <a:latin typeface="+mn-ea"/>
                <a:cs typeface="+mn-ea"/>
                <a:sym typeface="Arial" panose="020B0604020202020204" pitchFamily="34" charset="0"/>
              </a:rPr>
              <a:t>，点击添加相关标题文字，修改文字内容，也可以直接复制你的内容到</a:t>
            </a:r>
            <a:r>
              <a:rPr lang="zh-CN" altLang="en-US" sz="1400">
                <a:solidFill>
                  <a:schemeClr val="tx1">
                    <a:lumMod val="75000"/>
                    <a:lumOff val="25000"/>
                  </a:schemeClr>
                </a:solidFill>
                <a:latin typeface="+mn-ea"/>
                <a:cs typeface="+mn-ea"/>
                <a:sym typeface="Arial" panose="020B0604020202020204" pitchFamily="34" charset="0"/>
              </a:rPr>
              <a:t>此。请替换文字内容</a:t>
            </a:r>
            <a:r>
              <a:rPr lang="zh-CN" altLang="en-US" sz="1400" dirty="0">
                <a:solidFill>
                  <a:schemeClr val="tx1">
                    <a:lumMod val="75000"/>
                    <a:lumOff val="25000"/>
                  </a:schemeClr>
                </a:solidFill>
                <a:latin typeface="+mn-ea"/>
                <a:cs typeface="+mn-ea"/>
                <a:sym typeface="Arial" panose="020B0604020202020204" pitchFamily="34" charset="0"/>
              </a:rPr>
              <a:t>，点击添加相关标题文字，修改文字内容，也可以直接复制你的内容到此。</a:t>
            </a:r>
            <a:endParaRPr lang="en-US" altLang="zh-CN" sz="1400" dirty="0">
              <a:solidFill>
                <a:schemeClr val="tx1">
                  <a:lumMod val="75000"/>
                  <a:lumOff val="25000"/>
                </a:schemeClr>
              </a:solidFill>
              <a:latin typeface="+mn-ea"/>
              <a:cs typeface="+mn-ea"/>
              <a:sym typeface="Arial" panose="020B0604020202020204" pitchFamily="34" charset="0"/>
            </a:endParaRPr>
          </a:p>
        </p:txBody>
      </p:sp>
      <p:sp>
        <p:nvSpPr>
          <p:cNvPr id="84" name="文本占位符 83"/>
          <p:cNvSpPr>
            <a:spLocks noGrp="1"/>
          </p:cNvSpPr>
          <p:nvPr>
            <p:ph type="body" sz="quarter" idx="10"/>
          </p:nvPr>
        </p:nvSpPr>
        <p:spPr/>
        <p:txBody>
          <a:bodyPr/>
          <a:lstStyle/>
          <a:p>
            <a:r>
              <a:rPr lang="zh-CN" altLang="en-US" dirty="0"/>
              <a:t>点击</a:t>
            </a:r>
            <a:r>
              <a:rPr lang="zh-CN" altLang="en-US" dirty="0" smtClean="0"/>
              <a:t>输入章节标题</a:t>
            </a:r>
            <a:endParaRPr lang="zh-CN" altLang="en-US" dirty="0"/>
          </a:p>
        </p:txBody>
      </p:sp>
    </p:spTree>
    <p:extLst>
      <p:ext uri="{BB962C8B-B14F-4D97-AF65-F5344CB8AC3E}">
        <p14:creationId xmlns:p14="http://schemas.microsoft.com/office/powerpoint/2010/main" val="1494237408"/>
      </p:ext>
    </p:extLst>
  </p:cSld>
  <p:clrMapOvr>
    <a:masterClrMapping/>
  </p:clrMapOvr>
  <mc:AlternateContent xmlns:mc="http://schemas.openxmlformats.org/markup-compatibility/2006" xmlns:p14="http://schemas.microsoft.com/office/powerpoint/2010/main">
    <mc:Choice Requires="p14">
      <p:transition spd="slow" p14:dur="900" advClick="0" advTm="0">
        <p14:warp dir="in"/>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0" presetClass="entr" presetSubtype="0" fill="hold" grpId="0" nodeType="afterEffect">
                                  <p:stCondLst>
                                    <p:cond delay="0"/>
                                  </p:stCondLst>
                                  <p:childTnLst>
                                    <p:set>
                                      <p:cBhvr>
                                        <p:cTn id="12" dur="1" fill="hold">
                                          <p:stCondLst>
                                            <p:cond delay="0"/>
                                          </p:stCondLst>
                                        </p:cTn>
                                        <p:tgtEl>
                                          <p:spTgt spid="75"/>
                                        </p:tgtEl>
                                        <p:attrNameLst>
                                          <p:attrName>style.visibility</p:attrName>
                                        </p:attrNameLst>
                                      </p:cBhvr>
                                      <p:to>
                                        <p:strVal val="visible"/>
                                      </p:to>
                                    </p:set>
                                    <p:animEffect transition="in" filter="fade">
                                      <p:cBhvr>
                                        <p:cTn id="13" dur="500"/>
                                        <p:tgtEl>
                                          <p:spTgt spid="75"/>
                                        </p:tgtEl>
                                      </p:cBhvr>
                                    </p:animEffect>
                                  </p:childTnLst>
                                </p:cTn>
                              </p:par>
                            </p:childTnLst>
                          </p:cTn>
                        </p:par>
                        <p:par>
                          <p:cTn id="14" fill="hold">
                            <p:stCondLst>
                              <p:cond delay="1500"/>
                            </p:stCondLst>
                            <p:childTnLst>
                              <p:par>
                                <p:cTn id="15" presetID="10" presetClass="entr" presetSubtype="0" fill="hold" grpId="0" nodeType="afterEffect">
                                  <p:stCondLst>
                                    <p:cond delay="0"/>
                                  </p:stCondLst>
                                  <p:childTnLst>
                                    <p:set>
                                      <p:cBhvr>
                                        <p:cTn id="16" dur="1" fill="hold">
                                          <p:stCondLst>
                                            <p:cond delay="0"/>
                                          </p:stCondLst>
                                        </p:cTn>
                                        <p:tgtEl>
                                          <p:spTgt spid="83"/>
                                        </p:tgtEl>
                                        <p:attrNameLst>
                                          <p:attrName>style.visibility</p:attrName>
                                        </p:attrNameLst>
                                      </p:cBhvr>
                                      <p:to>
                                        <p:strVal val="visible"/>
                                      </p:to>
                                    </p:set>
                                    <p:animEffect transition="in" filter="fade">
                                      <p:cBhvr>
                                        <p:cTn id="17" dur="500"/>
                                        <p:tgtEl>
                                          <p:spTgt spid="83"/>
                                        </p:tgtEl>
                                      </p:cBhvr>
                                    </p:animEffect>
                                  </p:childTnLst>
                                </p:cTn>
                              </p:par>
                            </p:childTnLst>
                          </p:cTn>
                        </p:par>
                        <p:par>
                          <p:cTn id="18" fill="hold">
                            <p:stCondLst>
                              <p:cond delay="2000"/>
                            </p:stCondLst>
                            <p:childTnLst>
                              <p:par>
                                <p:cTn id="19" presetID="53" presetClass="entr" presetSubtype="16" fill="hold" nodeType="afterEffect">
                                  <p:stCondLst>
                                    <p:cond delay="0"/>
                                  </p:stCondLst>
                                  <p:childTnLst>
                                    <p:set>
                                      <p:cBhvr>
                                        <p:cTn id="20" dur="1" fill="hold">
                                          <p:stCondLst>
                                            <p:cond delay="0"/>
                                          </p:stCondLst>
                                        </p:cTn>
                                        <p:tgtEl>
                                          <p:spTgt spid="69"/>
                                        </p:tgtEl>
                                        <p:attrNameLst>
                                          <p:attrName>style.visibility</p:attrName>
                                        </p:attrNameLst>
                                      </p:cBhvr>
                                      <p:to>
                                        <p:strVal val="visible"/>
                                      </p:to>
                                    </p:set>
                                    <p:anim calcmode="lin" valueType="num">
                                      <p:cBhvr>
                                        <p:cTn id="21" dur="500" fill="hold"/>
                                        <p:tgtEl>
                                          <p:spTgt spid="69"/>
                                        </p:tgtEl>
                                        <p:attrNameLst>
                                          <p:attrName>ppt_w</p:attrName>
                                        </p:attrNameLst>
                                      </p:cBhvr>
                                      <p:tavLst>
                                        <p:tav tm="0">
                                          <p:val>
                                            <p:fltVal val="0"/>
                                          </p:val>
                                        </p:tav>
                                        <p:tav tm="100000">
                                          <p:val>
                                            <p:strVal val="#ppt_w"/>
                                          </p:val>
                                        </p:tav>
                                      </p:tavLst>
                                    </p:anim>
                                    <p:anim calcmode="lin" valueType="num">
                                      <p:cBhvr>
                                        <p:cTn id="22" dur="500" fill="hold"/>
                                        <p:tgtEl>
                                          <p:spTgt spid="69"/>
                                        </p:tgtEl>
                                        <p:attrNameLst>
                                          <p:attrName>ppt_h</p:attrName>
                                        </p:attrNameLst>
                                      </p:cBhvr>
                                      <p:tavLst>
                                        <p:tav tm="0">
                                          <p:val>
                                            <p:fltVal val="0"/>
                                          </p:val>
                                        </p:tav>
                                        <p:tav tm="100000">
                                          <p:val>
                                            <p:strVal val="#ppt_h"/>
                                          </p:val>
                                        </p:tav>
                                      </p:tavLst>
                                    </p:anim>
                                    <p:animEffect transition="in" filter="fade">
                                      <p:cBhvr>
                                        <p:cTn id="23" dur="500"/>
                                        <p:tgtEl>
                                          <p:spTgt spid="69"/>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45"/>
                                        </p:tgtEl>
                                        <p:attrNameLst>
                                          <p:attrName>style.visibility</p:attrName>
                                        </p:attrNameLst>
                                      </p:cBhvr>
                                      <p:to>
                                        <p:strVal val="visible"/>
                                      </p:to>
                                    </p:set>
                                    <p:animEffect transition="in" filter="wipe(left)">
                                      <p:cBhvr>
                                        <p:cTn id="27" dur="500"/>
                                        <p:tgtEl>
                                          <p:spTgt spid="45"/>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46"/>
                                        </p:tgtEl>
                                        <p:attrNameLst>
                                          <p:attrName>style.visibility</p:attrName>
                                        </p:attrNameLst>
                                      </p:cBhvr>
                                      <p:to>
                                        <p:strVal val="visible"/>
                                      </p:to>
                                    </p:set>
                                    <p:animEffect transition="in" filter="wipe(left)">
                                      <p:cBhvr>
                                        <p:cTn id="31" dur="500"/>
                                        <p:tgtEl>
                                          <p:spTgt spid="46"/>
                                        </p:tgtEl>
                                      </p:cBhvr>
                                    </p:animEffect>
                                  </p:childTnLst>
                                </p:cTn>
                              </p:par>
                            </p:childTnLst>
                          </p:cTn>
                        </p:par>
                        <p:par>
                          <p:cTn id="32" fill="hold">
                            <p:stCondLst>
                              <p:cond delay="3500"/>
                            </p:stCondLst>
                            <p:childTnLst>
                              <p:par>
                                <p:cTn id="33" presetID="53" presetClass="entr" presetSubtype="16" fill="hold" grpId="0" nodeType="afterEffect">
                                  <p:stCondLst>
                                    <p:cond delay="0"/>
                                  </p:stCondLst>
                                  <p:childTnLst>
                                    <p:set>
                                      <p:cBhvr>
                                        <p:cTn id="34" dur="1" fill="hold">
                                          <p:stCondLst>
                                            <p:cond delay="0"/>
                                          </p:stCondLst>
                                        </p:cTn>
                                        <p:tgtEl>
                                          <p:spTgt spid="47"/>
                                        </p:tgtEl>
                                        <p:attrNameLst>
                                          <p:attrName>style.visibility</p:attrName>
                                        </p:attrNameLst>
                                      </p:cBhvr>
                                      <p:to>
                                        <p:strVal val="visible"/>
                                      </p:to>
                                    </p:set>
                                    <p:anim calcmode="lin" valueType="num">
                                      <p:cBhvr>
                                        <p:cTn id="35" dur="500" fill="hold"/>
                                        <p:tgtEl>
                                          <p:spTgt spid="47"/>
                                        </p:tgtEl>
                                        <p:attrNameLst>
                                          <p:attrName>ppt_w</p:attrName>
                                        </p:attrNameLst>
                                      </p:cBhvr>
                                      <p:tavLst>
                                        <p:tav tm="0">
                                          <p:val>
                                            <p:fltVal val="0"/>
                                          </p:val>
                                        </p:tav>
                                        <p:tav tm="100000">
                                          <p:val>
                                            <p:strVal val="#ppt_w"/>
                                          </p:val>
                                        </p:tav>
                                      </p:tavLst>
                                    </p:anim>
                                    <p:anim calcmode="lin" valueType="num">
                                      <p:cBhvr>
                                        <p:cTn id="36" dur="500" fill="hold"/>
                                        <p:tgtEl>
                                          <p:spTgt spid="47"/>
                                        </p:tgtEl>
                                        <p:attrNameLst>
                                          <p:attrName>ppt_h</p:attrName>
                                        </p:attrNameLst>
                                      </p:cBhvr>
                                      <p:tavLst>
                                        <p:tav tm="0">
                                          <p:val>
                                            <p:fltVal val="0"/>
                                          </p:val>
                                        </p:tav>
                                        <p:tav tm="100000">
                                          <p:val>
                                            <p:strVal val="#ppt_h"/>
                                          </p:val>
                                        </p:tav>
                                      </p:tavLst>
                                    </p:anim>
                                    <p:animEffect transition="in" filter="fade">
                                      <p:cBhvr>
                                        <p:cTn id="37" dur="500"/>
                                        <p:tgtEl>
                                          <p:spTgt spid="47"/>
                                        </p:tgtEl>
                                      </p:cBhvr>
                                    </p:animEffect>
                                  </p:childTnLst>
                                </p:cTn>
                              </p:par>
                            </p:childTnLst>
                          </p:cTn>
                        </p:par>
                        <p:par>
                          <p:cTn id="38" fill="hold">
                            <p:stCondLst>
                              <p:cond delay="4000"/>
                            </p:stCondLst>
                            <p:childTnLst>
                              <p:par>
                                <p:cTn id="39" presetID="53" presetClass="entr" presetSubtype="16" fill="hold" nodeType="afterEffect">
                                  <p:stCondLst>
                                    <p:cond delay="0"/>
                                  </p:stCondLst>
                                  <p:childTnLst>
                                    <p:set>
                                      <p:cBhvr>
                                        <p:cTn id="40" dur="1" fill="hold">
                                          <p:stCondLst>
                                            <p:cond delay="0"/>
                                          </p:stCondLst>
                                        </p:cTn>
                                        <p:tgtEl>
                                          <p:spTgt spid="57"/>
                                        </p:tgtEl>
                                        <p:attrNameLst>
                                          <p:attrName>style.visibility</p:attrName>
                                        </p:attrNameLst>
                                      </p:cBhvr>
                                      <p:to>
                                        <p:strVal val="visible"/>
                                      </p:to>
                                    </p:set>
                                    <p:anim calcmode="lin" valueType="num">
                                      <p:cBhvr>
                                        <p:cTn id="41" dur="500" fill="hold"/>
                                        <p:tgtEl>
                                          <p:spTgt spid="57"/>
                                        </p:tgtEl>
                                        <p:attrNameLst>
                                          <p:attrName>ppt_w</p:attrName>
                                        </p:attrNameLst>
                                      </p:cBhvr>
                                      <p:tavLst>
                                        <p:tav tm="0">
                                          <p:val>
                                            <p:fltVal val="0"/>
                                          </p:val>
                                        </p:tav>
                                        <p:tav tm="100000">
                                          <p:val>
                                            <p:strVal val="#ppt_w"/>
                                          </p:val>
                                        </p:tav>
                                      </p:tavLst>
                                    </p:anim>
                                    <p:anim calcmode="lin" valueType="num">
                                      <p:cBhvr>
                                        <p:cTn id="42" dur="500" fill="hold"/>
                                        <p:tgtEl>
                                          <p:spTgt spid="57"/>
                                        </p:tgtEl>
                                        <p:attrNameLst>
                                          <p:attrName>ppt_h</p:attrName>
                                        </p:attrNameLst>
                                      </p:cBhvr>
                                      <p:tavLst>
                                        <p:tav tm="0">
                                          <p:val>
                                            <p:fltVal val="0"/>
                                          </p:val>
                                        </p:tav>
                                        <p:tav tm="100000">
                                          <p:val>
                                            <p:strVal val="#ppt_h"/>
                                          </p:val>
                                        </p:tav>
                                      </p:tavLst>
                                    </p:anim>
                                    <p:animEffect transition="in" filter="fade">
                                      <p:cBhvr>
                                        <p:cTn id="43" dur="500"/>
                                        <p:tgtEl>
                                          <p:spTgt spid="57"/>
                                        </p:tgtEl>
                                      </p:cBhvr>
                                    </p:animEffect>
                                  </p:childTnLst>
                                </p:cTn>
                              </p:par>
                            </p:childTnLst>
                          </p:cTn>
                        </p:par>
                        <p:par>
                          <p:cTn id="44" fill="hold">
                            <p:stCondLst>
                              <p:cond delay="4500"/>
                            </p:stCondLst>
                            <p:childTnLst>
                              <p:par>
                                <p:cTn id="45" presetID="22" presetClass="entr" presetSubtype="8" fill="hold" grpId="0" nodeType="afterEffect">
                                  <p:stCondLst>
                                    <p:cond delay="0"/>
                                  </p:stCondLst>
                                  <p:childTnLst>
                                    <p:set>
                                      <p:cBhvr>
                                        <p:cTn id="46" dur="1" fill="hold">
                                          <p:stCondLst>
                                            <p:cond delay="0"/>
                                          </p:stCondLst>
                                        </p:cTn>
                                        <p:tgtEl>
                                          <p:spTgt spid="54"/>
                                        </p:tgtEl>
                                        <p:attrNameLst>
                                          <p:attrName>style.visibility</p:attrName>
                                        </p:attrNameLst>
                                      </p:cBhvr>
                                      <p:to>
                                        <p:strVal val="visible"/>
                                      </p:to>
                                    </p:set>
                                    <p:animEffect transition="in" filter="wipe(left)">
                                      <p:cBhvr>
                                        <p:cTn id="47" dur="500"/>
                                        <p:tgtEl>
                                          <p:spTgt spid="54"/>
                                        </p:tgtEl>
                                      </p:cBhvr>
                                    </p:animEffect>
                                  </p:childTnLst>
                                </p:cTn>
                              </p:par>
                            </p:childTnLst>
                          </p:cTn>
                        </p:par>
                        <p:par>
                          <p:cTn id="48" fill="hold">
                            <p:stCondLst>
                              <p:cond delay="5000"/>
                            </p:stCondLst>
                            <p:childTnLst>
                              <p:par>
                                <p:cTn id="49" presetID="22" presetClass="entr" presetSubtype="8" fill="hold" grpId="0" nodeType="afterEffect">
                                  <p:stCondLst>
                                    <p:cond delay="0"/>
                                  </p:stCondLst>
                                  <p:childTnLst>
                                    <p:set>
                                      <p:cBhvr>
                                        <p:cTn id="50" dur="1" fill="hold">
                                          <p:stCondLst>
                                            <p:cond delay="0"/>
                                          </p:stCondLst>
                                        </p:cTn>
                                        <p:tgtEl>
                                          <p:spTgt spid="55"/>
                                        </p:tgtEl>
                                        <p:attrNameLst>
                                          <p:attrName>style.visibility</p:attrName>
                                        </p:attrNameLst>
                                      </p:cBhvr>
                                      <p:to>
                                        <p:strVal val="visible"/>
                                      </p:to>
                                    </p:set>
                                    <p:animEffect transition="in" filter="wipe(left)">
                                      <p:cBhvr>
                                        <p:cTn id="51" dur="500"/>
                                        <p:tgtEl>
                                          <p:spTgt spid="55"/>
                                        </p:tgtEl>
                                      </p:cBhvr>
                                    </p:animEffect>
                                  </p:childTnLst>
                                </p:cTn>
                              </p:par>
                            </p:childTnLst>
                          </p:cTn>
                        </p:par>
                        <p:par>
                          <p:cTn id="52" fill="hold">
                            <p:stCondLst>
                              <p:cond delay="5500"/>
                            </p:stCondLst>
                            <p:childTnLst>
                              <p:par>
                                <p:cTn id="53" presetID="53" presetClass="entr" presetSubtype="16" fill="hold" grpId="0" nodeType="afterEffect">
                                  <p:stCondLst>
                                    <p:cond delay="0"/>
                                  </p:stCondLst>
                                  <p:childTnLst>
                                    <p:set>
                                      <p:cBhvr>
                                        <p:cTn id="54" dur="1" fill="hold">
                                          <p:stCondLst>
                                            <p:cond delay="0"/>
                                          </p:stCondLst>
                                        </p:cTn>
                                        <p:tgtEl>
                                          <p:spTgt spid="56"/>
                                        </p:tgtEl>
                                        <p:attrNameLst>
                                          <p:attrName>style.visibility</p:attrName>
                                        </p:attrNameLst>
                                      </p:cBhvr>
                                      <p:to>
                                        <p:strVal val="visible"/>
                                      </p:to>
                                    </p:set>
                                    <p:anim calcmode="lin" valueType="num">
                                      <p:cBhvr>
                                        <p:cTn id="55" dur="500" fill="hold"/>
                                        <p:tgtEl>
                                          <p:spTgt spid="56"/>
                                        </p:tgtEl>
                                        <p:attrNameLst>
                                          <p:attrName>ppt_w</p:attrName>
                                        </p:attrNameLst>
                                      </p:cBhvr>
                                      <p:tavLst>
                                        <p:tav tm="0">
                                          <p:val>
                                            <p:fltVal val="0"/>
                                          </p:val>
                                        </p:tav>
                                        <p:tav tm="100000">
                                          <p:val>
                                            <p:strVal val="#ppt_w"/>
                                          </p:val>
                                        </p:tav>
                                      </p:tavLst>
                                    </p:anim>
                                    <p:anim calcmode="lin" valueType="num">
                                      <p:cBhvr>
                                        <p:cTn id="56" dur="500" fill="hold"/>
                                        <p:tgtEl>
                                          <p:spTgt spid="56"/>
                                        </p:tgtEl>
                                        <p:attrNameLst>
                                          <p:attrName>ppt_h</p:attrName>
                                        </p:attrNameLst>
                                      </p:cBhvr>
                                      <p:tavLst>
                                        <p:tav tm="0">
                                          <p:val>
                                            <p:fltVal val="0"/>
                                          </p:val>
                                        </p:tav>
                                        <p:tav tm="100000">
                                          <p:val>
                                            <p:strVal val="#ppt_h"/>
                                          </p:val>
                                        </p:tav>
                                      </p:tavLst>
                                    </p:anim>
                                    <p:animEffect transition="in" filter="fade">
                                      <p:cBhvr>
                                        <p:cTn id="57" dur="500"/>
                                        <p:tgtEl>
                                          <p:spTgt spid="56"/>
                                        </p:tgtEl>
                                      </p:cBhvr>
                                    </p:animEffect>
                                  </p:childTnLst>
                                </p:cTn>
                              </p:par>
                            </p:childTnLst>
                          </p:cTn>
                        </p:par>
                        <p:par>
                          <p:cTn id="58" fill="hold">
                            <p:stCondLst>
                              <p:cond delay="6000"/>
                            </p:stCondLst>
                            <p:childTnLst>
                              <p:par>
                                <p:cTn id="59" presetID="53" presetClass="entr" presetSubtype="16" fill="hold" nodeType="afterEffect">
                                  <p:stCondLst>
                                    <p:cond delay="0"/>
                                  </p:stCondLst>
                                  <p:childTnLst>
                                    <p:set>
                                      <p:cBhvr>
                                        <p:cTn id="60" dur="1" fill="hold">
                                          <p:stCondLst>
                                            <p:cond delay="0"/>
                                          </p:stCondLst>
                                        </p:cTn>
                                        <p:tgtEl>
                                          <p:spTgt spid="72"/>
                                        </p:tgtEl>
                                        <p:attrNameLst>
                                          <p:attrName>style.visibility</p:attrName>
                                        </p:attrNameLst>
                                      </p:cBhvr>
                                      <p:to>
                                        <p:strVal val="visible"/>
                                      </p:to>
                                    </p:set>
                                    <p:anim calcmode="lin" valueType="num">
                                      <p:cBhvr>
                                        <p:cTn id="61" dur="500" fill="hold"/>
                                        <p:tgtEl>
                                          <p:spTgt spid="72"/>
                                        </p:tgtEl>
                                        <p:attrNameLst>
                                          <p:attrName>ppt_w</p:attrName>
                                        </p:attrNameLst>
                                      </p:cBhvr>
                                      <p:tavLst>
                                        <p:tav tm="0">
                                          <p:val>
                                            <p:fltVal val="0"/>
                                          </p:val>
                                        </p:tav>
                                        <p:tav tm="100000">
                                          <p:val>
                                            <p:strVal val="#ppt_w"/>
                                          </p:val>
                                        </p:tav>
                                      </p:tavLst>
                                    </p:anim>
                                    <p:anim calcmode="lin" valueType="num">
                                      <p:cBhvr>
                                        <p:cTn id="62" dur="500" fill="hold"/>
                                        <p:tgtEl>
                                          <p:spTgt spid="72"/>
                                        </p:tgtEl>
                                        <p:attrNameLst>
                                          <p:attrName>ppt_h</p:attrName>
                                        </p:attrNameLst>
                                      </p:cBhvr>
                                      <p:tavLst>
                                        <p:tav tm="0">
                                          <p:val>
                                            <p:fltVal val="0"/>
                                          </p:val>
                                        </p:tav>
                                        <p:tav tm="100000">
                                          <p:val>
                                            <p:strVal val="#ppt_h"/>
                                          </p:val>
                                        </p:tav>
                                      </p:tavLst>
                                    </p:anim>
                                    <p:animEffect transition="in" filter="fade">
                                      <p:cBhvr>
                                        <p:cTn id="63" dur="500"/>
                                        <p:tgtEl>
                                          <p:spTgt spid="72"/>
                                        </p:tgtEl>
                                      </p:cBhvr>
                                    </p:animEffect>
                                  </p:childTnLst>
                                </p:cTn>
                              </p:par>
                            </p:childTnLst>
                          </p:cTn>
                        </p:par>
                        <p:par>
                          <p:cTn id="64" fill="hold">
                            <p:stCondLst>
                              <p:cond delay="6500"/>
                            </p:stCondLst>
                            <p:childTnLst>
                              <p:par>
                                <p:cTn id="65" presetID="22" presetClass="entr" presetSubtype="8" fill="hold" grpId="0" nodeType="afterEffect">
                                  <p:stCondLst>
                                    <p:cond delay="0"/>
                                  </p:stCondLst>
                                  <p:childTnLst>
                                    <p:set>
                                      <p:cBhvr>
                                        <p:cTn id="66" dur="1" fill="hold">
                                          <p:stCondLst>
                                            <p:cond delay="0"/>
                                          </p:stCondLst>
                                        </p:cTn>
                                        <p:tgtEl>
                                          <p:spTgt spid="51"/>
                                        </p:tgtEl>
                                        <p:attrNameLst>
                                          <p:attrName>style.visibility</p:attrName>
                                        </p:attrNameLst>
                                      </p:cBhvr>
                                      <p:to>
                                        <p:strVal val="visible"/>
                                      </p:to>
                                    </p:set>
                                    <p:animEffect transition="in" filter="wipe(left)">
                                      <p:cBhvr>
                                        <p:cTn id="67" dur="500"/>
                                        <p:tgtEl>
                                          <p:spTgt spid="51"/>
                                        </p:tgtEl>
                                      </p:cBhvr>
                                    </p:animEffect>
                                  </p:childTnLst>
                                </p:cTn>
                              </p:par>
                            </p:childTnLst>
                          </p:cTn>
                        </p:par>
                        <p:par>
                          <p:cTn id="68" fill="hold">
                            <p:stCondLst>
                              <p:cond delay="7000"/>
                            </p:stCondLst>
                            <p:childTnLst>
                              <p:par>
                                <p:cTn id="69" presetID="22" presetClass="entr" presetSubtype="8" fill="hold" grpId="0" nodeType="afterEffect">
                                  <p:stCondLst>
                                    <p:cond delay="0"/>
                                  </p:stCondLst>
                                  <p:childTnLst>
                                    <p:set>
                                      <p:cBhvr>
                                        <p:cTn id="70" dur="1" fill="hold">
                                          <p:stCondLst>
                                            <p:cond delay="0"/>
                                          </p:stCondLst>
                                        </p:cTn>
                                        <p:tgtEl>
                                          <p:spTgt spid="52"/>
                                        </p:tgtEl>
                                        <p:attrNameLst>
                                          <p:attrName>style.visibility</p:attrName>
                                        </p:attrNameLst>
                                      </p:cBhvr>
                                      <p:to>
                                        <p:strVal val="visible"/>
                                      </p:to>
                                    </p:set>
                                    <p:animEffect transition="in" filter="wipe(left)">
                                      <p:cBhvr>
                                        <p:cTn id="71" dur="500"/>
                                        <p:tgtEl>
                                          <p:spTgt spid="52"/>
                                        </p:tgtEl>
                                      </p:cBhvr>
                                    </p:animEffect>
                                  </p:childTnLst>
                                </p:cTn>
                              </p:par>
                            </p:childTnLst>
                          </p:cTn>
                        </p:par>
                        <p:par>
                          <p:cTn id="72" fill="hold">
                            <p:stCondLst>
                              <p:cond delay="7500"/>
                            </p:stCondLst>
                            <p:childTnLst>
                              <p:par>
                                <p:cTn id="73" presetID="53" presetClass="entr" presetSubtype="16" fill="hold" grpId="0" nodeType="afterEffect">
                                  <p:stCondLst>
                                    <p:cond delay="0"/>
                                  </p:stCondLst>
                                  <p:childTnLst>
                                    <p:set>
                                      <p:cBhvr>
                                        <p:cTn id="74" dur="1" fill="hold">
                                          <p:stCondLst>
                                            <p:cond delay="0"/>
                                          </p:stCondLst>
                                        </p:cTn>
                                        <p:tgtEl>
                                          <p:spTgt spid="53"/>
                                        </p:tgtEl>
                                        <p:attrNameLst>
                                          <p:attrName>style.visibility</p:attrName>
                                        </p:attrNameLst>
                                      </p:cBhvr>
                                      <p:to>
                                        <p:strVal val="visible"/>
                                      </p:to>
                                    </p:set>
                                    <p:anim calcmode="lin" valueType="num">
                                      <p:cBhvr>
                                        <p:cTn id="75" dur="500" fill="hold"/>
                                        <p:tgtEl>
                                          <p:spTgt spid="53"/>
                                        </p:tgtEl>
                                        <p:attrNameLst>
                                          <p:attrName>ppt_w</p:attrName>
                                        </p:attrNameLst>
                                      </p:cBhvr>
                                      <p:tavLst>
                                        <p:tav tm="0">
                                          <p:val>
                                            <p:fltVal val="0"/>
                                          </p:val>
                                        </p:tav>
                                        <p:tav tm="100000">
                                          <p:val>
                                            <p:strVal val="#ppt_w"/>
                                          </p:val>
                                        </p:tav>
                                      </p:tavLst>
                                    </p:anim>
                                    <p:anim calcmode="lin" valueType="num">
                                      <p:cBhvr>
                                        <p:cTn id="76" dur="500" fill="hold"/>
                                        <p:tgtEl>
                                          <p:spTgt spid="53"/>
                                        </p:tgtEl>
                                        <p:attrNameLst>
                                          <p:attrName>ppt_h</p:attrName>
                                        </p:attrNameLst>
                                      </p:cBhvr>
                                      <p:tavLst>
                                        <p:tav tm="0">
                                          <p:val>
                                            <p:fltVal val="0"/>
                                          </p:val>
                                        </p:tav>
                                        <p:tav tm="100000">
                                          <p:val>
                                            <p:strVal val="#ppt_h"/>
                                          </p:val>
                                        </p:tav>
                                      </p:tavLst>
                                    </p:anim>
                                    <p:animEffect transition="in" filter="fade">
                                      <p:cBhvr>
                                        <p:cTn id="77" dur="500"/>
                                        <p:tgtEl>
                                          <p:spTgt spid="53"/>
                                        </p:tgtEl>
                                      </p:cBhvr>
                                    </p:animEffect>
                                  </p:childTnLst>
                                </p:cTn>
                              </p:par>
                            </p:childTnLst>
                          </p:cTn>
                        </p:par>
                        <p:par>
                          <p:cTn id="78" fill="hold">
                            <p:stCondLst>
                              <p:cond delay="8000"/>
                            </p:stCondLst>
                            <p:childTnLst>
                              <p:par>
                                <p:cTn id="79" presetID="53" presetClass="entr" presetSubtype="16" fill="hold" nodeType="afterEffect">
                                  <p:stCondLst>
                                    <p:cond delay="0"/>
                                  </p:stCondLst>
                                  <p:childTnLst>
                                    <p:set>
                                      <p:cBhvr>
                                        <p:cTn id="80" dur="1" fill="hold">
                                          <p:stCondLst>
                                            <p:cond delay="0"/>
                                          </p:stCondLst>
                                        </p:cTn>
                                        <p:tgtEl>
                                          <p:spTgt spid="64"/>
                                        </p:tgtEl>
                                        <p:attrNameLst>
                                          <p:attrName>style.visibility</p:attrName>
                                        </p:attrNameLst>
                                      </p:cBhvr>
                                      <p:to>
                                        <p:strVal val="visible"/>
                                      </p:to>
                                    </p:set>
                                    <p:anim calcmode="lin" valueType="num">
                                      <p:cBhvr>
                                        <p:cTn id="81" dur="500" fill="hold"/>
                                        <p:tgtEl>
                                          <p:spTgt spid="64"/>
                                        </p:tgtEl>
                                        <p:attrNameLst>
                                          <p:attrName>ppt_w</p:attrName>
                                        </p:attrNameLst>
                                      </p:cBhvr>
                                      <p:tavLst>
                                        <p:tav tm="0">
                                          <p:val>
                                            <p:fltVal val="0"/>
                                          </p:val>
                                        </p:tav>
                                        <p:tav tm="100000">
                                          <p:val>
                                            <p:strVal val="#ppt_w"/>
                                          </p:val>
                                        </p:tav>
                                      </p:tavLst>
                                    </p:anim>
                                    <p:anim calcmode="lin" valueType="num">
                                      <p:cBhvr>
                                        <p:cTn id="82" dur="500" fill="hold"/>
                                        <p:tgtEl>
                                          <p:spTgt spid="64"/>
                                        </p:tgtEl>
                                        <p:attrNameLst>
                                          <p:attrName>ppt_h</p:attrName>
                                        </p:attrNameLst>
                                      </p:cBhvr>
                                      <p:tavLst>
                                        <p:tav tm="0">
                                          <p:val>
                                            <p:fltVal val="0"/>
                                          </p:val>
                                        </p:tav>
                                        <p:tav tm="100000">
                                          <p:val>
                                            <p:strVal val="#ppt_h"/>
                                          </p:val>
                                        </p:tav>
                                      </p:tavLst>
                                    </p:anim>
                                    <p:animEffect transition="in" filter="fade">
                                      <p:cBhvr>
                                        <p:cTn id="83" dur="500"/>
                                        <p:tgtEl>
                                          <p:spTgt spid="64"/>
                                        </p:tgtEl>
                                      </p:cBhvr>
                                    </p:animEffect>
                                  </p:childTnLst>
                                </p:cTn>
                              </p:par>
                            </p:childTnLst>
                          </p:cTn>
                        </p:par>
                        <p:par>
                          <p:cTn id="84" fill="hold">
                            <p:stCondLst>
                              <p:cond delay="8500"/>
                            </p:stCondLst>
                            <p:childTnLst>
                              <p:par>
                                <p:cTn id="85" presetID="22" presetClass="entr" presetSubtype="8" fill="hold" grpId="0" nodeType="afterEffect">
                                  <p:stCondLst>
                                    <p:cond delay="0"/>
                                  </p:stCondLst>
                                  <p:childTnLst>
                                    <p:set>
                                      <p:cBhvr>
                                        <p:cTn id="86" dur="1" fill="hold">
                                          <p:stCondLst>
                                            <p:cond delay="0"/>
                                          </p:stCondLst>
                                        </p:cTn>
                                        <p:tgtEl>
                                          <p:spTgt spid="48"/>
                                        </p:tgtEl>
                                        <p:attrNameLst>
                                          <p:attrName>style.visibility</p:attrName>
                                        </p:attrNameLst>
                                      </p:cBhvr>
                                      <p:to>
                                        <p:strVal val="visible"/>
                                      </p:to>
                                    </p:set>
                                    <p:animEffect transition="in" filter="wipe(left)">
                                      <p:cBhvr>
                                        <p:cTn id="87" dur="500"/>
                                        <p:tgtEl>
                                          <p:spTgt spid="48"/>
                                        </p:tgtEl>
                                      </p:cBhvr>
                                    </p:animEffect>
                                  </p:childTnLst>
                                </p:cTn>
                              </p:par>
                            </p:childTnLst>
                          </p:cTn>
                        </p:par>
                        <p:par>
                          <p:cTn id="88" fill="hold">
                            <p:stCondLst>
                              <p:cond delay="9000"/>
                            </p:stCondLst>
                            <p:childTnLst>
                              <p:par>
                                <p:cTn id="89" presetID="22" presetClass="entr" presetSubtype="8" fill="hold" grpId="0" nodeType="afterEffect">
                                  <p:stCondLst>
                                    <p:cond delay="0"/>
                                  </p:stCondLst>
                                  <p:childTnLst>
                                    <p:set>
                                      <p:cBhvr>
                                        <p:cTn id="90" dur="1" fill="hold">
                                          <p:stCondLst>
                                            <p:cond delay="0"/>
                                          </p:stCondLst>
                                        </p:cTn>
                                        <p:tgtEl>
                                          <p:spTgt spid="49"/>
                                        </p:tgtEl>
                                        <p:attrNameLst>
                                          <p:attrName>style.visibility</p:attrName>
                                        </p:attrNameLst>
                                      </p:cBhvr>
                                      <p:to>
                                        <p:strVal val="visible"/>
                                      </p:to>
                                    </p:set>
                                    <p:animEffect transition="in" filter="wipe(left)">
                                      <p:cBhvr>
                                        <p:cTn id="91" dur="500"/>
                                        <p:tgtEl>
                                          <p:spTgt spid="49"/>
                                        </p:tgtEl>
                                      </p:cBhvr>
                                    </p:animEffect>
                                  </p:childTnLst>
                                </p:cTn>
                              </p:par>
                            </p:childTnLst>
                          </p:cTn>
                        </p:par>
                        <p:par>
                          <p:cTn id="92" fill="hold">
                            <p:stCondLst>
                              <p:cond delay="9500"/>
                            </p:stCondLst>
                            <p:childTnLst>
                              <p:par>
                                <p:cTn id="93" presetID="53" presetClass="entr" presetSubtype="16" fill="hold" grpId="0" nodeType="afterEffect">
                                  <p:stCondLst>
                                    <p:cond delay="0"/>
                                  </p:stCondLst>
                                  <p:childTnLst>
                                    <p:set>
                                      <p:cBhvr>
                                        <p:cTn id="94" dur="1" fill="hold">
                                          <p:stCondLst>
                                            <p:cond delay="0"/>
                                          </p:stCondLst>
                                        </p:cTn>
                                        <p:tgtEl>
                                          <p:spTgt spid="50"/>
                                        </p:tgtEl>
                                        <p:attrNameLst>
                                          <p:attrName>style.visibility</p:attrName>
                                        </p:attrNameLst>
                                      </p:cBhvr>
                                      <p:to>
                                        <p:strVal val="visible"/>
                                      </p:to>
                                    </p:set>
                                    <p:anim calcmode="lin" valueType="num">
                                      <p:cBhvr>
                                        <p:cTn id="95" dur="500" fill="hold"/>
                                        <p:tgtEl>
                                          <p:spTgt spid="50"/>
                                        </p:tgtEl>
                                        <p:attrNameLst>
                                          <p:attrName>ppt_w</p:attrName>
                                        </p:attrNameLst>
                                      </p:cBhvr>
                                      <p:tavLst>
                                        <p:tav tm="0">
                                          <p:val>
                                            <p:fltVal val="0"/>
                                          </p:val>
                                        </p:tav>
                                        <p:tav tm="100000">
                                          <p:val>
                                            <p:strVal val="#ppt_w"/>
                                          </p:val>
                                        </p:tav>
                                      </p:tavLst>
                                    </p:anim>
                                    <p:anim calcmode="lin" valueType="num">
                                      <p:cBhvr>
                                        <p:cTn id="96" dur="500" fill="hold"/>
                                        <p:tgtEl>
                                          <p:spTgt spid="50"/>
                                        </p:tgtEl>
                                        <p:attrNameLst>
                                          <p:attrName>ppt_h</p:attrName>
                                        </p:attrNameLst>
                                      </p:cBhvr>
                                      <p:tavLst>
                                        <p:tav tm="0">
                                          <p:val>
                                            <p:fltVal val="0"/>
                                          </p:val>
                                        </p:tav>
                                        <p:tav tm="100000">
                                          <p:val>
                                            <p:strVal val="#ppt_h"/>
                                          </p:val>
                                        </p:tav>
                                      </p:tavLst>
                                    </p:anim>
                                    <p:animEffect transition="in" filter="fade">
                                      <p:cBhvr>
                                        <p:cTn id="97" dur="500"/>
                                        <p:tgtEl>
                                          <p:spTgt spid="50"/>
                                        </p:tgtEl>
                                      </p:cBhvr>
                                    </p:animEffect>
                                  </p:childTnLst>
                                </p:cTn>
                              </p:par>
                            </p:childTnLst>
                          </p:cTn>
                        </p:par>
                        <p:par>
                          <p:cTn id="98" fill="hold">
                            <p:stCondLst>
                              <p:cond delay="10000"/>
                            </p:stCondLst>
                            <p:childTnLst>
                              <p:par>
                                <p:cTn id="99" presetID="53" presetClass="entr" presetSubtype="16" fill="hold" nodeType="afterEffect">
                                  <p:stCondLst>
                                    <p:cond delay="0"/>
                                  </p:stCondLst>
                                  <p:childTnLst>
                                    <p:set>
                                      <p:cBhvr>
                                        <p:cTn id="100" dur="1" fill="hold">
                                          <p:stCondLst>
                                            <p:cond delay="0"/>
                                          </p:stCondLst>
                                        </p:cTn>
                                        <p:tgtEl>
                                          <p:spTgt spid="79"/>
                                        </p:tgtEl>
                                        <p:attrNameLst>
                                          <p:attrName>style.visibility</p:attrName>
                                        </p:attrNameLst>
                                      </p:cBhvr>
                                      <p:to>
                                        <p:strVal val="visible"/>
                                      </p:to>
                                    </p:set>
                                    <p:anim calcmode="lin" valueType="num">
                                      <p:cBhvr>
                                        <p:cTn id="101" dur="500" fill="hold"/>
                                        <p:tgtEl>
                                          <p:spTgt spid="79"/>
                                        </p:tgtEl>
                                        <p:attrNameLst>
                                          <p:attrName>ppt_w</p:attrName>
                                        </p:attrNameLst>
                                      </p:cBhvr>
                                      <p:tavLst>
                                        <p:tav tm="0">
                                          <p:val>
                                            <p:fltVal val="0"/>
                                          </p:val>
                                        </p:tav>
                                        <p:tav tm="100000">
                                          <p:val>
                                            <p:strVal val="#ppt_w"/>
                                          </p:val>
                                        </p:tav>
                                      </p:tavLst>
                                    </p:anim>
                                    <p:anim calcmode="lin" valueType="num">
                                      <p:cBhvr>
                                        <p:cTn id="102" dur="500" fill="hold"/>
                                        <p:tgtEl>
                                          <p:spTgt spid="79"/>
                                        </p:tgtEl>
                                        <p:attrNameLst>
                                          <p:attrName>ppt_h</p:attrName>
                                        </p:attrNameLst>
                                      </p:cBhvr>
                                      <p:tavLst>
                                        <p:tav tm="0">
                                          <p:val>
                                            <p:fltVal val="0"/>
                                          </p:val>
                                        </p:tav>
                                        <p:tav tm="100000">
                                          <p:val>
                                            <p:strVal val="#ppt_h"/>
                                          </p:val>
                                        </p:tav>
                                      </p:tavLst>
                                    </p:anim>
                                    <p:animEffect transition="in" filter="fade">
                                      <p:cBhvr>
                                        <p:cTn id="103" dur="500"/>
                                        <p:tgtEl>
                                          <p:spTgt spid="79"/>
                                        </p:tgtEl>
                                      </p:cBhvr>
                                    </p:animEffect>
                                  </p:childTnLst>
                                </p:cTn>
                              </p:par>
                            </p:childTnLst>
                          </p:cTn>
                        </p:par>
                        <p:par>
                          <p:cTn id="104" fill="hold">
                            <p:stCondLst>
                              <p:cond delay="10500"/>
                            </p:stCondLst>
                            <p:childTnLst>
                              <p:par>
                                <p:cTn id="105" presetID="22" presetClass="entr" presetSubtype="8" fill="hold" grpId="0" nodeType="afterEffect">
                                  <p:stCondLst>
                                    <p:cond delay="0"/>
                                  </p:stCondLst>
                                  <p:childTnLst>
                                    <p:set>
                                      <p:cBhvr>
                                        <p:cTn id="106" dur="1" fill="hold">
                                          <p:stCondLst>
                                            <p:cond delay="0"/>
                                          </p:stCondLst>
                                        </p:cTn>
                                        <p:tgtEl>
                                          <p:spTgt spid="76"/>
                                        </p:tgtEl>
                                        <p:attrNameLst>
                                          <p:attrName>style.visibility</p:attrName>
                                        </p:attrNameLst>
                                      </p:cBhvr>
                                      <p:to>
                                        <p:strVal val="visible"/>
                                      </p:to>
                                    </p:set>
                                    <p:animEffect transition="in" filter="wipe(left)">
                                      <p:cBhvr>
                                        <p:cTn id="107" dur="500"/>
                                        <p:tgtEl>
                                          <p:spTgt spid="76"/>
                                        </p:tgtEl>
                                      </p:cBhvr>
                                    </p:animEffect>
                                  </p:childTnLst>
                                </p:cTn>
                              </p:par>
                            </p:childTnLst>
                          </p:cTn>
                        </p:par>
                        <p:par>
                          <p:cTn id="108" fill="hold">
                            <p:stCondLst>
                              <p:cond delay="11000"/>
                            </p:stCondLst>
                            <p:childTnLst>
                              <p:par>
                                <p:cTn id="109" presetID="22" presetClass="entr" presetSubtype="8" fill="hold" grpId="0" nodeType="afterEffect">
                                  <p:stCondLst>
                                    <p:cond delay="0"/>
                                  </p:stCondLst>
                                  <p:childTnLst>
                                    <p:set>
                                      <p:cBhvr>
                                        <p:cTn id="110" dur="1" fill="hold">
                                          <p:stCondLst>
                                            <p:cond delay="0"/>
                                          </p:stCondLst>
                                        </p:cTn>
                                        <p:tgtEl>
                                          <p:spTgt spid="77"/>
                                        </p:tgtEl>
                                        <p:attrNameLst>
                                          <p:attrName>style.visibility</p:attrName>
                                        </p:attrNameLst>
                                      </p:cBhvr>
                                      <p:to>
                                        <p:strVal val="visible"/>
                                      </p:to>
                                    </p:set>
                                    <p:animEffect transition="in" filter="wipe(left)">
                                      <p:cBhvr>
                                        <p:cTn id="111" dur="500"/>
                                        <p:tgtEl>
                                          <p:spTgt spid="77"/>
                                        </p:tgtEl>
                                      </p:cBhvr>
                                    </p:animEffect>
                                  </p:childTnLst>
                                </p:cTn>
                              </p:par>
                            </p:childTnLst>
                          </p:cTn>
                        </p:par>
                        <p:par>
                          <p:cTn id="112" fill="hold">
                            <p:stCondLst>
                              <p:cond delay="11500"/>
                            </p:stCondLst>
                            <p:childTnLst>
                              <p:par>
                                <p:cTn id="113" presetID="53" presetClass="entr" presetSubtype="16" fill="hold" grpId="0" nodeType="afterEffect">
                                  <p:stCondLst>
                                    <p:cond delay="0"/>
                                  </p:stCondLst>
                                  <p:childTnLst>
                                    <p:set>
                                      <p:cBhvr>
                                        <p:cTn id="114" dur="1" fill="hold">
                                          <p:stCondLst>
                                            <p:cond delay="0"/>
                                          </p:stCondLst>
                                        </p:cTn>
                                        <p:tgtEl>
                                          <p:spTgt spid="78"/>
                                        </p:tgtEl>
                                        <p:attrNameLst>
                                          <p:attrName>style.visibility</p:attrName>
                                        </p:attrNameLst>
                                      </p:cBhvr>
                                      <p:to>
                                        <p:strVal val="visible"/>
                                      </p:to>
                                    </p:set>
                                    <p:anim calcmode="lin" valueType="num">
                                      <p:cBhvr>
                                        <p:cTn id="115" dur="500" fill="hold"/>
                                        <p:tgtEl>
                                          <p:spTgt spid="78"/>
                                        </p:tgtEl>
                                        <p:attrNameLst>
                                          <p:attrName>ppt_w</p:attrName>
                                        </p:attrNameLst>
                                      </p:cBhvr>
                                      <p:tavLst>
                                        <p:tav tm="0">
                                          <p:val>
                                            <p:fltVal val="0"/>
                                          </p:val>
                                        </p:tav>
                                        <p:tav tm="100000">
                                          <p:val>
                                            <p:strVal val="#ppt_w"/>
                                          </p:val>
                                        </p:tav>
                                      </p:tavLst>
                                    </p:anim>
                                    <p:anim calcmode="lin" valueType="num">
                                      <p:cBhvr>
                                        <p:cTn id="116" dur="500" fill="hold"/>
                                        <p:tgtEl>
                                          <p:spTgt spid="78"/>
                                        </p:tgtEl>
                                        <p:attrNameLst>
                                          <p:attrName>ppt_h</p:attrName>
                                        </p:attrNameLst>
                                      </p:cBhvr>
                                      <p:tavLst>
                                        <p:tav tm="0">
                                          <p:val>
                                            <p:fltVal val="0"/>
                                          </p:val>
                                        </p:tav>
                                        <p:tav tm="100000">
                                          <p:val>
                                            <p:strVal val="#ppt_h"/>
                                          </p:val>
                                        </p:tav>
                                      </p:tavLst>
                                    </p:anim>
                                    <p:animEffect transition="in" filter="fade">
                                      <p:cBhvr>
                                        <p:cTn id="117" dur="500"/>
                                        <p:tgtEl>
                                          <p:spTgt spid="7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animBg="1"/>
      <p:bldP spid="46" grpId="0" animBg="1"/>
      <p:bldP spid="47" grpId="0"/>
      <p:bldP spid="48" grpId="0" animBg="1"/>
      <p:bldP spid="49" grpId="0" animBg="1"/>
      <p:bldP spid="50" grpId="0"/>
      <p:bldP spid="51" grpId="0" animBg="1"/>
      <p:bldP spid="52" grpId="0" animBg="1"/>
      <p:bldP spid="53" grpId="0"/>
      <p:bldP spid="54" grpId="0" animBg="1"/>
      <p:bldP spid="55" grpId="0" animBg="1"/>
      <p:bldP spid="56" grpId="0"/>
      <p:bldP spid="75" grpId="0"/>
      <p:bldP spid="76" grpId="0" animBg="1"/>
      <p:bldP spid="77" grpId="0" animBg="1"/>
      <p:bldP spid="78" grpId="0"/>
      <p:bldP spid="83"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13"/>
          <p:cNvSpPr>
            <a:spLocks noEditPoints="1"/>
          </p:cNvSpPr>
          <p:nvPr/>
        </p:nvSpPr>
        <p:spPr bwMode="auto">
          <a:xfrm>
            <a:off x="2732768" y="5615744"/>
            <a:ext cx="4886699" cy="1225106"/>
          </a:xfrm>
          <a:custGeom>
            <a:avLst/>
            <a:gdLst>
              <a:gd name="T0" fmla="*/ 229 w 695"/>
              <a:gd name="T1" fmla="*/ 157 h 174"/>
              <a:gd name="T2" fmla="*/ 338 w 695"/>
              <a:gd name="T3" fmla="*/ 173 h 174"/>
              <a:gd name="T4" fmla="*/ 395 w 695"/>
              <a:gd name="T5" fmla="*/ 157 h 174"/>
              <a:gd name="T6" fmla="*/ 273 w 695"/>
              <a:gd name="T7" fmla="*/ 86 h 174"/>
              <a:gd name="T8" fmla="*/ 273 w 695"/>
              <a:gd name="T9" fmla="*/ 72 h 174"/>
              <a:gd name="T10" fmla="*/ 355 w 695"/>
              <a:gd name="T11" fmla="*/ 82 h 174"/>
              <a:gd name="T12" fmla="*/ 493 w 695"/>
              <a:gd name="T13" fmla="*/ 99 h 174"/>
              <a:gd name="T14" fmla="*/ 563 w 695"/>
              <a:gd name="T15" fmla="*/ 86 h 174"/>
              <a:gd name="T16" fmla="*/ 534 w 695"/>
              <a:gd name="T17" fmla="*/ 47 h 174"/>
              <a:gd name="T18" fmla="*/ 569 w 695"/>
              <a:gd name="T19" fmla="*/ 32 h 174"/>
              <a:gd name="T20" fmla="*/ 656 w 695"/>
              <a:gd name="T21" fmla="*/ 39 h 174"/>
              <a:gd name="T22" fmla="*/ 653 w 695"/>
              <a:gd name="T23" fmla="*/ 8 h 174"/>
              <a:gd name="T24" fmla="*/ 656 w 695"/>
              <a:gd name="T25" fmla="*/ 4 h 174"/>
              <a:gd name="T26" fmla="*/ 677 w 695"/>
              <a:gd name="T27" fmla="*/ 3 h 174"/>
              <a:gd name="T28" fmla="*/ 689 w 695"/>
              <a:gd name="T29" fmla="*/ 2 h 174"/>
              <a:gd name="T30" fmla="*/ 656 w 695"/>
              <a:gd name="T31" fmla="*/ 1 h 174"/>
              <a:gd name="T32" fmla="*/ 645 w 695"/>
              <a:gd name="T33" fmla="*/ 8 h 174"/>
              <a:gd name="T34" fmla="*/ 652 w 695"/>
              <a:gd name="T35" fmla="*/ 28 h 174"/>
              <a:gd name="T36" fmla="*/ 633 w 695"/>
              <a:gd name="T37" fmla="*/ 32 h 174"/>
              <a:gd name="T38" fmla="*/ 631 w 695"/>
              <a:gd name="T39" fmla="*/ 31 h 174"/>
              <a:gd name="T40" fmla="*/ 623 w 695"/>
              <a:gd name="T41" fmla="*/ 29 h 174"/>
              <a:gd name="T42" fmla="*/ 588 w 695"/>
              <a:gd name="T43" fmla="*/ 27 h 174"/>
              <a:gd name="T44" fmla="*/ 573 w 695"/>
              <a:gd name="T45" fmla="*/ 24 h 174"/>
              <a:gd name="T46" fmla="*/ 562 w 695"/>
              <a:gd name="T47" fmla="*/ 22 h 174"/>
              <a:gd name="T48" fmla="*/ 532 w 695"/>
              <a:gd name="T49" fmla="*/ 21 h 174"/>
              <a:gd name="T50" fmla="*/ 498 w 695"/>
              <a:gd name="T51" fmla="*/ 36 h 174"/>
              <a:gd name="T52" fmla="*/ 500 w 695"/>
              <a:gd name="T53" fmla="*/ 43 h 174"/>
              <a:gd name="T54" fmla="*/ 516 w 695"/>
              <a:gd name="T55" fmla="*/ 47 h 174"/>
              <a:gd name="T56" fmla="*/ 509 w 695"/>
              <a:gd name="T57" fmla="*/ 51 h 174"/>
              <a:gd name="T58" fmla="*/ 529 w 695"/>
              <a:gd name="T59" fmla="*/ 74 h 174"/>
              <a:gd name="T60" fmla="*/ 535 w 695"/>
              <a:gd name="T61" fmla="*/ 83 h 174"/>
              <a:gd name="T62" fmla="*/ 515 w 695"/>
              <a:gd name="T63" fmla="*/ 91 h 174"/>
              <a:gd name="T64" fmla="*/ 466 w 695"/>
              <a:gd name="T65" fmla="*/ 86 h 174"/>
              <a:gd name="T66" fmla="*/ 444 w 695"/>
              <a:gd name="T67" fmla="*/ 84 h 174"/>
              <a:gd name="T68" fmla="*/ 435 w 695"/>
              <a:gd name="T69" fmla="*/ 82 h 174"/>
              <a:gd name="T70" fmla="*/ 418 w 695"/>
              <a:gd name="T71" fmla="*/ 82 h 174"/>
              <a:gd name="T72" fmla="*/ 383 w 695"/>
              <a:gd name="T73" fmla="*/ 77 h 174"/>
              <a:gd name="T74" fmla="*/ 346 w 695"/>
              <a:gd name="T75" fmla="*/ 71 h 174"/>
              <a:gd name="T76" fmla="*/ 307 w 695"/>
              <a:gd name="T77" fmla="*/ 68 h 174"/>
              <a:gd name="T78" fmla="*/ 240 w 695"/>
              <a:gd name="T79" fmla="*/ 69 h 174"/>
              <a:gd name="T80" fmla="*/ 241 w 695"/>
              <a:gd name="T81" fmla="*/ 78 h 174"/>
              <a:gd name="T82" fmla="*/ 247 w 695"/>
              <a:gd name="T83" fmla="*/ 84 h 174"/>
              <a:gd name="T84" fmla="*/ 245 w 695"/>
              <a:gd name="T85" fmla="*/ 86 h 174"/>
              <a:gd name="T86" fmla="*/ 269 w 695"/>
              <a:gd name="T87" fmla="*/ 98 h 174"/>
              <a:gd name="T88" fmla="*/ 293 w 695"/>
              <a:gd name="T89" fmla="*/ 111 h 174"/>
              <a:gd name="T90" fmla="*/ 308 w 695"/>
              <a:gd name="T91" fmla="*/ 118 h 174"/>
              <a:gd name="T92" fmla="*/ 332 w 695"/>
              <a:gd name="T93" fmla="*/ 128 h 174"/>
              <a:gd name="T94" fmla="*/ 352 w 695"/>
              <a:gd name="T95" fmla="*/ 144 h 174"/>
              <a:gd name="T96" fmla="*/ 371 w 695"/>
              <a:gd name="T97" fmla="*/ 156 h 174"/>
              <a:gd name="T98" fmla="*/ 370 w 695"/>
              <a:gd name="T99" fmla="*/ 167 h 174"/>
              <a:gd name="T100" fmla="*/ 281 w 695"/>
              <a:gd name="T101" fmla="*/ 157 h 174"/>
              <a:gd name="T102" fmla="*/ 249 w 695"/>
              <a:gd name="T103" fmla="*/ 152 h 174"/>
              <a:gd name="T104" fmla="*/ 160 w 695"/>
              <a:gd name="T105" fmla="*/ 140 h 174"/>
              <a:gd name="T106" fmla="*/ 79 w 695"/>
              <a:gd name="T107" fmla="*/ 123 h 174"/>
              <a:gd name="T108" fmla="*/ 656 w 695"/>
              <a:gd name="T109" fmla="*/ 33 h 174"/>
              <a:gd name="T110" fmla="*/ 648 w 695"/>
              <a:gd name="T111" fmla="*/ 5 h 174"/>
              <a:gd name="T112" fmla="*/ 655 w 695"/>
              <a:gd name="T113" fmla="*/ 33 h 174"/>
              <a:gd name="T114" fmla="*/ 648 w 695"/>
              <a:gd name="T115" fmla="*/ 37 h 174"/>
              <a:gd name="T116" fmla="*/ 535 w 695"/>
              <a:gd name="T117" fmla="*/ 92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695" h="174">
                <a:moveTo>
                  <a:pt x="78" y="130"/>
                </a:moveTo>
                <a:cubicBezTo>
                  <a:pt x="88" y="132"/>
                  <a:pt x="101" y="134"/>
                  <a:pt x="109" y="136"/>
                </a:cubicBezTo>
                <a:cubicBezTo>
                  <a:pt x="147" y="143"/>
                  <a:pt x="179" y="151"/>
                  <a:pt x="220" y="157"/>
                </a:cubicBezTo>
                <a:cubicBezTo>
                  <a:pt x="219" y="157"/>
                  <a:pt x="222" y="157"/>
                  <a:pt x="225" y="157"/>
                </a:cubicBezTo>
                <a:cubicBezTo>
                  <a:pt x="224" y="157"/>
                  <a:pt x="224" y="157"/>
                  <a:pt x="224" y="157"/>
                </a:cubicBezTo>
                <a:cubicBezTo>
                  <a:pt x="229" y="157"/>
                  <a:pt x="229" y="157"/>
                  <a:pt x="229" y="157"/>
                </a:cubicBezTo>
                <a:cubicBezTo>
                  <a:pt x="232" y="157"/>
                  <a:pt x="229" y="158"/>
                  <a:pt x="226" y="158"/>
                </a:cubicBezTo>
                <a:cubicBezTo>
                  <a:pt x="242" y="160"/>
                  <a:pt x="257" y="162"/>
                  <a:pt x="272" y="165"/>
                </a:cubicBezTo>
                <a:cubicBezTo>
                  <a:pt x="275" y="164"/>
                  <a:pt x="280" y="166"/>
                  <a:pt x="283" y="165"/>
                </a:cubicBezTo>
                <a:cubicBezTo>
                  <a:pt x="283" y="166"/>
                  <a:pt x="283" y="166"/>
                  <a:pt x="282" y="166"/>
                </a:cubicBezTo>
                <a:cubicBezTo>
                  <a:pt x="294" y="167"/>
                  <a:pt x="295" y="167"/>
                  <a:pt x="303" y="169"/>
                </a:cubicBezTo>
                <a:cubicBezTo>
                  <a:pt x="314" y="171"/>
                  <a:pt x="325" y="172"/>
                  <a:pt x="338" y="173"/>
                </a:cubicBezTo>
                <a:cubicBezTo>
                  <a:pt x="346" y="174"/>
                  <a:pt x="351" y="174"/>
                  <a:pt x="366" y="173"/>
                </a:cubicBezTo>
                <a:cubicBezTo>
                  <a:pt x="367" y="173"/>
                  <a:pt x="372" y="173"/>
                  <a:pt x="375" y="172"/>
                </a:cubicBezTo>
                <a:cubicBezTo>
                  <a:pt x="379" y="171"/>
                  <a:pt x="379" y="171"/>
                  <a:pt x="379" y="171"/>
                </a:cubicBezTo>
                <a:cubicBezTo>
                  <a:pt x="396" y="166"/>
                  <a:pt x="387" y="169"/>
                  <a:pt x="391" y="167"/>
                </a:cubicBezTo>
                <a:cubicBezTo>
                  <a:pt x="398" y="163"/>
                  <a:pt x="396" y="163"/>
                  <a:pt x="397" y="161"/>
                </a:cubicBezTo>
                <a:cubicBezTo>
                  <a:pt x="397" y="160"/>
                  <a:pt x="396" y="158"/>
                  <a:pt x="395" y="157"/>
                </a:cubicBezTo>
                <a:cubicBezTo>
                  <a:pt x="389" y="149"/>
                  <a:pt x="378" y="143"/>
                  <a:pt x="368" y="136"/>
                </a:cubicBezTo>
                <a:cubicBezTo>
                  <a:pt x="347" y="123"/>
                  <a:pt x="322" y="111"/>
                  <a:pt x="300" y="97"/>
                </a:cubicBezTo>
                <a:cubicBezTo>
                  <a:pt x="292" y="96"/>
                  <a:pt x="289" y="93"/>
                  <a:pt x="282" y="92"/>
                </a:cubicBezTo>
                <a:cubicBezTo>
                  <a:pt x="283" y="91"/>
                  <a:pt x="283" y="91"/>
                  <a:pt x="283" y="91"/>
                </a:cubicBezTo>
                <a:cubicBezTo>
                  <a:pt x="278" y="90"/>
                  <a:pt x="279" y="89"/>
                  <a:pt x="277" y="86"/>
                </a:cubicBezTo>
                <a:cubicBezTo>
                  <a:pt x="276" y="86"/>
                  <a:pt x="275" y="85"/>
                  <a:pt x="273" y="86"/>
                </a:cubicBezTo>
                <a:cubicBezTo>
                  <a:pt x="270" y="85"/>
                  <a:pt x="274" y="83"/>
                  <a:pt x="271" y="82"/>
                </a:cubicBezTo>
                <a:cubicBezTo>
                  <a:pt x="272" y="82"/>
                  <a:pt x="270" y="83"/>
                  <a:pt x="270" y="82"/>
                </a:cubicBezTo>
                <a:cubicBezTo>
                  <a:pt x="262" y="79"/>
                  <a:pt x="272" y="82"/>
                  <a:pt x="269" y="77"/>
                </a:cubicBezTo>
                <a:cubicBezTo>
                  <a:pt x="267" y="76"/>
                  <a:pt x="264" y="74"/>
                  <a:pt x="262" y="72"/>
                </a:cubicBezTo>
                <a:cubicBezTo>
                  <a:pt x="265" y="72"/>
                  <a:pt x="269" y="72"/>
                  <a:pt x="272" y="73"/>
                </a:cubicBezTo>
                <a:cubicBezTo>
                  <a:pt x="270" y="73"/>
                  <a:pt x="271" y="72"/>
                  <a:pt x="273" y="72"/>
                </a:cubicBezTo>
                <a:cubicBezTo>
                  <a:pt x="273" y="74"/>
                  <a:pt x="281" y="72"/>
                  <a:pt x="284" y="73"/>
                </a:cubicBezTo>
                <a:cubicBezTo>
                  <a:pt x="283" y="73"/>
                  <a:pt x="281" y="73"/>
                  <a:pt x="280" y="73"/>
                </a:cubicBezTo>
                <a:cubicBezTo>
                  <a:pt x="288" y="75"/>
                  <a:pt x="297" y="75"/>
                  <a:pt x="304" y="76"/>
                </a:cubicBezTo>
                <a:cubicBezTo>
                  <a:pt x="314" y="76"/>
                  <a:pt x="320" y="79"/>
                  <a:pt x="327" y="78"/>
                </a:cubicBezTo>
                <a:cubicBezTo>
                  <a:pt x="325" y="79"/>
                  <a:pt x="330" y="79"/>
                  <a:pt x="331" y="80"/>
                </a:cubicBezTo>
                <a:cubicBezTo>
                  <a:pt x="341" y="79"/>
                  <a:pt x="345" y="82"/>
                  <a:pt x="355" y="82"/>
                </a:cubicBezTo>
                <a:cubicBezTo>
                  <a:pt x="354" y="82"/>
                  <a:pt x="354" y="82"/>
                  <a:pt x="354" y="82"/>
                </a:cubicBezTo>
                <a:cubicBezTo>
                  <a:pt x="376" y="85"/>
                  <a:pt x="398" y="88"/>
                  <a:pt x="422" y="90"/>
                </a:cubicBezTo>
                <a:cubicBezTo>
                  <a:pt x="436" y="92"/>
                  <a:pt x="446" y="95"/>
                  <a:pt x="463" y="96"/>
                </a:cubicBezTo>
                <a:cubicBezTo>
                  <a:pt x="466" y="96"/>
                  <a:pt x="464" y="96"/>
                  <a:pt x="467" y="96"/>
                </a:cubicBezTo>
                <a:cubicBezTo>
                  <a:pt x="470" y="96"/>
                  <a:pt x="466" y="96"/>
                  <a:pt x="467" y="96"/>
                </a:cubicBezTo>
                <a:cubicBezTo>
                  <a:pt x="475" y="97"/>
                  <a:pt x="483" y="98"/>
                  <a:pt x="493" y="99"/>
                </a:cubicBezTo>
                <a:cubicBezTo>
                  <a:pt x="494" y="99"/>
                  <a:pt x="497" y="99"/>
                  <a:pt x="497" y="99"/>
                </a:cubicBezTo>
                <a:cubicBezTo>
                  <a:pt x="501" y="100"/>
                  <a:pt x="508" y="100"/>
                  <a:pt x="516" y="100"/>
                </a:cubicBezTo>
                <a:cubicBezTo>
                  <a:pt x="520" y="100"/>
                  <a:pt x="524" y="100"/>
                  <a:pt x="530" y="100"/>
                </a:cubicBezTo>
                <a:cubicBezTo>
                  <a:pt x="534" y="101"/>
                  <a:pt x="558" y="94"/>
                  <a:pt x="557" y="93"/>
                </a:cubicBezTo>
                <a:cubicBezTo>
                  <a:pt x="549" y="96"/>
                  <a:pt x="562" y="89"/>
                  <a:pt x="560" y="87"/>
                </a:cubicBezTo>
                <a:cubicBezTo>
                  <a:pt x="561" y="86"/>
                  <a:pt x="562" y="86"/>
                  <a:pt x="563" y="86"/>
                </a:cubicBezTo>
                <a:cubicBezTo>
                  <a:pt x="564" y="83"/>
                  <a:pt x="563" y="81"/>
                  <a:pt x="563" y="77"/>
                </a:cubicBezTo>
                <a:cubicBezTo>
                  <a:pt x="562" y="76"/>
                  <a:pt x="559" y="76"/>
                  <a:pt x="559" y="74"/>
                </a:cubicBezTo>
                <a:cubicBezTo>
                  <a:pt x="561" y="72"/>
                  <a:pt x="557" y="70"/>
                  <a:pt x="557" y="68"/>
                </a:cubicBezTo>
                <a:cubicBezTo>
                  <a:pt x="554" y="69"/>
                  <a:pt x="551" y="68"/>
                  <a:pt x="550" y="66"/>
                </a:cubicBezTo>
                <a:cubicBezTo>
                  <a:pt x="554" y="65"/>
                  <a:pt x="554" y="65"/>
                  <a:pt x="554" y="65"/>
                </a:cubicBezTo>
                <a:cubicBezTo>
                  <a:pt x="548" y="61"/>
                  <a:pt x="545" y="52"/>
                  <a:pt x="534" y="47"/>
                </a:cubicBezTo>
                <a:cubicBezTo>
                  <a:pt x="536" y="46"/>
                  <a:pt x="536" y="46"/>
                  <a:pt x="536" y="46"/>
                </a:cubicBezTo>
                <a:cubicBezTo>
                  <a:pt x="528" y="41"/>
                  <a:pt x="524" y="34"/>
                  <a:pt x="521" y="29"/>
                </a:cubicBezTo>
                <a:cubicBezTo>
                  <a:pt x="521" y="29"/>
                  <a:pt x="520" y="30"/>
                  <a:pt x="527" y="30"/>
                </a:cubicBezTo>
                <a:cubicBezTo>
                  <a:pt x="534" y="29"/>
                  <a:pt x="537" y="29"/>
                  <a:pt x="543" y="29"/>
                </a:cubicBezTo>
                <a:cubicBezTo>
                  <a:pt x="546" y="29"/>
                  <a:pt x="546" y="30"/>
                  <a:pt x="547" y="30"/>
                </a:cubicBezTo>
                <a:cubicBezTo>
                  <a:pt x="555" y="31"/>
                  <a:pt x="560" y="33"/>
                  <a:pt x="569" y="32"/>
                </a:cubicBezTo>
                <a:cubicBezTo>
                  <a:pt x="568" y="33"/>
                  <a:pt x="568" y="33"/>
                  <a:pt x="568" y="33"/>
                </a:cubicBezTo>
                <a:cubicBezTo>
                  <a:pt x="575" y="33"/>
                  <a:pt x="586" y="34"/>
                  <a:pt x="592" y="35"/>
                </a:cubicBezTo>
                <a:cubicBezTo>
                  <a:pt x="595" y="35"/>
                  <a:pt x="603" y="36"/>
                  <a:pt x="601" y="35"/>
                </a:cubicBezTo>
                <a:cubicBezTo>
                  <a:pt x="604" y="35"/>
                  <a:pt x="600" y="36"/>
                  <a:pt x="605" y="36"/>
                </a:cubicBezTo>
                <a:cubicBezTo>
                  <a:pt x="600" y="36"/>
                  <a:pt x="600" y="36"/>
                  <a:pt x="600" y="36"/>
                </a:cubicBezTo>
                <a:cubicBezTo>
                  <a:pt x="618" y="38"/>
                  <a:pt x="625" y="42"/>
                  <a:pt x="656" y="39"/>
                </a:cubicBezTo>
                <a:cubicBezTo>
                  <a:pt x="672" y="35"/>
                  <a:pt x="667" y="30"/>
                  <a:pt x="667" y="26"/>
                </a:cubicBezTo>
                <a:cubicBezTo>
                  <a:pt x="665" y="25"/>
                  <a:pt x="664" y="21"/>
                  <a:pt x="659" y="21"/>
                </a:cubicBezTo>
                <a:cubicBezTo>
                  <a:pt x="661" y="20"/>
                  <a:pt x="661" y="20"/>
                  <a:pt x="661" y="20"/>
                </a:cubicBezTo>
                <a:cubicBezTo>
                  <a:pt x="659" y="18"/>
                  <a:pt x="657" y="14"/>
                  <a:pt x="655" y="11"/>
                </a:cubicBezTo>
                <a:cubicBezTo>
                  <a:pt x="655" y="9"/>
                  <a:pt x="653" y="10"/>
                  <a:pt x="651" y="8"/>
                </a:cubicBezTo>
                <a:cubicBezTo>
                  <a:pt x="653" y="8"/>
                  <a:pt x="653" y="8"/>
                  <a:pt x="653" y="8"/>
                </a:cubicBezTo>
                <a:cubicBezTo>
                  <a:pt x="651" y="6"/>
                  <a:pt x="649" y="6"/>
                  <a:pt x="647" y="6"/>
                </a:cubicBezTo>
                <a:cubicBezTo>
                  <a:pt x="648" y="5"/>
                  <a:pt x="648" y="5"/>
                  <a:pt x="648" y="5"/>
                </a:cubicBezTo>
                <a:cubicBezTo>
                  <a:pt x="649" y="5"/>
                  <a:pt x="650" y="4"/>
                  <a:pt x="651" y="4"/>
                </a:cubicBezTo>
                <a:cubicBezTo>
                  <a:pt x="652" y="5"/>
                  <a:pt x="653" y="5"/>
                  <a:pt x="654" y="5"/>
                </a:cubicBezTo>
                <a:cubicBezTo>
                  <a:pt x="653" y="5"/>
                  <a:pt x="654" y="5"/>
                  <a:pt x="654" y="4"/>
                </a:cubicBezTo>
                <a:cubicBezTo>
                  <a:pt x="655" y="4"/>
                  <a:pt x="655" y="4"/>
                  <a:pt x="656" y="4"/>
                </a:cubicBezTo>
                <a:cubicBezTo>
                  <a:pt x="662" y="4"/>
                  <a:pt x="666" y="4"/>
                  <a:pt x="668" y="3"/>
                </a:cubicBezTo>
                <a:cubicBezTo>
                  <a:pt x="666" y="4"/>
                  <a:pt x="671" y="4"/>
                  <a:pt x="667" y="4"/>
                </a:cubicBezTo>
                <a:cubicBezTo>
                  <a:pt x="671" y="4"/>
                  <a:pt x="674" y="4"/>
                  <a:pt x="677" y="4"/>
                </a:cubicBezTo>
                <a:cubicBezTo>
                  <a:pt x="676" y="4"/>
                  <a:pt x="675" y="4"/>
                  <a:pt x="674" y="4"/>
                </a:cubicBezTo>
                <a:cubicBezTo>
                  <a:pt x="678" y="3"/>
                  <a:pt x="682" y="3"/>
                  <a:pt x="682" y="3"/>
                </a:cubicBezTo>
                <a:cubicBezTo>
                  <a:pt x="680" y="3"/>
                  <a:pt x="679" y="3"/>
                  <a:pt x="677" y="3"/>
                </a:cubicBezTo>
                <a:cubicBezTo>
                  <a:pt x="679" y="2"/>
                  <a:pt x="687" y="2"/>
                  <a:pt x="687" y="3"/>
                </a:cubicBezTo>
                <a:cubicBezTo>
                  <a:pt x="687" y="4"/>
                  <a:pt x="681" y="4"/>
                  <a:pt x="683" y="4"/>
                </a:cubicBezTo>
                <a:cubicBezTo>
                  <a:pt x="695" y="4"/>
                  <a:pt x="695" y="4"/>
                  <a:pt x="695" y="4"/>
                </a:cubicBezTo>
                <a:cubicBezTo>
                  <a:pt x="692" y="4"/>
                  <a:pt x="691" y="3"/>
                  <a:pt x="693" y="3"/>
                </a:cubicBezTo>
                <a:cubicBezTo>
                  <a:pt x="688" y="3"/>
                  <a:pt x="688" y="3"/>
                  <a:pt x="688" y="3"/>
                </a:cubicBezTo>
                <a:cubicBezTo>
                  <a:pt x="689" y="2"/>
                  <a:pt x="689" y="2"/>
                  <a:pt x="689" y="2"/>
                </a:cubicBezTo>
                <a:cubicBezTo>
                  <a:pt x="682" y="2"/>
                  <a:pt x="677" y="1"/>
                  <a:pt x="668" y="1"/>
                </a:cubicBezTo>
                <a:cubicBezTo>
                  <a:pt x="670" y="2"/>
                  <a:pt x="670" y="2"/>
                  <a:pt x="670" y="2"/>
                </a:cubicBezTo>
                <a:cubicBezTo>
                  <a:pt x="665" y="2"/>
                  <a:pt x="659" y="3"/>
                  <a:pt x="655" y="3"/>
                </a:cubicBezTo>
                <a:cubicBezTo>
                  <a:pt x="658" y="2"/>
                  <a:pt x="656" y="2"/>
                  <a:pt x="657" y="2"/>
                </a:cubicBezTo>
                <a:cubicBezTo>
                  <a:pt x="655" y="2"/>
                  <a:pt x="654" y="2"/>
                  <a:pt x="652" y="2"/>
                </a:cubicBezTo>
                <a:cubicBezTo>
                  <a:pt x="656" y="1"/>
                  <a:pt x="656" y="1"/>
                  <a:pt x="656" y="1"/>
                </a:cubicBezTo>
                <a:cubicBezTo>
                  <a:pt x="655" y="1"/>
                  <a:pt x="654" y="2"/>
                  <a:pt x="652" y="2"/>
                </a:cubicBezTo>
                <a:cubicBezTo>
                  <a:pt x="649" y="3"/>
                  <a:pt x="655" y="0"/>
                  <a:pt x="645" y="4"/>
                </a:cubicBezTo>
                <a:cubicBezTo>
                  <a:pt x="644" y="4"/>
                  <a:pt x="644" y="4"/>
                  <a:pt x="644" y="4"/>
                </a:cubicBezTo>
                <a:cubicBezTo>
                  <a:pt x="644" y="6"/>
                  <a:pt x="643" y="7"/>
                  <a:pt x="643" y="7"/>
                </a:cubicBezTo>
                <a:cubicBezTo>
                  <a:pt x="643" y="7"/>
                  <a:pt x="643" y="7"/>
                  <a:pt x="643" y="7"/>
                </a:cubicBezTo>
                <a:cubicBezTo>
                  <a:pt x="641" y="10"/>
                  <a:pt x="645" y="6"/>
                  <a:pt x="645" y="8"/>
                </a:cubicBezTo>
                <a:cubicBezTo>
                  <a:pt x="644" y="9"/>
                  <a:pt x="641" y="9"/>
                  <a:pt x="640" y="11"/>
                </a:cubicBezTo>
                <a:cubicBezTo>
                  <a:pt x="640" y="13"/>
                  <a:pt x="645" y="16"/>
                  <a:pt x="644" y="19"/>
                </a:cubicBezTo>
                <a:cubicBezTo>
                  <a:pt x="647" y="21"/>
                  <a:pt x="650" y="23"/>
                  <a:pt x="653" y="24"/>
                </a:cubicBezTo>
                <a:cubicBezTo>
                  <a:pt x="654" y="25"/>
                  <a:pt x="649" y="25"/>
                  <a:pt x="652" y="26"/>
                </a:cubicBezTo>
                <a:cubicBezTo>
                  <a:pt x="650" y="26"/>
                  <a:pt x="649" y="26"/>
                  <a:pt x="648" y="27"/>
                </a:cubicBezTo>
                <a:cubicBezTo>
                  <a:pt x="650" y="27"/>
                  <a:pt x="650" y="30"/>
                  <a:pt x="652" y="28"/>
                </a:cubicBezTo>
                <a:cubicBezTo>
                  <a:pt x="653" y="30"/>
                  <a:pt x="654" y="32"/>
                  <a:pt x="653" y="33"/>
                </a:cubicBezTo>
                <a:cubicBezTo>
                  <a:pt x="652" y="33"/>
                  <a:pt x="650" y="33"/>
                  <a:pt x="649" y="33"/>
                </a:cubicBezTo>
                <a:cubicBezTo>
                  <a:pt x="648" y="34"/>
                  <a:pt x="650" y="34"/>
                  <a:pt x="646" y="34"/>
                </a:cubicBezTo>
                <a:cubicBezTo>
                  <a:pt x="638" y="35"/>
                  <a:pt x="640" y="33"/>
                  <a:pt x="639" y="32"/>
                </a:cubicBezTo>
                <a:cubicBezTo>
                  <a:pt x="643" y="32"/>
                  <a:pt x="643" y="32"/>
                  <a:pt x="643" y="32"/>
                </a:cubicBezTo>
                <a:cubicBezTo>
                  <a:pt x="640" y="32"/>
                  <a:pt x="637" y="32"/>
                  <a:pt x="633" y="32"/>
                </a:cubicBezTo>
                <a:cubicBezTo>
                  <a:pt x="635" y="30"/>
                  <a:pt x="640" y="32"/>
                  <a:pt x="643" y="32"/>
                </a:cubicBezTo>
                <a:cubicBezTo>
                  <a:pt x="642" y="30"/>
                  <a:pt x="642" y="30"/>
                  <a:pt x="642" y="30"/>
                </a:cubicBezTo>
                <a:cubicBezTo>
                  <a:pt x="636" y="29"/>
                  <a:pt x="638" y="31"/>
                  <a:pt x="632" y="30"/>
                </a:cubicBezTo>
                <a:cubicBezTo>
                  <a:pt x="634" y="30"/>
                  <a:pt x="634" y="30"/>
                  <a:pt x="634" y="30"/>
                </a:cubicBezTo>
                <a:cubicBezTo>
                  <a:pt x="629" y="29"/>
                  <a:pt x="629" y="29"/>
                  <a:pt x="629" y="29"/>
                </a:cubicBezTo>
                <a:cubicBezTo>
                  <a:pt x="628" y="30"/>
                  <a:pt x="627" y="31"/>
                  <a:pt x="631" y="31"/>
                </a:cubicBezTo>
                <a:cubicBezTo>
                  <a:pt x="626" y="32"/>
                  <a:pt x="627" y="31"/>
                  <a:pt x="621" y="30"/>
                </a:cubicBezTo>
                <a:cubicBezTo>
                  <a:pt x="618" y="31"/>
                  <a:pt x="624" y="31"/>
                  <a:pt x="622" y="31"/>
                </a:cubicBezTo>
                <a:cubicBezTo>
                  <a:pt x="621" y="32"/>
                  <a:pt x="617" y="32"/>
                  <a:pt x="614" y="31"/>
                </a:cubicBezTo>
                <a:cubicBezTo>
                  <a:pt x="609" y="31"/>
                  <a:pt x="614" y="30"/>
                  <a:pt x="613" y="30"/>
                </a:cubicBezTo>
                <a:cubicBezTo>
                  <a:pt x="614" y="30"/>
                  <a:pt x="618" y="30"/>
                  <a:pt x="616" y="30"/>
                </a:cubicBezTo>
                <a:cubicBezTo>
                  <a:pt x="624" y="30"/>
                  <a:pt x="618" y="29"/>
                  <a:pt x="623" y="29"/>
                </a:cubicBezTo>
                <a:cubicBezTo>
                  <a:pt x="619" y="27"/>
                  <a:pt x="617" y="28"/>
                  <a:pt x="615" y="28"/>
                </a:cubicBezTo>
                <a:cubicBezTo>
                  <a:pt x="616" y="29"/>
                  <a:pt x="612" y="29"/>
                  <a:pt x="613" y="29"/>
                </a:cubicBezTo>
                <a:cubicBezTo>
                  <a:pt x="600" y="30"/>
                  <a:pt x="611" y="27"/>
                  <a:pt x="603" y="27"/>
                </a:cubicBezTo>
                <a:cubicBezTo>
                  <a:pt x="602" y="28"/>
                  <a:pt x="589" y="27"/>
                  <a:pt x="591" y="29"/>
                </a:cubicBezTo>
                <a:cubicBezTo>
                  <a:pt x="589" y="29"/>
                  <a:pt x="586" y="29"/>
                  <a:pt x="585" y="29"/>
                </a:cubicBezTo>
                <a:cubicBezTo>
                  <a:pt x="589" y="28"/>
                  <a:pt x="583" y="28"/>
                  <a:pt x="588" y="27"/>
                </a:cubicBezTo>
                <a:cubicBezTo>
                  <a:pt x="586" y="27"/>
                  <a:pt x="586" y="27"/>
                  <a:pt x="586" y="27"/>
                </a:cubicBezTo>
                <a:cubicBezTo>
                  <a:pt x="592" y="27"/>
                  <a:pt x="592" y="27"/>
                  <a:pt x="592" y="27"/>
                </a:cubicBezTo>
                <a:cubicBezTo>
                  <a:pt x="590" y="26"/>
                  <a:pt x="587" y="24"/>
                  <a:pt x="586" y="24"/>
                </a:cubicBezTo>
                <a:cubicBezTo>
                  <a:pt x="581" y="24"/>
                  <a:pt x="586" y="25"/>
                  <a:pt x="580" y="24"/>
                </a:cubicBezTo>
                <a:cubicBezTo>
                  <a:pt x="583" y="24"/>
                  <a:pt x="581" y="23"/>
                  <a:pt x="579" y="23"/>
                </a:cubicBezTo>
                <a:cubicBezTo>
                  <a:pt x="582" y="24"/>
                  <a:pt x="576" y="24"/>
                  <a:pt x="573" y="24"/>
                </a:cubicBezTo>
                <a:cubicBezTo>
                  <a:pt x="569" y="24"/>
                  <a:pt x="567" y="23"/>
                  <a:pt x="568" y="23"/>
                </a:cubicBezTo>
                <a:cubicBezTo>
                  <a:pt x="574" y="22"/>
                  <a:pt x="574" y="22"/>
                  <a:pt x="574" y="22"/>
                </a:cubicBezTo>
                <a:cubicBezTo>
                  <a:pt x="570" y="23"/>
                  <a:pt x="573" y="22"/>
                  <a:pt x="570" y="22"/>
                </a:cubicBezTo>
                <a:cubicBezTo>
                  <a:pt x="568" y="22"/>
                  <a:pt x="564" y="23"/>
                  <a:pt x="562" y="23"/>
                </a:cubicBezTo>
                <a:cubicBezTo>
                  <a:pt x="558" y="23"/>
                  <a:pt x="558" y="22"/>
                  <a:pt x="556" y="22"/>
                </a:cubicBezTo>
                <a:cubicBezTo>
                  <a:pt x="562" y="22"/>
                  <a:pt x="562" y="22"/>
                  <a:pt x="562" y="22"/>
                </a:cubicBezTo>
                <a:cubicBezTo>
                  <a:pt x="556" y="22"/>
                  <a:pt x="564" y="21"/>
                  <a:pt x="556" y="21"/>
                </a:cubicBezTo>
                <a:cubicBezTo>
                  <a:pt x="553" y="21"/>
                  <a:pt x="553" y="21"/>
                  <a:pt x="553" y="21"/>
                </a:cubicBezTo>
                <a:cubicBezTo>
                  <a:pt x="552" y="21"/>
                  <a:pt x="552" y="21"/>
                  <a:pt x="554" y="20"/>
                </a:cubicBezTo>
                <a:cubicBezTo>
                  <a:pt x="552" y="21"/>
                  <a:pt x="548" y="21"/>
                  <a:pt x="546" y="21"/>
                </a:cubicBezTo>
                <a:cubicBezTo>
                  <a:pt x="546" y="20"/>
                  <a:pt x="546" y="20"/>
                  <a:pt x="546" y="20"/>
                </a:cubicBezTo>
                <a:cubicBezTo>
                  <a:pt x="543" y="20"/>
                  <a:pt x="536" y="21"/>
                  <a:pt x="532" y="21"/>
                </a:cubicBezTo>
                <a:cubicBezTo>
                  <a:pt x="534" y="22"/>
                  <a:pt x="538" y="20"/>
                  <a:pt x="543" y="21"/>
                </a:cubicBezTo>
                <a:cubicBezTo>
                  <a:pt x="545" y="22"/>
                  <a:pt x="536" y="22"/>
                  <a:pt x="534" y="22"/>
                </a:cubicBezTo>
                <a:cubicBezTo>
                  <a:pt x="537" y="21"/>
                  <a:pt x="523" y="22"/>
                  <a:pt x="513" y="25"/>
                </a:cubicBezTo>
                <a:cubicBezTo>
                  <a:pt x="507" y="26"/>
                  <a:pt x="500" y="29"/>
                  <a:pt x="500" y="29"/>
                </a:cubicBezTo>
                <a:cubicBezTo>
                  <a:pt x="501" y="30"/>
                  <a:pt x="501" y="30"/>
                  <a:pt x="501" y="30"/>
                </a:cubicBezTo>
                <a:cubicBezTo>
                  <a:pt x="493" y="32"/>
                  <a:pt x="499" y="34"/>
                  <a:pt x="498" y="36"/>
                </a:cubicBezTo>
                <a:cubicBezTo>
                  <a:pt x="496" y="35"/>
                  <a:pt x="494" y="35"/>
                  <a:pt x="494" y="37"/>
                </a:cubicBezTo>
                <a:cubicBezTo>
                  <a:pt x="497" y="35"/>
                  <a:pt x="499" y="38"/>
                  <a:pt x="501" y="37"/>
                </a:cubicBezTo>
                <a:cubicBezTo>
                  <a:pt x="501" y="39"/>
                  <a:pt x="496" y="37"/>
                  <a:pt x="494" y="38"/>
                </a:cubicBezTo>
                <a:cubicBezTo>
                  <a:pt x="497" y="39"/>
                  <a:pt x="494" y="41"/>
                  <a:pt x="498" y="41"/>
                </a:cubicBezTo>
                <a:cubicBezTo>
                  <a:pt x="498" y="40"/>
                  <a:pt x="500" y="41"/>
                  <a:pt x="502" y="41"/>
                </a:cubicBezTo>
                <a:cubicBezTo>
                  <a:pt x="503" y="43"/>
                  <a:pt x="500" y="41"/>
                  <a:pt x="500" y="43"/>
                </a:cubicBezTo>
                <a:cubicBezTo>
                  <a:pt x="501" y="43"/>
                  <a:pt x="504" y="44"/>
                  <a:pt x="504" y="42"/>
                </a:cubicBezTo>
                <a:cubicBezTo>
                  <a:pt x="504" y="43"/>
                  <a:pt x="509" y="44"/>
                  <a:pt x="507" y="45"/>
                </a:cubicBezTo>
                <a:cubicBezTo>
                  <a:pt x="506" y="46"/>
                  <a:pt x="505" y="44"/>
                  <a:pt x="504" y="45"/>
                </a:cubicBezTo>
                <a:cubicBezTo>
                  <a:pt x="505" y="47"/>
                  <a:pt x="510" y="45"/>
                  <a:pt x="513" y="47"/>
                </a:cubicBezTo>
                <a:cubicBezTo>
                  <a:pt x="513" y="45"/>
                  <a:pt x="518" y="45"/>
                  <a:pt x="520" y="46"/>
                </a:cubicBezTo>
                <a:cubicBezTo>
                  <a:pt x="521" y="49"/>
                  <a:pt x="518" y="45"/>
                  <a:pt x="516" y="47"/>
                </a:cubicBezTo>
                <a:cubicBezTo>
                  <a:pt x="517" y="48"/>
                  <a:pt x="517" y="48"/>
                  <a:pt x="517" y="48"/>
                </a:cubicBezTo>
                <a:cubicBezTo>
                  <a:pt x="515" y="50"/>
                  <a:pt x="508" y="46"/>
                  <a:pt x="506" y="48"/>
                </a:cubicBezTo>
                <a:cubicBezTo>
                  <a:pt x="509" y="49"/>
                  <a:pt x="509" y="49"/>
                  <a:pt x="509" y="49"/>
                </a:cubicBezTo>
                <a:cubicBezTo>
                  <a:pt x="507" y="49"/>
                  <a:pt x="505" y="49"/>
                  <a:pt x="504" y="50"/>
                </a:cubicBezTo>
                <a:cubicBezTo>
                  <a:pt x="507" y="50"/>
                  <a:pt x="507" y="52"/>
                  <a:pt x="508" y="52"/>
                </a:cubicBezTo>
                <a:cubicBezTo>
                  <a:pt x="511" y="52"/>
                  <a:pt x="507" y="52"/>
                  <a:pt x="509" y="51"/>
                </a:cubicBezTo>
                <a:cubicBezTo>
                  <a:pt x="510" y="52"/>
                  <a:pt x="514" y="52"/>
                  <a:pt x="515" y="54"/>
                </a:cubicBezTo>
                <a:cubicBezTo>
                  <a:pt x="512" y="53"/>
                  <a:pt x="512" y="55"/>
                  <a:pt x="510" y="55"/>
                </a:cubicBezTo>
                <a:cubicBezTo>
                  <a:pt x="510" y="56"/>
                  <a:pt x="513" y="55"/>
                  <a:pt x="513" y="56"/>
                </a:cubicBezTo>
                <a:cubicBezTo>
                  <a:pt x="512" y="56"/>
                  <a:pt x="512" y="56"/>
                  <a:pt x="512" y="56"/>
                </a:cubicBezTo>
                <a:cubicBezTo>
                  <a:pt x="516" y="61"/>
                  <a:pt x="521" y="66"/>
                  <a:pt x="530" y="69"/>
                </a:cubicBezTo>
                <a:cubicBezTo>
                  <a:pt x="528" y="70"/>
                  <a:pt x="529" y="72"/>
                  <a:pt x="529" y="74"/>
                </a:cubicBezTo>
                <a:cubicBezTo>
                  <a:pt x="529" y="73"/>
                  <a:pt x="531" y="74"/>
                  <a:pt x="532" y="74"/>
                </a:cubicBezTo>
                <a:cubicBezTo>
                  <a:pt x="530" y="76"/>
                  <a:pt x="530" y="76"/>
                  <a:pt x="530" y="76"/>
                </a:cubicBezTo>
                <a:cubicBezTo>
                  <a:pt x="530" y="78"/>
                  <a:pt x="533" y="79"/>
                  <a:pt x="535" y="80"/>
                </a:cubicBezTo>
                <a:cubicBezTo>
                  <a:pt x="535" y="80"/>
                  <a:pt x="534" y="80"/>
                  <a:pt x="534" y="80"/>
                </a:cubicBezTo>
                <a:cubicBezTo>
                  <a:pt x="533" y="82"/>
                  <a:pt x="536" y="81"/>
                  <a:pt x="537" y="82"/>
                </a:cubicBezTo>
                <a:cubicBezTo>
                  <a:pt x="535" y="83"/>
                  <a:pt x="535" y="83"/>
                  <a:pt x="535" y="83"/>
                </a:cubicBezTo>
                <a:cubicBezTo>
                  <a:pt x="537" y="83"/>
                  <a:pt x="537" y="83"/>
                  <a:pt x="537" y="83"/>
                </a:cubicBezTo>
                <a:cubicBezTo>
                  <a:pt x="538" y="84"/>
                  <a:pt x="538" y="86"/>
                  <a:pt x="535" y="86"/>
                </a:cubicBezTo>
                <a:cubicBezTo>
                  <a:pt x="536" y="86"/>
                  <a:pt x="536" y="87"/>
                  <a:pt x="537" y="86"/>
                </a:cubicBezTo>
                <a:cubicBezTo>
                  <a:pt x="536" y="87"/>
                  <a:pt x="535" y="90"/>
                  <a:pt x="535" y="91"/>
                </a:cubicBezTo>
                <a:cubicBezTo>
                  <a:pt x="530" y="91"/>
                  <a:pt x="523" y="91"/>
                  <a:pt x="518" y="91"/>
                </a:cubicBezTo>
                <a:cubicBezTo>
                  <a:pt x="516" y="91"/>
                  <a:pt x="516" y="91"/>
                  <a:pt x="515" y="91"/>
                </a:cubicBezTo>
                <a:cubicBezTo>
                  <a:pt x="510" y="89"/>
                  <a:pt x="499" y="90"/>
                  <a:pt x="493" y="88"/>
                </a:cubicBezTo>
                <a:cubicBezTo>
                  <a:pt x="494" y="89"/>
                  <a:pt x="489" y="90"/>
                  <a:pt x="485" y="90"/>
                </a:cubicBezTo>
                <a:cubicBezTo>
                  <a:pt x="479" y="90"/>
                  <a:pt x="486" y="88"/>
                  <a:pt x="483" y="87"/>
                </a:cubicBezTo>
                <a:cubicBezTo>
                  <a:pt x="480" y="87"/>
                  <a:pt x="476" y="87"/>
                  <a:pt x="475" y="87"/>
                </a:cubicBezTo>
                <a:cubicBezTo>
                  <a:pt x="475" y="87"/>
                  <a:pt x="475" y="87"/>
                  <a:pt x="475" y="87"/>
                </a:cubicBezTo>
                <a:cubicBezTo>
                  <a:pt x="472" y="87"/>
                  <a:pt x="468" y="87"/>
                  <a:pt x="466" y="86"/>
                </a:cubicBezTo>
                <a:cubicBezTo>
                  <a:pt x="466" y="86"/>
                  <a:pt x="466" y="86"/>
                  <a:pt x="466" y="86"/>
                </a:cubicBezTo>
                <a:cubicBezTo>
                  <a:pt x="464" y="86"/>
                  <a:pt x="463" y="85"/>
                  <a:pt x="460" y="85"/>
                </a:cubicBezTo>
                <a:cubicBezTo>
                  <a:pt x="457" y="85"/>
                  <a:pt x="453" y="84"/>
                  <a:pt x="450" y="85"/>
                </a:cubicBezTo>
                <a:cubicBezTo>
                  <a:pt x="450" y="84"/>
                  <a:pt x="450" y="84"/>
                  <a:pt x="450" y="84"/>
                </a:cubicBezTo>
                <a:cubicBezTo>
                  <a:pt x="448" y="85"/>
                  <a:pt x="448" y="85"/>
                  <a:pt x="448" y="85"/>
                </a:cubicBezTo>
                <a:cubicBezTo>
                  <a:pt x="444" y="84"/>
                  <a:pt x="444" y="84"/>
                  <a:pt x="444" y="84"/>
                </a:cubicBezTo>
                <a:cubicBezTo>
                  <a:pt x="446" y="84"/>
                  <a:pt x="447" y="83"/>
                  <a:pt x="448" y="83"/>
                </a:cubicBezTo>
                <a:cubicBezTo>
                  <a:pt x="444" y="82"/>
                  <a:pt x="445" y="84"/>
                  <a:pt x="442" y="84"/>
                </a:cubicBezTo>
                <a:cubicBezTo>
                  <a:pt x="437" y="84"/>
                  <a:pt x="439" y="83"/>
                  <a:pt x="438" y="83"/>
                </a:cubicBezTo>
                <a:cubicBezTo>
                  <a:pt x="440" y="83"/>
                  <a:pt x="440" y="83"/>
                  <a:pt x="441" y="83"/>
                </a:cubicBezTo>
                <a:cubicBezTo>
                  <a:pt x="445" y="83"/>
                  <a:pt x="440" y="83"/>
                  <a:pt x="440" y="82"/>
                </a:cubicBezTo>
                <a:cubicBezTo>
                  <a:pt x="440" y="82"/>
                  <a:pt x="438" y="83"/>
                  <a:pt x="435" y="82"/>
                </a:cubicBezTo>
                <a:cubicBezTo>
                  <a:pt x="433" y="82"/>
                  <a:pt x="428" y="82"/>
                  <a:pt x="430" y="81"/>
                </a:cubicBezTo>
                <a:cubicBezTo>
                  <a:pt x="427" y="81"/>
                  <a:pt x="425" y="81"/>
                  <a:pt x="423" y="81"/>
                </a:cubicBezTo>
                <a:cubicBezTo>
                  <a:pt x="424" y="81"/>
                  <a:pt x="427" y="82"/>
                  <a:pt x="427" y="82"/>
                </a:cubicBezTo>
                <a:cubicBezTo>
                  <a:pt x="425" y="82"/>
                  <a:pt x="421" y="82"/>
                  <a:pt x="421" y="82"/>
                </a:cubicBezTo>
                <a:cubicBezTo>
                  <a:pt x="423" y="82"/>
                  <a:pt x="423" y="82"/>
                  <a:pt x="423" y="82"/>
                </a:cubicBezTo>
                <a:cubicBezTo>
                  <a:pt x="421" y="82"/>
                  <a:pt x="417" y="81"/>
                  <a:pt x="418" y="82"/>
                </a:cubicBezTo>
                <a:cubicBezTo>
                  <a:pt x="417" y="80"/>
                  <a:pt x="417" y="80"/>
                  <a:pt x="417" y="80"/>
                </a:cubicBezTo>
                <a:cubicBezTo>
                  <a:pt x="414" y="81"/>
                  <a:pt x="411" y="80"/>
                  <a:pt x="408" y="80"/>
                </a:cubicBezTo>
                <a:cubicBezTo>
                  <a:pt x="409" y="79"/>
                  <a:pt x="413" y="79"/>
                  <a:pt x="408" y="78"/>
                </a:cubicBezTo>
                <a:cubicBezTo>
                  <a:pt x="402" y="78"/>
                  <a:pt x="402" y="78"/>
                  <a:pt x="402" y="78"/>
                </a:cubicBezTo>
                <a:cubicBezTo>
                  <a:pt x="400" y="78"/>
                  <a:pt x="399" y="78"/>
                  <a:pt x="401" y="77"/>
                </a:cubicBezTo>
                <a:cubicBezTo>
                  <a:pt x="393" y="76"/>
                  <a:pt x="388" y="78"/>
                  <a:pt x="383" y="77"/>
                </a:cubicBezTo>
                <a:cubicBezTo>
                  <a:pt x="387" y="76"/>
                  <a:pt x="385" y="76"/>
                  <a:pt x="383" y="75"/>
                </a:cubicBezTo>
                <a:cubicBezTo>
                  <a:pt x="383" y="75"/>
                  <a:pt x="382" y="76"/>
                  <a:pt x="380" y="76"/>
                </a:cubicBezTo>
                <a:cubicBezTo>
                  <a:pt x="380" y="76"/>
                  <a:pt x="383" y="75"/>
                  <a:pt x="384" y="76"/>
                </a:cubicBezTo>
                <a:cubicBezTo>
                  <a:pt x="384" y="77"/>
                  <a:pt x="381" y="76"/>
                  <a:pt x="379" y="76"/>
                </a:cubicBezTo>
                <a:cubicBezTo>
                  <a:pt x="378" y="73"/>
                  <a:pt x="361" y="73"/>
                  <a:pt x="354" y="71"/>
                </a:cubicBezTo>
                <a:cubicBezTo>
                  <a:pt x="352" y="72"/>
                  <a:pt x="349" y="71"/>
                  <a:pt x="346" y="71"/>
                </a:cubicBezTo>
                <a:cubicBezTo>
                  <a:pt x="349" y="70"/>
                  <a:pt x="340" y="71"/>
                  <a:pt x="339" y="70"/>
                </a:cubicBezTo>
                <a:cubicBezTo>
                  <a:pt x="338" y="71"/>
                  <a:pt x="338" y="71"/>
                  <a:pt x="338" y="71"/>
                </a:cubicBezTo>
                <a:cubicBezTo>
                  <a:pt x="333" y="70"/>
                  <a:pt x="325" y="71"/>
                  <a:pt x="324" y="70"/>
                </a:cubicBezTo>
                <a:cubicBezTo>
                  <a:pt x="321" y="69"/>
                  <a:pt x="327" y="69"/>
                  <a:pt x="329" y="69"/>
                </a:cubicBezTo>
                <a:cubicBezTo>
                  <a:pt x="327" y="67"/>
                  <a:pt x="314" y="69"/>
                  <a:pt x="313" y="67"/>
                </a:cubicBezTo>
                <a:cubicBezTo>
                  <a:pt x="312" y="67"/>
                  <a:pt x="312" y="68"/>
                  <a:pt x="307" y="68"/>
                </a:cubicBezTo>
                <a:cubicBezTo>
                  <a:pt x="305" y="68"/>
                  <a:pt x="299" y="66"/>
                  <a:pt x="300" y="66"/>
                </a:cubicBezTo>
                <a:cubicBezTo>
                  <a:pt x="297" y="66"/>
                  <a:pt x="295" y="67"/>
                  <a:pt x="293" y="66"/>
                </a:cubicBezTo>
                <a:cubicBezTo>
                  <a:pt x="294" y="66"/>
                  <a:pt x="295" y="66"/>
                  <a:pt x="297" y="66"/>
                </a:cubicBezTo>
                <a:cubicBezTo>
                  <a:pt x="292" y="65"/>
                  <a:pt x="287" y="65"/>
                  <a:pt x="282" y="65"/>
                </a:cubicBezTo>
                <a:cubicBezTo>
                  <a:pt x="281" y="64"/>
                  <a:pt x="271" y="64"/>
                  <a:pt x="263" y="64"/>
                </a:cubicBezTo>
                <a:cubicBezTo>
                  <a:pt x="259" y="65"/>
                  <a:pt x="244" y="65"/>
                  <a:pt x="240" y="69"/>
                </a:cubicBezTo>
                <a:cubicBezTo>
                  <a:pt x="240" y="68"/>
                  <a:pt x="238" y="69"/>
                  <a:pt x="237" y="70"/>
                </a:cubicBezTo>
                <a:cubicBezTo>
                  <a:pt x="235" y="72"/>
                  <a:pt x="239" y="72"/>
                  <a:pt x="239" y="73"/>
                </a:cubicBezTo>
                <a:cubicBezTo>
                  <a:pt x="236" y="73"/>
                  <a:pt x="236" y="73"/>
                  <a:pt x="236" y="73"/>
                </a:cubicBezTo>
                <a:cubicBezTo>
                  <a:pt x="233" y="74"/>
                  <a:pt x="237" y="76"/>
                  <a:pt x="236" y="77"/>
                </a:cubicBezTo>
                <a:cubicBezTo>
                  <a:pt x="238" y="76"/>
                  <a:pt x="237" y="78"/>
                  <a:pt x="239" y="77"/>
                </a:cubicBezTo>
                <a:cubicBezTo>
                  <a:pt x="241" y="78"/>
                  <a:pt x="241" y="78"/>
                  <a:pt x="241" y="78"/>
                </a:cubicBezTo>
                <a:cubicBezTo>
                  <a:pt x="243" y="80"/>
                  <a:pt x="242" y="78"/>
                  <a:pt x="245" y="80"/>
                </a:cubicBezTo>
                <a:cubicBezTo>
                  <a:pt x="246" y="81"/>
                  <a:pt x="242" y="81"/>
                  <a:pt x="242" y="81"/>
                </a:cubicBezTo>
                <a:cubicBezTo>
                  <a:pt x="241" y="82"/>
                  <a:pt x="243" y="82"/>
                  <a:pt x="245" y="83"/>
                </a:cubicBezTo>
                <a:cubicBezTo>
                  <a:pt x="245" y="83"/>
                  <a:pt x="245" y="83"/>
                  <a:pt x="246" y="83"/>
                </a:cubicBezTo>
                <a:cubicBezTo>
                  <a:pt x="245" y="83"/>
                  <a:pt x="245" y="83"/>
                  <a:pt x="245" y="83"/>
                </a:cubicBezTo>
                <a:cubicBezTo>
                  <a:pt x="246" y="84"/>
                  <a:pt x="246" y="84"/>
                  <a:pt x="247" y="84"/>
                </a:cubicBezTo>
                <a:cubicBezTo>
                  <a:pt x="247" y="84"/>
                  <a:pt x="247" y="84"/>
                  <a:pt x="247" y="84"/>
                </a:cubicBezTo>
                <a:cubicBezTo>
                  <a:pt x="246" y="84"/>
                  <a:pt x="246" y="84"/>
                  <a:pt x="245" y="83"/>
                </a:cubicBezTo>
                <a:cubicBezTo>
                  <a:pt x="245" y="84"/>
                  <a:pt x="246" y="84"/>
                  <a:pt x="246" y="84"/>
                </a:cubicBezTo>
                <a:cubicBezTo>
                  <a:pt x="246" y="85"/>
                  <a:pt x="246" y="85"/>
                  <a:pt x="246" y="85"/>
                </a:cubicBezTo>
                <a:cubicBezTo>
                  <a:pt x="247" y="85"/>
                  <a:pt x="247" y="85"/>
                  <a:pt x="247" y="85"/>
                </a:cubicBezTo>
                <a:cubicBezTo>
                  <a:pt x="245" y="86"/>
                  <a:pt x="245" y="86"/>
                  <a:pt x="245" y="86"/>
                </a:cubicBezTo>
                <a:cubicBezTo>
                  <a:pt x="245" y="86"/>
                  <a:pt x="250" y="87"/>
                  <a:pt x="251" y="87"/>
                </a:cubicBezTo>
                <a:cubicBezTo>
                  <a:pt x="252" y="90"/>
                  <a:pt x="260" y="94"/>
                  <a:pt x="263" y="95"/>
                </a:cubicBezTo>
                <a:cubicBezTo>
                  <a:pt x="262" y="95"/>
                  <a:pt x="262" y="95"/>
                  <a:pt x="263" y="95"/>
                </a:cubicBezTo>
                <a:cubicBezTo>
                  <a:pt x="265" y="96"/>
                  <a:pt x="268" y="96"/>
                  <a:pt x="267" y="96"/>
                </a:cubicBezTo>
                <a:cubicBezTo>
                  <a:pt x="269" y="97"/>
                  <a:pt x="266" y="97"/>
                  <a:pt x="268" y="99"/>
                </a:cubicBezTo>
                <a:cubicBezTo>
                  <a:pt x="268" y="99"/>
                  <a:pt x="270" y="98"/>
                  <a:pt x="269" y="98"/>
                </a:cubicBezTo>
                <a:cubicBezTo>
                  <a:pt x="270" y="101"/>
                  <a:pt x="279" y="102"/>
                  <a:pt x="281" y="105"/>
                </a:cubicBezTo>
                <a:cubicBezTo>
                  <a:pt x="280" y="105"/>
                  <a:pt x="279" y="105"/>
                  <a:pt x="278" y="105"/>
                </a:cubicBezTo>
                <a:cubicBezTo>
                  <a:pt x="282" y="106"/>
                  <a:pt x="285" y="108"/>
                  <a:pt x="291" y="109"/>
                </a:cubicBezTo>
                <a:cubicBezTo>
                  <a:pt x="289" y="109"/>
                  <a:pt x="289" y="109"/>
                  <a:pt x="287" y="109"/>
                </a:cubicBezTo>
                <a:cubicBezTo>
                  <a:pt x="289" y="110"/>
                  <a:pt x="292" y="112"/>
                  <a:pt x="295" y="112"/>
                </a:cubicBezTo>
                <a:cubicBezTo>
                  <a:pt x="295" y="111"/>
                  <a:pt x="294" y="112"/>
                  <a:pt x="293" y="111"/>
                </a:cubicBezTo>
                <a:cubicBezTo>
                  <a:pt x="293" y="110"/>
                  <a:pt x="298" y="111"/>
                  <a:pt x="299" y="112"/>
                </a:cubicBezTo>
                <a:cubicBezTo>
                  <a:pt x="299" y="112"/>
                  <a:pt x="299" y="112"/>
                  <a:pt x="299" y="112"/>
                </a:cubicBezTo>
                <a:cubicBezTo>
                  <a:pt x="301" y="113"/>
                  <a:pt x="302" y="113"/>
                  <a:pt x="304" y="114"/>
                </a:cubicBezTo>
                <a:cubicBezTo>
                  <a:pt x="304" y="115"/>
                  <a:pt x="302" y="114"/>
                  <a:pt x="302" y="115"/>
                </a:cubicBezTo>
                <a:cubicBezTo>
                  <a:pt x="299" y="116"/>
                  <a:pt x="304" y="118"/>
                  <a:pt x="304" y="118"/>
                </a:cubicBezTo>
                <a:cubicBezTo>
                  <a:pt x="306" y="118"/>
                  <a:pt x="307" y="119"/>
                  <a:pt x="308" y="118"/>
                </a:cubicBezTo>
                <a:cubicBezTo>
                  <a:pt x="310" y="119"/>
                  <a:pt x="307" y="119"/>
                  <a:pt x="308" y="120"/>
                </a:cubicBezTo>
                <a:cubicBezTo>
                  <a:pt x="318" y="121"/>
                  <a:pt x="318" y="121"/>
                  <a:pt x="318" y="121"/>
                </a:cubicBezTo>
                <a:cubicBezTo>
                  <a:pt x="317" y="121"/>
                  <a:pt x="317" y="123"/>
                  <a:pt x="314" y="122"/>
                </a:cubicBezTo>
                <a:cubicBezTo>
                  <a:pt x="318" y="124"/>
                  <a:pt x="324" y="124"/>
                  <a:pt x="328" y="125"/>
                </a:cubicBezTo>
                <a:cubicBezTo>
                  <a:pt x="329" y="126"/>
                  <a:pt x="333" y="127"/>
                  <a:pt x="334" y="128"/>
                </a:cubicBezTo>
                <a:cubicBezTo>
                  <a:pt x="333" y="129"/>
                  <a:pt x="334" y="127"/>
                  <a:pt x="332" y="128"/>
                </a:cubicBezTo>
                <a:cubicBezTo>
                  <a:pt x="332" y="129"/>
                  <a:pt x="332" y="129"/>
                  <a:pt x="332" y="129"/>
                </a:cubicBezTo>
                <a:cubicBezTo>
                  <a:pt x="329" y="128"/>
                  <a:pt x="329" y="130"/>
                  <a:pt x="326" y="130"/>
                </a:cubicBezTo>
                <a:cubicBezTo>
                  <a:pt x="329" y="131"/>
                  <a:pt x="332" y="133"/>
                  <a:pt x="335" y="135"/>
                </a:cubicBezTo>
                <a:cubicBezTo>
                  <a:pt x="336" y="133"/>
                  <a:pt x="340" y="137"/>
                  <a:pt x="343" y="136"/>
                </a:cubicBezTo>
                <a:cubicBezTo>
                  <a:pt x="347" y="138"/>
                  <a:pt x="342" y="138"/>
                  <a:pt x="342" y="139"/>
                </a:cubicBezTo>
                <a:cubicBezTo>
                  <a:pt x="347" y="140"/>
                  <a:pt x="349" y="143"/>
                  <a:pt x="352" y="144"/>
                </a:cubicBezTo>
                <a:cubicBezTo>
                  <a:pt x="352" y="144"/>
                  <a:pt x="352" y="144"/>
                  <a:pt x="351" y="144"/>
                </a:cubicBezTo>
                <a:cubicBezTo>
                  <a:pt x="355" y="146"/>
                  <a:pt x="358" y="149"/>
                  <a:pt x="363" y="150"/>
                </a:cubicBezTo>
                <a:cubicBezTo>
                  <a:pt x="363" y="150"/>
                  <a:pt x="362" y="150"/>
                  <a:pt x="361" y="150"/>
                </a:cubicBezTo>
                <a:cubicBezTo>
                  <a:pt x="362" y="152"/>
                  <a:pt x="366" y="149"/>
                  <a:pt x="367" y="152"/>
                </a:cubicBezTo>
                <a:cubicBezTo>
                  <a:pt x="364" y="152"/>
                  <a:pt x="364" y="152"/>
                  <a:pt x="364" y="152"/>
                </a:cubicBezTo>
                <a:cubicBezTo>
                  <a:pt x="368" y="153"/>
                  <a:pt x="366" y="155"/>
                  <a:pt x="371" y="156"/>
                </a:cubicBezTo>
                <a:cubicBezTo>
                  <a:pt x="370" y="156"/>
                  <a:pt x="369" y="156"/>
                  <a:pt x="368" y="156"/>
                </a:cubicBezTo>
                <a:cubicBezTo>
                  <a:pt x="371" y="157"/>
                  <a:pt x="372" y="159"/>
                  <a:pt x="376" y="160"/>
                </a:cubicBezTo>
                <a:cubicBezTo>
                  <a:pt x="375" y="160"/>
                  <a:pt x="374" y="160"/>
                  <a:pt x="372" y="160"/>
                </a:cubicBezTo>
                <a:cubicBezTo>
                  <a:pt x="372" y="161"/>
                  <a:pt x="377" y="161"/>
                  <a:pt x="376" y="162"/>
                </a:cubicBezTo>
                <a:cubicBezTo>
                  <a:pt x="376" y="163"/>
                  <a:pt x="375" y="164"/>
                  <a:pt x="375" y="164"/>
                </a:cubicBezTo>
                <a:cubicBezTo>
                  <a:pt x="378" y="164"/>
                  <a:pt x="376" y="167"/>
                  <a:pt x="370" y="167"/>
                </a:cubicBezTo>
                <a:cubicBezTo>
                  <a:pt x="370" y="167"/>
                  <a:pt x="368" y="167"/>
                  <a:pt x="365" y="167"/>
                </a:cubicBezTo>
                <a:cubicBezTo>
                  <a:pt x="339" y="166"/>
                  <a:pt x="317" y="163"/>
                  <a:pt x="293" y="161"/>
                </a:cubicBezTo>
                <a:cubicBezTo>
                  <a:pt x="292" y="159"/>
                  <a:pt x="300" y="161"/>
                  <a:pt x="299" y="160"/>
                </a:cubicBezTo>
                <a:cubicBezTo>
                  <a:pt x="297" y="161"/>
                  <a:pt x="295" y="159"/>
                  <a:pt x="288" y="159"/>
                </a:cubicBezTo>
                <a:cubicBezTo>
                  <a:pt x="288" y="159"/>
                  <a:pt x="288" y="159"/>
                  <a:pt x="288" y="159"/>
                </a:cubicBezTo>
                <a:cubicBezTo>
                  <a:pt x="285" y="158"/>
                  <a:pt x="285" y="157"/>
                  <a:pt x="281" y="157"/>
                </a:cubicBezTo>
                <a:cubicBezTo>
                  <a:pt x="280" y="158"/>
                  <a:pt x="280" y="158"/>
                  <a:pt x="280" y="158"/>
                </a:cubicBezTo>
                <a:cubicBezTo>
                  <a:pt x="276" y="158"/>
                  <a:pt x="276" y="155"/>
                  <a:pt x="272" y="156"/>
                </a:cubicBezTo>
                <a:cubicBezTo>
                  <a:pt x="271" y="155"/>
                  <a:pt x="271" y="155"/>
                  <a:pt x="271" y="155"/>
                </a:cubicBezTo>
                <a:cubicBezTo>
                  <a:pt x="265" y="156"/>
                  <a:pt x="267" y="154"/>
                  <a:pt x="261" y="154"/>
                </a:cubicBezTo>
                <a:cubicBezTo>
                  <a:pt x="262" y="154"/>
                  <a:pt x="262" y="154"/>
                  <a:pt x="262" y="154"/>
                </a:cubicBezTo>
                <a:cubicBezTo>
                  <a:pt x="258" y="153"/>
                  <a:pt x="249" y="154"/>
                  <a:pt x="249" y="152"/>
                </a:cubicBezTo>
                <a:cubicBezTo>
                  <a:pt x="244" y="152"/>
                  <a:pt x="239" y="151"/>
                  <a:pt x="236" y="152"/>
                </a:cubicBezTo>
                <a:cubicBezTo>
                  <a:pt x="236" y="151"/>
                  <a:pt x="238" y="151"/>
                  <a:pt x="239" y="151"/>
                </a:cubicBezTo>
                <a:cubicBezTo>
                  <a:pt x="222" y="149"/>
                  <a:pt x="205" y="145"/>
                  <a:pt x="188" y="144"/>
                </a:cubicBezTo>
                <a:cubicBezTo>
                  <a:pt x="188" y="143"/>
                  <a:pt x="189" y="144"/>
                  <a:pt x="190" y="143"/>
                </a:cubicBezTo>
                <a:cubicBezTo>
                  <a:pt x="179" y="143"/>
                  <a:pt x="175" y="139"/>
                  <a:pt x="164" y="140"/>
                </a:cubicBezTo>
                <a:cubicBezTo>
                  <a:pt x="160" y="140"/>
                  <a:pt x="160" y="140"/>
                  <a:pt x="160" y="140"/>
                </a:cubicBezTo>
                <a:cubicBezTo>
                  <a:pt x="159" y="139"/>
                  <a:pt x="160" y="139"/>
                  <a:pt x="159" y="138"/>
                </a:cubicBezTo>
                <a:cubicBezTo>
                  <a:pt x="156" y="139"/>
                  <a:pt x="151" y="137"/>
                  <a:pt x="148" y="138"/>
                </a:cubicBezTo>
                <a:cubicBezTo>
                  <a:pt x="148" y="137"/>
                  <a:pt x="150" y="137"/>
                  <a:pt x="150" y="137"/>
                </a:cubicBezTo>
                <a:cubicBezTo>
                  <a:pt x="147" y="136"/>
                  <a:pt x="139" y="136"/>
                  <a:pt x="136" y="135"/>
                </a:cubicBezTo>
                <a:cubicBezTo>
                  <a:pt x="138" y="135"/>
                  <a:pt x="138" y="135"/>
                  <a:pt x="138" y="135"/>
                </a:cubicBezTo>
                <a:cubicBezTo>
                  <a:pt x="122" y="130"/>
                  <a:pt x="100" y="124"/>
                  <a:pt x="79" y="123"/>
                </a:cubicBezTo>
                <a:cubicBezTo>
                  <a:pt x="74" y="122"/>
                  <a:pt x="80" y="122"/>
                  <a:pt x="78" y="121"/>
                </a:cubicBezTo>
                <a:cubicBezTo>
                  <a:pt x="58" y="120"/>
                  <a:pt x="44" y="114"/>
                  <a:pt x="23" y="113"/>
                </a:cubicBezTo>
                <a:cubicBezTo>
                  <a:pt x="10" y="111"/>
                  <a:pt x="0" y="113"/>
                  <a:pt x="0" y="113"/>
                </a:cubicBezTo>
                <a:cubicBezTo>
                  <a:pt x="31" y="117"/>
                  <a:pt x="53" y="123"/>
                  <a:pt x="78" y="130"/>
                </a:cubicBezTo>
                <a:close/>
                <a:moveTo>
                  <a:pt x="656" y="33"/>
                </a:moveTo>
                <a:cubicBezTo>
                  <a:pt x="656" y="33"/>
                  <a:pt x="656" y="33"/>
                  <a:pt x="656" y="33"/>
                </a:cubicBezTo>
                <a:moveTo>
                  <a:pt x="655" y="33"/>
                </a:moveTo>
                <a:cubicBezTo>
                  <a:pt x="655" y="33"/>
                  <a:pt x="655" y="33"/>
                  <a:pt x="655" y="33"/>
                </a:cubicBezTo>
                <a:cubicBezTo>
                  <a:pt x="656" y="33"/>
                  <a:pt x="656" y="33"/>
                  <a:pt x="655" y="33"/>
                </a:cubicBezTo>
                <a:close/>
                <a:moveTo>
                  <a:pt x="650" y="3"/>
                </a:moveTo>
                <a:cubicBezTo>
                  <a:pt x="650" y="3"/>
                  <a:pt x="650" y="4"/>
                  <a:pt x="650" y="4"/>
                </a:cubicBezTo>
                <a:cubicBezTo>
                  <a:pt x="650" y="4"/>
                  <a:pt x="649" y="4"/>
                  <a:pt x="648" y="5"/>
                </a:cubicBezTo>
                <a:cubicBezTo>
                  <a:pt x="648" y="4"/>
                  <a:pt x="648" y="3"/>
                  <a:pt x="650" y="3"/>
                </a:cubicBezTo>
                <a:close/>
                <a:moveTo>
                  <a:pt x="649" y="34"/>
                </a:moveTo>
                <a:cubicBezTo>
                  <a:pt x="650" y="34"/>
                  <a:pt x="651" y="34"/>
                  <a:pt x="653" y="34"/>
                </a:cubicBezTo>
                <a:cubicBezTo>
                  <a:pt x="653" y="33"/>
                  <a:pt x="653" y="33"/>
                  <a:pt x="653" y="33"/>
                </a:cubicBezTo>
                <a:cubicBezTo>
                  <a:pt x="653" y="34"/>
                  <a:pt x="653" y="34"/>
                  <a:pt x="653" y="34"/>
                </a:cubicBezTo>
                <a:cubicBezTo>
                  <a:pt x="654" y="34"/>
                  <a:pt x="655" y="33"/>
                  <a:pt x="655" y="33"/>
                </a:cubicBezTo>
                <a:cubicBezTo>
                  <a:pt x="654" y="34"/>
                  <a:pt x="654" y="34"/>
                  <a:pt x="653" y="34"/>
                </a:cubicBezTo>
                <a:cubicBezTo>
                  <a:pt x="653" y="34"/>
                  <a:pt x="653" y="35"/>
                  <a:pt x="652" y="35"/>
                </a:cubicBezTo>
                <a:cubicBezTo>
                  <a:pt x="652" y="35"/>
                  <a:pt x="652" y="35"/>
                  <a:pt x="652" y="35"/>
                </a:cubicBezTo>
                <a:cubicBezTo>
                  <a:pt x="652" y="35"/>
                  <a:pt x="651" y="35"/>
                  <a:pt x="650" y="35"/>
                </a:cubicBezTo>
                <a:cubicBezTo>
                  <a:pt x="649" y="35"/>
                  <a:pt x="649" y="35"/>
                  <a:pt x="649" y="35"/>
                </a:cubicBezTo>
                <a:cubicBezTo>
                  <a:pt x="647" y="36"/>
                  <a:pt x="650" y="36"/>
                  <a:pt x="648" y="37"/>
                </a:cubicBezTo>
                <a:cubicBezTo>
                  <a:pt x="646" y="37"/>
                  <a:pt x="644" y="37"/>
                  <a:pt x="643" y="37"/>
                </a:cubicBezTo>
                <a:cubicBezTo>
                  <a:pt x="643" y="36"/>
                  <a:pt x="646" y="35"/>
                  <a:pt x="640" y="34"/>
                </a:cubicBezTo>
                <a:cubicBezTo>
                  <a:pt x="644" y="33"/>
                  <a:pt x="649" y="35"/>
                  <a:pt x="649" y="34"/>
                </a:cubicBezTo>
                <a:close/>
                <a:moveTo>
                  <a:pt x="539" y="91"/>
                </a:moveTo>
                <a:cubicBezTo>
                  <a:pt x="541" y="91"/>
                  <a:pt x="537" y="92"/>
                  <a:pt x="538" y="92"/>
                </a:cubicBezTo>
                <a:cubicBezTo>
                  <a:pt x="537" y="92"/>
                  <a:pt x="535" y="93"/>
                  <a:pt x="535" y="92"/>
                </a:cubicBezTo>
                <a:cubicBezTo>
                  <a:pt x="538" y="92"/>
                  <a:pt x="539" y="91"/>
                  <a:pt x="539" y="91"/>
                </a:cubicBezTo>
                <a:close/>
              </a:path>
            </a:pathLst>
          </a:cu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nvGrpSpPr>
          <p:cNvPr id="3" name="Group 22"/>
          <p:cNvGrpSpPr/>
          <p:nvPr/>
        </p:nvGrpSpPr>
        <p:grpSpPr>
          <a:xfrm>
            <a:off x="7608885" y="1134782"/>
            <a:ext cx="4394697" cy="4510347"/>
            <a:chOff x="4516324" y="1568450"/>
            <a:chExt cx="3559176" cy="3652838"/>
          </a:xfrm>
        </p:grpSpPr>
        <p:sp>
          <p:nvSpPr>
            <p:cNvPr id="4" name="Freeform 18"/>
            <p:cNvSpPr>
              <a:spLocks/>
            </p:cNvSpPr>
            <p:nvPr/>
          </p:nvSpPr>
          <p:spPr bwMode="auto">
            <a:xfrm>
              <a:off x="7670687" y="1568450"/>
              <a:ext cx="404813" cy="365125"/>
            </a:xfrm>
            <a:custGeom>
              <a:avLst/>
              <a:gdLst>
                <a:gd name="T0" fmla="*/ 0 w 71"/>
                <a:gd name="T1" fmla="*/ 18 h 64"/>
                <a:gd name="T2" fmla="*/ 26 w 71"/>
                <a:gd name="T3" fmla="*/ 2 h 64"/>
                <a:gd name="T4" fmla="*/ 55 w 71"/>
                <a:gd name="T5" fmla="*/ 11 h 64"/>
                <a:gd name="T6" fmla="*/ 65 w 71"/>
                <a:gd name="T7" fmla="*/ 40 h 64"/>
                <a:gd name="T8" fmla="*/ 52 w 71"/>
                <a:gd name="T9" fmla="*/ 64 h 64"/>
                <a:gd name="T10" fmla="*/ 0 w 71"/>
                <a:gd name="T11" fmla="*/ 18 h 64"/>
              </a:gdLst>
              <a:ahLst/>
              <a:cxnLst>
                <a:cxn ang="0">
                  <a:pos x="T0" y="T1"/>
                </a:cxn>
                <a:cxn ang="0">
                  <a:pos x="T2" y="T3"/>
                </a:cxn>
                <a:cxn ang="0">
                  <a:pos x="T4" y="T5"/>
                </a:cxn>
                <a:cxn ang="0">
                  <a:pos x="T6" y="T7"/>
                </a:cxn>
                <a:cxn ang="0">
                  <a:pos x="T8" y="T9"/>
                </a:cxn>
                <a:cxn ang="0">
                  <a:pos x="T10" y="T11"/>
                </a:cxn>
              </a:cxnLst>
              <a:rect l="0" t="0" r="r" b="b"/>
              <a:pathLst>
                <a:path w="71" h="64">
                  <a:moveTo>
                    <a:pt x="0" y="18"/>
                  </a:moveTo>
                  <a:cubicBezTo>
                    <a:pt x="0" y="18"/>
                    <a:pt x="17" y="3"/>
                    <a:pt x="26" y="2"/>
                  </a:cubicBezTo>
                  <a:cubicBezTo>
                    <a:pt x="36" y="0"/>
                    <a:pt x="47" y="3"/>
                    <a:pt x="55" y="11"/>
                  </a:cubicBezTo>
                  <a:cubicBezTo>
                    <a:pt x="62" y="18"/>
                    <a:pt x="71" y="29"/>
                    <a:pt x="65" y="40"/>
                  </a:cubicBezTo>
                  <a:cubicBezTo>
                    <a:pt x="60" y="52"/>
                    <a:pt x="52" y="64"/>
                    <a:pt x="52" y="64"/>
                  </a:cubicBezTo>
                  <a:lnTo>
                    <a:pt x="0" y="18"/>
                  </a:lnTo>
                  <a:close/>
                </a:path>
              </a:pathLst>
            </a:custGeom>
            <a:solidFill>
              <a:srgbClr val="E33A5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 name="Freeform 19"/>
            <p:cNvSpPr>
              <a:spLocks/>
            </p:cNvSpPr>
            <p:nvPr/>
          </p:nvSpPr>
          <p:spPr bwMode="auto">
            <a:xfrm>
              <a:off x="7899287" y="1636713"/>
              <a:ext cx="153988" cy="268288"/>
            </a:xfrm>
            <a:custGeom>
              <a:avLst/>
              <a:gdLst>
                <a:gd name="T0" fmla="*/ 0 w 27"/>
                <a:gd name="T1" fmla="*/ 19 h 47"/>
                <a:gd name="T2" fmla="*/ 14 w 27"/>
                <a:gd name="T3" fmla="*/ 0 h 47"/>
                <a:gd name="T4" fmla="*/ 25 w 27"/>
                <a:gd name="T5" fmla="*/ 22 h 47"/>
                <a:gd name="T6" fmla="*/ 13 w 27"/>
                <a:gd name="T7" fmla="*/ 46 h 47"/>
                <a:gd name="T8" fmla="*/ 0 w 27"/>
                <a:gd name="T9" fmla="*/ 19 h 47"/>
              </a:gdLst>
              <a:ahLst/>
              <a:cxnLst>
                <a:cxn ang="0">
                  <a:pos x="T0" y="T1"/>
                </a:cxn>
                <a:cxn ang="0">
                  <a:pos x="T2" y="T3"/>
                </a:cxn>
                <a:cxn ang="0">
                  <a:pos x="T4" y="T5"/>
                </a:cxn>
                <a:cxn ang="0">
                  <a:pos x="T6" y="T7"/>
                </a:cxn>
                <a:cxn ang="0">
                  <a:pos x="T8" y="T9"/>
                </a:cxn>
              </a:cxnLst>
              <a:rect l="0" t="0" r="r" b="b"/>
              <a:pathLst>
                <a:path w="27" h="47">
                  <a:moveTo>
                    <a:pt x="0" y="19"/>
                  </a:moveTo>
                  <a:cubicBezTo>
                    <a:pt x="0" y="19"/>
                    <a:pt x="15" y="7"/>
                    <a:pt x="14" y="0"/>
                  </a:cubicBezTo>
                  <a:cubicBezTo>
                    <a:pt x="14" y="0"/>
                    <a:pt x="27" y="12"/>
                    <a:pt x="25" y="22"/>
                  </a:cubicBezTo>
                  <a:cubicBezTo>
                    <a:pt x="23" y="32"/>
                    <a:pt x="14" y="45"/>
                    <a:pt x="13" y="46"/>
                  </a:cubicBezTo>
                  <a:cubicBezTo>
                    <a:pt x="11" y="47"/>
                    <a:pt x="0" y="19"/>
                    <a:pt x="0" y="19"/>
                  </a:cubicBezTo>
                  <a:close/>
                </a:path>
              </a:pathLst>
            </a:custGeom>
            <a:solidFill>
              <a:srgbClr val="E33A5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 name="Freeform 20"/>
            <p:cNvSpPr>
              <a:spLocks/>
            </p:cNvSpPr>
            <p:nvPr/>
          </p:nvSpPr>
          <p:spPr bwMode="auto">
            <a:xfrm>
              <a:off x="7597662" y="1665288"/>
              <a:ext cx="398463" cy="314325"/>
            </a:xfrm>
            <a:custGeom>
              <a:avLst/>
              <a:gdLst>
                <a:gd name="T0" fmla="*/ 64 w 70"/>
                <a:gd name="T1" fmla="*/ 35 h 55"/>
                <a:gd name="T2" fmla="*/ 18 w 70"/>
                <a:gd name="T3" fmla="*/ 1 h 55"/>
                <a:gd name="T4" fmla="*/ 0 w 70"/>
                <a:gd name="T5" fmla="*/ 10 h 55"/>
                <a:gd name="T6" fmla="*/ 60 w 70"/>
                <a:gd name="T7" fmla="*/ 55 h 55"/>
                <a:gd name="T8" fmla="*/ 64 w 70"/>
                <a:gd name="T9" fmla="*/ 35 h 55"/>
              </a:gdLst>
              <a:ahLst/>
              <a:cxnLst>
                <a:cxn ang="0">
                  <a:pos x="T0" y="T1"/>
                </a:cxn>
                <a:cxn ang="0">
                  <a:pos x="T2" y="T3"/>
                </a:cxn>
                <a:cxn ang="0">
                  <a:pos x="T4" y="T5"/>
                </a:cxn>
                <a:cxn ang="0">
                  <a:pos x="T6" y="T7"/>
                </a:cxn>
                <a:cxn ang="0">
                  <a:pos x="T8" y="T9"/>
                </a:cxn>
              </a:cxnLst>
              <a:rect l="0" t="0" r="r" b="b"/>
              <a:pathLst>
                <a:path w="70" h="55">
                  <a:moveTo>
                    <a:pt x="64" y="35"/>
                  </a:moveTo>
                  <a:cubicBezTo>
                    <a:pt x="52" y="1"/>
                    <a:pt x="28" y="2"/>
                    <a:pt x="18" y="1"/>
                  </a:cubicBezTo>
                  <a:cubicBezTo>
                    <a:pt x="8" y="0"/>
                    <a:pt x="0" y="10"/>
                    <a:pt x="0" y="10"/>
                  </a:cubicBezTo>
                  <a:cubicBezTo>
                    <a:pt x="60" y="55"/>
                    <a:pt x="60" y="55"/>
                    <a:pt x="60" y="55"/>
                  </a:cubicBezTo>
                  <a:cubicBezTo>
                    <a:pt x="70" y="47"/>
                    <a:pt x="64" y="35"/>
                    <a:pt x="64" y="35"/>
                  </a:cubicBezTo>
                  <a:close/>
                </a:path>
              </a:pathLst>
            </a:custGeom>
            <a:solidFill>
              <a:srgbClr val="B3B3B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 name="Freeform 21"/>
            <p:cNvSpPr>
              <a:spLocks/>
            </p:cNvSpPr>
            <p:nvPr/>
          </p:nvSpPr>
          <p:spPr bwMode="auto">
            <a:xfrm>
              <a:off x="7859599" y="1797050"/>
              <a:ext cx="125413" cy="182563"/>
            </a:xfrm>
            <a:custGeom>
              <a:avLst/>
              <a:gdLst>
                <a:gd name="T0" fmla="*/ 11 w 22"/>
                <a:gd name="T1" fmla="*/ 0 h 32"/>
                <a:gd name="T2" fmla="*/ 6 w 22"/>
                <a:gd name="T3" fmla="*/ 7 h 32"/>
                <a:gd name="T4" fmla="*/ 0 w 22"/>
                <a:gd name="T5" fmla="*/ 22 h 32"/>
                <a:gd name="T6" fmla="*/ 14 w 22"/>
                <a:gd name="T7" fmla="*/ 32 h 32"/>
                <a:gd name="T8" fmla="*/ 18 w 22"/>
                <a:gd name="T9" fmla="*/ 27 h 32"/>
                <a:gd name="T10" fmla="*/ 11 w 22"/>
                <a:gd name="T11" fmla="*/ 0 h 32"/>
              </a:gdLst>
              <a:ahLst/>
              <a:cxnLst>
                <a:cxn ang="0">
                  <a:pos x="T0" y="T1"/>
                </a:cxn>
                <a:cxn ang="0">
                  <a:pos x="T2" y="T3"/>
                </a:cxn>
                <a:cxn ang="0">
                  <a:pos x="T4" y="T5"/>
                </a:cxn>
                <a:cxn ang="0">
                  <a:pos x="T6" y="T7"/>
                </a:cxn>
                <a:cxn ang="0">
                  <a:pos x="T8" y="T9"/>
                </a:cxn>
                <a:cxn ang="0">
                  <a:pos x="T10" y="T11"/>
                </a:cxn>
              </a:cxnLst>
              <a:rect l="0" t="0" r="r" b="b"/>
              <a:pathLst>
                <a:path w="22" h="32">
                  <a:moveTo>
                    <a:pt x="11" y="0"/>
                  </a:moveTo>
                  <a:cubicBezTo>
                    <a:pt x="12" y="7"/>
                    <a:pt x="6" y="7"/>
                    <a:pt x="6" y="7"/>
                  </a:cubicBezTo>
                  <a:cubicBezTo>
                    <a:pt x="0" y="22"/>
                    <a:pt x="0" y="22"/>
                    <a:pt x="0" y="22"/>
                  </a:cubicBezTo>
                  <a:cubicBezTo>
                    <a:pt x="14" y="32"/>
                    <a:pt x="14" y="32"/>
                    <a:pt x="14" y="32"/>
                  </a:cubicBezTo>
                  <a:cubicBezTo>
                    <a:pt x="16" y="30"/>
                    <a:pt x="17" y="28"/>
                    <a:pt x="18" y="27"/>
                  </a:cubicBezTo>
                  <a:cubicBezTo>
                    <a:pt x="22" y="17"/>
                    <a:pt x="11" y="0"/>
                    <a:pt x="11" y="0"/>
                  </a:cubicBezTo>
                  <a:close/>
                </a:path>
              </a:pathLst>
            </a:custGeom>
            <a:solidFill>
              <a:srgbClr val="99999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 name="Freeform 22"/>
            <p:cNvSpPr>
              <a:spLocks/>
            </p:cNvSpPr>
            <p:nvPr/>
          </p:nvSpPr>
          <p:spPr bwMode="auto">
            <a:xfrm>
              <a:off x="5090999" y="1643063"/>
              <a:ext cx="2847975" cy="2911475"/>
            </a:xfrm>
            <a:custGeom>
              <a:avLst/>
              <a:gdLst>
                <a:gd name="T0" fmla="*/ 0 w 500"/>
                <a:gd name="T1" fmla="*/ 338 h 511"/>
                <a:gd name="T2" fmla="*/ 440 w 500"/>
                <a:gd name="T3" fmla="*/ 14 h 511"/>
                <a:gd name="T4" fmla="*/ 500 w 500"/>
                <a:gd name="T5" fmla="*/ 59 h 511"/>
                <a:gd name="T6" fmla="*/ 227 w 500"/>
                <a:gd name="T7" fmla="*/ 511 h 511"/>
                <a:gd name="T8" fmla="*/ 0 w 500"/>
                <a:gd name="T9" fmla="*/ 338 h 511"/>
              </a:gdLst>
              <a:ahLst/>
              <a:cxnLst>
                <a:cxn ang="0">
                  <a:pos x="T0" y="T1"/>
                </a:cxn>
                <a:cxn ang="0">
                  <a:pos x="T2" y="T3"/>
                </a:cxn>
                <a:cxn ang="0">
                  <a:pos x="T4" y="T5"/>
                </a:cxn>
                <a:cxn ang="0">
                  <a:pos x="T6" y="T7"/>
                </a:cxn>
                <a:cxn ang="0">
                  <a:pos x="T8" y="T9"/>
                </a:cxn>
              </a:cxnLst>
              <a:rect l="0" t="0" r="r" b="b"/>
              <a:pathLst>
                <a:path w="500" h="511">
                  <a:moveTo>
                    <a:pt x="0" y="338"/>
                  </a:moveTo>
                  <a:cubicBezTo>
                    <a:pt x="440" y="14"/>
                    <a:pt x="440" y="14"/>
                    <a:pt x="440" y="14"/>
                  </a:cubicBezTo>
                  <a:cubicBezTo>
                    <a:pt x="440" y="14"/>
                    <a:pt x="491" y="0"/>
                    <a:pt x="500" y="59"/>
                  </a:cubicBezTo>
                  <a:cubicBezTo>
                    <a:pt x="227" y="511"/>
                    <a:pt x="227" y="511"/>
                    <a:pt x="227" y="511"/>
                  </a:cubicBezTo>
                  <a:lnTo>
                    <a:pt x="0" y="338"/>
                  </a:lnTo>
                  <a:close/>
                </a:path>
              </a:pathLst>
            </a:custGeom>
            <a:solidFill>
              <a:srgbClr val="2CA8B5"/>
            </a:solidFill>
            <a:ln>
              <a:noFill/>
            </a:ln>
          </p:spPr>
          <p:txBody>
            <a:bodyPr vert="horz" wrap="square" lIns="91440" tIns="45720" rIns="91440" bIns="45720" numCol="1" anchor="t" anchorCtr="0" compatLnSpc="1">
              <a:prstTxWarp prst="textNoShape">
                <a:avLst/>
              </a:prstTxWarp>
            </a:bodyPr>
            <a:lstStyle/>
            <a:p>
              <a:endParaRPr lang="id-ID"/>
            </a:p>
          </p:txBody>
        </p:sp>
        <p:sp>
          <p:nvSpPr>
            <p:cNvPr id="9" name="Freeform 23"/>
            <p:cNvSpPr>
              <a:spLocks/>
            </p:cNvSpPr>
            <p:nvPr/>
          </p:nvSpPr>
          <p:spPr bwMode="auto">
            <a:xfrm>
              <a:off x="6195899" y="1836738"/>
              <a:ext cx="1743075" cy="2717800"/>
            </a:xfrm>
            <a:custGeom>
              <a:avLst/>
              <a:gdLst>
                <a:gd name="T0" fmla="*/ 0 w 306"/>
                <a:gd name="T1" fmla="*/ 414 h 477"/>
                <a:gd name="T2" fmla="*/ 12 w 306"/>
                <a:gd name="T3" fmla="*/ 461 h 477"/>
                <a:gd name="T4" fmla="*/ 33 w 306"/>
                <a:gd name="T5" fmla="*/ 477 h 477"/>
                <a:gd name="T6" fmla="*/ 306 w 306"/>
                <a:gd name="T7" fmla="*/ 25 h 477"/>
                <a:gd name="T8" fmla="*/ 298 w 306"/>
                <a:gd name="T9" fmla="*/ 0 h 477"/>
                <a:gd name="T10" fmla="*/ 0 w 306"/>
                <a:gd name="T11" fmla="*/ 414 h 477"/>
              </a:gdLst>
              <a:ahLst/>
              <a:cxnLst>
                <a:cxn ang="0">
                  <a:pos x="T0" y="T1"/>
                </a:cxn>
                <a:cxn ang="0">
                  <a:pos x="T2" y="T3"/>
                </a:cxn>
                <a:cxn ang="0">
                  <a:pos x="T4" y="T5"/>
                </a:cxn>
                <a:cxn ang="0">
                  <a:pos x="T6" y="T7"/>
                </a:cxn>
                <a:cxn ang="0">
                  <a:pos x="T8" y="T9"/>
                </a:cxn>
                <a:cxn ang="0">
                  <a:pos x="T10" y="T11"/>
                </a:cxn>
              </a:cxnLst>
              <a:rect l="0" t="0" r="r" b="b"/>
              <a:pathLst>
                <a:path w="306" h="477">
                  <a:moveTo>
                    <a:pt x="0" y="414"/>
                  </a:moveTo>
                  <a:cubicBezTo>
                    <a:pt x="12" y="461"/>
                    <a:pt x="12" y="461"/>
                    <a:pt x="12" y="461"/>
                  </a:cubicBezTo>
                  <a:cubicBezTo>
                    <a:pt x="33" y="477"/>
                    <a:pt x="33" y="477"/>
                    <a:pt x="33" y="477"/>
                  </a:cubicBezTo>
                  <a:cubicBezTo>
                    <a:pt x="306" y="25"/>
                    <a:pt x="306" y="25"/>
                    <a:pt x="306" y="25"/>
                  </a:cubicBezTo>
                  <a:cubicBezTo>
                    <a:pt x="304" y="14"/>
                    <a:pt x="302" y="7"/>
                    <a:pt x="298" y="0"/>
                  </a:cubicBezTo>
                  <a:lnTo>
                    <a:pt x="0" y="414"/>
                  </a:lnTo>
                  <a:close/>
                </a:path>
              </a:pathLst>
            </a:custGeom>
            <a:solidFill>
              <a:srgbClr val="2CA8B5"/>
            </a:solidFill>
            <a:ln>
              <a:noFill/>
            </a:ln>
          </p:spPr>
          <p:txBody>
            <a:bodyPr vert="horz" wrap="square" lIns="91440" tIns="45720" rIns="91440" bIns="45720" numCol="1" anchor="t" anchorCtr="0" compatLnSpc="1">
              <a:prstTxWarp prst="textNoShape">
                <a:avLst/>
              </a:prstTxWarp>
            </a:bodyPr>
            <a:lstStyle/>
            <a:p>
              <a:endParaRPr lang="id-ID"/>
            </a:p>
          </p:txBody>
        </p:sp>
        <p:sp>
          <p:nvSpPr>
            <p:cNvPr id="10" name="Freeform 24"/>
            <p:cNvSpPr>
              <a:spLocks/>
            </p:cNvSpPr>
            <p:nvPr/>
          </p:nvSpPr>
          <p:spPr bwMode="auto">
            <a:xfrm>
              <a:off x="5090999" y="1693863"/>
              <a:ext cx="2693988" cy="2092325"/>
            </a:xfrm>
            <a:custGeom>
              <a:avLst/>
              <a:gdLst>
                <a:gd name="T0" fmla="*/ 473 w 473"/>
                <a:gd name="T1" fmla="*/ 8 h 367"/>
                <a:gd name="T2" fmla="*/ 440 w 473"/>
                <a:gd name="T3" fmla="*/ 5 h 367"/>
                <a:gd name="T4" fmla="*/ 0 w 473"/>
                <a:gd name="T5" fmla="*/ 329 h 367"/>
                <a:gd name="T6" fmla="*/ 51 w 473"/>
                <a:gd name="T7" fmla="*/ 367 h 367"/>
                <a:gd name="T8" fmla="*/ 114 w 473"/>
                <a:gd name="T9" fmla="*/ 355 h 367"/>
                <a:gd name="T10" fmla="*/ 473 w 473"/>
                <a:gd name="T11" fmla="*/ 8 h 367"/>
              </a:gdLst>
              <a:ahLst/>
              <a:cxnLst>
                <a:cxn ang="0">
                  <a:pos x="T0" y="T1"/>
                </a:cxn>
                <a:cxn ang="0">
                  <a:pos x="T2" y="T3"/>
                </a:cxn>
                <a:cxn ang="0">
                  <a:pos x="T4" y="T5"/>
                </a:cxn>
                <a:cxn ang="0">
                  <a:pos x="T6" y="T7"/>
                </a:cxn>
                <a:cxn ang="0">
                  <a:pos x="T8" y="T9"/>
                </a:cxn>
                <a:cxn ang="0">
                  <a:pos x="T10" y="T11"/>
                </a:cxn>
              </a:cxnLst>
              <a:rect l="0" t="0" r="r" b="b"/>
              <a:pathLst>
                <a:path w="473" h="367">
                  <a:moveTo>
                    <a:pt x="473" y="8"/>
                  </a:moveTo>
                  <a:cubicBezTo>
                    <a:pt x="457" y="0"/>
                    <a:pt x="440" y="5"/>
                    <a:pt x="440" y="5"/>
                  </a:cubicBezTo>
                  <a:cubicBezTo>
                    <a:pt x="0" y="329"/>
                    <a:pt x="0" y="329"/>
                    <a:pt x="0" y="329"/>
                  </a:cubicBezTo>
                  <a:cubicBezTo>
                    <a:pt x="51" y="367"/>
                    <a:pt x="51" y="367"/>
                    <a:pt x="51" y="367"/>
                  </a:cubicBezTo>
                  <a:cubicBezTo>
                    <a:pt x="114" y="355"/>
                    <a:pt x="114" y="355"/>
                    <a:pt x="114" y="355"/>
                  </a:cubicBezTo>
                  <a:cubicBezTo>
                    <a:pt x="473" y="8"/>
                    <a:pt x="473" y="8"/>
                    <a:pt x="473" y="8"/>
                  </a:cubicBezTo>
                  <a:close/>
                </a:path>
              </a:pathLst>
            </a:custGeom>
            <a:solidFill>
              <a:srgbClr val="2CA8B5"/>
            </a:solidFill>
            <a:ln>
              <a:noFill/>
            </a:ln>
          </p:spPr>
          <p:txBody>
            <a:bodyPr vert="horz" wrap="square" lIns="91440" tIns="45720" rIns="91440" bIns="45720" numCol="1" anchor="t" anchorCtr="0" compatLnSpc="1">
              <a:prstTxWarp prst="textNoShape">
                <a:avLst/>
              </a:prstTxWarp>
            </a:bodyPr>
            <a:lstStyle/>
            <a:p>
              <a:endParaRPr lang="id-ID"/>
            </a:p>
          </p:txBody>
        </p:sp>
        <p:sp>
          <p:nvSpPr>
            <p:cNvPr id="11" name="Freeform 25"/>
            <p:cNvSpPr>
              <a:spLocks/>
            </p:cNvSpPr>
            <p:nvPr/>
          </p:nvSpPr>
          <p:spPr bwMode="auto">
            <a:xfrm>
              <a:off x="4822712" y="3335338"/>
              <a:ext cx="1560513" cy="1549400"/>
            </a:xfrm>
            <a:custGeom>
              <a:avLst/>
              <a:gdLst>
                <a:gd name="T0" fmla="*/ 0 w 274"/>
                <a:gd name="T1" fmla="*/ 156 h 272"/>
                <a:gd name="T2" fmla="*/ 47 w 274"/>
                <a:gd name="T3" fmla="*/ 41 h 272"/>
                <a:gd name="T4" fmla="*/ 161 w 274"/>
                <a:gd name="T5" fmla="*/ 67 h 272"/>
                <a:gd name="T6" fmla="*/ 241 w 274"/>
                <a:gd name="T7" fmla="*/ 151 h 272"/>
                <a:gd name="T8" fmla="*/ 274 w 274"/>
                <a:gd name="T9" fmla="*/ 214 h 272"/>
                <a:gd name="T10" fmla="*/ 146 w 274"/>
                <a:gd name="T11" fmla="*/ 272 h 272"/>
                <a:gd name="T12" fmla="*/ 0 w 274"/>
                <a:gd name="T13" fmla="*/ 156 h 272"/>
              </a:gdLst>
              <a:ahLst/>
              <a:cxnLst>
                <a:cxn ang="0">
                  <a:pos x="T0" y="T1"/>
                </a:cxn>
                <a:cxn ang="0">
                  <a:pos x="T2" y="T3"/>
                </a:cxn>
                <a:cxn ang="0">
                  <a:pos x="T4" y="T5"/>
                </a:cxn>
                <a:cxn ang="0">
                  <a:pos x="T6" y="T7"/>
                </a:cxn>
                <a:cxn ang="0">
                  <a:pos x="T8" y="T9"/>
                </a:cxn>
                <a:cxn ang="0">
                  <a:pos x="T10" y="T11"/>
                </a:cxn>
                <a:cxn ang="0">
                  <a:pos x="T12" y="T13"/>
                </a:cxn>
              </a:cxnLst>
              <a:rect l="0" t="0" r="r" b="b"/>
              <a:pathLst>
                <a:path w="274" h="272">
                  <a:moveTo>
                    <a:pt x="0" y="156"/>
                  </a:moveTo>
                  <a:cubicBezTo>
                    <a:pt x="0" y="156"/>
                    <a:pt x="41" y="65"/>
                    <a:pt x="47" y="41"/>
                  </a:cubicBezTo>
                  <a:cubicBezTo>
                    <a:pt x="47" y="41"/>
                    <a:pt x="116" y="0"/>
                    <a:pt x="161" y="67"/>
                  </a:cubicBezTo>
                  <a:cubicBezTo>
                    <a:pt x="161" y="67"/>
                    <a:pt x="255" y="55"/>
                    <a:pt x="241" y="151"/>
                  </a:cubicBezTo>
                  <a:cubicBezTo>
                    <a:pt x="241" y="151"/>
                    <a:pt x="274" y="164"/>
                    <a:pt x="274" y="214"/>
                  </a:cubicBezTo>
                  <a:cubicBezTo>
                    <a:pt x="274" y="214"/>
                    <a:pt x="203" y="249"/>
                    <a:pt x="146" y="272"/>
                  </a:cubicBezTo>
                  <a:lnTo>
                    <a:pt x="0" y="156"/>
                  </a:lnTo>
                  <a:close/>
                </a:path>
              </a:pathLst>
            </a:custGeom>
            <a:solidFill>
              <a:srgbClr val="F7DDA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2" name="Freeform 26"/>
            <p:cNvSpPr>
              <a:spLocks/>
            </p:cNvSpPr>
            <p:nvPr/>
          </p:nvSpPr>
          <p:spPr bwMode="auto">
            <a:xfrm>
              <a:off x="4862399" y="3414713"/>
              <a:ext cx="838200" cy="860425"/>
            </a:xfrm>
            <a:custGeom>
              <a:avLst/>
              <a:gdLst>
                <a:gd name="T0" fmla="*/ 47 w 147"/>
                <a:gd name="T1" fmla="*/ 31 h 151"/>
                <a:gd name="T2" fmla="*/ 147 w 147"/>
                <a:gd name="T3" fmla="*/ 57 h 151"/>
                <a:gd name="T4" fmla="*/ 63 w 147"/>
                <a:gd name="T5" fmla="*/ 151 h 151"/>
                <a:gd name="T6" fmla="*/ 0 w 147"/>
                <a:gd name="T7" fmla="*/ 141 h 151"/>
                <a:gd name="T8" fmla="*/ 47 w 147"/>
                <a:gd name="T9" fmla="*/ 31 h 151"/>
              </a:gdLst>
              <a:ahLst/>
              <a:cxnLst>
                <a:cxn ang="0">
                  <a:pos x="T0" y="T1"/>
                </a:cxn>
                <a:cxn ang="0">
                  <a:pos x="T2" y="T3"/>
                </a:cxn>
                <a:cxn ang="0">
                  <a:pos x="T4" y="T5"/>
                </a:cxn>
                <a:cxn ang="0">
                  <a:pos x="T6" y="T7"/>
                </a:cxn>
                <a:cxn ang="0">
                  <a:pos x="T8" y="T9"/>
                </a:cxn>
              </a:cxnLst>
              <a:rect l="0" t="0" r="r" b="b"/>
              <a:pathLst>
                <a:path w="147" h="151">
                  <a:moveTo>
                    <a:pt x="47" y="31"/>
                  </a:moveTo>
                  <a:cubicBezTo>
                    <a:pt x="47" y="31"/>
                    <a:pt x="104" y="0"/>
                    <a:pt x="147" y="57"/>
                  </a:cubicBezTo>
                  <a:cubicBezTo>
                    <a:pt x="63" y="151"/>
                    <a:pt x="63" y="151"/>
                    <a:pt x="63" y="151"/>
                  </a:cubicBezTo>
                  <a:cubicBezTo>
                    <a:pt x="0" y="141"/>
                    <a:pt x="0" y="141"/>
                    <a:pt x="0" y="141"/>
                  </a:cubicBezTo>
                  <a:lnTo>
                    <a:pt x="47" y="31"/>
                  </a:lnTo>
                  <a:close/>
                </a:path>
              </a:pathLst>
            </a:custGeom>
            <a:solidFill>
              <a:srgbClr val="FFF3D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3" name="Freeform 27"/>
            <p:cNvSpPr>
              <a:spLocks/>
            </p:cNvSpPr>
            <p:nvPr/>
          </p:nvSpPr>
          <p:spPr bwMode="auto">
            <a:xfrm>
              <a:off x="5511687" y="4217988"/>
              <a:ext cx="849313" cy="666750"/>
            </a:xfrm>
            <a:custGeom>
              <a:avLst/>
              <a:gdLst>
                <a:gd name="T0" fmla="*/ 116 w 149"/>
                <a:gd name="T1" fmla="*/ 0 h 117"/>
                <a:gd name="T2" fmla="*/ 145 w 149"/>
                <a:gd name="T3" fmla="*/ 63 h 117"/>
                <a:gd name="T4" fmla="*/ 25 w 149"/>
                <a:gd name="T5" fmla="*/ 117 h 117"/>
                <a:gd name="T6" fmla="*/ 0 w 149"/>
                <a:gd name="T7" fmla="*/ 54 h 117"/>
                <a:gd name="T8" fmla="*/ 116 w 149"/>
                <a:gd name="T9" fmla="*/ 0 h 117"/>
              </a:gdLst>
              <a:ahLst/>
              <a:cxnLst>
                <a:cxn ang="0">
                  <a:pos x="T0" y="T1"/>
                </a:cxn>
                <a:cxn ang="0">
                  <a:pos x="T2" y="T3"/>
                </a:cxn>
                <a:cxn ang="0">
                  <a:pos x="T4" y="T5"/>
                </a:cxn>
                <a:cxn ang="0">
                  <a:pos x="T6" y="T7"/>
                </a:cxn>
                <a:cxn ang="0">
                  <a:pos x="T8" y="T9"/>
                </a:cxn>
              </a:cxnLst>
              <a:rect l="0" t="0" r="r" b="b"/>
              <a:pathLst>
                <a:path w="149" h="117">
                  <a:moveTo>
                    <a:pt x="116" y="0"/>
                  </a:moveTo>
                  <a:cubicBezTo>
                    <a:pt x="116" y="0"/>
                    <a:pt x="149" y="19"/>
                    <a:pt x="145" y="63"/>
                  </a:cubicBezTo>
                  <a:cubicBezTo>
                    <a:pt x="25" y="117"/>
                    <a:pt x="25" y="117"/>
                    <a:pt x="25" y="117"/>
                  </a:cubicBezTo>
                  <a:cubicBezTo>
                    <a:pt x="0" y="54"/>
                    <a:pt x="0" y="54"/>
                    <a:pt x="0" y="54"/>
                  </a:cubicBezTo>
                  <a:lnTo>
                    <a:pt x="116" y="0"/>
                  </a:lnTo>
                  <a:close/>
                </a:path>
              </a:pathLst>
            </a:custGeom>
            <a:solidFill>
              <a:srgbClr val="ECC48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4" name="Freeform 28"/>
            <p:cNvSpPr>
              <a:spLocks/>
            </p:cNvSpPr>
            <p:nvPr/>
          </p:nvSpPr>
          <p:spPr bwMode="auto">
            <a:xfrm>
              <a:off x="4516324" y="4081463"/>
              <a:ext cx="1138238" cy="1139825"/>
            </a:xfrm>
            <a:custGeom>
              <a:avLst/>
              <a:gdLst>
                <a:gd name="T0" fmla="*/ 0 w 200"/>
                <a:gd name="T1" fmla="*/ 200 h 200"/>
                <a:gd name="T2" fmla="*/ 200 w 200"/>
                <a:gd name="T3" fmla="*/ 141 h 200"/>
                <a:gd name="T4" fmla="*/ 54 w 200"/>
                <a:gd name="T5" fmla="*/ 25 h 200"/>
                <a:gd name="T6" fmla="*/ 0 w 200"/>
                <a:gd name="T7" fmla="*/ 200 h 200"/>
              </a:gdLst>
              <a:ahLst/>
              <a:cxnLst>
                <a:cxn ang="0">
                  <a:pos x="T0" y="T1"/>
                </a:cxn>
                <a:cxn ang="0">
                  <a:pos x="T2" y="T3"/>
                </a:cxn>
                <a:cxn ang="0">
                  <a:pos x="T4" y="T5"/>
                </a:cxn>
                <a:cxn ang="0">
                  <a:pos x="T6" y="T7"/>
                </a:cxn>
              </a:cxnLst>
              <a:rect l="0" t="0" r="r" b="b"/>
              <a:pathLst>
                <a:path w="200" h="200">
                  <a:moveTo>
                    <a:pt x="0" y="200"/>
                  </a:moveTo>
                  <a:cubicBezTo>
                    <a:pt x="200" y="141"/>
                    <a:pt x="200" y="141"/>
                    <a:pt x="200" y="141"/>
                  </a:cubicBezTo>
                  <a:cubicBezTo>
                    <a:pt x="169" y="0"/>
                    <a:pt x="54" y="25"/>
                    <a:pt x="54" y="25"/>
                  </a:cubicBezTo>
                  <a:lnTo>
                    <a:pt x="0" y="20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5" name="Freeform 29"/>
            <p:cNvSpPr>
              <a:spLocks/>
            </p:cNvSpPr>
            <p:nvPr/>
          </p:nvSpPr>
          <p:spPr bwMode="auto">
            <a:xfrm>
              <a:off x="4571887" y="4206875"/>
              <a:ext cx="655638" cy="912813"/>
            </a:xfrm>
            <a:custGeom>
              <a:avLst/>
              <a:gdLst>
                <a:gd name="T0" fmla="*/ 115 w 115"/>
                <a:gd name="T1" fmla="*/ 12 h 160"/>
                <a:gd name="T2" fmla="*/ 115 w 115"/>
                <a:gd name="T3" fmla="*/ 12 h 160"/>
                <a:gd name="T4" fmla="*/ 51 w 115"/>
                <a:gd name="T5" fmla="*/ 2 h 160"/>
                <a:gd name="T6" fmla="*/ 0 w 115"/>
                <a:gd name="T7" fmla="*/ 160 h 160"/>
                <a:gd name="T8" fmla="*/ 115 w 115"/>
                <a:gd name="T9" fmla="*/ 12 h 160"/>
              </a:gdLst>
              <a:ahLst/>
              <a:cxnLst>
                <a:cxn ang="0">
                  <a:pos x="T0" y="T1"/>
                </a:cxn>
                <a:cxn ang="0">
                  <a:pos x="T2" y="T3"/>
                </a:cxn>
                <a:cxn ang="0">
                  <a:pos x="T4" y="T5"/>
                </a:cxn>
                <a:cxn ang="0">
                  <a:pos x="T6" y="T7"/>
                </a:cxn>
                <a:cxn ang="0">
                  <a:pos x="T8" y="T9"/>
                </a:cxn>
              </a:cxnLst>
              <a:rect l="0" t="0" r="r" b="b"/>
              <a:pathLst>
                <a:path w="115" h="160">
                  <a:moveTo>
                    <a:pt x="115" y="12"/>
                  </a:moveTo>
                  <a:cubicBezTo>
                    <a:pt x="115" y="12"/>
                    <a:pt x="115" y="12"/>
                    <a:pt x="115" y="12"/>
                  </a:cubicBezTo>
                  <a:cubicBezTo>
                    <a:pt x="88" y="0"/>
                    <a:pt x="63" y="1"/>
                    <a:pt x="51" y="2"/>
                  </a:cubicBezTo>
                  <a:cubicBezTo>
                    <a:pt x="0" y="160"/>
                    <a:pt x="0" y="160"/>
                    <a:pt x="0" y="160"/>
                  </a:cubicBezTo>
                  <a:lnTo>
                    <a:pt x="115" y="12"/>
                  </a:lnTo>
                  <a:close/>
                </a:path>
              </a:pathLst>
            </a:custGeom>
            <a:solidFill>
              <a:srgbClr val="4239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6" name="Freeform 30"/>
            <p:cNvSpPr>
              <a:spLocks/>
            </p:cNvSpPr>
            <p:nvPr/>
          </p:nvSpPr>
          <p:spPr bwMode="auto">
            <a:xfrm>
              <a:off x="5711712" y="1739899"/>
              <a:ext cx="2073275" cy="1976438"/>
            </a:xfrm>
            <a:custGeom>
              <a:avLst/>
              <a:gdLst>
                <a:gd name="T0" fmla="*/ 1306 w 1306"/>
                <a:gd name="T1" fmla="*/ 0 h 1245"/>
                <a:gd name="T2" fmla="*/ 18 w 1306"/>
                <a:gd name="T3" fmla="*/ 1245 h 1245"/>
                <a:gd name="T4" fmla="*/ 0 w 1306"/>
                <a:gd name="T5" fmla="*/ 1220 h 1245"/>
                <a:gd name="T6" fmla="*/ 1306 w 1306"/>
                <a:gd name="T7" fmla="*/ 0 h 1245"/>
              </a:gdLst>
              <a:ahLst/>
              <a:cxnLst>
                <a:cxn ang="0">
                  <a:pos x="T0" y="T1"/>
                </a:cxn>
                <a:cxn ang="0">
                  <a:pos x="T2" y="T3"/>
                </a:cxn>
                <a:cxn ang="0">
                  <a:pos x="T4" y="T5"/>
                </a:cxn>
                <a:cxn ang="0">
                  <a:pos x="T6" y="T7"/>
                </a:cxn>
              </a:cxnLst>
              <a:rect l="0" t="0" r="r" b="b"/>
              <a:pathLst>
                <a:path w="1306" h="1245">
                  <a:moveTo>
                    <a:pt x="1306" y="0"/>
                  </a:moveTo>
                  <a:lnTo>
                    <a:pt x="18" y="1245"/>
                  </a:lnTo>
                  <a:lnTo>
                    <a:pt x="0" y="1220"/>
                  </a:lnTo>
                  <a:lnTo>
                    <a:pt x="1306" y="0"/>
                  </a:lnTo>
                  <a:close/>
                </a:path>
              </a:pathLst>
            </a:custGeom>
            <a:solidFill>
              <a:schemeClr val="bg1">
                <a:alpha val="20000"/>
              </a:schemeClr>
            </a:solidFill>
            <a:ln>
              <a:noFill/>
            </a:ln>
          </p:spPr>
          <p:txBody>
            <a:bodyPr vert="horz" wrap="square" lIns="91440" tIns="45720" rIns="91440" bIns="45720" numCol="1" anchor="t" anchorCtr="0" compatLnSpc="1">
              <a:prstTxWarp prst="textNoShape">
                <a:avLst/>
              </a:prstTxWarp>
            </a:bodyPr>
            <a:lstStyle/>
            <a:p>
              <a:endParaRPr lang="id-ID"/>
            </a:p>
          </p:txBody>
        </p:sp>
        <p:sp>
          <p:nvSpPr>
            <p:cNvPr id="17" name="Freeform 31"/>
            <p:cNvSpPr>
              <a:spLocks/>
            </p:cNvSpPr>
            <p:nvPr/>
          </p:nvSpPr>
          <p:spPr bwMode="auto">
            <a:xfrm>
              <a:off x="6195899" y="1836738"/>
              <a:ext cx="1697038" cy="2359025"/>
            </a:xfrm>
            <a:custGeom>
              <a:avLst/>
              <a:gdLst>
                <a:gd name="T0" fmla="*/ 1069 w 1069"/>
                <a:gd name="T1" fmla="*/ 0 h 1486"/>
                <a:gd name="T2" fmla="*/ 0 w 1069"/>
                <a:gd name="T3" fmla="*/ 1486 h 1486"/>
                <a:gd name="T4" fmla="*/ 4 w 1069"/>
                <a:gd name="T5" fmla="*/ 1450 h 1486"/>
                <a:gd name="T6" fmla="*/ 1069 w 1069"/>
                <a:gd name="T7" fmla="*/ 0 h 1486"/>
              </a:gdLst>
              <a:ahLst/>
              <a:cxnLst>
                <a:cxn ang="0">
                  <a:pos x="T0" y="T1"/>
                </a:cxn>
                <a:cxn ang="0">
                  <a:pos x="T2" y="T3"/>
                </a:cxn>
                <a:cxn ang="0">
                  <a:pos x="T4" y="T5"/>
                </a:cxn>
                <a:cxn ang="0">
                  <a:pos x="T6" y="T7"/>
                </a:cxn>
              </a:cxnLst>
              <a:rect l="0" t="0" r="r" b="b"/>
              <a:pathLst>
                <a:path w="1069" h="1486">
                  <a:moveTo>
                    <a:pt x="1069" y="0"/>
                  </a:moveTo>
                  <a:lnTo>
                    <a:pt x="0" y="1486"/>
                  </a:lnTo>
                  <a:lnTo>
                    <a:pt x="4" y="1450"/>
                  </a:lnTo>
                  <a:lnTo>
                    <a:pt x="1069" y="0"/>
                  </a:lnTo>
                  <a:close/>
                </a:path>
              </a:pathLst>
            </a:custGeom>
            <a:solidFill>
              <a:schemeClr val="bg1">
                <a:alpha val="20000"/>
              </a:schemeClr>
            </a:solidFill>
            <a:ln>
              <a:noFill/>
            </a:ln>
          </p:spPr>
          <p:txBody>
            <a:bodyPr vert="horz" wrap="square" lIns="91440" tIns="45720" rIns="91440" bIns="45720" numCol="1" anchor="t" anchorCtr="0" compatLnSpc="1">
              <a:prstTxWarp prst="textNoShape">
                <a:avLst/>
              </a:prstTxWarp>
            </a:bodyPr>
            <a:lstStyle/>
            <a:p>
              <a:endParaRPr lang="id-ID"/>
            </a:p>
          </p:txBody>
        </p:sp>
        <p:sp>
          <p:nvSpPr>
            <p:cNvPr id="18" name="Freeform 32"/>
            <p:cNvSpPr>
              <a:spLocks/>
            </p:cNvSpPr>
            <p:nvPr/>
          </p:nvSpPr>
          <p:spPr bwMode="auto">
            <a:xfrm>
              <a:off x="5090999" y="1722438"/>
              <a:ext cx="2506663" cy="1846263"/>
            </a:xfrm>
            <a:custGeom>
              <a:avLst/>
              <a:gdLst>
                <a:gd name="T0" fmla="*/ 1579 w 1579"/>
                <a:gd name="T1" fmla="*/ 0 h 1163"/>
                <a:gd name="T2" fmla="*/ 0 w 1579"/>
                <a:gd name="T3" fmla="*/ 1163 h 1163"/>
                <a:gd name="T4" fmla="*/ 57 w 1579"/>
                <a:gd name="T5" fmla="*/ 1138 h 1163"/>
                <a:gd name="T6" fmla="*/ 1579 w 1579"/>
                <a:gd name="T7" fmla="*/ 0 h 1163"/>
              </a:gdLst>
              <a:ahLst/>
              <a:cxnLst>
                <a:cxn ang="0">
                  <a:pos x="T0" y="T1"/>
                </a:cxn>
                <a:cxn ang="0">
                  <a:pos x="T2" y="T3"/>
                </a:cxn>
                <a:cxn ang="0">
                  <a:pos x="T4" y="T5"/>
                </a:cxn>
                <a:cxn ang="0">
                  <a:pos x="T6" y="T7"/>
                </a:cxn>
              </a:cxnLst>
              <a:rect l="0" t="0" r="r" b="b"/>
              <a:pathLst>
                <a:path w="1579" h="1163">
                  <a:moveTo>
                    <a:pt x="1579" y="0"/>
                  </a:moveTo>
                  <a:lnTo>
                    <a:pt x="0" y="1163"/>
                  </a:lnTo>
                  <a:lnTo>
                    <a:pt x="57" y="1138"/>
                  </a:lnTo>
                  <a:lnTo>
                    <a:pt x="1579" y="0"/>
                  </a:lnTo>
                  <a:close/>
                </a:path>
              </a:pathLst>
            </a:custGeom>
            <a:solidFill>
              <a:schemeClr val="bg1">
                <a:alpha val="20000"/>
              </a:schemeClr>
            </a:solidFill>
            <a:ln>
              <a:noFill/>
            </a:ln>
          </p:spPr>
          <p:txBody>
            <a:bodyPr vert="horz" wrap="square" lIns="91440" tIns="45720" rIns="91440" bIns="45720" numCol="1" anchor="t" anchorCtr="0" compatLnSpc="1">
              <a:prstTxWarp prst="textNoShape">
                <a:avLst/>
              </a:prstTxWarp>
            </a:bodyPr>
            <a:lstStyle/>
            <a:p>
              <a:endParaRPr lang="id-ID"/>
            </a:p>
          </p:txBody>
        </p:sp>
      </p:grpSp>
      <p:grpSp>
        <p:nvGrpSpPr>
          <p:cNvPr id="19" name="Group 69"/>
          <p:cNvGrpSpPr/>
          <p:nvPr/>
        </p:nvGrpSpPr>
        <p:grpSpPr>
          <a:xfrm>
            <a:off x="1410876" y="5362070"/>
            <a:ext cx="464344" cy="465138"/>
            <a:chOff x="9145588" y="4435475"/>
            <a:chExt cx="464344" cy="465138"/>
          </a:xfrm>
          <a:solidFill>
            <a:srgbClr val="2CA8B5"/>
          </a:solidFill>
        </p:grpSpPr>
        <p:sp>
          <p:nvSpPr>
            <p:cNvPr id="20" name="AutoShape 7"/>
            <p:cNvSpPr>
              <a:spLocks/>
            </p:cNvSpPr>
            <p:nvPr/>
          </p:nvSpPr>
          <p:spPr bwMode="auto">
            <a:xfrm>
              <a:off x="9145588" y="4435475"/>
              <a:ext cx="464344" cy="465138"/>
            </a:xfrm>
            <a:custGeom>
              <a:avLst/>
              <a:gdLst>
                <a:gd name="T0" fmla="+- 0 10800 1271"/>
                <a:gd name="T1" fmla="*/ T0 w 19058"/>
                <a:gd name="T2" fmla="+- 0 10799 1270"/>
                <a:gd name="T3" fmla="*/ 10799 h 19059"/>
                <a:gd name="T4" fmla="+- 0 10800 1271"/>
                <a:gd name="T5" fmla="*/ T4 w 19058"/>
                <a:gd name="T6" fmla="+- 0 10799 1270"/>
                <a:gd name="T7" fmla="*/ 10799 h 19059"/>
                <a:gd name="T8" fmla="+- 0 10800 1271"/>
                <a:gd name="T9" fmla="*/ T8 w 19058"/>
                <a:gd name="T10" fmla="+- 0 10799 1270"/>
                <a:gd name="T11" fmla="*/ 10799 h 19059"/>
                <a:gd name="T12" fmla="+- 0 10800 1271"/>
                <a:gd name="T13" fmla="*/ T12 w 19058"/>
                <a:gd name="T14" fmla="+- 0 10799 1270"/>
                <a:gd name="T15" fmla="*/ 10799 h 19059"/>
              </a:gdLst>
              <a:ahLst/>
              <a:cxnLst>
                <a:cxn ang="0">
                  <a:pos x="T1" y="T3"/>
                </a:cxn>
                <a:cxn ang="0">
                  <a:pos x="T5" y="T7"/>
                </a:cxn>
                <a:cxn ang="0">
                  <a:pos x="T9" y="T11"/>
                </a:cxn>
                <a:cxn ang="0">
                  <a:pos x="T13" y="T15"/>
                </a:cxn>
              </a:cxnLst>
              <a:rect l="0" t="0" r="r" b="b"/>
              <a:pathLst>
                <a:path w="19058" h="19059">
                  <a:moveTo>
                    <a:pt x="6430" y="17268"/>
                  </a:moveTo>
                  <a:cubicBezTo>
                    <a:pt x="2162" y="15559"/>
                    <a:pt x="82" y="10698"/>
                    <a:pt x="1790" y="6431"/>
                  </a:cubicBezTo>
                  <a:cubicBezTo>
                    <a:pt x="3499" y="2164"/>
                    <a:pt x="8360" y="81"/>
                    <a:pt x="12627" y="1791"/>
                  </a:cubicBezTo>
                  <a:cubicBezTo>
                    <a:pt x="16894" y="3499"/>
                    <a:pt x="18975" y="8361"/>
                    <a:pt x="17267" y="12628"/>
                  </a:cubicBezTo>
                  <a:cubicBezTo>
                    <a:pt x="15558" y="16895"/>
                    <a:pt x="10696" y="18976"/>
                    <a:pt x="6430" y="17268"/>
                  </a:cubicBezTo>
                  <a:moveTo>
                    <a:pt x="13070" y="685"/>
                  </a:moveTo>
                  <a:cubicBezTo>
                    <a:pt x="8186" y="-1270"/>
                    <a:pt x="2641" y="1103"/>
                    <a:pt x="685" y="5987"/>
                  </a:cubicBezTo>
                  <a:cubicBezTo>
                    <a:pt x="-1271" y="10872"/>
                    <a:pt x="1103" y="16418"/>
                    <a:pt x="5987" y="18373"/>
                  </a:cubicBezTo>
                  <a:cubicBezTo>
                    <a:pt x="10871" y="20330"/>
                    <a:pt x="16416" y="17955"/>
                    <a:pt x="18373" y="13071"/>
                  </a:cubicBezTo>
                  <a:cubicBezTo>
                    <a:pt x="20329" y="8186"/>
                    <a:pt x="17954" y="2641"/>
                    <a:pt x="13070" y="685"/>
                  </a:cubicBezTo>
                </a:path>
              </a:pathLst>
            </a:custGeom>
            <a:grpFill/>
            <a:ln>
              <a:noFill/>
            </a:ln>
            <a:effectLst>
              <a:outerShdw blurRad="63500" algn="ctr" rotWithShape="0">
                <a:prstClr val="black">
                  <a:alpha val="4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lIns="19050" tIns="19050" rIns="19050" bIns="19050" anchor="ctr"/>
            <a:lstStyle/>
            <a:p>
              <a:pPr algn="ctr" defTabSz="228600" fontAlgn="base" hangingPunct="0">
                <a:spcBef>
                  <a:spcPct val="0"/>
                </a:spcBef>
                <a:spcAft>
                  <a:spcPct val="0"/>
                </a:spcAft>
              </a:pPr>
              <a:endParaRPr lang="en-US">
                <a:latin typeface="Arial" panose="020B0604020202020204" pitchFamily="34" charset="0"/>
                <a:cs typeface="Arial" panose="020B0604020202020204" pitchFamily="34" charset="0"/>
                <a:sym typeface="Gill Sans" charset="0"/>
              </a:endParaRPr>
            </a:p>
          </p:txBody>
        </p:sp>
        <p:sp>
          <p:nvSpPr>
            <p:cNvPr id="21" name="AutoShape 8"/>
            <p:cNvSpPr>
              <a:spLocks/>
            </p:cNvSpPr>
            <p:nvPr/>
          </p:nvSpPr>
          <p:spPr bwMode="auto">
            <a:xfrm>
              <a:off x="9348788" y="4638675"/>
              <a:ext cx="57944" cy="57944"/>
            </a:xfrm>
            <a:custGeom>
              <a:avLst/>
              <a:gdLst>
                <a:gd name="T0" fmla="+- 0 10801 1272"/>
                <a:gd name="T1" fmla="*/ T0 w 19059"/>
                <a:gd name="T2" fmla="+- 0 10800 1272"/>
                <a:gd name="T3" fmla="*/ 10800 h 19056"/>
                <a:gd name="T4" fmla="+- 0 10801 1272"/>
                <a:gd name="T5" fmla="*/ T4 w 19059"/>
                <a:gd name="T6" fmla="+- 0 10800 1272"/>
                <a:gd name="T7" fmla="*/ 10800 h 19056"/>
                <a:gd name="T8" fmla="+- 0 10801 1272"/>
                <a:gd name="T9" fmla="*/ T8 w 19059"/>
                <a:gd name="T10" fmla="+- 0 10800 1272"/>
                <a:gd name="T11" fmla="*/ 10800 h 19056"/>
                <a:gd name="T12" fmla="+- 0 10801 1272"/>
                <a:gd name="T13" fmla="*/ T12 w 19059"/>
                <a:gd name="T14" fmla="+- 0 10800 1272"/>
                <a:gd name="T15" fmla="*/ 10800 h 19056"/>
              </a:gdLst>
              <a:ahLst/>
              <a:cxnLst>
                <a:cxn ang="0">
                  <a:pos x="T1" y="T3"/>
                </a:cxn>
                <a:cxn ang="0">
                  <a:pos x="T5" y="T7"/>
                </a:cxn>
                <a:cxn ang="0">
                  <a:pos x="T9" y="T11"/>
                </a:cxn>
                <a:cxn ang="0">
                  <a:pos x="T13" y="T15"/>
                </a:cxn>
              </a:cxnLst>
              <a:rect l="0" t="0" r="r" b="b"/>
              <a:pathLst>
                <a:path w="19059" h="19056">
                  <a:moveTo>
                    <a:pt x="7753" y="13951"/>
                  </a:moveTo>
                  <a:cubicBezTo>
                    <a:pt x="5315" y="12969"/>
                    <a:pt x="4129" y="10197"/>
                    <a:pt x="5101" y="7755"/>
                  </a:cubicBezTo>
                  <a:cubicBezTo>
                    <a:pt x="6083" y="5323"/>
                    <a:pt x="8860" y="4132"/>
                    <a:pt x="11298" y="5104"/>
                  </a:cubicBezTo>
                  <a:cubicBezTo>
                    <a:pt x="13735" y="6081"/>
                    <a:pt x="14926" y="8858"/>
                    <a:pt x="13949" y="11300"/>
                  </a:cubicBezTo>
                  <a:cubicBezTo>
                    <a:pt x="12972" y="13737"/>
                    <a:pt x="10195" y="14923"/>
                    <a:pt x="7753" y="13951"/>
                  </a:cubicBezTo>
                  <a:moveTo>
                    <a:pt x="13070" y="686"/>
                  </a:moveTo>
                  <a:cubicBezTo>
                    <a:pt x="8190" y="-1272"/>
                    <a:pt x="2640" y="1104"/>
                    <a:pt x="686" y="5988"/>
                  </a:cubicBezTo>
                  <a:cubicBezTo>
                    <a:pt x="-1272" y="10872"/>
                    <a:pt x="1105" y="16416"/>
                    <a:pt x="5985" y="18369"/>
                  </a:cubicBezTo>
                  <a:cubicBezTo>
                    <a:pt x="10870" y="20328"/>
                    <a:pt x="16415" y="17951"/>
                    <a:pt x="18374" y="13072"/>
                  </a:cubicBezTo>
                  <a:cubicBezTo>
                    <a:pt x="20328" y="8188"/>
                    <a:pt x="17960" y="2644"/>
                    <a:pt x="13070" y="686"/>
                  </a:cubicBezTo>
                </a:path>
              </a:pathLst>
            </a:custGeom>
            <a:grpFill/>
            <a:ln>
              <a:noFill/>
            </a:ln>
            <a:effectLst>
              <a:outerShdw blurRad="63500" algn="ctr" rotWithShape="0">
                <a:prstClr val="black">
                  <a:alpha val="4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lIns="19050" tIns="19050" rIns="19050" bIns="19050" anchor="ctr"/>
            <a:lstStyle/>
            <a:p>
              <a:pPr algn="ctr" defTabSz="228600" fontAlgn="base" hangingPunct="0">
                <a:spcBef>
                  <a:spcPct val="0"/>
                </a:spcBef>
                <a:spcAft>
                  <a:spcPct val="0"/>
                </a:spcAft>
              </a:pPr>
              <a:endParaRPr lang="en-US">
                <a:latin typeface="Arial" panose="020B0604020202020204" pitchFamily="34" charset="0"/>
                <a:cs typeface="Arial" panose="020B0604020202020204" pitchFamily="34" charset="0"/>
                <a:sym typeface="Gill Sans" charset="0"/>
              </a:endParaRPr>
            </a:p>
          </p:txBody>
        </p:sp>
        <p:sp>
          <p:nvSpPr>
            <p:cNvPr id="22" name="AutoShape 9"/>
            <p:cNvSpPr>
              <a:spLocks/>
            </p:cNvSpPr>
            <p:nvPr/>
          </p:nvSpPr>
          <p:spPr bwMode="auto">
            <a:xfrm>
              <a:off x="9290050" y="4580732"/>
              <a:ext cx="174625" cy="174625"/>
            </a:xfrm>
            <a:custGeom>
              <a:avLst/>
              <a:gdLst>
                <a:gd name="T0" fmla="+- 0 10800 1271"/>
                <a:gd name="T1" fmla="*/ T0 w 19059"/>
                <a:gd name="T2" fmla="+- 0 10800 1271"/>
                <a:gd name="T3" fmla="*/ 10800 h 19058"/>
                <a:gd name="T4" fmla="+- 0 10800 1271"/>
                <a:gd name="T5" fmla="*/ T4 w 19059"/>
                <a:gd name="T6" fmla="+- 0 10800 1271"/>
                <a:gd name="T7" fmla="*/ 10800 h 19058"/>
                <a:gd name="T8" fmla="+- 0 10800 1271"/>
                <a:gd name="T9" fmla="*/ T8 w 19059"/>
                <a:gd name="T10" fmla="+- 0 10800 1271"/>
                <a:gd name="T11" fmla="*/ 10800 h 19058"/>
                <a:gd name="T12" fmla="+- 0 10800 1271"/>
                <a:gd name="T13" fmla="*/ T12 w 19059"/>
                <a:gd name="T14" fmla="+- 0 10800 1271"/>
                <a:gd name="T15" fmla="*/ 10800 h 19058"/>
              </a:gdLst>
              <a:ahLst/>
              <a:cxnLst>
                <a:cxn ang="0">
                  <a:pos x="T1" y="T3"/>
                </a:cxn>
                <a:cxn ang="0">
                  <a:pos x="T5" y="T7"/>
                </a:cxn>
                <a:cxn ang="0">
                  <a:pos x="T9" y="T11"/>
                </a:cxn>
                <a:cxn ang="0">
                  <a:pos x="T13" y="T15"/>
                </a:cxn>
              </a:cxnLst>
              <a:rect l="0" t="0" r="r" b="b"/>
              <a:pathLst>
                <a:path w="19059" h="19058">
                  <a:moveTo>
                    <a:pt x="7169" y="15424"/>
                  </a:moveTo>
                  <a:cubicBezTo>
                    <a:pt x="3916" y="14123"/>
                    <a:pt x="2331" y="10417"/>
                    <a:pt x="3632" y="7167"/>
                  </a:cubicBezTo>
                  <a:cubicBezTo>
                    <a:pt x="4934" y="3917"/>
                    <a:pt x="8638" y="2331"/>
                    <a:pt x="11889" y="3632"/>
                  </a:cubicBezTo>
                  <a:cubicBezTo>
                    <a:pt x="15141" y="4934"/>
                    <a:pt x="16728" y="8640"/>
                    <a:pt x="15425" y="11890"/>
                  </a:cubicBezTo>
                  <a:cubicBezTo>
                    <a:pt x="14124" y="15140"/>
                    <a:pt x="10419" y="16728"/>
                    <a:pt x="7169" y="15424"/>
                  </a:cubicBezTo>
                  <a:moveTo>
                    <a:pt x="13071" y="685"/>
                  </a:moveTo>
                  <a:cubicBezTo>
                    <a:pt x="8186" y="-1271"/>
                    <a:pt x="2639" y="1104"/>
                    <a:pt x="686" y="5987"/>
                  </a:cubicBezTo>
                  <a:cubicBezTo>
                    <a:pt x="-1271" y="10871"/>
                    <a:pt x="1104" y="16416"/>
                    <a:pt x="5987" y="18372"/>
                  </a:cubicBezTo>
                  <a:cubicBezTo>
                    <a:pt x="10874" y="20329"/>
                    <a:pt x="16418" y="17955"/>
                    <a:pt x="18375" y="13070"/>
                  </a:cubicBezTo>
                  <a:cubicBezTo>
                    <a:pt x="20328" y="8186"/>
                    <a:pt x="17956" y="2641"/>
                    <a:pt x="13071" y="685"/>
                  </a:cubicBezTo>
                </a:path>
              </a:pathLst>
            </a:custGeom>
            <a:grpFill/>
            <a:ln>
              <a:noFill/>
            </a:ln>
            <a:effectLst>
              <a:outerShdw blurRad="63500" algn="ctr" rotWithShape="0">
                <a:prstClr val="black">
                  <a:alpha val="4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lIns="19050" tIns="19050" rIns="19050" bIns="19050" anchor="ctr"/>
            <a:lstStyle/>
            <a:p>
              <a:pPr algn="ctr" defTabSz="228600" fontAlgn="base" hangingPunct="0">
                <a:spcBef>
                  <a:spcPct val="0"/>
                </a:spcBef>
                <a:spcAft>
                  <a:spcPct val="0"/>
                </a:spcAft>
              </a:pPr>
              <a:endParaRPr lang="en-US">
                <a:latin typeface="Arial" panose="020B0604020202020204" pitchFamily="34" charset="0"/>
                <a:cs typeface="Arial" panose="020B0604020202020204" pitchFamily="34" charset="0"/>
                <a:sym typeface="Gill Sans" charset="0"/>
              </a:endParaRPr>
            </a:p>
          </p:txBody>
        </p:sp>
        <p:sp>
          <p:nvSpPr>
            <p:cNvPr id="23" name="AutoShape 10"/>
            <p:cNvSpPr>
              <a:spLocks/>
            </p:cNvSpPr>
            <p:nvPr/>
          </p:nvSpPr>
          <p:spPr bwMode="auto">
            <a:xfrm>
              <a:off x="9406732" y="4696619"/>
              <a:ext cx="72231" cy="74613"/>
            </a:xfrm>
            <a:custGeom>
              <a:avLst/>
              <a:gdLst>
                <a:gd name="T0" fmla="+- 0 10804 288"/>
                <a:gd name="T1" fmla="*/ T0 w 21033"/>
                <a:gd name="T2" fmla="+- 0 10798 277"/>
                <a:gd name="T3" fmla="*/ 10798 h 21043"/>
                <a:gd name="T4" fmla="+- 0 10804 288"/>
                <a:gd name="T5" fmla="*/ T4 w 21033"/>
                <a:gd name="T6" fmla="+- 0 10798 277"/>
                <a:gd name="T7" fmla="*/ 10798 h 21043"/>
                <a:gd name="T8" fmla="+- 0 10804 288"/>
                <a:gd name="T9" fmla="*/ T8 w 21033"/>
                <a:gd name="T10" fmla="+- 0 10798 277"/>
                <a:gd name="T11" fmla="*/ 10798 h 21043"/>
                <a:gd name="T12" fmla="+- 0 10804 288"/>
                <a:gd name="T13" fmla="*/ T12 w 21033"/>
                <a:gd name="T14" fmla="+- 0 10798 277"/>
                <a:gd name="T15" fmla="*/ 10798 h 21043"/>
              </a:gdLst>
              <a:ahLst/>
              <a:cxnLst>
                <a:cxn ang="0">
                  <a:pos x="T1" y="T3"/>
                </a:cxn>
                <a:cxn ang="0">
                  <a:pos x="T5" y="T7"/>
                </a:cxn>
                <a:cxn ang="0">
                  <a:pos x="T9" y="T11"/>
                </a:cxn>
                <a:cxn ang="0">
                  <a:pos x="T13" y="T15"/>
                </a:cxn>
              </a:cxnLst>
              <a:rect l="0" t="0" r="r" b="b"/>
              <a:pathLst>
                <a:path w="21033" h="21043">
                  <a:moveTo>
                    <a:pt x="20881" y="2825"/>
                  </a:moveTo>
                  <a:cubicBezTo>
                    <a:pt x="21312" y="1771"/>
                    <a:pt x="20787" y="572"/>
                    <a:pt x="19713" y="149"/>
                  </a:cubicBezTo>
                  <a:cubicBezTo>
                    <a:pt x="18636" y="-277"/>
                    <a:pt x="17414" y="238"/>
                    <a:pt x="16984" y="1296"/>
                  </a:cubicBezTo>
                  <a:lnTo>
                    <a:pt x="16980" y="1292"/>
                  </a:lnTo>
                  <a:cubicBezTo>
                    <a:pt x="13964" y="8692"/>
                    <a:pt x="8182" y="14184"/>
                    <a:pt x="1269" y="17089"/>
                  </a:cubicBezTo>
                  <a:cubicBezTo>
                    <a:pt x="207" y="17536"/>
                    <a:pt x="-288" y="18747"/>
                    <a:pt x="170" y="19789"/>
                  </a:cubicBezTo>
                  <a:cubicBezTo>
                    <a:pt x="629" y="20840"/>
                    <a:pt x="1863" y="21323"/>
                    <a:pt x="2924" y="20876"/>
                  </a:cubicBezTo>
                  <a:cubicBezTo>
                    <a:pt x="2961" y="20860"/>
                    <a:pt x="2982" y="20828"/>
                    <a:pt x="3014" y="20815"/>
                  </a:cubicBezTo>
                  <a:cubicBezTo>
                    <a:pt x="10874" y="17480"/>
                    <a:pt x="17451" y="11227"/>
                    <a:pt x="20877" y="2825"/>
                  </a:cubicBezTo>
                  <a:cubicBezTo>
                    <a:pt x="20877" y="2825"/>
                    <a:pt x="20881" y="2825"/>
                    <a:pt x="20881" y="2825"/>
                  </a:cubicBezTo>
                  <a:close/>
                </a:path>
              </a:pathLst>
            </a:custGeom>
            <a:grpFill/>
            <a:ln>
              <a:noFill/>
            </a:ln>
            <a:effectLst>
              <a:outerShdw blurRad="63500" algn="ctr" rotWithShape="0">
                <a:prstClr val="black">
                  <a:alpha val="4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lIns="19050" tIns="19050" rIns="19050" bIns="19050" anchor="ctr"/>
            <a:lstStyle/>
            <a:p>
              <a:pPr algn="ctr" defTabSz="228600" fontAlgn="base" hangingPunct="0">
                <a:spcBef>
                  <a:spcPct val="0"/>
                </a:spcBef>
                <a:spcAft>
                  <a:spcPct val="0"/>
                </a:spcAft>
              </a:pPr>
              <a:endParaRPr lang="en-US">
                <a:latin typeface="Arial" panose="020B0604020202020204" pitchFamily="34" charset="0"/>
                <a:cs typeface="Arial" panose="020B0604020202020204" pitchFamily="34" charset="0"/>
                <a:sym typeface="Gill Sans" charset="0"/>
              </a:endParaRPr>
            </a:p>
          </p:txBody>
        </p:sp>
        <p:sp>
          <p:nvSpPr>
            <p:cNvPr id="24" name="AutoShape 11"/>
            <p:cNvSpPr>
              <a:spLocks/>
            </p:cNvSpPr>
            <p:nvPr/>
          </p:nvSpPr>
          <p:spPr bwMode="auto">
            <a:xfrm>
              <a:off x="9435307" y="4725988"/>
              <a:ext cx="103981" cy="106363"/>
            </a:xfrm>
            <a:custGeom>
              <a:avLst/>
              <a:gdLst>
                <a:gd name="T0" fmla="+- 0 10803 203"/>
                <a:gd name="T1" fmla="*/ T0 w 21201"/>
                <a:gd name="T2" fmla="+- 0 10798 194"/>
                <a:gd name="T3" fmla="*/ 10798 h 21209"/>
                <a:gd name="T4" fmla="+- 0 10803 203"/>
                <a:gd name="T5" fmla="*/ T4 w 21201"/>
                <a:gd name="T6" fmla="+- 0 10798 194"/>
                <a:gd name="T7" fmla="*/ 10798 h 21209"/>
                <a:gd name="T8" fmla="+- 0 10803 203"/>
                <a:gd name="T9" fmla="*/ T8 w 21201"/>
                <a:gd name="T10" fmla="+- 0 10798 194"/>
                <a:gd name="T11" fmla="*/ 10798 h 21209"/>
                <a:gd name="T12" fmla="+- 0 10803 203"/>
                <a:gd name="T13" fmla="*/ T12 w 21201"/>
                <a:gd name="T14" fmla="+- 0 10798 194"/>
                <a:gd name="T15" fmla="*/ 10798 h 21209"/>
              </a:gdLst>
              <a:ahLst/>
              <a:cxnLst>
                <a:cxn ang="0">
                  <a:pos x="T1" y="T3"/>
                </a:cxn>
                <a:cxn ang="0">
                  <a:pos x="T5" y="T7"/>
                </a:cxn>
                <a:cxn ang="0">
                  <a:pos x="T9" y="T11"/>
                </a:cxn>
                <a:cxn ang="0">
                  <a:pos x="T13" y="T15"/>
                </a:cxn>
              </a:cxnLst>
              <a:rect l="0" t="0" r="r" b="b"/>
              <a:pathLst>
                <a:path w="21201" h="21209">
                  <a:moveTo>
                    <a:pt x="20267" y="104"/>
                  </a:moveTo>
                  <a:cubicBezTo>
                    <a:pt x="19508" y="-194"/>
                    <a:pt x="18645" y="169"/>
                    <a:pt x="18339" y="912"/>
                  </a:cubicBezTo>
                  <a:cubicBezTo>
                    <a:pt x="14991" y="9110"/>
                    <a:pt x="8568" y="15198"/>
                    <a:pt x="894" y="18420"/>
                  </a:cubicBezTo>
                  <a:cubicBezTo>
                    <a:pt x="144" y="18735"/>
                    <a:pt x="-203" y="19589"/>
                    <a:pt x="121" y="20327"/>
                  </a:cubicBezTo>
                  <a:cubicBezTo>
                    <a:pt x="442" y="21068"/>
                    <a:pt x="1314" y="21406"/>
                    <a:pt x="2067" y="21090"/>
                  </a:cubicBezTo>
                  <a:cubicBezTo>
                    <a:pt x="2102" y="21073"/>
                    <a:pt x="2125" y="21042"/>
                    <a:pt x="2159" y="21025"/>
                  </a:cubicBezTo>
                  <a:cubicBezTo>
                    <a:pt x="10491" y="17500"/>
                    <a:pt x="17461" y="10881"/>
                    <a:pt x="21095" y="1994"/>
                  </a:cubicBezTo>
                  <a:cubicBezTo>
                    <a:pt x="21397" y="1250"/>
                    <a:pt x="21026" y="404"/>
                    <a:pt x="20267" y="104"/>
                  </a:cubicBezTo>
                </a:path>
              </a:pathLst>
            </a:custGeom>
            <a:grpFill/>
            <a:ln>
              <a:noFill/>
            </a:ln>
            <a:effectLst>
              <a:outerShdw blurRad="63500" algn="ctr" rotWithShape="0">
                <a:prstClr val="black">
                  <a:alpha val="4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lIns="19050" tIns="19050" rIns="19050" bIns="19050" anchor="ctr"/>
            <a:lstStyle/>
            <a:p>
              <a:pPr algn="ctr" defTabSz="228600" fontAlgn="base" hangingPunct="0">
                <a:spcBef>
                  <a:spcPct val="0"/>
                </a:spcBef>
                <a:spcAft>
                  <a:spcPct val="0"/>
                </a:spcAft>
              </a:pPr>
              <a:endParaRPr lang="en-US">
                <a:latin typeface="Arial" panose="020B0604020202020204" pitchFamily="34" charset="0"/>
                <a:cs typeface="Arial" panose="020B0604020202020204" pitchFamily="34" charset="0"/>
                <a:sym typeface="Gill Sans" charset="0"/>
              </a:endParaRPr>
            </a:p>
          </p:txBody>
        </p:sp>
        <p:sp>
          <p:nvSpPr>
            <p:cNvPr id="25" name="AutoShape 12"/>
            <p:cNvSpPr>
              <a:spLocks/>
            </p:cNvSpPr>
            <p:nvPr/>
          </p:nvSpPr>
          <p:spPr bwMode="auto">
            <a:xfrm>
              <a:off x="9421019" y="4711700"/>
              <a:ext cx="88106" cy="89694"/>
            </a:xfrm>
            <a:custGeom>
              <a:avLst/>
              <a:gdLst>
                <a:gd name="T0" fmla="+- 0 10802 238"/>
                <a:gd name="T1" fmla="*/ T0 w 21128"/>
                <a:gd name="T2" fmla="+- 0 10797 227"/>
                <a:gd name="T3" fmla="*/ 10797 h 21141"/>
                <a:gd name="T4" fmla="+- 0 10802 238"/>
                <a:gd name="T5" fmla="*/ T4 w 21128"/>
                <a:gd name="T6" fmla="+- 0 10797 227"/>
                <a:gd name="T7" fmla="*/ 10797 h 21141"/>
                <a:gd name="T8" fmla="+- 0 10802 238"/>
                <a:gd name="T9" fmla="*/ T8 w 21128"/>
                <a:gd name="T10" fmla="+- 0 10797 227"/>
                <a:gd name="T11" fmla="*/ 10797 h 21141"/>
                <a:gd name="T12" fmla="+- 0 10802 238"/>
                <a:gd name="T13" fmla="*/ T12 w 21128"/>
                <a:gd name="T14" fmla="+- 0 10797 227"/>
                <a:gd name="T15" fmla="*/ 10797 h 21141"/>
              </a:gdLst>
              <a:ahLst/>
              <a:cxnLst>
                <a:cxn ang="0">
                  <a:pos x="T1" y="T3"/>
                </a:cxn>
                <a:cxn ang="0">
                  <a:pos x="T5" y="T7"/>
                </a:cxn>
                <a:cxn ang="0">
                  <a:pos x="T9" y="T11"/>
                </a:cxn>
                <a:cxn ang="0">
                  <a:pos x="T13" y="T15"/>
                </a:cxn>
              </a:cxnLst>
              <a:rect l="0" t="0" r="r" b="b"/>
              <a:pathLst>
                <a:path w="21128" h="21141">
                  <a:moveTo>
                    <a:pt x="20035" y="122"/>
                  </a:moveTo>
                  <a:cubicBezTo>
                    <a:pt x="19142" y="-227"/>
                    <a:pt x="18134" y="195"/>
                    <a:pt x="17778" y="1071"/>
                  </a:cubicBezTo>
                  <a:cubicBezTo>
                    <a:pt x="14571" y="8936"/>
                    <a:pt x="8412" y="14778"/>
                    <a:pt x="1051" y="17867"/>
                  </a:cubicBezTo>
                  <a:lnTo>
                    <a:pt x="1054" y="17867"/>
                  </a:lnTo>
                  <a:cubicBezTo>
                    <a:pt x="172" y="18240"/>
                    <a:pt x="-238" y="19242"/>
                    <a:pt x="142" y="20108"/>
                  </a:cubicBezTo>
                  <a:cubicBezTo>
                    <a:pt x="522" y="20973"/>
                    <a:pt x="1543" y="21372"/>
                    <a:pt x="2425" y="21003"/>
                  </a:cubicBezTo>
                  <a:cubicBezTo>
                    <a:pt x="2459" y="20986"/>
                    <a:pt x="2476" y="20956"/>
                    <a:pt x="2514" y="20936"/>
                  </a:cubicBezTo>
                  <a:cubicBezTo>
                    <a:pt x="10651" y="17491"/>
                    <a:pt x="17459" y="11027"/>
                    <a:pt x="21002" y="2339"/>
                  </a:cubicBezTo>
                  <a:cubicBezTo>
                    <a:pt x="21361" y="1463"/>
                    <a:pt x="20927" y="472"/>
                    <a:pt x="20035" y="122"/>
                  </a:cubicBezTo>
                </a:path>
              </a:pathLst>
            </a:custGeom>
            <a:grpFill/>
            <a:ln>
              <a:noFill/>
            </a:ln>
            <a:effectLst>
              <a:outerShdw blurRad="63500" algn="ctr" rotWithShape="0">
                <a:prstClr val="black">
                  <a:alpha val="4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lIns="19050" tIns="19050" rIns="19050" bIns="19050" anchor="ctr"/>
            <a:lstStyle/>
            <a:p>
              <a:pPr algn="ctr" defTabSz="228600" fontAlgn="base" hangingPunct="0">
                <a:spcBef>
                  <a:spcPct val="0"/>
                </a:spcBef>
                <a:spcAft>
                  <a:spcPct val="0"/>
                </a:spcAft>
              </a:pPr>
              <a:endParaRPr lang="en-US">
                <a:latin typeface="Arial" panose="020B0604020202020204" pitchFamily="34" charset="0"/>
                <a:cs typeface="Arial" panose="020B0604020202020204" pitchFamily="34" charset="0"/>
                <a:sym typeface="Gill Sans" charset="0"/>
              </a:endParaRPr>
            </a:p>
          </p:txBody>
        </p:sp>
        <p:sp>
          <p:nvSpPr>
            <p:cNvPr id="26" name="AutoShape 13"/>
            <p:cNvSpPr>
              <a:spLocks/>
            </p:cNvSpPr>
            <p:nvPr/>
          </p:nvSpPr>
          <p:spPr bwMode="auto">
            <a:xfrm>
              <a:off x="9275763" y="4566444"/>
              <a:ext cx="73025" cy="73819"/>
            </a:xfrm>
            <a:custGeom>
              <a:avLst/>
              <a:gdLst>
                <a:gd name="T0" fmla="+- 0 10797 278"/>
                <a:gd name="T1" fmla="*/ T0 w 21039"/>
                <a:gd name="T2" fmla="+- 0 10803 281"/>
                <a:gd name="T3" fmla="*/ 10803 h 21044"/>
                <a:gd name="T4" fmla="+- 0 10797 278"/>
                <a:gd name="T5" fmla="*/ T4 w 21039"/>
                <a:gd name="T6" fmla="+- 0 10803 281"/>
                <a:gd name="T7" fmla="*/ 10803 h 21044"/>
                <a:gd name="T8" fmla="+- 0 10797 278"/>
                <a:gd name="T9" fmla="*/ T8 w 21039"/>
                <a:gd name="T10" fmla="+- 0 10803 281"/>
                <a:gd name="T11" fmla="*/ 10803 h 21044"/>
                <a:gd name="T12" fmla="+- 0 10797 278"/>
                <a:gd name="T13" fmla="*/ T12 w 21039"/>
                <a:gd name="T14" fmla="+- 0 10803 281"/>
                <a:gd name="T15" fmla="*/ 10803 h 21044"/>
              </a:gdLst>
              <a:ahLst/>
              <a:cxnLst>
                <a:cxn ang="0">
                  <a:pos x="T1" y="T3"/>
                </a:cxn>
                <a:cxn ang="0">
                  <a:pos x="T5" y="T7"/>
                </a:cxn>
                <a:cxn ang="0">
                  <a:pos x="T9" y="T11"/>
                </a:cxn>
                <a:cxn ang="0">
                  <a:pos x="T13" y="T15"/>
                </a:cxn>
              </a:cxnLst>
              <a:rect l="0" t="0" r="r" b="b"/>
              <a:pathLst>
                <a:path w="21039" h="21044">
                  <a:moveTo>
                    <a:pt x="20871" y="1248"/>
                  </a:moveTo>
                  <a:cubicBezTo>
                    <a:pt x="20411" y="197"/>
                    <a:pt x="19177" y="-281"/>
                    <a:pt x="18112" y="169"/>
                  </a:cubicBezTo>
                  <a:cubicBezTo>
                    <a:pt x="18075" y="181"/>
                    <a:pt x="18050" y="214"/>
                    <a:pt x="18021" y="226"/>
                  </a:cubicBezTo>
                  <a:cubicBezTo>
                    <a:pt x="10159" y="3562"/>
                    <a:pt x="3583" y="9820"/>
                    <a:pt x="152" y="18220"/>
                  </a:cubicBezTo>
                  <a:lnTo>
                    <a:pt x="148" y="18220"/>
                  </a:lnTo>
                  <a:cubicBezTo>
                    <a:pt x="-278" y="19278"/>
                    <a:pt x="242" y="20473"/>
                    <a:pt x="1320" y="20896"/>
                  </a:cubicBezTo>
                  <a:cubicBezTo>
                    <a:pt x="2398" y="21318"/>
                    <a:pt x="3620" y="20803"/>
                    <a:pt x="4046" y="19749"/>
                  </a:cubicBezTo>
                  <a:lnTo>
                    <a:pt x="4051" y="19749"/>
                  </a:lnTo>
                  <a:cubicBezTo>
                    <a:pt x="7068" y="12356"/>
                    <a:pt x="12856" y="6858"/>
                    <a:pt x="19764" y="3956"/>
                  </a:cubicBezTo>
                  <a:cubicBezTo>
                    <a:pt x="20830" y="3506"/>
                    <a:pt x="21322" y="2298"/>
                    <a:pt x="20871" y="1248"/>
                  </a:cubicBezTo>
                </a:path>
              </a:pathLst>
            </a:custGeom>
            <a:grpFill/>
            <a:ln>
              <a:noFill/>
            </a:ln>
            <a:effectLst>
              <a:outerShdw blurRad="63500" algn="ctr" rotWithShape="0">
                <a:prstClr val="black">
                  <a:alpha val="4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lIns="19050" tIns="19050" rIns="19050" bIns="19050" anchor="ctr"/>
            <a:lstStyle/>
            <a:p>
              <a:pPr algn="ctr" defTabSz="228600" fontAlgn="base" hangingPunct="0">
                <a:spcBef>
                  <a:spcPct val="0"/>
                </a:spcBef>
                <a:spcAft>
                  <a:spcPct val="0"/>
                </a:spcAft>
              </a:pPr>
              <a:endParaRPr lang="en-US">
                <a:latin typeface="Arial" panose="020B0604020202020204" pitchFamily="34" charset="0"/>
                <a:cs typeface="Arial" panose="020B0604020202020204" pitchFamily="34" charset="0"/>
                <a:sym typeface="Gill Sans" charset="0"/>
              </a:endParaRPr>
            </a:p>
          </p:txBody>
        </p:sp>
        <p:sp>
          <p:nvSpPr>
            <p:cNvPr id="27" name="AutoShape 14"/>
            <p:cNvSpPr>
              <a:spLocks/>
            </p:cNvSpPr>
            <p:nvPr/>
          </p:nvSpPr>
          <p:spPr bwMode="auto">
            <a:xfrm>
              <a:off x="9217819" y="4508500"/>
              <a:ext cx="103981" cy="105569"/>
            </a:xfrm>
            <a:custGeom>
              <a:avLst/>
              <a:gdLst>
                <a:gd name="T0" fmla="+- 0 10797 198"/>
                <a:gd name="T1" fmla="*/ T0 w 21199"/>
                <a:gd name="T2" fmla="+- 0 10802 198"/>
                <a:gd name="T3" fmla="*/ 10802 h 21208"/>
                <a:gd name="T4" fmla="+- 0 10797 198"/>
                <a:gd name="T5" fmla="*/ T4 w 21199"/>
                <a:gd name="T6" fmla="+- 0 10802 198"/>
                <a:gd name="T7" fmla="*/ 10802 h 21208"/>
                <a:gd name="T8" fmla="+- 0 10797 198"/>
                <a:gd name="T9" fmla="*/ T8 w 21199"/>
                <a:gd name="T10" fmla="+- 0 10802 198"/>
                <a:gd name="T11" fmla="*/ 10802 h 21208"/>
                <a:gd name="T12" fmla="+- 0 10797 198"/>
                <a:gd name="T13" fmla="*/ T12 w 21199"/>
                <a:gd name="T14" fmla="+- 0 10802 198"/>
                <a:gd name="T15" fmla="*/ 10802 h 21208"/>
              </a:gdLst>
              <a:ahLst/>
              <a:cxnLst>
                <a:cxn ang="0">
                  <a:pos x="T1" y="T3"/>
                </a:cxn>
                <a:cxn ang="0">
                  <a:pos x="T5" y="T7"/>
                </a:cxn>
                <a:cxn ang="0">
                  <a:pos x="T9" y="T11"/>
                </a:cxn>
                <a:cxn ang="0">
                  <a:pos x="T13" y="T15"/>
                </a:cxn>
              </a:cxnLst>
              <a:rect l="0" t="0" r="r" b="b"/>
              <a:pathLst>
                <a:path w="21199" h="21208">
                  <a:moveTo>
                    <a:pt x="21077" y="880"/>
                  </a:moveTo>
                  <a:cubicBezTo>
                    <a:pt x="20753" y="142"/>
                    <a:pt x="19881" y="-198"/>
                    <a:pt x="19129" y="117"/>
                  </a:cubicBezTo>
                  <a:cubicBezTo>
                    <a:pt x="19097" y="131"/>
                    <a:pt x="19071" y="162"/>
                    <a:pt x="19039" y="179"/>
                  </a:cubicBezTo>
                  <a:cubicBezTo>
                    <a:pt x="10706" y="3707"/>
                    <a:pt x="3739" y="10322"/>
                    <a:pt x="106" y="19208"/>
                  </a:cubicBezTo>
                  <a:cubicBezTo>
                    <a:pt x="-198" y="19957"/>
                    <a:pt x="172" y="20803"/>
                    <a:pt x="934" y="21101"/>
                  </a:cubicBezTo>
                  <a:cubicBezTo>
                    <a:pt x="1689" y="21401"/>
                    <a:pt x="2552" y="21041"/>
                    <a:pt x="2859" y="20292"/>
                  </a:cubicBezTo>
                  <a:cubicBezTo>
                    <a:pt x="6206" y="12096"/>
                    <a:pt x="12625" y="6008"/>
                    <a:pt x="20301" y="2787"/>
                  </a:cubicBezTo>
                  <a:cubicBezTo>
                    <a:pt x="21051" y="2469"/>
                    <a:pt x="21402" y="1618"/>
                    <a:pt x="21077" y="880"/>
                  </a:cubicBezTo>
                </a:path>
              </a:pathLst>
            </a:custGeom>
            <a:grpFill/>
            <a:ln>
              <a:noFill/>
            </a:ln>
            <a:effectLst>
              <a:outerShdw blurRad="63500" algn="ctr" rotWithShape="0">
                <a:prstClr val="black">
                  <a:alpha val="4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lIns="19050" tIns="19050" rIns="19050" bIns="19050" anchor="ctr"/>
            <a:lstStyle/>
            <a:p>
              <a:pPr algn="ctr" defTabSz="228600" fontAlgn="base" hangingPunct="0">
                <a:spcBef>
                  <a:spcPct val="0"/>
                </a:spcBef>
                <a:spcAft>
                  <a:spcPct val="0"/>
                </a:spcAft>
              </a:pPr>
              <a:endParaRPr lang="en-US">
                <a:latin typeface="Arial" panose="020B0604020202020204" pitchFamily="34" charset="0"/>
                <a:cs typeface="Arial" panose="020B0604020202020204" pitchFamily="34" charset="0"/>
                <a:sym typeface="Gill Sans" charset="0"/>
              </a:endParaRPr>
            </a:p>
          </p:txBody>
        </p:sp>
        <p:sp>
          <p:nvSpPr>
            <p:cNvPr id="28" name="AutoShape 15"/>
            <p:cNvSpPr>
              <a:spLocks/>
            </p:cNvSpPr>
            <p:nvPr/>
          </p:nvSpPr>
          <p:spPr bwMode="auto">
            <a:xfrm>
              <a:off x="9247188" y="4537075"/>
              <a:ext cx="88107" cy="90488"/>
            </a:xfrm>
            <a:custGeom>
              <a:avLst/>
              <a:gdLst>
                <a:gd name="T0" fmla="+- 0 10796 232"/>
                <a:gd name="T1" fmla="*/ T0 w 21129"/>
                <a:gd name="T2" fmla="+- 0 10804 234"/>
                <a:gd name="T3" fmla="*/ 10804 h 21141"/>
                <a:gd name="T4" fmla="+- 0 10796 232"/>
                <a:gd name="T5" fmla="*/ T4 w 21129"/>
                <a:gd name="T6" fmla="+- 0 10804 234"/>
                <a:gd name="T7" fmla="*/ 10804 h 21141"/>
                <a:gd name="T8" fmla="+- 0 10796 232"/>
                <a:gd name="T9" fmla="*/ T8 w 21129"/>
                <a:gd name="T10" fmla="+- 0 10804 234"/>
                <a:gd name="T11" fmla="*/ 10804 h 21141"/>
                <a:gd name="T12" fmla="+- 0 10796 232"/>
                <a:gd name="T13" fmla="*/ T12 w 21129"/>
                <a:gd name="T14" fmla="+- 0 10804 234"/>
                <a:gd name="T15" fmla="*/ 10804 h 21141"/>
              </a:gdLst>
              <a:ahLst/>
              <a:cxnLst>
                <a:cxn ang="0">
                  <a:pos x="T1" y="T3"/>
                </a:cxn>
                <a:cxn ang="0">
                  <a:pos x="T5" y="T7"/>
                </a:cxn>
                <a:cxn ang="0">
                  <a:pos x="T9" y="T11"/>
                </a:cxn>
                <a:cxn ang="0">
                  <a:pos x="T13" y="T15"/>
                </a:cxn>
              </a:cxnLst>
              <a:rect l="0" t="0" r="r" b="b"/>
              <a:pathLst>
                <a:path w="21129" h="21141">
                  <a:moveTo>
                    <a:pt x="20075" y="3267"/>
                  </a:moveTo>
                  <a:cubicBezTo>
                    <a:pt x="20953" y="2898"/>
                    <a:pt x="21368" y="1899"/>
                    <a:pt x="20987" y="1030"/>
                  </a:cubicBezTo>
                  <a:cubicBezTo>
                    <a:pt x="20611" y="168"/>
                    <a:pt x="19589" y="-234"/>
                    <a:pt x="18707" y="138"/>
                  </a:cubicBezTo>
                  <a:cubicBezTo>
                    <a:pt x="18670" y="152"/>
                    <a:pt x="18649" y="185"/>
                    <a:pt x="18615" y="198"/>
                  </a:cubicBezTo>
                  <a:cubicBezTo>
                    <a:pt x="10481" y="3647"/>
                    <a:pt x="3673" y="10118"/>
                    <a:pt x="124" y="18802"/>
                  </a:cubicBezTo>
                  <a:cubicBezTo>
                    <a:pt x="-232" y="19678"/>
                    <a:pt x="205" y="20666"/>
                    <a:pt x="1094" y="21019"/>
                  </a:cubicBezTo>
                  <a:cubicBezTo>
                    <a:pt x="1983" y="21366"/>
                    <a:pt x="2991" y="20946"/>
                    <a:pt x="3354" y="20071"/>
                  </a:cubicBezTo>
                  <a:cubicBezTo>
                    <a:pt x="6561" y="12205"/>
                    <a:pt x="12717" y="6360"/>
                    <a:pt x="20075" y="3274"/>
                  </a:cubicBezTo>
                  <a:cubicBezTo>
                    <a:pt x="20075" y="3274"/>
                    <a:pt x="20075" y="3267"/>
                    <a:pt x="20075" y="3267"/>
                  </a:cubicBezTo>
                  <a:close/>
                </a:path>
              </a:pathLst>
            </a:custGeom>
            <a:grpFill/>
            <a:ln>
              <a:noFill/>
            </a:ln>
            <a:effectLst>
              <a:outerShdw blurRad="63500" algn="ctr" rotWithShape="0">
                <a:prstClr val="black">
                  <a:alpha val="4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lIns="19050" tIns="19050" rIns="19050" bIns="19050" anchor="ctr"/>
            <a:lstStyle/>
            <a:p>
              <a:pPr algn="ctr" defTabSz="228600" fontAlgn="base" hangingPunct="0">
                <a:spcBef>
                  <a:spcPct val="0"/>
                </a:spcBef>
                <a:spcAft>
                  <a:spcPct val="0"/>
                </a:spcAft>
              </a:pPr>
              <a:endParaRPr lang="en-US">
                <a:latin typeface="Arial" panose="020B0604020202020204" pitchFamily="34" charset="0"/>
                <a:cs typeface="Arial" panose="020B0604020202020204" pitchFamily="34" charset="0"/>
                <a:sym typeface="Gill Sans" charset="0"/>
              </a:endParaRPr>
            </a:p>
          </p:txBody>
        </p:sp>
      </p:grpSp>
      <p:grpSp>
        <p:nvGrpSpPr>
          <p:cNvPr id="29" name="Group 79"/>
          <p:cNvGrpSpPr/>
          <p:nvPr/>
        </p:nvGrpSpPr>
        <p:grpSpPr>
          <a:xfrm>
            <a:off x="1418516" y="3502268"/>
            <a:ext cx="434975" cy="464344"/>
            <a:chOff x="9159875" y="1647825"/>
            <a:chExt cx="434975" cy="464344"/>
          </a:xfrm>
          <a:solidFill>
            <a:srgbClr val="2CA8B5"/>
          </a:solidFill>
        </p:grpSpPr>
        <p:sp>
          <p:nvSpPr>
            <p:cNvPr id="30" name="AutoShape 78"/>
            <p:cNvSpPr>
              <a:spLocks/>
            </p:cNvSpPr>
            <p:nvPr/>
          </p:nvSpPr>
          <p:spPr bwMode="auto">
            <a:xfrm>
              <a:off x="9159875" y="1647825"/>
              <a:ext cx="434975"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160" y="18900"/>
                  </a:moveTo>
                  <a:cubicBezTo>
                    <a:pt x="20160" y="19643"/>
                    <a:pt x="19513" y="20249"/>
                    <a:pt x="18720" y="20249"/>
                  </a:cubicBezTo>
                  <a:lnTo>
                    <a:pt x="2880" y="20249"/>
                  </a:lnTo>
                  <a:cubicBezTo>
                    <a:pt x="2086" y="20249"/>
                    <a:pt x="1440" y="19643"/>
                    <a:pt x="1440" y="18900"/>
                  </a:cubicBezTo>
                  <a:lnTo>
                    <a:pt x="1440" y="2700"/>
                  </a:lnTo>
                  <a:cubicBezTo>
                    <a:pt x="1440" y="1955"/>
                    <a:pt x="2086" y="1350"/>
                    <a:pt x="2880" y="1350"/>
                  </a:cubicBezTo>
                  <a:lnTo>
                    <a:pt x="18720" y="1350"/>
                  </a:lnTo>
                  <a:cubicBezTo>
                    <a:pt x="19513" y="1350"/>
                    <a:pt x="20160" y="1955"/>
                    <a:pt x="20160" y="2700"/>
                  </a:cubicBezTo>
                  <a:cubicBezTo>
                    <a:pt x="20160" y="2700"/>
                    <a:pt x="20160" y="18900"/>
                    <a:pt x="20160" y="18900"/>
                  </a:cubicBezTo>
                  <a:close/>
                  <a:moveTo>
                    <a:pt x="18720" y="0"/>
                  </a:moveTo>
                  <a:lnTo>
                    <a:pt x="2880" y="0"/>
                  </a:lnTo>
                  <a:cubicBezTo>
                    <a:pt x="1289" y="0"/>
                    <a:pt x="0" y="1208"/>
                    <a:pt x="0" y="2700"/>
                  </a:cubicBezTo>
                  <a:lnTo>
                    <a:pt x="0" y="18900"/>
                  </a:lnTo>
                  <a:cubicBezTo>
                    <a:pt x="0" y="20391"/>
                    <a:pt x="1289" y="21599"/>
                    <a:pt x="2880" y="21599"/>
                  </a:cubicBezTo>
                  <a:lnTo>
                    <a:pt x="18720" y="21599"/>
                  </a:lnTo>
                  <a:cubicBezTo>
                    <a:pt x="20310" y="21599"/>
                    <a:pt x="21599" y="20391"/>
                    <a:pt x="21599" y="18900"/>
                  </a:cubicBezTo>
                  <a:lnTo>
                    <a:pt x="21599" y="2700"/>
                  </a:lnTo>
                  <a:cubicBezTo>
                    <a:pt x="21599" y="1208"/>
                    <a:pt x="20310" y="0"/>
                    <a:pt x="18720" y="0"/>
                  </a:cubicBezTo>
                </a:path>
              </a:pathLst>
            </a:custGeom>
            <a:grpFill/>
            <a:ln>
              <a:noFill/>
            </a:ln>
            <a:effectLst>
              <a:outerShdw blurRad="63500" algn="ctr" rotWithShape="0">
                <a:prstClr val="black">
                  <a:alpha val="4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lIns="19050" tIns="19050" rIns="19050" bIns="19050" anchor="ctr"/>
            <a:lstStyle/>
            <a:p>
              <a:pPr algn="ctr" defTabSz="228600" fontAlgn="base" hangingPunct="0">
                <a:spcBef>
                  <a:spcPct val="0"/>
                </a:spcBef>
                <a:spcAft>
                  <a:spcPct val="0"/>
                </a:spcAft>
              </a:pPr>
              <a:endParaRPr lang="en-US" sz="1500">
                <a:solidFill>
                  <a:srgbClr val="FFFFFF"/>
                </a:solidFill>
                <a:effectLst>
                  <a:outerShdw blurRad="38100" dist="38100" dir="2700000" algn="tl">
                    <a:srgbClr val="000000"/>
                  </a:outerShdw>
                </a:effectLst>
                <a:latin typeface="Arial" panose="020B0604020202020204" pitchFamily="34" charset="0"/>
                <a:cs typeface="Arial" panose="020B0604020202020204" pitchFamily="34" charset="0"/>
                <a:sym typeface="Gill Sans" charset="0"/>
              </a:endParaRPr>
            </a:p>
          </p:txBody>
        </p:sp>
        <p:sp>
          <p:nvSpPr>
            <p:cNvPr id="31" name="AutoShape 79"/>
            <p:cNvSpPr>
              <a:spLocks/>
            </p:cNvSpPr>
            <p:nvPr/>
          </p:nvSpPr>
          <p:spPr bwMode="auto">
            <a:xfrm>
              <a:off x="9217819" y="1705769"/>
              <a:ext cx="319088" cy="2905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7418" y="20519"/>
                  </a:moveTo>
                  <a:lnTo>
                    <a:pt x="14053" y="16248"/>
                  </a:lnTo>
                  <a:lnTo>
                    <a:pt x="16690" y="12959"/>
                  </a:lnTo>
                  <a:lnTo>
                    <a:pt x="20618" y="17689"/>
                  </a:lnTo>
                  <a:lnTo>
                    <a:pt x="20618" y="20519"/>
                  </a:lnTo>
                  <a:cubicBezTo>
                    <a:pt x="20618" y="20519"/>
                    <a:pt x="17418" y="20519"/>
                    <a:pt x="17418" y="20519"/>
                  </a:cubicBezTo>
                  <a:close/>
                  <a:moveTo>
                    <a:pt x="981" y="11446"/>
                  </a:moveTo>
                  <a:lnTo>
                    <a:pt x="4909" y="6479"/>
                  </a:lnTo>
                  <a:lnTo>
                    <a:pt x="12828" y="16353"/>
                  </a:lnTo>
                  <a:lnTo>
                    <a:pt x="13398" y="17064"/>
                  </a:lnTo>
                  <a:lnTo>
                    <a:pt x="16109" y="20519"/>
                  </a:lnTo>
                  <a:lnTo>
                    <a:pt x="981" y="20519"/>
                  </a:lnTo>
                  <a:cubicBezTo>
                    <a:pt x="981" y="20519"/>
                    <a:pt x="981" y="11446"/>
                    <a:pt x="981" y="11446"/>
                  </a:cubicBezTo>
                  <a:close/>
                  <a:moveTo>
                    <a:pt x="20618" y="1080"/>
                  </a:moveTo>
                  <a:lnTo>
                    <a:pt x="20618" y="16058"/>
                  </a:lnTo>
                  <a:lnTo>
                    <a:pt x="17427" y="12244"/>
                  </a:lnTo>
                  <a:cubicBezTo>
                    <a:pt x="17240" y="12012"/>
                    <a:pt x="16972" y="11879"/>
                    <a:pt x="16690" y="11879"/>
                  </a:cubicBezTo>
                  <a:cubicBezTo>
                    <a:pt x="16409" y="11879"/>
                    <a:pt x="16141" y="12012"/>
                    <a:pt x="15954" y="12244"/>
                  </a:cubicBezTo>
                  <a:lnTo>
                    <a:pt x="13399" y="15432"/>
                  </a:lnTo>
                  <a:lnTo>
                    <a:pt x="5645" y="5764"/>
                  </a:lnTo>
                  <a:cubicBezTo>
                    <a:pt x="5458" y="5532"/>
                    <a:pt x="5190" y="5400"/>
                    <a:pt x="4909" y="5400"/>
                  </a:cubicBezTo>
                  <a:cubicBezTo>
                    <a:pt x="4627" y="5400"/>
                    <a:pt x="4359" y="5532"/>
                    <a:pt x="4172" y="5764"/>
                  </a:cubicBezTo>
                  <a:lnTo>
                    <a:pt x="981" y="9812"/>
                  </a:lnTo>
                  <a:lnTo>
                    <a:pt x="981" y="1080"/>
                  </a:lnTo>
                  <a:cubicBezTo>
                    <a:pt x="981" y="1080"/>
                    <a:pt x="20618" y="1080"/>
                    <a:pt x="20618" y="1080"/>
                  </a:cubicBezTo>
                  <a:close/>
                  <a:moveTo>
                    <a:pt x="20618" y="0"/>
                  </a:moveTo>
                  <a:lnTo>
                    <a:pt x="981" y="0"/>
                  </a:lnTo>
                  <a:cubicBezTo>
                    <a:pt x="439" y="0"/>
                    <a:pt x="0" y="483"/>
                    <a:pt x="0" y="1080"/>
                  </a:cubicBezTo>
                  <a:lnTo>
                    <a:pt x="0" y="20519"/>
                  </a:lnTo>
                  <a:cubicBezTo>
                    <a:pt x="0" y="21116"/>
                    <a:pt x="439" y="21599"/>
                    <a:pt x="981" y="21599"/>
                  </a:cubicBezTo>
                  <a:lnTo>
                    <a:pt x="20618" y="21599"/>
                  </a:lnTo>
                  <a:cubicBezTo>
                    <a:pt x="21160" y="21599"/>
                    <a:pt x="21600" y="21116"/>
                    <a:pt x="21600" y="20519"/>
                  </a:cubicBezTo>
                  <a:lnTo>
                    <a:pt x="21600" y="1080"/>
                  </a:lnTo>
                  <a:cubicBezTo>
                    <a:pt x="21600" y="483"/>
                    <a:pt x="21160" y="0"/>
                    <a:pt x="20618" y="0"/>
                  </a:cubicBezTo>
                </a:path>
              </a:pathLst>
            </a:custGeom>
            <a:grpFill/>
            <a:ln>
              <a:noFill/>
            </a:ln>
            <a:effectLst>
              <a:outerShdw blurRad="63500" algn="ctr" rotWithShape="0">
                <a:prstClr val="black">
                  <a:alpha val="4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lIns="19050" tIns="19050" rIns="19050" bIns="19050" anchor="ctr"/>
            <a:lstStyle/>
            <a:p>
              <a:pPr algn="ctr" defTabSz="228600" fontAlgn="base" hangingPunct="0">
                <a:spcBef>
                  <a:spcPct val="0"/>
                </a:spcBef>
                <a:spcAft>
                  <a:spcPct val="0"/>
                </a:spcAft>
              </a:pPr>
              <a:endParaRPr lang="en-US" sz="1500">
                <a:solidFill>
                  <a:srgbClr val="FFFFFF"/>
                </a:solidFill>
                <a:effectLst>
                  <a:outerShdw blurRad="38100" dist="38100" dir="2700000" algn="tl">
                    <a:srgbClr val="000000"/>
                  </a:outerShdw>
                </a:effectLst>
                <a:latin typeface="Arial" panose="020B0604020202020204" pitchFamily="34" charset="0"/>
                <a:cs typeface="Arial" panose="020B0604020202020204" pitchFamily="34" charset="0"/>
                <a:sym typeface="Gill Sans" charset="0"/>
              </a:endParaRPr>
            </a:p>
          </p:txBody>
        </p:sp>
        <p:sp>
          <p:nvSpPr>
            <p:cNvPr id="32" name="AutoShape 80"/>
            <p:cNvSpPr>
              <a:spLocks/>
            </p:cNvSpPr>
            <p:nvPr/>
          </p:nvSpPr>
          <p:spPr bwMode="auto">
            <a:xfrm>
              <a:off x="9391650" y="1749425"/>
              <a:ext cx="87313" cy="873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3600"/>
                  </a:moveTo>
                  <a:cubicBezTo>
                    <a:pt x="14769" y="3600"/>
                    <a:pt x="17999" y="6827"/>
                    <a:pt x="17999" y="10800"/>
                  </a:cubicBezTo>
                  <a:cubicBezTo>
                    <a:pt x="17999" y="14769"/>
                    <a:pt x="14769" y="18000"/>
                    <a:pt x="10800" y="18000"/>
                  </a:cubicBezTo>
                  <a:cubicBezTo>
                    <a:pt x="6830" y="18000"/>
                    <a:pt x="3600" y="14769"/>
                    <a:pt x="3600" y="10800"/>
                  </a:cubicBezTo>
                  <a:cubicBezTo>
                    <a:pt x="3600" y="6827"/>
                    <a:pt x="6830" y="3600"/>
                    <a:pt x="10800" y="3600"/>
                  </a:cubicBezTo>
                  <a:moveTo>
                    <a:pt x="10800" y="21599"/>
                  </a:moveTo>
                  <a:cubicBezTo>
                    <a:pt x="16766" y="21599"/>
                    <a:pt x="21600" y="16762"/>
                    <a:pt x="21600" y="10800"/>
                  </a:cubicBezTo>
                  <a:cubicBezTo>
                    <a:pt x="21600" y="4833"/>
                    <a:pt x="16766" y="0"/>
                    <a:pt x="10800" y="0"/>
                  </a:cubicBezTo>
                  <a:cubicBezTo>
                    <a:pt x="4833" y="0"/>
                    <a:pt x="0" y="4833"/>
                    <a:pt x="0" y="10800"/>
                  </a:cubicBezTo>
                  <a:cubicBezTo>
                    <a:pt x="0" y="16762"/>
                    <a:pt x="4833" y="21599"/>
                    <a:pt x="10800" y="21599"/>
                  </a:cubicBezTo>
                </a:path>
              </a:pathLst>
            </a:custGeom>
            <a:grpFill/>
            <a:ln>
              <a:noFill/>
            </a:ln>
            <a:effectLst>
              <a:outerShdw blurRad="63500" algn="ctr" rotWithShape="0">
                <a:prstClr val="black">
                  <a:alpha val="4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lIns="19050" tIns="19050" rIns="19050" bIns="19050" anchor="ctr"/>
            <a:lstStyle/>
            <a:p>
              <a:pPr algn="ctr" defTabSz="228600" fontAlgn="base" hangingPunct="0">
                <a:spcBef>
                  <a:spcPct val="0"/>
                </a:spcBef>
                <a:spcAft>
                  <a:spcPct val="0"/>
                </a:spcAft>
              </a:pPr>
              <a:endParaRPr lang="en-US" sz="1500">
                <a:solidFill>
                  <a:srgbClr val="FFFFFF"/>
                </a:solidFill>
                <a:effectLst>
                  <a:outerShdw blurRad="38100" dist="38100" dir="2700000" algn="tl">
                    <a:srgbClr val="000000"/>
                  </a:outerShdw>
                </a:effectLst>
                <a:latin typeface="Arial" panose="020B0604020202020204" pitchFamily="34" charset="0"/>
                <a:cs typeface="Arial" panose="020B0604020202020204" pitchFamily="34" charset="0"/>
                <a:sym typeface="Gill Sans" charset="0"/>
              </a:endParaRPr>
            </a:p>
          </p:txBody>
        </p:sp>
      </p:grpSp>
      <p:grpSp>
        <p:nvGrpSpPr>
          <p:cNvPr id="33" name="Group 83"/>
          <p:cNvGrpSpPr/>
          <p:nvPr/>
        </p:nvGrpSpPr>
        <p:grpSpPr>
          <a:xfrm>
            <a:off x="1417756" y="1642466"/>
            <a:ext cx="465138" cy="435769"/>
            <a:chOff x="5368132" y="3540125"/>
            <a:chExt cx="465138" cy="435769"/>
          </a:xfrm>
          <a:solidFill>
            <a:srgbClr val="2CA8B5"/>
          </a:solidFill>
        </p:grpSpPr>
        <p:sp>
          <p:nvSpPr>
            <p:cNvPr id="34" name="AutoShape 110"/>
            <p:cNvSpPr>
              <a:spLocks/>
            </p:cNvSpPr>
            <p:nvPr/>
          </p:nvSpPr>
          <p:spPr bwMode="auto">
            <a:xfrm>
              <a:off x="5426869" y="3598069"/>
              <a:ext cx="347663" cy="2325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699" y="20255"/>
                  </a:moveTo>
                  <a:lnTo>
                    <a:pt x="899" y="20255"/>
                  </a:lnTo>
                  <a:lnTo>
                    <a:pt x="899" y="1350"/>
                  </a:lnTo>
                  <a:lnTo>
                    <a:pt x="20699" y="1350"/>
                  </a:lnTo>
                  <a:cubicBezTo>
                    <a:pt x="20699" y="1350"/>
                    <a:pt x="20699" y="20255"/>
                    <a:pt x="20699" y="20255"/>
                  </a:cubicBezTo>
                  <a:close/>
                  <a:moveTo>
                    <a:pt x="20699" y="0"/>
                  </a:moveTo>
                  <a:lnTo>
                    <a:pt x="899" y="5"/>
                  </a:lnTo>
                  <a:cubicBezTo>
                    <a:pt x="402" y="5"/>
                    <a:pt x="0" y="603"/>
                    <a:pt x="0" y="1350"/>
                  </a:cubicBezTo>
                  <a:lnTo>
                    <a:pt x="0" y="20249"/>
                  </a:lnTo>
                  <a:cubicBezTo>
                    <a:pt x="0" y="20996"/>
                    <a:pt x="402" y="21599"/>
                    <a:pt x="899" y="21599"/>
                  </a:cubicBezTo>
                  <a:lnTo>
                    <a:pt x="20699" y="21599"/>
                  </a:lnTo>
                  <a:cubicBezTo>
                    <a:pt x="21197" y="21599"/>
                    <a:pt x="21600" y="20996"/>
                    <a:pt x="21600" y="20249"/>
                  </a:cubicBezTo>
                  <a:lnTo>
                    <a:pt x="21600" y="1350"/>
                  </a:lnTo>
                  <a:cubicBezTo>
                    <a:pt x="21600" y="603"/>
                    <a:pt x="21197" y="0"/>
                    <a:pt x="20699" y="0"/>
                  </a:cubicBezTo>
                </a:path>
              </a:pathLst>
            </a:custGeom>
            <a:grpFill/>
            <a:ln>
              <a:noFill/>
            </a:ln>
            <a:effectLst>
              <a:outerShdw blurRad="63500" algn="ctr" rotWithShape="0">
                <a:prstClr val="black">
                  <a:alpha val="4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lIns="19050" tIns="19050" rIns="19050" bIns="19050" anchor="ctr"/>
            <a:lstStyle/>
            <a:p>
              <a:pPr algn="ctr" defTabSz="228600" fontAlgn="base" hangingPunct="0">
                <a:spcBef>
                  <a:spcPct val="0"/>
                </a:spcBef>
                <a:spcAft>
                  <a:spcPct val="0"/>
                </a:spcAft>
              </a:pPr>
              <a:endParaRPr lang="en-US" sz="1500">
                <a:solidFill>
                  <a:srgbClr val="FFFFFF"/>
                </a:solidFill>
                <a:effectLst>
                  <a:outerShdw blurRad="38100" dist="38100" dir="2700000" algn="tl">
                    <a:srgbClr val="000000"/>
                  </a:outerShdw>
                </a:effectLst>
                <a:latin typeface="Arial" panose="020B0604020202020204" pitchFamily="34" charset="0"/>
                <a:cs typeface="Arial" panose="020B0604020202020204" pitchFamily="34" charset="0"/>
                <a:sym typeface="Gill Sans" charset="0"/>
              </a:endParaRPr>
            </a:p>
          </p:txBody>
        </p:sp>
        <p:sp>
          <p:nvSpPr>
            <p:cNvPr id="35" name="AutoShape 111"/>
            <p:cNvSpPr>
              <a:spLocks/>
            </p:cNvSpPr>
            <p:nvPr/>
          </p:nvSpPr>
          <p:spPr bwMode="auto">
            <a:xfrm>
              <a:off x="5368132" y="3540125"/>
              <a:ext cx="465138" cy="4357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6562"/>
                  </a:moveTo>
                  <a:cubicBezTo>
                    <a:pt x="20249" y="16959"/>
                    <a:pt x="19946" y="17282"/>
                    <a:pt x="19575" y="17282"/>
                  </a:cubicBezTo>
                  <a:lnTo>
                    <a:pt x="13499" y="17282"/>
                  </a:lnTo>
                  <a:lnTo>
                    <a:pt x="8099" y="17282"/>
                  </a:lnTo>
                  <a:lnTo>
                    <a:pt x="2024" y="17282"/>
                  </a:lnTo>
                  <a:cubicBezTo>
                    <a:pt x="1651" y="17282"/>
                    <a:pt x="1349" y="16959"/>
                    <a:pt x="1349" y="16562"/>
                  </a:cubicBezTo>
                  <a:lnTo>
                    <a:pt x="1349" y="2160"/>
                  </a:lnTo>
                  <a:cubicBezTo>
                    <a:pt x="1349" y="1762"/>
                    <a:pt x="1651" y="1440"/>
                    <a:pt x="2024" y="1440"/>
                  </a:cubicBezTo>
                  <a:lnTo>
                    <a:pt x="19575" y="1440"/>
                  </a:lnTo>
                  <a:cubicBezTo>
                    <a:pt x="19946" y="1440"/>
                    <a:pt x="20249" y="1762"/>
                    <a:pt x="20249" y="2160"/>
                  </a:cubicBezTo>
                  <a:cubicBezTo>
                    <a:pt x="20249" y="2160"/>
                    <a:pt x="20249" y="16562"/>
                    <a:pt x="20249" y="16562"/>
                  </a:cubicBezTo>
                  <a:close/>
                  <a:moveTo>
                    <a:pt x="19575" y="0"/>
                  </a:moveTo>
                  <a:lnTo>
                    <a:pt x="2024" y="0"/>
                  </a:lnTo>
                  <a:cubicBezTo>
                    <a:pt x="905" y="0"/>
                    <a:pt x="0" y="966"/>
                    <a:pt x="0" y="2160"/>
                  </a:cubicBezTo>
                  <a:lnTo>
                    <a:pt x="0" y="16562"/>
                  </a:lnTo>
                  <a:cubicBezTo>
                    <a:pt x="0" y="17753"/>
                    <a:pt x="903" y="18718"/>
                    <a:pt x="2018" y="18721"/>
                  </a:cubicBezTo>
                  <a:lnTo>
                    <a:pt x="8774" y="18721"/>
                  </a:lnTo>
                  <a:lnTo>
                    <a:pt x="8774" y="19597"/>
                  </a:lnTo>
                  <a:lnTo>
                    <a:pt x="4561" y="20181"/>
                  </a:lnTo>
                  <a:cubicBezTo>
                    <a:pt x="4260" y="20262"/>
                    <a:pt x="4049" y="20549"/>
                    <a:pt x="4049" y="20879"/>
                  </a:cubicBezTo>
                  <a:cubicBezTo>
                    <a:pt x="4049" y="21277"/>
                    <a:pt x="4351" y="21599"/>
                    <a:pt x="4724" y="21599"/>
                  </a:cubicBezTo>
                  <a:lnTo>
                    <a:pt x="16874" y="21599"/>
                  </a:lnTo>
                  <a:cubicBezTo>
                    <a:pt x="17248" y="21599"/>
                    <a:pt x="17549" y="21277"/>
                    <a:pt x="17549" y="20879"/>
                  </a:cubicBezTo>
                  <a:cubicBezTo>
                    <a:pt x="17549" y="20549"/>
                    <a:pt x="17339" y="20262"/>
                    <a:pt x="17038" y="20181"/>
                  </a:cubicBezTo>
                  <a:lnTo>
                    <a:pt x="12824" y="19597"/>
                  </a:lnTo>
                  <a:lnTo>
                    <a:pt x="12824" y="18721"/>
                  </a:lnTo>
                  <a:lnTo>
                    <a:pt x="19581" y="18721"/>
                  </a:lnTo>
                  <a:cubicBezTo>
                    <a:pt x="20696" y="18718"/>
                    <a:pt x="21600" y="17753"/>
                    <a:pt x="21600" y="16562"/>
                  </a:cubicBezTo>
                  <a:lnTo>
                    <a:pt x="21600" y="2160"/>
                  </a:lnTo>
                  <a:cubicBezTo>
                    <a:pt x="21600" y="966"/>
                    <a:pt x="20692" y="0"/>
                    <a:pt x="19575" y="0"/>
                  </a:cubicBezTo>
                </a:path>
              </a:pathLst>
            </a:custGeom>
            <a:grpFill/>
            <a:ln>
              <a:noFill/>
            </a:ln>
            <a:effectLst>
              <a:outerShdw blurRad="63500" algn="ctr" rotWithShape="0">
                <a:prstClr val="black">
                  <a:alpha val="4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lIns="19050" tIns="19050" rIns="19050" bIns="19050" anchor="ctr"/>
            <a:lstStyle/>
            <a:p>
              <a:pPr algn="ctr" defTabSz="228600" fontAlgn="base" hangingPunct="0">
                <a:spcBef>
                  <a:spcPct val="0"/>
                </a:spcBef>
                <a:spcAft>
                  <a:spcPct val="0"/>
                </a:spcAft>
              </a:pPr>
              <a:endParaRPr lang="en-US" sz="1500">
                <a:solidFill>
                  <a:srgbClr val="FFFFFF"/>
                </a:solidFill>
                <a:effectLst>
                  <a:outerShdw blurRad="38100" dist="38100" dir="2700000" algn="tl">
                    <a:srgbClr val="000000"/>
                  </a:outerShdw>
                </a:effectLst>
                <a:latin typeface="Arial" panose="020B0604020202020204" pitchFamily="34" charset="0"/>
                <a:cs typeface="Arial" panose="020B0604020202020204" pitchFamily="34" charset="0"/>
                <a:sym typeface="Gill Sans" charset="0"/>
              </a:endParaRPr>
            </a:p>
          </p:txBody>
        </p:sp>
      </p:grpSp>
      <p:grpSp>
        <p:nvGrpSpPr>
          <p:cNvPr id="36" name="Group 86"/>
          <p:cNvGrpSpPr/>
          <p:nvPr/>
        </p:nvGrpSpPr>
        <p:grpSpPr>
          <a:xfrm>
            <a:off x="1418133" y="2594592"/>
            <a:ext cx="465138" cy="391319"/>
            <a:chOff x="5368132" y="2625725"/>
            <a:chExt cx="465138" cy="391319"/>
          </a:xfrm>
          <a:solidFill>
            <a:srgbClr val="E33A58"/>
          </a:solidFill>
        </p:grpSpPr>
        <p:sp>
          <p:nvSpPr>
            <p:cNvPr id="37" name="AutoShape 120"/>
            <p:cNvSpPr>
              <a:spLocks/>
            </p:cNvSpPr>
            <p:nvPr/>
          </p:nvSpPr>
          <p:spPr bwMode="auto">
            <a:xfrm>
              <a:off x="5484813" y="2727325"/>
              <a:ext cx="231775" cy="2317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948" y="16070"/>
                  </a:moveTo>
                  <a:cubicBezTo>
                    <a:pt x="14037" y="19468"/>
                    <a:pt x="8925" y="19859"/>
                    <a:pt x="5529" y="16948"/>
                  </a:cubicBezTo>
                  <a:cubicBezTo>
                    <a:pt x="2130" y="14038"/>
                    <a:pt x="1740" y="8924"/>
                    <a:pt x="4651" y="5527"/>
                  </a:cubicBezTo>
                  <a:cubicBezTo>
                    <a:pt x="7559" y="2131"/>
                    <a:pt x="12674" y="1740"/>
                    <a:pt x="16070" y="4650"/>
                  </a:cubicBezTo>
                  <a:cubicBezTo>
                    <a:pt x="19466" y="7560"/>
                    <a:pt x="19859" y="12673"/>
                    <a:pt x="16948" y="16070"/>
                  </a:cubicBezTo>
                  <a:moveTo>
                    <a:pt x="10800" y="0"/>
                  </a:moveTo>
                  <a:cubicBezTo>
                    <a:pt x="4833" y="0"/>
                    <a:pt x="0" y="4834"/>
                    <a:pt x="0" y="10800"/>
                  </a:cubicBezTo>
                  <a:cubicBezTo>
                    <a:pt x="0" y="16765"/>
                    <a:pt x="4833" y="21599"/>
                    <a:pt x="10800" y="21599"/>
                  </a:cubicBezTo>
                  <a:cubicBezTo>
                    <a:pt x="16764" y="21599"/>
                    <a:pt x="21600" y="16765"/>
                    <a:pt x="21600" y="10800"/>
                  </a:cubicBezTo>
                  <a:cubicBezTo>
                    <a:pt x="21600" y="4834"/>
                    <a:pt x="16764" y="0"/>
                    <a:pt x="10800" y="0"/>
                  </a:cubicBezTo>
                </a:path>
              </a:pathLst>
            </a:custGeom>
            <a:grpFill/>
            <a:ln>
              <a:noFill/>
            </a:ln>
            <a:effectLst>
              <a:outerShdw blurRad="63500" algn="ctr" rotWithShape="0">
                <a:prstClr val="black">
                  <a:alpha val="4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lIns="19050" tIns="19050" rIns="19050" bIns="19050" anchor="ctr"/>
            <a:lstStyle/>
            <a:p>
              <a:pPr algn="ctr" defTabSz="228600" fontAlgn="base" hangingPunct="0">
                <a:spcBef>
                  <a:spcPct val="0"/>
                </a:spcBef>
                <a:spcAft>
                  <a:spcPct val="0"/>
                </a:spcAft>
              </a:pPr>
              <a:endParaRPr lang="en-US" sz="1500">
                <a:solidFill>
                  <a:srgbClr val="FFFFFF"/>
                </a:solidFill>
                <a:effectLst>
                  <a:outerShdw blurRad="38100" dist="38100" dir="2700000" algn="tl">
                    <a:srgbClr val="000000"/>
                  </a:outerShdw>
                </a:effectLst>
                <a:latin typeface="Arial" panose="020B0604020202020204" pitchFamily="34" charset="0"/>
                <a:cs typeface="Arial" panose="020B0604020202020204" pitchFamily="34" charset="0"/>
                <a:sym typeface="Gill Sans" charset="0"/>
              </a:endParaRPr>
            </a:p>
          </p:txBody>
        </p:sp>
        <p:sp>
          <p:nvSpPr>
            <p:cNvPr id="38" name="AutoShape 121"/>
            <p:cNvSpPr>
              <a:spLocks/>
            </p:cNvSpPr>
            <p:nvPr/>
          </p:nvSpPr>
          <p:spPr bwMode="auto">
            <a:xfrm>
              <a:off x="5542757" y="2785269"/>
              <a:ext cx="65088" cy="650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200" y="0"/>
                  </a:moveTo>
                  <a:cubicBezTo>
                    <a:pt x="8596" y="0"/>
                    <a:pt x="0" y="8596"/>
                    <a:pt x="0" y="19195"/>
                  </a:cubicBezTo>
                  <a:lnTo>
                    <a:pt x="0" y="19199"/>
                  </a:lnTo>
                  <a:cubicBezTo>
                    <a:pt x="0" y="20524"/>
                    <a:pt x="1068" y="21599"/>
                    <a:pt x="2400" y="21599"/>
                  </a:cubicBezTo>
                  <a:cubicBezTo>
                    <a:pt x="3721" y="21599"/>
                    <a:pt x="4800" y="20524"/>
                    <a:pt x="4800" y="19199"/>
                  </a:cubicBezTo>
                  <a:lnTo>
                    <a:pt x="4800" y="19195"/>
                  </a:lnTo>
                  <a:cubicBezTo>
                    <a:pt x="4800" y="11247"/>
                    <a:pt x="11240" y="4799"/>
                    <a:pt x="19200" y="4799"/>
                  </a:cubicBezTo>
                  <a:cubicBezTo>
                    <a:pt x="20521" y="4799"/>
                    <a:pt x="21600" y="3724"/>
                    <a:pt x="21600" y="2399"/>
                  </a:cubicBezTo>
                  <a:cubicBezTo>
                    <a:pt x="21600" y="1075"/>
                    <a:pt x="20521" y="0"/>
                    <a:pt x="19200" y="0"/>
                  </a:cubicBezTo>
                </a:path>
              </a:pathLst>
            </a:custGeom>
            <a:grpFill/>
            <a:ln>
              <a:noFill/>
            </a:ln>
            <a:effectLst>
              <a:outerShdw blurRad="63500" algn="ctr" rotWithShape="0">
                <a:prstClr val="black">
                  <a:alpha val="4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lIns="19050" tIns="19050" rIns="19050" bIns="19050" anchor="ctr"/>
            <a:lstStyle/>
            <a:p>
              <a:pPr algn="ctr" defTabSz="228600" fontAlgn="base" hangingPunct="0">
                <a:spcBef>
                  <a:spcPct val="0"/>
                </a:spcBef>
                <a:spcAft>
                  <a:spcPct val="0"/>
                </a:spcAft>
              </a:pPr>
              <a:endParaRPr lang="en-US" sz="1500">
                <a:solidFill>
                  <a:srgbClr val="FFFFFF"/>
                </a:solidFill>
                <a:effectLst>
                  <a:outerShdw blurRad="38100" dist="38100" dir="2700000" algn="tl">
                    <a:srgbClr val="000000"/>
                  </a:outerShdw>
                </a:effectLst>
                <a:latin typeface="Arial" panose="020B0604020202020204" pitchFamily="34" charset="0"/>
                <a:cs typeface="Arial" panose="020B0604020202020204" pitchFamily="34" charset="0"/>
                <a:sym typeface="Gill Sans" charset="0"/>
              </a:endParaRPr>
            </a:p>
          </p:txBody>
        </p:sp>
        <p:sp>
          <p:nvSpPr>
            <p:cNvPr id="39" name="AutoShape 122"/>
            <p:cNvSpPr>
              <a:spLocks/>
            </p:cNvSpPr>
            <p:nvPr/>
          </p:nvSpPr>
          <p:spPr bwMode="auto">
            <a:xfrm>
              <a:off x="5368132" y="2625725"/>
              <a:ext cx="465138" cy="39131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9199"/>
                  </a:moveTo>
                  <a:cubicBezTo>
                    <a:pt x="20249" y="19642"/>
                    <a:pt x="19948" y="19999"/>
                    <a:pt x="19575" y="19999"/>
                  </a:cubicBezTo>
                  <a:lnTo>
                    <a:pt x="2024" y="19999"/>
                  </a:lnTo>
                  <a:cubicBezTo>
                    <a:pt x="1651" y="19999"/>
                    <a:pt x="1349" y="19642"/>
                    <a:pt x="1349" y="19199"/>
                  </a:cubicBezTo>
                  <a:lnTo>
                    <a:pt x="1349" y="7200"/>
                  </a:lnTo>
                  <a:cubicBezTo>
                    <a:pt x="1349" y="6809"/>
                    <a:pt x="1588" y="6475"/>
                    <a:pt x="1914" y="6411"/>
                  </a:cubicBezTo>
                  <a:lnTo>
                    <a:pt x="5588" y="5684"/>
                  </a:lnTo>
                  <a:lnTo>
                    <a:pt x="6797" y="2103"/>
                  </a:lnTo>
                  <a:cubicBezTo>
                    <a:pt x="6900" y="1799"/>
                    <a:pt x="7148" y="1600"/>
                    <a:pt x="7424" y="1600"/>
                  </a:cubicBezTo>
                  <a:lnTo>
                    <a:pt x="14174" y="1600"/>
                  </a:lnTo>
                  <a:cubicBezTo>
                    <a:pt x="14450" y="1600"/>
                    <a:pt x="14698" y="1799"/>
                    <a:pt x="14801" y="2103"/>
                  </a:cubicBezTo>
                  <a:lnTo>
                    <a:pt x="16010" y="5684"/>
                  </a:lnTo>
                  <a:lnTo>
                    <a:pt x="19685" y="6411"/>
                  </a:lnTo>
                  <a:cubicBezTo>
                    <a:pt x="20011" y="6475"/>
                    <a:pt x="20249" y="6809"/>
                    <a:pt x="20249" y="7200"/>
                  </a:cubicBezTo>
                  <a:cubicBezTo>
                    <a:pt x="20249" y="7200"/>
                    <a:pt x="20249" y="19199"/>
                    <a:pt x="20249" y="19199"/>
                  </a:cubicBezTo>
                  <a:close/>
                  <a:moveTo>
                    <a:pt x="19907" y="4832"/>
                  </a:moveTo>
                  <a:lnTo>
                    <a:pt x="16981" y="4254"/>
                  </a:lnTo>
                  <a:lnTo>
                    <a:pt x="16054" y="1507"/>
                  </a:lnTo>
                  <a:cubicBezTo>
                    <a:pt x="15745" y="591"/>
                    <a:pt x="15006" y="0"/>
                    <a:pt x="14174" y="0"/>
                  </a:cubicBezTo>
                  <a:lnTo>
                    <a:pt x="7424" y="0"/>
                  </a:lnTo>
                  <a:cubicBezTo>
                    <a:pt x="6593" y="0"/>
                    <a:pt x="5854" y="591"/>
                    <a:pt x="5543" y="1509"/>
                  </a:cubicBezTo>
                  <a:lnTo>
                    <a:pt x="4618" y="4254"/>
                  </a:lnTo>
                  <a:lnTo>
                    <a:pt x="1692" y="4832"/>
                  </a:lnTo>
                  <a:cubicBezTo>
                    <a:pt x="711" y="5025"/>
                    <a:pt x="0" y="6020"/>
                    <a:pt x="0" y="7200"/>
                  </a:cubicBezTo>
                  <a:lnTo>
                    <a:pt x="0" y="19199"/>
                  </a:lnTo>
                  <a:cubicBezTo>
                    <a:pt x="0" y="20523"/>
                    <a:pt x="908" y="21600"/>
                    <a:pt x="2024" y="21600"/>
                  </a:cubicBezTo>
                  <a:lnTo>
                    <a:pt x="19575" y="21600"/>
                  </a:lnTo>
                  <a:cubicBezTo>
                    <a:pt x="20691" y="21600"/>
                    <a:pt x="21600" y="20523"/>
                    <a:pt x="21600" y="19199"/>
                  </a:cubicBezTo>
                  <a:lnTo>
                    <a:pt x="21600" y="7200"/>
                  </a:lnTo>
                  <a:cubicBezTo>
                    <a:pt x="21600" y="6020"/>
                    <a:pt x="20888" y="5025"/>
                    <a:pt x="19907" y="4832"/>
                  </a:cubicBezTo>
                </a:path>
              </a:pathLst>
            </a:custGeom>
            <a:grpFill/>
            <a:ln>
              <a:noFill/>
            </a:ln>
            <a:effectLst>
              <a:outerShdw blurRad="63500" algn="ctr" rotWithShape="0">
                <a:prstClr val="black">
                  <a:alpha val="4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lIns="19050" tIns="19050" rIns="19050" bIns="19050" anchor="ctr"/>
            <a:lstStyle/>
            <a:p>
              <a:pPr algn="ctr" defTabSz="228600" fontAlgn="base" hangingPunct="0">
                <a:spcBef>
                  <a:spcPct val="0"/>
                </a:spcBef>
                <a:spcAft>
                  <a:spcPct val="0"/>
                </a:spcAft>
              </a:pPr>
              <a:endParaRPr lang="en-US" sz="1500">
                <a:solidFill>
                  <a:srgbClr val="FFFFFF"/>
                </a:solidFill>
                <a:effectLst>
                  <a:outerShdw blurRad="38100" dist="38100" dir="2700000" algn="tl">
                    <a:srgbClr val="000000"/>
                  </a:outerShdw>
                </a:effectLst>
                <a:latin typeface="Arial" panose="020B0604020202020204" pitchFamily="34" charset="0"/>
                <a:cs typeface="Arial" panose="020B0604020202020204" pitchFamily="34" charset="0"/>
                <a:sym typeface="Gill Sans" charset="0"/>
              </a:endParaRPr>
            </a:p>
          </p:txBody>
        </p:sp>
      </p:grpSp>
      <p:grpSp>
        <p:nvGrpSpPr>
          <p:cNvPr id="40" name="Group 90"/>
          <p:cNvGrpSpPr/>
          <p:nvPr/>
        </p:nvGrpSpPr>
        <p:grpSpPr>
          <a:xfrm>
            <a:off x="1413866" y="4482969"/>
            <a:ext cx="464344" cy="362744"/>
            <a:chOff x="2581275" y="1710532"/>
            <a:chExt cx="464344" cy="362744"/>
          </a:xfrm>
          <a:solidFill>
            <a:srgbClr val="E33A58"/>
          </a:solidFill>
        </p:grpSpPr>
        <p:sp>
          <p:nvSpPr>
            <p:cNvPr id="41" name="AutoShape 140"/>
            <p:cNvSpPr>
              <a:spLocks/>
            </p:cNvSpPr>
            <p:nvPr/>
          </p:nvSpPr>
          <p:spPr bwMode="auto">
            <a:xfrm>
              <a:off x="2639219" y="1768475"/>
              <a:ext cx="290513" cy="235744"/>
            </a:xfrm>
            <a:custGeom>
              <a:avLst/>
              <a:gdLst>
                <a:gd name="T0" fmla="+- 0 10800 376"/>
                <a:gd name="T1" fmla="*/ T0 w 20848"/>
                <a:gd name="T2" fmla="*/ 10800 h 21600"/>
                <a:gd name="T3" fmla="+- 0 10800 376"/>
                <a:gd name="T4" fmla="*/ T3 w 20848"/>
                <a:gd name="T5" fmla="*/ 10800 h 21600"/>
                <a:gd name="T6" fmla="+- 0 10800 376"/>
                <a:gd name="T7" fmla="*/ T6 w 20848"/>
                <a:gd name="T8" fmla="*/ 10800 h 21600"/>
                <a:gd name="T9" fmla="+- 0 10800 376"/>
                <a:gd name="T10" fmla="*/ T9 w 20848"/>
                <a:gd name="T11" fmla="*/ 10800 h 21600"/>
              </a:gdLst>
              <a:ahLst/>
              <a:cxnLst>
                <a:cxn ang="0">
                  <a:pos x="T1" y="T2"/>
                </a:cxn>
                <a:cxn ang="0">
                  <a:pos x="T4" y="T5"/>
                </a:cxn>
                <a:cxn ang="0">
                  <a:pos x="T7" y="T8"/>
                </a:cxn>
                <a:cxn ang="0">
                  <a:pos x="T10" y="T11"/>
                </a:cxn>
              </a:cxnLst>
              <a:rect l="0" t="0" r="r" b="b"/>
              <a:pathLst>
                <a:path w="20848" h="21600">
                  <a:moveTo>
                    <a:pt x="18728" y="19178"/>
                  </a:moveTo>
                  <a:cubicBezTo>
                    <a:pt x="13191" y="20631"/>
                    <a:pt x="7654" y="20631"/>
                    <a:pt x="2118" y="19178"/>
                  </a:cubicBezTo>
                  <a:cubicBezTo>
                    <a:pt x="678" y="13592"/>
                    <a:pt x="678" y="8008"/>
                    <a:pt x="2118" y="2421"/>
                  </a:cubicBezTo>
                  <a:cubicBezTo>
                    <a:pt x="7654" y="968"/>
                    <a:pt x="13191" y="968"/>
                    <a:pt x="18728" y="2421"/>
                  </a:cubicBezTo>
                  <a:cubicBezTo>
                    <a:pt x="20168" y="8008"/>
                    <a:pt x="20168" y="13592"/>
                    <a:pt x="18728" y="19178"/>
                  </a:cubicBezTo>
                  <a:moveTo>
                    <a:pt x="18938" y="1116"/>
                  </a:moveTo>
                  <a:cubicBezTo>
                    <a:pt x="16114" y="375"/>
                    <a:pt x="13249" y="0"/>
                    <a:pt x="10423" y="0"/>
                  </a:cubicBezTo>
                  <a:cubicBezTo>
                    <a:pt x="7597" y="0"/>
                    <a:pt x="4732" y="375"/>
                    <a:pt x="1908" y="1116"/>
                  </a:cubicBezTo>
                  <a:cubicBezTo>
                    <a:pt x="1543" y="1213"/>
                    <a:pt x="1244" y="1552"/>
                    <a:pt x="1127" y="2004"/>
                  </a:cubicBezTo>
                  <a:cubicBezTo>
                    <a:pt x="-376" y="7841"/>
                    <a:pt x="-376" y="13759"/>
                    <a:pt x="1127" y="19593"/>
                  </a:cubicBezTo>
                  <a:cubicBezTo>
                    <a:pt x="1244" y="20047"/>
                    <a:pt x="1543" y="20386"/>
                    <a:pt x="1908" y="20482"/>
                  </a:cubicBezTo>
                  <a:cubicBezTo>
                    <a:pt x="4732" y="21224"/>
                    <a:pt x="7597" y="21600"/>
                    <a:pt x="10423" y="21600"/>
                  </a:cubicBezTo>
                  <a:cubicBezTo>
                    <a:pt x="13249" y="21600"/>
                    <a:pt x="16114" y="21224"/>
                    <a:pt x="18938" y="20482"/>
                  </a:cubicBezTo>
                  <a:cubicBezTo>
                    <a:pt x="19303" y="20386"/>
                    <a:pt x="19602" y="20047"/>
                    <a:pt x="19719" y="19593"/>
                  </a:cubicBezTo>
                  <a:cubicBezTo>
                    <a:pt x="21223" y="13759"/>
                    <a:pt x="21223" y="7841"/>
                    <a:pt x="19719" y="2004"/>
                  </a:cubicBezTo>
                  <a:cubicBezTo>
                    <a:pt x="19602" y="1552"/>
                    <a:pt x="19303" y="1213"/>
                    <a:pt x="18938" y="1116"/>
                  </a:cubicBezTo>
                </a:path>
              </a:pathLst>
            </a:custGeom>
            <a:grpFill/>
            <a:ln>
              <a:noFill/>
            </a:ln>
            <a:effectLst>
              <a:outerShdw blurRad="63500" algn="ctr" rotWithShape="0">
                <a:prstClr val="black">
                  <a:alpha val="4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lIns="19050" tIns="19050" rIns="19050" bIns="19050" anchor="ctr"/>
            <a:lstStyle/>
            <a:p>
              <a:pPr algn="ctr" defTabSz="228600" fontAlgn="base" hangingPunct="0">
                <a:spcBef>
                  <a:spcPct val="0"/>
                </a:spcBef>
                <a:spcAft>
                  <a:spcPct val="0"/>
                </a:spcAft>
              </a:pPr>
              <a:endParaRPr lang="en-US" sz="1500">
                <a:solidFill>
                  <a:srgbClr val="FFFFFF"/>
                </a:solidFill>
                <a:effectLst>
                  <a:outerShdw blurRad="38100" dist="38100" dir="2700000" algn="tl">
                    <a:srgbClr val="000000"/>
                  </a:outerShdw>
                </a:effectLst>
                <a:latin typeface="Arial" panose="020B0604020202020204" pitchFamily="34" charset="0"/>
                <a:cs typeface="Arial" panose="020B0604020202020204" pitchFamily="34" charset="0"/>
                <a:sym typeface="Gill Sans" charset="0"/>
              </a:endParaRPr>
            </a:p>
          </p:txBody>
        </p:sp>
        <p:sp>
          <p:nvSpPr>
            <p:cNvPr id="42" name="AutoShape 141"/>
            <p:cNvSpPr>
              <a:spLocks/>
            </p:cNvSpPr>
            <p:nvPr/>
          </p:nvSpPr>
          <p:spPr bwMode="auto">
            <a:xfrm>
              <a:off x="2581275" y="1710532"/>
              <a:ext cx="464344" cy="362744"/>
            </a:xfrm>
            <a:custGeom>
              <a:avLst/>
              <a:gdLst>
                <a:gd name="T0" fmla="+- 0 10800 252"/>
                <a:gd name="T1" fmla="*/ T0 w 21096"/>
                <a:gd name="T2" fmla="*/ 10800 h 21600"/>
                <a:gd name="T3" fmla="+- 0 10800 252"/>
                <a:gd name="T4" fmla="*/ T3 w 21096"/>
                <a:gd name="T5" fmla="*/ 10800 h 21600"/>
                <a:gd name="T6" fmla="+- 0 10800 252"/>
                <a:gd name="T7" fmla="*/ T6 w 21096"/>
                <a:gd name="T8" fmla="*/ 10800 h 21600"/>
                <a:gd name="T9" fmla="+- 0 10800 252"/>
                <a:gd name="T10" fmla="*/ T9 w 21096"/>
                <a:gd name="T11" fmla="*/ 10800 h 21600"/>
              </a:gdLst>
              <a:ahLst/>
              <a:cxnLst>
                <a:cxn ang="0">
                  <a:pos x="T1" y="T2"/>
                </a:cxn>
                <a:cxn ang="0">
                  <a:pos x="T4" y="T5"/>
                </a:cxn>
                <a:cxn ang="0">
                  <a:pos x="T7" y="T8"/>
                </a:cxn>
                <a:cxn ang="0">
                  <a:pos x="T10" y="T11"/>
                </a:cxn>
              </a:cxnLst>
              <a:rect l="0" t="0" r="r" b="b"/>
              <a:pathLst>
                <a:path w="21096" h="21600">
                  <a:moveTo>
                    <a:pt x="19056" y="18331"/>
                  </a:moveTo>
                  <a:cubicBezTo>
                    <a:pt x="13383" y="19233"/>
                    <a:pt x="7711" y="19233"/>
                    <a:pt x="2038" y="18331"/>
                  </a:cubicBezTo>
                  <a:cubicBezTo>
                    <a:pt x="1074" y="13022"/>
                    <a:pt x="1074" y="7713"/>
                    <a:pt x="2038" y="2404"/>
                  </a:cubicBezTo>
                  <a:cubicBezTo>
                    <a:pt x="7711" y="1502"/>
                    <a:pt x="13383" y="1502"/>
                    <a:pt x="19056" y="2404"/>
                  </a:cubicBezTo>
                  <a:cubicBezTo>
                    <a:pt x="20021" y="7713"/>
                    <a:pt x="20021" y="13022"/>
                    <a:pt x="19056" y="18331"/>
                  </a:cubicBezTo>
                  <a:moveTo>
                    <a:pt x="20338" y="2005"/>
                  </a:moveTo>
                  <a:cubicBezTo>
                    <a:pt x="20211" y="1301"/>
                    <a:pt x="19762" y="776"/>
                    <a:pt x="19215" y="689"/>
                  </a:cubicBezTo>
                  <a:cubicBezTo>
                    <a:pt x="16339" y="232"/>
                    <a:pt x="13423" y="0"/>
                    <a:pt x="10547" y="0"/>
                  </a:cubicBezTo>
                  <a:cubicBezTo>
                    <a:pt x="7671" y="0"/>
                    <a:pt x="4755" y="232"/>
                    <a:pt x="1879" y="689"/>
                  </a:cubicBezTo>
                  <a:cubicBezTo>
                    <a:pt x="1332" y="776"/>
                    <a:pt x="883" y="1301"/>
                    <a:pt x="756" y="2005"/>
                  </a:cubicBezTo>
                  <a:cubicBezTo>
                    <a:pt x="-252" y="7553"/>
                    <a:pt x="-252" y="13181"/>
                    <a:pt x="756" y="18731"/>
                  </a:cubicBezTo>
                  <a:cubicBezTo>
                    <a:pt x="883" y="19434"/>
                    <a:pt x="1332" y="19959"/>
                    <a:pt x="1879" y="20046"/>
                  </a:cubicBezTo>
                  <a:cubicBezTo>
                    <a:pt x="3265" y="20266"/>
                    <a:pt x="4660" y="20429"/>
                    <a:pt x="6055" y="20544"/>
                  </a:cubicBezTo>
                  <a:cubicBezTo>
                    <a:pt x="5979" y="20606"/>
                    <a:pt x="5931" y="20670"/>
                    <a:pt x="5931" y="20735"/>
                  </a:cubicBezTo>
                  <a:cubicBezTo>
                    <a:pt x="5931" y="21213"/>
                    <a:pt x="7997" y="21599"/>
                    <a:pt x="10547" y="21599"/>
                  </a:cubicBezTo>
                  <a:cubicBezTo>
                    <a:pt x="13097" y="21599"/>
                    <a:pt x="15164" y="21213"/>
                    <a:pt x="15164" y="20735"/>
                  </a:cubicBezTo>
                  <a:cubicBezTo>
                    <a:pt x="15164" y="20670"/>
                    <a:pt x="15115" y="20606"/>
                    <a:pt x="15040" y="20544"/>
                  </a:cubicBezTo>
                  <a:cubicBezTo>
                    <a:pt x="16434" y="20429"/>
                    <a:pt x="17830" y="20266"/>
                    <a:pt x="19215" y="20046"/>
                  </a:cubicBezTo>
                  <a:cubicBezTo>
                    <a:pt x="19762" y="19959"/>
                    <a:pt x="20211" y="19434"/>
                    <a:pt x="20338" y="18731"/>
                  </a:cubicBezTo>
                  <a:cubicBezTo>
                    <a:pt x="21347" y="13181"/>
                    <a:pt x="21347" y="7553"/>
                    <a:pt x="20338" y="2005"/>
                  </a:cubicBezTo>
                </a:path>
              </a:pathLst>
            </a:custGeom>
            <a:grpFill/>
            <a:ln>
              <a:noFill/>
            </a:ln>
            <a:effectLst>
              <a:outerShdw blurRad="63500" algn="ctr" rotWithShape="0">
                <a:prstClr val="black">
                  <a:alpha val="4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lIns="19050" tIns="19050" rIns="19050" bIns="19050" anchor="ctr"/>
            <a:lstStyle/>
            <a:p>
              <a:pPr algn="ctr" defTabSz="228600" fontAlgn="base" hangingPunct="0">
                <a:spcBef>
                  <a:spcPct val="0"/>
                </a:spcBef>
                <a:spcAft>
                  <a:spcPct val="0"/>
                </a:spcAft>
              </a:pPr>
              <a:endParaRPr lang="en-US" sz="1500">
                <a:solidFill>
                  <a:srgbClr val="FFFFFF"/>
                </a:solidFill>
                <a:effectLst>
                  <a:outerShdw blurRad="38100" dist="38100" dir="2700000" algn="tl">
                    <a:srgbClr val="000000"/>
                  </a:outerShdw>
                </a:effectLst>
                <a:latin typeface="Arial" panose="020B0604020202020204" pitchFamily="34" charset="0"/>
                <a:cs typeface="Arial" panose="020B0604020202020204" pitchFamily="34" charset="0"/>
                <a:sym typeface="Gill Sans" charset="0"/>
              </a:endParaRPr>
            </a:p>
          </p:txBody>
        </p:sp>
        <p:sp>
          <p:nvSpPr>
            <p:cNvPr id="43" name="AutoShape 142"/>
            <p:cNvSpPr>
              <a:spLocks/>
            </p:cNvSpPr>
            <p:nvPr/>
          </p:nvSpPr>
          <p:spPr bwMode="auto">
            <a:xfrm>
              <a:off x="2944019" y="1783557"/>
              <a:ext cx="43656" cy="4286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7200"/>
                  </a:moveTo>
                  <a:cubicBezTo>
                    <a:pt x="12779" y="7200"/>
                    <a:pt x="14399" y="8820"/>
                    <a:pt x="14399" y="10800"/>
                  </a:cubicBezTo>
                  <a:cubicBezTo>
                    <a:pt x="14399" y="12779"/>
                    <a:pt x="12779" y="14400"/>
                    <a:pt x="10800" y="14400"/>
                  </a:cubicBezTo>
                  <a:cubicBezTo>
                    <a:pt x="8820" y="14400"/>
                    <a:pt x="7199" y="12779"/>
                    <a:pt x="7199" y="10800"/>
                  </a:cubicBezTo>
                  <a:cubicBezTo>
                    <a:pt x="7199" y="8820"/>
                    <a:pt x="8820" y="7200"/>
                    <a:pt x="10800" y="7200"/>
                  </a:cubicBezTo>
                  <a:moveTo>
                    <a:pt x="10800" y="21599"/>
                  </a:moveTo>
                  <a:cubicBezTo>
                    <a:pt x="16762" y="21599"/>
                    <a:pt x="21600" y="16762"/>
                    <a:pt x="21600" y="10800"/>
                  </a:cubicBezTo>
                  <a:cubicBezTo>
                    <a:pt x="21600" y="4837"/>
                    <a:pt x="16762" y="0"/>
                    <a:pt x="10800" y="0"/>
                  </a:cubicBezTo>
                  <a:cubicBezTo>
                    <a:pt x="4837" y="0"/>
                    <a:pt x="0" y="4837"/>
                    <a:pt x="0" y="10800"/>
                  </a:cubicBezTo>
                  <a:cubicBezTo>
                    <a:pt x="0" y="16762"/>
                    <a:pt x="4837" y="21599"/>
                    <a:pt x="10800" y="21599"/>
                  </a:cubicBezTo>
                </a:path>
              </a:pathLst>
            </a:custGeom>
            <a:grpFill/>
            <a:ln>
              <a:noFill/>
            </a:ln>
            <a:effectLst>
              <a:outerShdw blurRad="63500" algn="ctr" rotWithShape="0">
                <a:prstClr val="black">
                  <a:alpha val="4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lIns="19050" tIns="19050" rIns="19050" bIns="19050" anchor="ctr"/>
            <a:lstStyle/>
            <a:p>
              <a:pPr algn="ctr" defTabSz="228600" fontAlgn="base" hangingPunct="0">
                <a:spcBef>
                  <a:spcPct val="0"/>
                </a:spcBef>
                <a:spcAft>
                  <a:spcPct val="0"/>
                </a:spcAft>
              </a:pPr>
              <a:endParaRPr lang="en-US" sz="1500">
                <a:solidFill>
                  <a:srgbClr val="FFFFFF"/>
                </a:solidFill>
                <a:effectLst>
                  <a:outerShdw blurRad="38100" dist="38100" dir="2700000" algn="tl">
                    <a:srgbClr val="000000"/>
                  </a:outerShdw>
                </a:effectLst>
                <a:latin typeface="Arial" panose="020B0604020202020204" pitchFamily="34" charset="0"/>
                <a:cs typeface="Arial" panose="020B0604020202020204" pitchFamily="34" charset="0"/>
                <a:sym typeface="Gill Sans" charset="0"/>
              </a:endParaRPr>
            </a:p>
          </p:txBody>
        </p:sp>
        <p:sp>
          <p:nvSpPr>
            <p:cNvPr id="44" name="AutoShape 143"/>
            <p:cNvSpPr>
              <a:spLocks/>
            </p:cNvSpPr>
            <p:nvPr/>
          </p:nvSpPr>
          <p:spPr bwMode="auto">
            <a:xfrm>
              <a:off x="2929732" y="1971675"/>
              <a:ext cx="57944" cy="1508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899" y="0"/>
                  </a:moveTo>
                  <a:lnTo>
                    <a:pt x="2699" y="0"/>
                  </a:lnTo>
                  <a:cubicBezTo>
                    <a:pt x="1210" y="0"/>
                    <a:pt x="0" y="4841"/>
                    <a:pt x="0" y="10800"/>
                  </a:cubicBezTo>
                  <a:cubicBezTo>
                    <a:pt x="0" y="16758"/>
                    <a:pt x="1210" y="21599"/>
                    <a:pt x="2699" y="21599"/>
                  </a:cubicBezTo>
                  <a:lnTo>
                    <a:pt x="18899" y="21599"/>
                  </a:lnTo>
                  <a:cubicBezTo>
                    <a:pt x="20389" y="21599"/>
                    <a:pt x="21600" y="16758"/>
                    <a:pt x="21600" y="10800"/>
                  </a:cubicBezTo>
                  <a:cubicBezTo>
                    <a:pt x="21600" y="4841"/>
                    <a:pt x="20389" y="0"/>
                    <a:pt x="18899" y="0"/>
                  </a:cubicBezTo>
                </a:path>
              </a:pathLst>
            </a:custGeom>
            <a:grpFill/>
            <a:ln>
              <a:noFill/>
            </a:ln>
            <a:effectLst>
              <a:outerShdw blurRad="63500" algn="ctr" rotWithShape="0">
                <a:prstClr val="black">
                  <a:alpha val="4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lIns="19050" tIns="19050" rIns="19050" bIns="19050" anchor="ctr"/>
            <a:lstStyle/>
            <a:p>
              <a:pPr algn="ctr" defTabSz="228600" fontAlgn="base" hangingPunct="0">
                <a:spcBef>
                  <a:spcPct val="0"/>
                </a:spcBef>
                <a:spcAft>
                  <a:spcPct val="0"/>
                </a:spcAft>
              </a:pPr>
              <a:endParaRPr lang="en-US" sz="1500">
                <a:solidFill>
                  <a:srgbClr val="FFFFFF"/>
                </a:solidFill>
                <a:effectLst>
                  <a:outerShdw blurRad="38100" dist="38100" dir="2700000" algn="tl">
                    <a:srgbClr val="000000"/>
                  </a:outerShdw>
                </a:effectLst>
                <a:latin typeface="Arial" panose="020B0604020202020204" pitchFamily="34" charset="0"/>
                <a:cs typeface="Arial" panose="020B0604020202020204" pitchFamily="34" charset="0"/>
                <a:sym typeface="Gill Sans" charset="0"/>
              </a:endParaRPr>
            </a:p>
          </p:txBody>
        </p:sp>
        <p:sp>
          <p:nvSpPr>
            <p:cNvPr id="45" name="AutoShape 144"/>
            <p:cNvSpPr>
              <a:spLocks/>
            </p:cNvSpPr>
            <p:nvPr/>
          </p:nvSpPr>
          <p:spPr bwMode="auto">
            <a:xfrm>
              <a:off x="2944019" y="1928019"/>
              <a:ext cx="58738" cy="1508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899" y="0"/>
                  </a:moveTo>
                  <a:lnTo>
                    <a:pt x="2699" y="0"/>
                  </a:lnTo>
                  <a:cubicBezTo>
                    <a:pt x="1210" y="0"/>
                    <a:pt x="0" y="4841"/>
                    <a:pt x="0" y="10800"/>
                  </a:cubicBezTo>
                  <a:cubicBezTo>
                    <a:pt x="0" y="16758"/>
                    <a:pt x="1210" y="21599"/>
                    <a:pt x="2699" y="21599"/>
                  </a:cubicBezTo>
                  <a:lnTo>
                    <a:pt x="18899" y="21599"/>
                  </a:lnTo>
                  <a:cubicBezTo>
                    <a:pt x="20389" y="21599"/>
                    <a:pt x="21600" y="16758"/>
                    <a:pt x="21600" y="10800"/>
                  </a:cubicBezTo>
                  <a:cubicBezTo>
                    <a:pt x="21600" y="4841"/>
                    <a:pt x="20389" y="0"/>
                    <a:pt x="18899" y="0"/>
                  </a:cubicBezTo>
                </a:path>
              </a:pathLst>
            </a:custGeom>
            <a:grpFill/>
            <a:ln>
              <a:noFill/>
            </a:ln>
            <a:effectLst>
              <a:outerShdw blurRad="63500" algn="ctr" rotWithShape="0">
                <a:prstClr val="black">
                  <a:alpha val="4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lIns="19050" tIns="19050" rIns="19050" bIns="19050" anchor="ctr"/>
            <a:lstStyle/>
            <a:p>
              <a:pPr algn="ctr" defTabSz="228600" fontAlgn="base" hangingPunct="0">
                <a:spcBef>
                  <a:spcPct val="0"/>
                </a:spcBef>
                <a:spcAft>
                  <a:spcPct val="0"/>
                </a:spcAft>
              </a:pPr>
              <a:endParaRPr lang="en-US" sz="1500">
                <a:solidFill>
                  <a:srgbClr val="FFFFFF"/>
                </a:solidFill>
                <a:effectLst>
                  <a:outerShdw blurRad="38100" dist="38100" dir="2700000" algn="tl">
                    <a:srgbClr val="000000"/>
                  </a:outerShdw>
                </a:effectLst>
                <a:latin typeface="Arial" panose="020B0604020202020204" pitchFamily="34" charset="0"/>
                <a:cs typeface="Arial" panose="020B0604020202020204" pitchFamily="34" charset="0"/>
                <a:sym typeface="Gill Sans" charset="0"/>
              </a:endParaRPr>
            </a:p>
          </p:txBody>
        </p:sp>
        <p:sp>
          <p:nvSpPr>
            <p:cNvPr id="46" name="AutoShape 145"/>
            <p:cNvSpPr>
              <a:spLocks/>
            </p:cNvSpPr>
            <p:nvPr/>
          </p:nvSpPr>
          <p:spPr bwMode="auto">
            <a:xfrm>
              <a:off x="2944019" y="1885157"/>
              <a:ext cx="58738" cy="142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899" y="0"/>
                  </a:moveTo>
                  <a:lnTo>
                    <a:pt x="2699" y="0"/>
                  </a:lnTo>
                  <a:cubicBezTo>
                    <a:pt x="1210" y="0"/>
                    <a:pt x="0" y="4841"/>
                    <a:pt x="0" y="10800"/>
                  </a:cubicBezTo>
                  <a:cubicBezTo>
                    <a:pt x="0" y="16758"/>
                    <a:pt x="1210" y="21599"/>
                    <a:pt x="2699" y="21599"/>
                  </a:cubicBezTo>
                  <a:lnTo>
                    <a:pt x="18899" y="21599"/>
                  </a:lnTo>
                  <a:cubicBezTo>
                    <a:pt x="20389" y="21599"/>
                    <a:pt x="21600" y="16758"/>
                    <a:pt x="21600" y="10800"/>
                  </a:cubicBezTo>
                  <a:cubicBezTo>
                    <a:pt x="21600" y="4841"/>
                    <a:pt x="20389" y="0"/>
                    <a:pt x="18899" y="0"/>
                  </a:cubicBezTo>
                </a:path>
              </a:pathLst>
            </a:custGeom>
            <a:grpFill/>
            <a:ln>
              <a:noFill/>
            </a:ln>
            <a:effectLst>
              <a:outerShdw blurRad="63500" algn="ctr" rotWithShape="0">
                <a:prstClr val="black">
                  <a:alpha val="4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lIns="19050" tIns="19050" rIns="19050" bIns="19050" anchor="ctr"/>
            <a:lstStyle/>
            <a:p>
              <a:pPr algn="ctr" defTabSz="228600" fontAlgn="base" hangingPunct="0">
                <a:spcBef>
                  <a:spcPct val="0"/>
                </a:spcBef>
                <a:spcAft>
                  <a:spcPct val="0"/>
                </a:spcAft>
              </a:pPr>
              <a:endParaRPr lang="en-US" sz="1500">
                <a:solidFill>
                  <a:srgbClr val="FFFFFF"/>
                </a:solidFill>
                <a:effectLst>
                  <a:outerShdw blurRad="38100" dist="38100" dir="2700000" algn="tl">
                    <a:srgbClr val="000000"/>
                  </a:outerShdw>
                </a:effectLst>
                <a:latin typeface="Arial" panose="020B0604020202020204" pitchFamily="34" charset="0"/>
                <a:cs typeface="Arial" panose="020B0604020202020204" pitchFamily="34" charset="0"/>
                <a:sym typeface="Gill Sans" charset="0"/>
              </a:endParaRPr>
            </a:p>
          </p:txBody>
        </p:sp>
        <p:sp>
          <p:nvSpPr>
            <p:cNvPr id="47" name="AutoShape 146"/>
            <p:cNvSpPr>
              <a:spLocks/>
            </p:cNvSpPr>
            <p:nvPr/>
          </p:nvSpPr>
          <p:spPr bwMode="auto">
            <a:xfrm>
              <a:off x="2697957" y="1826419"/>
              <a:ext cx="86519" cy="61119"/>
            </a:xfrm>
            <a:custGeom>
              <a:avLst/>
              <a:gdLst>
                <a:gd name="T0" fmla="+- 0 10822 44"/>
                <a:gd name="T1" fmla="*/ T0 w 21556"/>
                <a:gd name="T2" fmla="+- 0 10826 53"/>
                <a:gd name="T3" fmla="*/ 10826 h 21547"/>
                <a:gd name="T4" fmla="+- 0 10822 44"/>
                <a:gd name="T5" fmla="*/ T4 w 21556"/>
                <a:gd name="T6" fmla="+- 0 10826 53"/>
                <a:gd name="T7" fmla="*/ 10826 h 21547"/>
                <a:gd name="T8" fmla="+- 0 10822 44"/>
                <a:gd name="T9" fmla="*/ T8 w 21556"/>
                <a:gd name="T10" fmla="+- 0 10826 53"/>
                <a:gd name="T11" fmla="*/ 10826 h 21547"/>
                <a:gd name="T12" fmla="+- 0 10822 44"/>
                <a:gd name="T13" fmla="*/ T12 w 21556"/>
                <a:gd name="T14" fmla="+- 0 10826 53"/>
                <a:gd name="T15" fmla="*/ 10826 h 21547"/>
              </a:gdLst>
              <a:ahLst/>
              <a:cxnLst>
                <a:cxn ang="0">
                  <a:pos x="T1" y="T3"/>
                </a:cxn>
                <a:cxn ang="0">
                  <a:pos x="T5" y="T7"/>
                </a:cxn>
                <a:cxn ang="0">
                  <a:pos x="T9" y="T11"/>
                </a:cxn>
                <a:cxn ang="0">
                  <a:pos x="T13" y="T15"/>
                </a:cxn>
              </a:cxnLst>
              <a:rect l="0" t="0" r="r" b="b"/>
              <a:pathLst>
                <a:path w="21556" h="21547">
                  <a:moveTo>
                    <a:pt x="19751" y="2"/>
                  </a:moveTo>
                  <a:lnTo>
                    <a:pt x="3200" y="1845"/>
                  </a:lnTo>
                  <a:cubicBezTo>
                    <a:pt x="2215" y="2010"/>
                    <a:pt x="1272" y="3284"/>
                    <a:pt x="1106" y="4676"/>
                  </a:cubicBezTo>
                  <a:lnTo>
                    <a:pt x="1" y="18986"/>
                  </a:lnTo>
                  <a:cubicBezTo>
                    <a:pt x="-44" y="20398"/>
                    <a:pt x="724" y="21547"/>
                    <a:pt x="1712" y="21547"/>
                  </a:cubicBezTo>
                  <a:cubicBezTo>
                    <a:pt x="2698" y="21547"/>
                    <a:pt x="3542" y="20398"/>
                    <a:pt x="3582" y="18978"/>
                  </a:cubicBezTo>
                  <a:lnTo>
                    <a:pt x="4185" y="9251"/>
                  </a:lnTo>
                  <a:cubicBezTo>
                    <a:pt x="4319" y="7849"/>
                    <a:pt x="5235" y="6592"/>
                    <a:pt x="6220" y="6447"/>
                  </a:cubicBezTo>
                  <a:lnTo>
                    <a:pt x="19751" y="5128"/>
                  </a:lnTo>
                  <a:cubicBezTo>
                    <a:pt x="20743" y="5078"/>
                    <a:pt x="21556" y="3884"/>
                    <a:pt x="21556" y="2467"/>
                  </a:cubicBezTo>
                  <a:cubicBezTo>
                    <a:pt x="21556" y="1055"/>
                    <a:pt x="20743" y="-53"/>
                    <a:pt x="19751" y="2"/>
                  </a:cubicBezTo>
                </a:path>
              </a:pathLst>
            </a:custGeom>
            <a:grpFill/>
            <a:ln>
              <a:noFill/>
            </a:ln>
            <a:effectLst>
              <a:outerShdw blurRad="63500" algn="ctr" rotWithShape="0">
                <a:prstClr val="black">
                  <a:alpha val="4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lIns="19050" tIns="19050" rIns="19050" bIns="19050" anchor="ctr"/>
            <a:lstStyle/>
            <a:p>
              <a:pPr algn="ctr" defTabSz="228600" fontAlgn="base" hangingPunct="0">
                <a:spcBef>
                  <a:spcPct val="0"/>
                </a:spcBef>
                <a:spcAft>
                  <a:spcPct val="0"/>
                </a:spcAft>
              </a:pPr>
              <a:endParaRPr lang="en-US" sz="1500">
                <a:solidFill>
                  <a:srgbClr val="FFFFFF"/>
                </a:solidFill>
                <a:effectLst>
                  <a:outerShdw blurRad="38100" dist="38100" dir="2700000" algn="tl">
                    <a:srgbClr val="000000"/>
                  </a:outerShdw>
                </a:effectLst>
                <a:latin typeface="Arial" panose="020B0604020202020204" pitchFamily="34" charset="0"/>
                <a:cs typeface="Arial" panose="020B0604020202020204" pitchFamily="34" charset="0"/>
                <a:sym typeface="Gill Sans" charset="0"/>
              </a:endParaRPr>
            </a:p>
          </p:txBody>
        </p:sp>
      </p:grpSp>
      <p:sp>
        <p:nvSpPr>
          <p:cNvPr id="48" name="Rectangle 29"/>
          <p:cNvSpPr/>
          <p:nvPr/>
        </p:nvSpPr>
        <p:spPr>
          <a:xfrm>
            <a:off x="1973062" y="1559499"/>
            <a:ext cx="4627267" cy="566309"/>
          </a:xfrm>
          <a:prstGeom prst="rect">
            <a:avLst/>
          </a:prstGeom>
        </p:spPr>
        <p:txBody>
          <a:bodyPr wrap="square">
            <a:spAutoFit/>
          </a:bodyPr>
          <a:lstStyle/>
          <a:p>
            <a:pPr>
              <a:lnSpc>
                <a:spcPct val="110000"/>
              </a:lnSpc>
            </a:pPr>
            <a:r>
              <a:rPr lang="zh-CN" altLang="en-US" sz="1400" dirty="0">
                <a:solidFill>
                  <a:schemeClr val="tx1">
                    <a:lumMod val="75000"/>
                    <a:lumOff val="25000"/>
                  </a:schemeClr>
                </a:solidFill>
                <a:latin typeface="+mn-ea"/>
                <a:sym typeface="Arial" panose="020B0604020202020204" pitchFamily="34" charset="0"/>
              </a:rPr>
              <a:t>点击添加相关标题文字，点击添加相关标题文字，点击添加相关标题文字，点击添加相关标题文字。</a:t>
            </a:r>
            <a:endParaRPr lang="en-GB" sz="1400" dirty="0">
              <a:solidFill>
                <a:schemeClr val="tx1">
                  <a:lumMod val="75000"/>
                  <a:lumOff val="25000"/>
                </a:schemeClr>
              </a:solidFill>
              <a:latin typeface="+mn-ea"/>
              <a:sym typeface="Arial" panose="020B0604020202020204" pitchFamily="34" charset="0"/>
            </a:endParaRPr>
          </a:p>
        </p:txBody>
      </p:sp>
      <p:sp>
        <p:nvSpPr>
          <p:cNvPr id="49" name="Rectangle 29"/>
          <p:cNvSpPr/>
          <p:nvPr/>
        </p:nvSpPr>
        <p:spPr>
          <a:xfrm>
            <a:off x="1974156" y="2502268"/>
            <a:ext cx="4627267" cy="566309"/>
          </a:xfrm>
          <a:prstGeom prst="rect">
            <a:avLst/>
          </a:prstGeom>
        </p:spPr>
        <p:txBody>
          <a:bodyPr wrap="square">
            <a:spAutoFit/>
          </a:bodyPr>
          <a:lstStyle/>
          <a:p>
            <a:pPr>
              <a:lnSpc>
                <a:spcPct val="110000"/>
              </a:lnSpc>
            </a:pPr>
            <a:r>
              <a:rPr lang="zh-CN" altLang="en-US" sz="1400" dirty="0">
                <a:solidFill>
                  <a:schemeClr val="tx1">
                    <a:lumMod val="75000"/>
                    <a:lumOff val="25000"/>
                  </a:schemeClr>
                </a:solidFill>
                <a:latin typeface="+mn-ea"/>
                <a:sym typeface="Arial" panose="020B0604020202020204" pitchFamily="34" charset="0"/>
              </a:rPr>
              <a:t>点击添加相关标题文字，点击添加相关标题文字，点击添加相关标题文字，点击添加相关标题文字。</a:t>
            </a:r>
            <a:endParaRPr lang="en-GB" sz="1400" dirty="0">
              <a:solidFill>
                <a:schemeClr val="tx1">
                  <a:lumMod val="75000"/>
                  <a:lumOff val="25000"/>
                </a:schemeClr>
              </a:solidFill>
              <a:latin typeface="+mn-ea"/>
              <a:sym typeface="Arial" panose="020B0604020202020204" pitchFamily="34" charset="0"/>
            </a:endParaRPr>
          </a:p>
        </p:txBody>
      </p:sp>
      <p:sp>
        <p:nvSpPr>
          <p:cNvPr id="50" name="Rectangle 29"/>
          <p:cNvSpPr/>
          <p:nvPr/>
        </p:nvSpPr>
        <p:spPr>
          <a:xfrm>
            <a:off x="1975250" y="3445037"/>
            <a:ext cx="4627267" cy="566309"/>
          </a:xfrm>
          <a:prstGeom prst="rect">
            <a:avLst/>
          </a:prstGeom>
        </p:spPr>
        <p:txBody>
          <a:bodyPr wrap="square">
            <a:spAutoFit/>
          </a:bodyPr>
          <a:lstStyle/>
          <a:p>
            <a:pPr>
              <a:lnSpc>
                <a:spcPct val="110000"/>
              </a:lnSpc>
            </a:pPr>
            <a:r>
              <a:rPr lang="zh-CN" altLang="en-US" sz="1400" dirty="0">
                <a:solidFill>
                  <a:schemeClr val="tx1">
                    <a:lumMod val="75000"/>
                    <a:lumOff val="25000"/>
                  </a:schemeClr>
                </a:solidFill>
                <a:latin typeface="+mn-ea"/>
                <a:sym typeface="Arial" panose="020B0604020202020204" pitchFamily="34" charset="0"/>
              </a:rPr>
              <a:t>点击添加相关标题文字，点击添加相关标题文字，点击添加相关标题文字，点击添加相关标题文字。</a:t>
            </a:r>
            <a:endParaRPr lang="en-GB" sz="1400" dirty="0">
              <a:solidFill>
                <a:schemeClr val="tx1">
                  <a:lumMod val="75000"/>
                  <a:lumOff val="25000"/>
                </a:schemeClr>
              </a:solidFill>
              <a:latin typeface="+mn-ea"/>
              <a:sym typeface="Arial" panose="020B0604020202020204" pitchFamily="34" charset="0"/>
            </a:endParaRPr>
          </a:p>
        </p:txBody>
      </p:sp>
      <p:sp>
        <p:nvSpPr>
          <p:cNvPr id="51" name="Rectangle 29"/>
          <p:cNvSpPr/>
          <p:nvPr/>
        </p:nvSpPr>
        <p:spPr>
          <a:xfrm>
            <a:off x="1976344" y="4387806"/>
            <a:ext cx="4627267" cy="566309"/>
          </a:xfrm>
          <a:prstGeom prst="rect">
            <a:avLst/>
          </a:prstGeom>
        </p:spPr>
        <p:txBody>
          <a:bodyPr wrap="square">
            <a:spAutoFit/>
          </a:bodyPr>
          <a:lstStyle/>
          <a:p>
            <a:pPr>
              <a:lnSpc>
                <a:spcPct val="110000"/>
              </a:lnSpc>
            </a:pPr>
            <a:r>
              <a:rPr lang="zh-CN" altLang="en-US" sz="1400" dirty="0">
                <a:solidFill>
                  <a:schemeClr val="tx1">
                    <a:lumMod val="75000"/>
                    <a:lumOff val="25000"/>
                  </a:schemeClr>
                </a:solidFill>
                <a:latin typeface="+mn-ea"/>
                <a:sym typeface="Arial" panose="020B0604020202020204" pitchFamily="34" charset="0"/>
              </a:rPr>
              <a:t>点击添加相关标题文字，点击添加相关标题文字，点击添加相关标题文字，点击添加相关标题文字。</a:t>
            </a:r>
            <a:endParaRPr lang="en-GB" sz="1400" dirty="0">
              <a:solidFill>
                <a:schemeClr val="tx1">
                  <a:lumMod val="75000"/>
                  <a:lumOff val="25000"/>
                </a:schemeClr>
              </a:solidFill>
              <a:latin typeface="+mn-ea"/>
              <a:sym typeface="Arial" panose="020B0604020202020204" pitchFamily="34" charset="0"/>
            </a:endParaRPr>
          </a:p>
        </p:txBody>
      </p:sp>
      <p:sp>
        <p:nvSpPr>
          <p:cNvPr id="52" name="Rectangle 29"/>
          <p:cNvSpPr/>
          <p:nvPr/>
        </p:nvSpPr>
        <p:spPr>
          <a:xfrm>
            <a:off x="1977438" y="5330575"/>
            <a:ext cx="4627267" cy="566309"/>
          </a:xfrm>
          <a:prstGeom prst="rect">
            <a:avLst/>
          </a:prstGeom>
        </p:spPr>
        <p:txBody>
          <a:bodyPr wrap="square">
            <a:spAutoFit/>
          </a:bodyPr>
          <a:lstStyle/>
          <a:p>
            <a:pPr>
              <a:lnSpc>
                <a:spcPct val="110000"/>
              </a:lnSpc>
            </a:pPr>
            <a:r>
              <a:rPr lang="zh-CN" altLang="en-US" sz="1400" dirty="0">
                <a:solidFill>
                  <a:schemeClr val="tx1">
                    <a:lumMod val="75000"/>
                    <a:lumOff val="25000"/>
                  </a:schemeClr>
                </a:solidFill>
                <a:latin typeface="+mn-ea"/>
                <a:sym typeface="Arial" panose="020B0604020202020204" pitchFamily="34" charset="0"/>
              </a:rPr>
              <a:t>点击添加相关标题文字，点击添加相关标题文字，点击添加相关标题文字，点击添加相关标题文字。</a:t>
            </a:r>
            <a:endParaRPr lang="en-GB" sz="1400" dirty="0">
              <a:solidFill>
                <a:schemeClr val="tx1">
                  <a:lumMod val="75000"/>
                  <a:lumOff val="25000"/>
                </a:schemeClr>
              </a:solidFill>
              <a:latin typeface="+mn-ea"/>
              <a:sym typeface="Arial" panose="020B0604020202020204" pitchFamily="34" charset="0"/>
            </a:endParaRPr>
          </a:p>
        </p:txBody>
      </p:sp>
      <p:sp>
        <p:nvSpPr>
          <p:cNvPr id="53" name="文本占位符 52"/>
          <p:cNvSpPr>
            <a:spLocks noGrp="1"/>
          </p:cNvSpPr>
          <p:nvPr>
            <p:ph type="body" sz="quarter" idx="10"/>
          </p:nvPr>
        </p:nvSpPr>
        <p:spPr/>
        <p:txBody>
          <a:bodyPr/>
          <a:lstStyle/>
          <a:p>
            <a:r>
              <a:rPr lang="zh-CN" altLang="en-US" dirty="0" smtClean="0"/>
              <a:t>点击输入章节标题</a:t>
            </a:r>
            <a:endParaRPr lang="zh-CN" altLang="en-US" dirty="0"/>
          </a:p>
        </p:txBody>
      </p:sp>
    </p:spTree>
    <p:extLst>
      <p:ext uri="{BB962C8B-B14F-4D97-AF65-F5344CB8AC3E}">
        <p14:creationId xmlns:p14="http://schemas.microsoft.com/office/powerpoint/2010/main" val="1402091962"/>
      </p:ext>
    </p:extLst>
  </p:cSld>
  <p:clrMapOvr>
    <a:masterClrMapping/>
  </p:clrMapOvr>
  <mc:AlternateContent xmlns:mc="http://schemas.openxmlformats.org/markup-compatibility/2006" xmlns:p14="http://schemas.microsoft.com/office/powerpoint/2010/main">
    <mc:Choice Requires="p14">
      <p:transition spd="slow" p14:dur="900" advClick="0" advTm="0">
        <p14:warp dir="in"/>
      </p:transition>
    </mc:Choice>
    <mc:Fallback xmlns="">
      <p:transition spd="slow" advClick="0"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par>
                                    <p:cTn id="8" presetID="22" presetClass="entr" presetSubtype="2" fill="hold" grpId="0" nodeType="withEffect">
                                      <p:stCondLst>
                                        <p:cond delay="0"/>
                                      </p:stCondLst>
                                      <p:childTnLst>
                                        <p:set>
                                          <p:cBhvr>
                                            <p:cTn id="9" dur="1" fill="hold">
                                              <p:stCondLst>
                                                <p:cond delay="0"/>
                                              </p:stCondLst>
                                            </p:cTn>
                                            <p:tgtEl>
                                              <p:spTgt spid="2"/>
                                            </p:tgtEl>
                                            <p:attrNameLst>
                                              <p:attrName>style.visibility</p:attrName>
                                            </p:attrNameLst>
                                          </p:cBhvr>
                                          <p:to>
                                            <p:strVal val="visible"/>
                                          </p:to>
                                        </p:set>
                                        <p:animEffect transition="in" filter="wipe(right)">
                                          <p:cBhvr>
                                            <p:cTn id="10" dur="2500"/>
                                            <p:tgtEl>
                                              <p:spTgt spid="2"/>
                                            </p:tgtEl>
                                          </p:cBhvr>
                                        </p:animEffect>
                                      </p:childTnLst>
                                    </p:cTn>
                                  </p:par>
                                </p:childTnLst>
                              </p:cTn>
                            </p:par>
                            <p:par>
                              <p:cTn id="11" fill="hold">
                                <p:stCondLst>
                                  <p:cond delay="2500"/>
                                </p:stCondLst>
                                <p:childTnLst>
                                  <p:par>
                                    <p:cTn id="12" presetID="53" presetClass="entr" presetSubtype="16" fill="hold" nodeType="afterEffect">
                                      <p:stCondLst>
                                        <p:cond delay="0"/>
                                      </p:stCondLst>
                                      <p:childTnLst>
                                        <p:set>
                                          <p:cBhvr>
                                            <p:cTn id="13" dur="1" fill="hold">
                                              <p:stCondLst>
                                                <p:cond delay="0"/>
                                              </p:stCondLst>
                                            </p:cTn>
                                            <p:tgtEl>
                                              <p:spTgt spid="33"/>
                                            </p:tgtEl>
                                            <p:attrNameLst>
                                              <p:attrName>style.visibility</p:attrName>
                                            </p:attrNameLst>
                                          </p:cBhvr>
                                          <p:to>
                                            <p:strVal val="visible"/>
                                          </p:to>
                                        </p:set>
                                        <p:anim calcmode="lin" valueType="num">
                                          <p:cBhvr>
                                            <p:cTn id="14" dur="500" fill="hold"/>
                                            <p:tgtEl>
                                              <p:spTgt spid="33"/>
                                            </p:tgtEl>
                                            <p:attrNameLst>
                                              <p:attrName>ppt_w</p:attrName>
                                            </p:attrNameLst>
                                          </p:cBhvr>
                                          <p:tavLst>
                                            <p:tav tm="0">
                                              <p:val>
                                                <p:fltVal val="0"/>
                                              </p:val>
                                            </p:tav>
                                            <p:tav tm="100000">
                                              <p:val>
                                                <p:strVal val="#ppt_w"/>
                                              </p:val>
                                            </p:tav>
                                          </p:tavLst>
                                        </p:anim>
                                        <p:anim calcmode="lin" valueType="num">
                                          <p:cBhvr>
                                            <p:cTn id="15" dur="500" fill="hold"/>
                                            <p:tgtEl>
                                              <p:spTgt spid="33"/>
                                            </p:tgtEl>
                                            <p:attrNameLst>
                                              <p:attrName>ppt_h</p:attrName>
                                            </p:attrNameLst>
                                          </p:cBhvr>
                                          <p:tavLst>
                                            <p:tav tm="0">
                                              <p:val>
                                                <p:fltVal val="0"/>
                                              </p:val>
                                            </p:tav>
                                            <p:tav tm="100000">
                                              <p:val>
                                                <p:strVal val="#ppt_h"/>
                                              </p:val>
                                            </p:tav>
                                          </p:tavLst>
                                        </p:anim>
                                        <p:animEffect transition="in" filter="fade">
                                          <p:cBhvr>
                                            <p:cTn id="16" dur="500"/>
                                            <p:tgtEl>
                                              <p:spTgt spid="33"/>
                                            </p:tgtEl>
                                          </p:cBhvr>
                                        </p:animEffect>
                                      </p:childTnLst>
                                    </p:cTn>
                                  </p:par>
                                  <p:par>
                                    <p:cTn id="17" presetID="2" presetClass="entr" presetSubtype="2" fill="hold" grpId="0" nodeType="withEffect" p14:presetBounceEnd="44000">
                                      <p:stCondLst>
                                        <p:cond delay="0"/>
                                      </p:stCondLst>
                                      <p:childTnLst>
                                        <p:set>
                                          <p:cBhvr>
                                            <p:cTn id="18" dur="1" fill="hold">
                                              <p:stCondLst>
                                                <p:cond delay="0"/>
                                              </p:stCondLst>
                                            </p:cTn>
                                            <p:tgtEl>
                                              <p:spTgt spid="48"/>
                                            </p:tgtEl>
                                            <p:attrNameLst>
                                              <p:attrName>style.visibility</p:attrName>
                                            </p:attrNameLst>
                                          </p:cBhvr>
                                          <p:to>
                                            <p:strVal val="visible"/>
                                          </p:to>
                                        </p:set>
                                        <p:anim calcmode="lin" valueType="num" p14:bounceEnd="44000">
                                          <p:cBhvr additive="base">
                                            <p:cTn id="19" dur="1000" fill="hold"/>
                                            <p:tgtEl>
                                              <p:spTgt spid="48"/>
                                            </p:tgtEl>
                                            <p:attrNameLst>
                                              <p:attrName>ppt_x</p:attrName>
                                            </p:attrNameLst>
                                          </p:cBhvr>
                                          <p:tavLst>
                                            <p:tav tm="0">
                                              <p:val>
                                                <p:strVal val="1+#ppt_w/2"/>
                                              </p:val>
                                            </p:tav>
                                            <p:tav tm="100000">
                                              <p:val>
                                                <p:strVal val="#ppt_x"/>
                                              </p:val>
                                            </p:tav>
                                          </p:tavLst>
                                        </p:anim>
                                        <p:anim calcmode="lin" valueType="num" p14:bounceEnd="44000">
                                          <p:cBhvr additive="base">
                                            <p:cTn id="20" dur="1000" fill="hold"/>
                                            <p:tgtEl>
                                              <p:spTgt spid="48"/>
                                            </p:tgtEl>
                                            <p:attrNameLst>
                                              <p:attrName>ppt_y</p:attrName>
                                            </p:attrNameLst>
                                          </p:cBhvr>
                                          <p:tavLst>
                                            <p:tav tm="0">
                                              <p:val>
                                                <p:strVal val="#ppt_y"/>
                                              </p:val>
                                            </p:tav>
                                            <p:tav tm="100000">
                                              <p:val>
                                                <p:strVal val="#ppt_y"/>
                                              </p:val>
                                            </p:tav>
                                          </p:tavLst>
                                        </p:anim>
                                      </p:childTnLst>
                                    </p:cTn>
                                  </p:par>
                                </p:childTnLst>
                              </p:cTn>
                            </p:par>
                            <p:par>
                              <p:cTn id="21" fill="hold">
                                <p:stCondLst>
                                  <p:cond delay="3500"/>
                                </p:stCondLst>
                                <p:childTnLst>
                                  <p:par>
                                    <p:cTn id="22" presetID="53" presetClass="entr" presetSubtype="16" fill="hold" nodeType="afterEffect">
                                      <p:stCondLst>
                                        <p:cond delay="0"/>
                                      </p:stCondLst>
                                      <p:childTnLst>
                                        <p:set>
                                          <p:cBhvr>
                                            <p:cTn id="23" dur="1" fill="hold">
                                              <p:stCondLst>
                                                <p:cond delay="0"/>
                                              </p:stCondLst>
                                            </p:cTn>
                                            <p:tgtEl>
                                              <p:spTgt spid="36"/>
                                            </p:tgtEl>
                                            <p:attrNameLst>
                                              <p:attrName>style.visibility</p:attrName>
                                            </p:attrNameLst>
                                          </p:cBhvr>
                                          <p:to>
                                            <p:strVal val="visible"/>
                                          </p:to>
                                        </p:set>
                                        <p:anim calcmode="lin" valueType="num">
                                          <p:cBhvr>
                                            <p:cTn id="24" dur="500" fill="hold"/>
                                            <p:tgtEl>
                                              <p:spTgt spid="36"/>
                                            </p:tgtEl>
                                            <p:attrNameLst>
                                              <p:attrName>ppt_w</p:attrName>
                                            </p:attrNameLst>
                                          </p:cBhvr>
                                          <p:tavLst>
                                            <p:tav tm="0">
                                              <p:val>
                                                <p:fltVal val="0"/>
                                              </p:val>
                                            </p:tav>
                                            <p:tav tm="100000">
                                              <p:val>
                                                <p:strVal val="#ppt_w"/>
                                              </p:val>
                                            </p:tav>
                                          </p:tavLst>
                                        </p:anim>
                                        <p:anim calcmode="lin" valueType="num">
                                          <p:cBhvr>
                                            <p:cTn id="25" dur="500" fill="hold"/>
                                            <p:tgtEl>
                                              <p:spTgt spid="36"/>
                                            </p:tgtEl>
                                            <p:attrNameLst>
                                              <p:attrName>ppt_h</p:attrName>
                                            </p:attrNameLst>
                                          </p:cBhvr>
                                          <p:tavLst>
                                            <p:tav tm="0">
                                              <p:val>
                                                <p:fltVal val="0"/>
                                              </p:val>
                                            </p:tav>
                                            <p:tav tm="100000">
                                              <p:val>
                                                <p:strVal val="#ppt_h"/>
                                              </p:val>
                                            </p:tav>
                                          </p:tavLst>
                                        </p:anim>
                                        <p:animEffect transition="in" filter="fade">
                                          <p:cBhvr>
                                            <p:cTn id="26" dur="500"/>
                                            <p:tgtEl>
                                              <p:spTgt spid="36"/>
                                            </p:tgtEl>
                                          </p:cBhvr>
                                        </p:animEffect>
                                      </p:childTnLst>
                                    </p:cTn>
                                  </p:par>
                                  <p:par>
                                    <p:cTn id="27" presetID="2" presetClass="entr" presetSubtype="2" fill="hold" grpId="0" nodeType="withEffect" p14:presetBounceEnd="44000">
                                      <p:stCondLst>
                                        <p:cond delay="0"/>
                                      </p:stCondLst>
                                      <p:childTnLst>
                                        <p:set>
                                          <p:cBhvr>
                                            <p:cTn id="28" dur="1" fill="hold">
                                              <p:stCondLst>
                                                <p:cond delay="0"/>
                                              </p:stCondLst>
                                            </p:cTn>
                                            <p:tgtEl>
                                              <p:spTgt spid="49"/>
                                            </p:tgtEl>
                                            <p:attrNameLst>
                                              <p:attrName>style.visibility</p:attrName>
                                            </p:attrNameLst>
                                          </p:cBhvr>
                                          <p:to>
                                            <p:strVal val="visible"/>
                                          </p:to>
                                        </p:set>
                                        <p:anim calcmode="lin" valueType="num" p14:bounceEnd="44000">
                                          <p:cBhvr additive="base">
                                            <p:cTn id="29" dur="1000" fill="hold"/>
                                            <p:tgtEl>
                                              <p:spTgt spid="49"/>
                                            </p:tgtEl>
                                            <p:attrNameLst>
                                              <p:attrName>ppt_x</p:attrName>
                                            </p:attrNameLst>
                                          </p:cBhvr>
                                          <p:tavLst>
                                            <p:tav tm="0">
                                              <p:val>
                                                <p:strVal val="1+#ppt_w/2"/>
                                              </p:val>
                                            </p:tav>
                                            <p:tav tm="100000">
                                              <p:val>
                                                <p:strVal val="#ppt_x"/>
                                              </p:val>
                                            </p:tav>
                                          </p:tavLst>
                                        </p:anim>
                                        <p:anim calcmode="lin" valueType="num" p14:bounceEnd="44000">
                                          <p:cBhvr additive="base">
                                            <p:cTn id="30" dur="1000" fill="hold"/>
                                            <p:tgtEl>
                                              <p:spTgt spid="49"/>
                                            </p:tgtEl>
                                            <p:attrNameLst>
                                              <p:attrName>ppt_y</p:attrName>
                                            </p:attrNameLst>
                                          </p:cBhvr>
                                          <p:tavLst>
                                            <p:tav tm="0">
                                              <p:val>
                                                <p:strVal val="#ppt_y"/>
                                              </p:val>
                                            </p:tav>
                                            <p:tav tm="100000">
                                              <p:val>
                                                <p:strVal val="#ppt_y"/>
                                              </p:val>
                                            </p:tav>
                                          </p:tavLst>
                                        </p:anim>
                                      </p:childTnLst>
                                    </p:cTn>
                                  </p:par>
                                </p:childTnLst>
                              </p:cTn>
                            </p:par>
                            <p:par>
                              <p:cTn id="31" fill="hold">
                                <p:stCondLst>
                                  <p:cond delay="4500"/>
                                </p:stCondLst>
                                <p:childTnLst>
                                  <p:par>
                                    <p:cTn id="32" presetID="53" presetClass="entr" presetSubtype="16" fill="hold" nodeType="afterEffect">
                                      <p:stCondLst>
                                        <p:cond delay="0"/>
                                      </p:stCondLst>
                                      <p:childTnLst>
                                        <p:set>
                                          <p:cBhvr>
                                            <p:cTn id="33" dur="1" fill="hold">
                                              <p:stCondLst>
                                                <p:cond delay="0"/>
                                              </p:stCondLst>
                                            </p:cTn>
                                            <p:tgtEl>
                                              <p:spTgt spid="29"/>
                                            </p:tgtEl>
                                            <p:attrNameLst>
                                              <p:attrName>style.visibility</p:attrName>
                                            </p:attrNameLst>
                                          </p:cBhvr>
                                          <p:to>
                                            <p:strVal val="visible"/>
                                          </p:to>
                                        </p:set>
                                        <p:anim calcmode="lin" valueType="num">
                                          <p:cBhvr>
                                            <p:cTn id="34" dur="500" fill="hold"/>
                                            <p:tgtEl>
                                              <p:spTgt spid="29"/>
                                            </p:tgtEl>
                                            <p:attrNameLst>
                                              <p:attrName>ppt_w</p:attrName>
                                            </p:attrNameLst>
                                          </p:cBhvr>
                                          <p:tavLst>
                                            <p:tav tm="0">
                                              <p:val>
                                                <p:fltVal val="0"/>
                                              </p:val>
                                            </p:tav>
                                            <p:tav tm="100000">
                                              <p:val>
                                                <p:strVal val="#ppt_w"/>
                                              </p:val>
                                            </p:tav>
                                          </p:tavLst>
                                        </p:anim>
                                        <p:anim calcmode="lin" valueType="num">
                                          <p:cBhvr>
                                            <p:cTn id="35" dur="500" fill="hold"/>
                                            <p:tgtEl>
                                              <p:spTgt spid="29"/>
                                            </p:tgtEl>
                                            <p:attrNameLst>
                                              <p:attrName>ppt_h</p:attrName>
                                            </p:attrNameLst>
                                          </p:cBhvr>
                                          <p:tavLst>
                                            <p:tav tm="0">
                                              <p:val>
                                                <p:fltVal val="0"/>
                                              </p:val>
                                            </p:tav>
                                            <p:tav tm="100000">
                                              <p:val>
                                                <p:strVal val="#ppt_h"/>
                                              </p:val>
                                            </p:tav>
                                          </p:tavLst>
                                        </p:anim>
                                        <p:animEffect transition="in" filter="fade">
                                          <p:cBhvr>
                                            <p:cTn id="36" dur="500"/>
                                            <p:tgtEl>
                                              <p:spTgt spid="29"/>
                                            </p:tgtEl>
                                          </p:cBhvr>
                                        </p:animEffect>
                                      </p:childTnLst>
                                    </p:cTn>
                                  </p:par>
                                  <p:par>
                                    <p:cTn id="37" presetID="2" presetClass="entr" presetSubtype="2" fill="hold" grpId="0" nodeType="withEffect" p14:presetBounceEnd="44000">
                                      <p:stCondLst>
                                        <p:cond delay="0"/>
                                      </p:stCondLst>
                                      <p:childTnLst>
                                        <p:set>
                                          <p:cBhvr>
                                            <p:cTn id="38" dur="1" fill="hold">
                                              <p:stCondLst>
                                                <p:cond delay="0"/>
                                              </p:stCondLst>
                                            </p:cTn>
                                            <p:tgtEl>
                                              <p:spTgt spid="50"/>
                                            </p:tgtEl>
                                            <p:attrNameLst>
                                              <p:attrName>style.visibility</p:attrName>
                                            </p:attrNameLst>
                                          </p:cBhvr>
                                          <p:to>
                                            <p:strVal val="visible"/>
                                          </p:to>
                                        </p:set>
                                        <p:anim calcmode="lin" valueType="num" p14:bounceEnd="44000">
                                          <p:cBhvr additive="base">
                                            <p:cTn id="39" dur="1000" fill="hold"/>
                                            <p:tgtEl>
                                              <p:spTgt spid="50"/>
                                            </p:tgtEl>
                                            <p:attrNameLst>
                                              <p:attrName>ppt_x</p:attrName>
                                            </p:attrNameLst>
                                          </p:cBhvr>
                                          <p:tavLst>
                                            <p:tav tm="0">
                                              <p:val>
                                                <p:strVal val="1+#ppt_w/2"/>
                                              </p:val>
                                            </p:tav>
                                            <p:tav tm="100000">
                                              <p:val>
                                                <p:strVal val="#ppt_x"/>
                                              </p:val>
                                            </p:tav>
                                          </p:tavLst>
                                        </p:anim>
                                        <p:anim calcmode="lin" valueType="num" p14:bounceEnd="44000">
                                          <p:cBhvr additive="base">
                                            <p:cTn id="40" dur="1000" fill="hold"/>
                                            <p:tgtEl>
                                              <p:spTgt spid="50"/>
                                            </p:tgtEl>
                                            <p:attrNameLst>
                                              <p:attrName>ppt_y</p:attrName>
                                            </p:attrNameLst>
                                          </p:cBhvr>
                                          <p:tavLst>
                                            <p:tav tm="0">
                                              <p:val>
                                                <p:strVal val="#ppt_y"/>
                                              </p:val>
                                            </p:tav>
                                            <p:tav tm="100000">
                                              <p:val>
                                                <p:strVal val="#ppt_y"/>
                                              </p:val>
                                            </p:tav>
                                          </p:tavLst>
                                        </p:anim>
                                      </p:childTnLst>
                                    </p:cTn>
                                  </p:par>
                                </p:childTnLst>
                              </p:cTn>
                            </p:par>
                            <p:par>
                              <p:cTn id="41" fill="hold">
                                <p:stCondLst>
                                  <p:cond delay="5500"/>
                                </p:stCondLst>
                                <p:childTnLst>
                                  <p:par>
                                    <p:cTn id="42" presetID="53" presetClass="entr" presetSubtype="16" fill="hold" nodeType="afterEffect">
                                      <p:stCondLst>
                                        <p:cond delay="0"/>
                                      </p:stCondLst>
                                      <p:childTnLst>
                                        <p:set>
                                          <p:cBhvr>
                                            <p:cTn id="43" dur="1" fill="hold">
                                              <p:stCondLst>
                                                <p:cond delay="0"/>
                                              </p:stCondLst>
                                            </p:cTn>
                                            <p:tgtEl>
                                              <p:spTgt spid="40"/>
                                            </p:tgtEl>
                                            <p:attrNameLst>
                                              <p:attrName>style.visibility</p:attrName>
                                            </p:attrNameLst>
                                          </p:cBhvr>
                                          <p:to>
                                            <p:strVal val="visible"/>
                                          </p:to>
                                        </p:set>
                                        <p:anim calcmode="lin" valueType="num">
                                          <p:cBhvr>
                                            <p:cTn id="44" dur="500" fill="hold"/>
                                            <p:tgtEl>
                                              <p:spTgt spid="40"/>
                                            </p:tgtEl>
                                            <p:attrNameLst>
                                              <p:attrName>ppt_w</p:attrName>
                                            </p:attrNameLst>
                                          </p:cBhvr>
                                          <p:tavLst>
                                            <p:tav tm="0">
                                              <p:val>
                                                <p:fltVal val="0"/>
                                              </p:val>
                                            </p:tav>
                                            <p:tav tm="100000">
                                              <p:val>
                                                <p:strVal val="#ppt_w"/>
                                              </p:val>
                                            </p:tav>
                                          </p:tavLst>
                                        </p:anim>
                                        <p:anim calcmode="lin" valueType="num">
                                          <p:cBhvr>
                                            <p:cTn id="45" dur="500" fill="hold"/>
                                            <p:tgtEl>
                                              <p:spTgt spid="40"/>
                                            </p:tgtEl>
                                            <p:attrNameLst>
                                              <p:attrName>ppt_h</p:attrName>
                                            </p:attrNameLst>
                                          </p:cBhvr>
                                          <p:tavLst>
                                            <p:tav tm="0">
                                              <p:val>
                                                <p:fltVal val="0"/>
                                              </p:val>
                                            </p:tav>
                                            <p:tav tm="100000">
                                              <p:val>
                                                <p:strVal val="#ppt_h"/>
                                              </p:val>
                                            </p:tav>
                                          </p:tavLst>
                                        </p:anim>
                                        <p:animEffect transition="in" filter="fade">
                                          <p:cBhvr>
                                            <p:cTn id="46" dur="500"/>
                                            <p:tgtEl>
                                              <p:spTgt spid="40"/>
                                            </p:tgtEl>
                                          </p:cBhvr>
                                        </p:animEffect>
                                      </p:childTnLst>
                                    </p:cTn>
                                  </p:par>
                                  <p:par>
                                    <p:cTn id="47" presetID="2" presetClass="entr" presetSubtype="2" fill="hold" grpId="0" nodeType="withEffect" p14:presetBounceEnd="44000">
                                      <p:stCondLst>
                                        <p:cond delay="0"/>
                                      </p:stCondLst>
                                      <p:childTnLst>
                                        <p:set>
                                          <p:cBhvr>
                                            <p:cTn id="48" dur="1" fill="hold">
                                              <p:stCondLst>
                                                <p:cond delay="0"/>
                                              </p:stCondLst>
                                            </p:cTn>
                                            <p:tgtEl>
                                              <p:spTgt spid="51"/>
                                            </p:tgtEl>
                                            <p:attrNameLst>
                                              <p:attrName>style.visibility</p:attrName>
                                            </p:attrNameLst>
                                          </p:cBhvr>
                                          <p:to>
                                            <p:strVal val="visible"/>
                                          </p:to>
                                        </p:set>
                                        <p:anim calcmode="lin" valueType="num" p14:bounceEnd="44000">
                                          <p:cBhvr additive="base">
                                            <p:cTn id="49" dur="1000" fill="hold"/>
                                            <p:tgtEl>
                                              <p:spTgt spid="51"/>
                                            </p:tgtEl>
                                            <p:attrNameLst>
                                              <p:attrName>ppt_x</p:attrName>
                                            </p:attrNameLst>
                                          </p:cBhvr>
                                          <p:tavLst>
                                            <p:tav tm="0">
                                              <p:val>
                                                <p:strVal val="1+#ppt_w/2"/>
                                              </p:val>
                                            </p:tav>
                                            <p:tav tm="100000">
                                              <p:val>
                                                <p:strVal val="#ppt_x"/>
                                              </p:val>
                                            </p:tav>
                                          </p:tavLst>
                                        </p:anim>
                                        <p:anim calcmode="lin" valueType="num" p14:bounceEnd="44000">
                                          <p:cBhvr additive="base">
                                            <p:cTn id="50" dur="1000" fill="hold"/>
                                            <p:tgtEl>
                                              <p:spTgt spid="51"/>
                                            </p:tgtEl>
                                            <p:attrNameLst>
                                              <p:attrName>ppt_y</p:attrName>
                                            </p:attrNameLst>
                                          </p:cBhvr>
                                          <p:tavLst>
                                            <p:tav tm="0">
                                              <p:val>
                                                <p:strVal val="#ppt_y"/>
                                              </p:val>
                                            </p:tav>
                                            <p:tav tm="100000">
                                              <p:val>
                                                <p:strVal val="#ppt_y"/>
                                              </p:val>
                                            </p:tav>
                                          </p:tavLst>
                                        </p:anim>
                                      </p:childTnLst>
                                    </p:cTn>
                                  </p:par>
                                </p:childTnLst>
                              </p:cTn>
                            </p:par>
                            <p:par>
                              <p:cTn id="51" fill="hold">
                                <p:stCondLst>
                                  <p:cond delay="6500"/>
                                </p:stCondLst>
                                <p:childTnLst>
                                  <p:par>
                                    <p:cTn id="52" presetID="53" presetClass="entr" presetSubtype="16" fill="hold" nodeType="afterEffect">
                                      <p:stCondLst>
                                        <p:cond delay="0"/>
                                      </p:stCondLst>
                                      <p:childTnLst>
                                        <p:set>
                                          <p:cBhvr>
                                            <p:cTn id="53" dur="1" fill="hold">
                                              <p:stCondLst>
                                                <p:cond delay="0"/>
                                              </p:stCondLst>
                                            </p:cTn>
                                            <p:tgtEl>
                                              <p:spTgt spid="19"/>
                                            </p:tgtEl>
                                            <p:attrNameLst>
                                              <p:attrName>style.visibility</p:attrName>
                                            </p:attrNameLst>
                                          </p:cBhvr>
                                          <p:to>
                                            <p:strVal val="visible"/>
                                          </p:to>
                                        </p:set>
                                        <p:anim calcmode="lin" valueType="num">
                                          <p:cBhvr>
                                            <p:cTn id="54" dur="500" fill="hold"/>
                                            <p:tgtEl>
                                              <p:spTgt spid="19"/>
                                            </p:tgtEl>
                                            <p:attrNameLst>
                                              <p:attrName>ppt_w</p:attrName>
                                            </p:attrNameLst>
                                          </p:cBhvr>
                                          <p:tavLst>
                                            <p:tav tm="0">
                                              <p:val>
                                                <p:fltVal val="0"/>
                                              </p:val>
                                            </p:tav>
                                            <p:tav tm="100000">
                                              <p:val>
                                                <p:strVal val="#ppt_w"/>
                                              </p:val>
                                            </p:tav>
                                          </p:tavLst>
                                        </p:anim>
                                        <p:anim calcmode="lin" valueType="num">
                                          <p:cBhvr>
                                            <p:cTn id="55" dur="500" fill="hold"/>
                                            <p:tgtEl>
                                              <p:spTgt spid="19"/>
                                            </p:tgtEl>
                                            <p:attrNameLst>
                                              <p:attrName>ppt_h</p:attrName>
                                            </p:attrNameLst>
                                          </p:cBhvr>
                                          <p:tavLst>
                                            <p:tav tm="0">
                                              <p:val>
                                                <p:fltVal val="0"/>
                                              </p:val>
                                            </p:tav>
                                            <p:tav tm="100000">
                                              <p:val>
                                                <p:strVal val="#ppt_h"/>
                                              </p:val>
                                            </p:tav>
                                          </p:tavLst>
                                        </p:anim>
                                        <p:animEffect transition="in" filter="fade">
                                          <p:cBhvr>
                                            <p:cTn id="56" dur="500"/>
                                            <p:tgtEl>
                                              <p:spTgt spid="19"/>
                                            </p:tgtEl>
                                          </p:cBhvr>
                                        </p:animEffect>
                                      </p:childTnLst>
                                    </p:cTn>
                                  </p:par>
                                  <p:par>
                                    <p:cTn id="57" presetID="2" presetClass="entr" presetSubtype="2" fill="hold" grpId="0" nodeType="withEffect" p14:presetBounceEnd="44000">
                                      <p:stCondLst>
                                        <p:cond delay="0"/>
                                      </p:stCondLst>
                                      <p:childTnLst>
                                        <p:set>
                                          <p:cBhvr>
                                            <p:cTn id="58" dur="1" fill="hold">
                                              <p:stCondLst>
                                                <p:cond delay="0"/>
                                              </p:stCondLst>
                                            </p:cTn>
                                            <p:tgtEl>
                                              <p:spTgt spid="52"/>
                                            </p:tgtEl>
                                            <p:attrNameLst>
                                              <p:attrName>style.visibility</p:attrName>
                                            </p:attrNameLst>
                                          </p:cBhvr>
                                          <p:to>
                                            <p:strVal val="visible"/>
                                          </p:to>
                                        </p:set>
                                        <p:anim calcmode="lin" valueType="num" p14:bounceEnd="44000">
                                          <p:cBhvr additive="base">
                                            <p:cTn id="59" dur="1000" fill="hold"/>
                                            <p:tgtEl>
                                              <p:spTgt spid="52"/>
                                            </p:tgtEl>
                                            <p:attrNameLst>
                                              <p:attrName>ppt_x</p:attrName>
                                            </p:attrNameLst>
                                          </p:cBhvr>
                                          <p:tavLst>
                                            <p:tav tm="0">
                                              <p:val>
                                                <p:strVal val="1+#ppt_w/2"/>
                                              </p:val>
                                            </p:tav>
                                            <p:tav tm="100000">
                                              <p:val>
                                                <p:strVal val="#ppt_x"/>
                                              </p:val>
                                            </p:tav>
                                          </p:tavLst>
                                        </p:anim>
                                        <p:anim calcmode="lin" valueType="num" p14:bounceEnd="44000">
                                          <p:cBhvr additive="base">
                                            <p:cTn id="60" dur="1000" fill="hold"/>
                                            <p:tgtEl>
                                              <p:spTgt spid="5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48" grpId="0"/>
          <p:bldP spid="49" grpId="0"/>
          <p:bldP spid="50" grpId="0"/>
          <p:bldP spid="51" grpId="0"/>
          <p:bldP spid="52"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par>
                                    <p:cTn id="8" presetID="22" presetClass="entr" presetSubtype="2" fill="hold" grpId="0" nodeType="withEffect">
                                      <p:stCondLst>
                                        <p:cond delay="0"/>
                                      </p:stCondLst>
                                      <p:childTnLst>
                                        <p:set>
                                          <p:cBhvr>
                                            <p:cTn id="9" dur="1" fill="hold">
                                              <p:stCondLst>
                                                <p:cond delay="0"/>
                                              </p:stCondLst>
                                            </p:cTn>
                                            <p:tgtEl>
                                              <p:spTgt spid="2"/>
                                            </p:tgtEl>
                                            <p:attrNameLst>
                                              <p:attrName>style.visibility</p:attrName>
                                            </p:attrNameLst>
                                          </p:cBhvr>
                                          <p:to>
                                            <p:strVal val="visible"/>
                                          </p:to>
                                        </p:set>
                                        <p:animEffect transition="in" filter="wipe(right)">
                                          <p:cBhvr>
                                            <p:cTn id="10" dur="2500"/>
                                            <p:tgtEl>
                                              <p:spTgt spid="2"/>
                                            </p:tgtEl>
                                          </p:cBhvr>
                                        </p:animEffect>
                                      </p:childTnLst>
                                    </p:cTn>
                                  </p:par>
                                </p:childTnLst>
                              </p:cTn>
                            </p:par>
                            <p:par>
                              <p:cTn id="11" fill="hold">
                                <p:stCondLst>
                                  <p:cond delay="2500"/>
                                </p:stCondLst>
                                <p:childTnLst>
                                  <p:par>
                                    <p:cTn id="12" presetID="53" presetClass="entr" presetSubtype="16" fill="hold" nodeType="afterEffect">
                                      <p:stCondLst>
                                        <p:cond delay="0"/>
                                      </p:stCondLst>
                                      <p:childTnLst>
                                        <p:set>
                                          <p:cBhvr>
                                            <p:cTn id="13" dur="1" fill="hold">
                                              <p:stCondLst>
                                                <p:cond delay="0"/>
                                              </p:stCondLst>
                                            </p:cTn>
                                            <p:tgtEl>
                                              <p:spTgt spid="33"/>
                                            </p:tgtEl>
                                            <p:attrNameLst>
                                              <p:attrName>style.visibility</p:attrName>
                                            </p:attrNameLst>
                                          </p:cBhvr>
                                          <p:to>
                                            <p:strVal val="visible"/>
                                          </p:to>
                                        </p:set>
                                        <p:anim calcmode="lin" valueType="num">
                                          <p:cBhvr>
                                            <p:cTn id="14" dur="500" fill="hold"/>
                                            <p:tgtEl>
                                              <p:spTgt spid="33"/>
                                            </p:tgtEl>
                                            <p:attrNameLst>
                                              <p:attrName>ppt_w</p:attrName>
                                            </p:attrNameLst>
                                          </p:cBhvr>
                                          <p:tavLst>
                                            <p:tav tm="0">
                                              <p:val>
                                                <p:fltVal val="0"/>
                                              </p:val>
                                            </p:tav>
                                            <p:tav tm="100000">
                                              <p:val>
                                                <p:strVal val="#ppt_w"/>
                                              </p:val>
                                            </p:tav>
                                          </p:tavLst>
                                        </p:anim>
                                        <p:anim calcmode="lin" valueType="num">
                                          <p:cBhvr>
                                            <p:cTn id="15" dur="500" fill="hold"/>
                                            <p:tgtEl>
                                              <p:spTgt spid="33"/>
                                            </p:tgtEl>
                                            <p:attrNameLst>
                                              <p:attrName>ppt_h</p:attrName>
                                            </p:attrNameLst>
                                          </p:cBhvr>
                                          <p:tavLst>
                                            <p:tav tm="0">
                                              <p:val>
                                                <p:fltVal val="0"/>
                                              </p:val>
                                            </p:tav>
                                            <p:tav tm="100000">
                                              <p:val>
                                                <p:strVal val="#ppt_h"/>
                                              </p:val>
                                            </p:tav>
                                          </p:tavLst>
                                        </p:anim>
                                        <p:animEffect transition="in" filter="fade">
                                          <p:cBhvr>
                                            <p:cTn id="16" dur="500"/>
                                            <p:tgtEl>
                                              <p:spTgt spid="33"/>
                                            </p:tgtEl>
                                          </p:cBhvr>
                                        </p:animEffect>
                                      </p:childTnLst>
                                    </p:cTn>
                                  </p:par>
                                  <p:par>
                                    <p:cTn id="17" presetID="2" presetClass="entr" presetSubtype="2" fill="hold" grpId="0" nodeType="withEffect">
                                      <p:stCondLst>
                                        <p:cond delay="0"/>
                                      </p:stCondLst>
                                      <p:childTnLst>
                                        <p:set>
                                          <p:cBhvr>
                                            <p:cTn id="18" dur="1" fill="hold">
                                              <p:stCondLst>
                                                <p:cond delay="0"/>
                                              </p:stCondLst>
                                            </p:cTn>
                                            <p:tgtEl>
                                              <p:spTgt spid="48"/>
                                            </p:tgtEl>
                                            <p:attrNameLst>
                                              <p:attrName>style.visibility</p:attrName>
                                            </p:attrNameLst>
                                          </p:cBhvr>
                                          <p:to>
                                            <p:strVal val="visible"/>
                                          </p:to>
                                        </p:set>
                                        <p:anim calcmode="lin" valueType="num">
                                          <p:cBhvr additive="base">
                                            <p:cTn id="19" dur="1000" fill="hold"/>
                                            <p:tgtEl>
                                              <p:spTgt spid="48"/>
                                            </p:tgtEl>
                                            <p:attrNameLst>
                                              <p:attrName>ppt_x</p:attrName>
                                            </p:attrNameLst>
                                          </p:cBhvr>
                                          <p:tavLst>
                                            <p:tav tm="0">
                                              <p:val>
                                                <p:strVal val="1+#ppt_w/2"/>
                                              </p:val>
                                            </p:tav>
                                            <p:tav tm="100000">
                                              <p:val>
                                                <p:strVal val="#ppt_x"/>
                                              </p:val>
                                            </p:tav>
                                          </p:tavLst>
                                        </p:anim>
                                        <p:anim calcmode="lin" valueType="num">
                                          <p:cBhvr additive="base">
                                            <p:cTn id="20" dur="1000" fill="hold"/>
                                            <p:tgtEl>
                                              <p:spTgt spid="48"/>
                                            </p:tgtEl>
                                            <p:attrNameLst>
                                              <p:attrName>ppt_y</p:attrName>
                                            </p:attrNameLst>
                                          </p:cBhvr>
                                          <p:tavLst>
                                            <p:tav tm="0">
                                              <p:val>
                                                <p:strVal val="#ppt_y"/>
                                              </p:val>
                                            </p:tav>
                                            <p:tav tm="100000">
                                              <p:val>
                                                <p:strVal val="#ppt_y"/>
                                              </p:val>
                                            </p:tav>
                                          </p:tavLst>
                                        </p:anim>
                                      </p:childTnLst>
                                    </p:cTn>
                                  </p:par>
                                </p:childTnLst>
                              </p:cTn>
                            </p:par>
                            <p:par>
                              <p:cTn id="21" fill="hold">
                                <p:stCondLst>
                                  <p:cond delay="3500"/>
                                </p:stCondLst>
                                <p:childTnLst>
                                  <p:par>
                                    <p:cTn id="22" presetID="53" presetClass="entr" presetSubtype="16" fill="hold" nodeType="afterEffect">
                                      <p:stCondLst>
                                        <p:cond delay="0"/>
                                      </p:stCondLst>
                                      <p:childTnLst>
                                        <p:set>
                                          <p:cBhvr>
                                            <p:cTn id="23" dur="1" fill="hold">
                                              <p:stCondLst>
                                                <p:cond delay="0"/>
                                              </p:stCondLst>
                                            </p:cTn>
                                            <p:tgtEl>
                                              <p:spTgt spid="36"/>
                                            </p:tgtEl>
                                            <p:attrNameLst>
                                              <p:attrName>style.visibility</p:attrName>
                                            </p:attrNameLst>
                                          </p:cBhvr>
                                          <p:to>
                                            <p:strVal val="visible"/>
                                          </p:to>
                                        </p:set>
                                        <p:anim calcmode="lin" valueType="num">
                                          <p:cBhvr>
                                            <p:cTn id="24" dur="500" fill="hold"/>
                                            <p:tgtEl>
                                              <p:spTgt spid="36"/>
                                            </p:tgtEl>
                                            <p:attrNameLst>
                                              <p:attrName>ppt_w</p:attrName>
                                            </p:attrNameLst>
                                          </p:cBhvr>
                                          <p:tavLst>
                                            <p:tav tm="0">
                                              <p:val>
                                                <p:fltVal val="0"/>
                                              </p:val>
                                            </p:tav>
                                            <p:tav tm="100000">
                                              <p:val>
                                                <p:strVal val="#ppt_w"/>
                                              </p:val>
                                            </p:tav>
                                          </p:tavLst>
                                        </p:anim>
                                        <p:anim calcmode="lin" valueType="num">
                                          <p:cBhvr>
                                            <p:cTn id="25" dur="500" fill="hold"/>
                                            <p:tgtEl>
                                              <p:spTgt spid="36"/>
                                            </p:tgtEl>
                                            <p:attrNameLst>
                                              <p:attrName>ppt_h</p:attrName>
                                            </p:attrNameLst>
                                          </p:cBhvr>
                                          <p:tavLst>
                                            <p:tav tm="0">
                                              <p:val>
                                                <p:fltVal val="0"/>
                                              </p:val>
                                            </p:tav>
                                            <p:tav tm="100000">
                                              <p:val>
                                                <p:strVal val="#ppt_h"/>
                                              </p:val>
                                            </p:tav>
                                          </p:tavLst>
                                        </p:anim>
                                        <p:animEffect transition="in" filter="fade">
                                          <p:cBhvr>
                                            <p:cTn id="26" dur="500"/>
                                            <p:tgtEl>
                                              <p:spTgt spid="36"/>
                                            </p:tgtEl>
                                          </p:cBhvr>
                                        </p:animEffect>
                                      </p:childTnLst>
                                    </p:cTn>
                                  </p:par>
                                  <p:par>
                                    <p:cTn id="27" presetID="2" presetClass="entr" presetSubtype="2" fill="hold" grpId="0" nodeType="withEffect">
                                      <p:stCondLst>
                                        <p:cond delay="0"/>
                                      </p:stCondLst>
                                      <p:childTnLst>
                                        <p:set>
                                          <p:cBhvr>
                                            <p:cTn id="28" dur="1" fill="hold">
                                              <p:stCondLst>
                                                <p:cond delay="0"/>
                                              </p:stCondLst>
                                            </p:cTn>
                                            <p:tgtEl>
                                              <p:spTgt spid="49"/>
                                            </p:tgtEl>
                                            <p:attrNameLst>
                                              <p:attrName>style.visibility</p:attrName>
                                            </p:attrNameLst>
                                          </p:cBhvr>
                                          <p:to>
                                            <p:strVal val="visible"/>
                                          </p:to>
                                        </p:set>
                                        <p:anim calcmode="lin" valueType="num">
                                          <p:cBhvr additive="base">
                                            <p:cTn id="29" dur="1000" fill="hold"/>
                                            <p:tgtEl>
                                              <p:spTgt spid="49"/>
                                            </p:tgtEl>
                                            <p:attrNameLst>
                                              <p:attrName>ppt_x</p:attrName>
                                            </p:attrNameLst>
                                          </p:cBhvr>
                                          <p:tavLst>
                                            <p:tav tm="0">
                                              <p:val>
                                                <p:strVal val="1+#ppt_w/2"/>
                                              </p:val>
                                            </p:tav>
                                            <p:tav tm="100000">
                                              <p:val>
                                                <p:strVal val="#ppt_x"/>
                                              </p:val>
                                            </p:tav>
                                          </p:tavLst>
                                        </p:anim>
                                        <p:anim calcmode="lin" valueType="num">
                                          <p:cBhvr additive="base">
                                            <p:cTn id="30" dur="1000" fill="hold"/>
                                            <p:tgtEl>
                                              <p:spTgt spid="49"/>
                                            </p:tgtEl>
                                            <p:attrNameLst>
                                              <p:attrName>ppt_y</p:attrName>
                                            </p:attrNameLst>
                                          </p:cBhvr>
                                          <p:tavLst>
                                            <p:tav tm="0">
                                              <p:val>
                                                <p:strVal val="#ppt_y"/>
                                              </p:val>
                                            </p:tav>
                                            <p:tav tm="100000">
                                              <p:val>
                                                <p:strVal val="#ppt_y"/>
                                              </p:val>
                                            </p:tav>
                                          </p:tavLst>
                                        </p:anim>
                                      </p:childTnLst>
                                    </p:cTn>
                                  </p:par>
                                </p:childTnLst>
                              </p:cTn>
                            </p:par>
                            <p:par>
                              <p:cTn id="31" fill="hold">
                                <p:stCondLst>
                                  <p:cond delay="4500"/>
                                </p:stCondLst>
                                <p:childTnLst>
                                  <p:par>
                                    <p:cTn id="32" presetID="53" presetClass="entr" presetSubtype="16" fill="hold" nodeType="afterEffect">
                                      <p:stCondLst>
                                        <p:cond delay="0"/>
                                      </p:stCondLst>
                                      <p:childTnLst>
                                        <p:set>
                                          <p:cBhvr>
                                            <p:cTn id="33" dur="1" fill="hold">
                                              <p:stCondLst>
                                                <p:cond delay="0"/>
                                              </p:stCondLst>
                                            </p:cTn>
                                            <p:tgtEl>
                                              <p:spTgt spid="29"/>
                                            </p:tgtEl>
                                            <p:attrNameLst>
                                              <p:attrName>style.visibility</p:attrName>
                                            </p:attrNameLst>
                                          </p:cBhvr>
                                          <p:to>
                                            <p:strVal val="visible"/>
                                          </p:to>
                                        </p:set>
                                        <p:anim calcmode="lin" valueType="num">
                                          <p:cBhvr>
                                            <p:cTn id="34" dur="500" fill="hold"/>
                                            <p:tgtEl>
                                              <p:spTgt spid="29"/>
                                            </p:tgtEl>
                                            <p:attrNameLst>
                                              <p:attrName>ppt_w</p:attrName>
                                            </p:attrNameLst>
                                          </p:cBhvr>
                                          <p:tavLst>
                                            <p:tav tm="0">
                                              <p:val>
                                                <p:fltVal val="0"/>
                                              </p:val>
                                            </p:tav>
                                            <p:tav tm="100000">
                                              <p:val>
                                                <p:strVal val="#ppt_w"/>
                                              </p:val>
                                            </p:tav>
                                          </p:tavLst>
                                        </p:anim>
                                        <p:anim calcmode="lin" valueType="num">
                                          <p:cBhvr>
                                            <p:cTn id="35" dur="500" fill="hold"/>
                                            <p:tgtEl>
                                              <p:spTgt spid="29"/>
                                            </p:tgtEl>
                                            <p:attrNameLst>
                                              <p:attrName>ppt_h</p:attrName>
                                            </p:attrNameLst>
                                          </p:cBhvr>
                                          <p:tavLst>
                                            <p:tav tm="0">
                                              <p:val>
                                                <p:fltVal val="0"/>
                                              </p:val>
                                            </p:tav>
                                            <p:tav tm="100000">
                                              <p:val>
                                                <p:strVal val="#ppt_h"/>
                                              </p:val>
                                            </p:tav>
                                          </p:tavLst>
                                        </p:anim>
                                        <p:animEffect transition="in" filter="fade">
                                          <p:cBhvr>
                                            <p:cTn id="36" dur="500"/>
                                            <p:tgtEl>
                                              <p:spTgt spid="29"/>
                                            </p:tgtEl>
                                          </p:cBhvr>
                                        </p:animEffect>
                                      </p:childTnLst>
                                    </p:cTn>
                                  </p:par>
                                  <p:par>
                                    <p:cTn id="37" presetID="2" presetClass="entr" presetSubtype="2" fill="hold" grpId="0" nodeType="withEffect">
                                      <p:stCondLst>
                                        <p:cond delay="0"/>
                                      </p:stCondLst>
                                      <p:childTnLst>
                                        <p:set>
                                          <p:cBhvr>
                                            <p:cTn id="38" dur="1" fill="hold">
                                              <p:stCondLst>
                                                <p:cond delay="0"/>
                                              </p:stCondLst>
                                            </p:cTn>
                                            <p:tgtEl>
                                              <p:spTgt spid="50"/>
                                            </p:tgtEl>
                                            <p:attrNameLst>
                                              <p:attrName>style.visibility</p:attrName>
                                            </p:attrNameLst>
                                          </p:cBhvr>
                                          <p:to>
                                            <p:strVal val="visible"/>
                                          </p:to>
                                        </p:set>
                                        <p:anim calcmode="lin" valueType="num">
                                          <p:cBhvr additive="base">
                                            <p:cTn id="39" dur="1000" fill="hold"/>
                                            <p:tgtEl>
                                              <p:spTgt spid="50"/>
                                            </p:tgtEl>
                                            <p:attrNameLst>
                                              <p:attrName>ppt_x</p:attrName>
                                            </p:attrNameLst>
                                          </p:cBhvr>
                                          <p:tavLst>
                                            <p:tav tm="0">
                                              <p:val>
                                                <p:strVal val="1+#ppt_w/2"/>
                                              </p:val>
                                            </p:tav>
                                            <p:tav tm="100000">
                                              <p:val>
                                                <p:strVal val="#ppt_x"/>
                                              </p:val>
                                            </p:tav>
                                          </p:tavLst>
                                        </p:anim>
                                        <p:anim calcmode="lin" valueType="num">
                                          <p:cBhvr additive="base">
                                            <p:cTn id="40" dur="1000" fill="hold"/>
                                            <p:tgtEl>
                                              <p:spTgt spid="50"/>
                                            </p:tgtEl>
                                            <p:attrNameLst>
                                              <p:attrName>ppt_y</p:attrName>
                                            </p:attrNameLst>
                                          </p:cBhvr>
                                          <p:tavLst>
                                            <p:tav tm="0">
                                              <p:val>
                                                <p:strVal val="#ppt_y"/>
                                              </p:val>
                                            </p:tav>
                                            <p:tav tm="100000">
                                              <p:val>
                                                <p:strVal val="#ppt_y"/>
                                              </p:val>
                                            </p:tav>
                                          </p:tavLst>
                                        </p:anim>
                                      </p:childTnLst>
                                    </p:cTn>
                                  </p:par>
                                </p:childTnLst>
                              </p:cTn>
                            </p:par>
                            <p:par>
                              <p:cTn id="41" fill="hold">
                                <p:stCondLst>
                                  <p:cond delay="5500"/>
                                </p:stCondLst>
                                <p:childTnLst>
                                  <p:par>
                                    <p:cTn id="42" presetID="53" presetClass="entr" presetSubtype="16" fill="hold" nodeType="afterEffect">
                                      <p:stCondLst>
                                        <p:cond delay="0"/>
                                      </p:stCondLst>
                                      <p:childTnLst>
                                        <p:set>
                                          <p:cBhvr>
                                            <p:cTn id="43" dur="1" fill="hold">
                                              <p:stCondLst>
                                                <p:cond delay="0"/>
                                              </p:stCondLst>
                                            </p:cTn>
                                            <p:tgtEl>
                                              <p:spTgt spid="40"/>
                                            </p:tgtEl>
                                            <p:attrNameLst>
                                              <p:attrName>style.visibility</p:attrName>
                                            </p:attrNameLst>
                                          </p:cBhvr>
                                          <p:to>
                                            <p:strVal val="visible"/>
                                          </p:to>
                                        </p:set>
                                        <p:anim calcmode="lin" valueType="num">
                                          <p:cBhvr>
                                            <p:cTn id="44" dur="500" fill="hold"/>
                                            <p:tgtEl>
                                              <p:spTgt spid="40"/>
                                            </p:tgtEl>
                                            <p:attrNameLst>
                                              <p:attrName>ppt_w</p:attrName>
                                            </p:attrNameLst>
                                          </p:cBhvr>
                                          <p:tavLst>
                                            <p:tav tm="0">
                                              <p:val>
                                                <p:fltVal val="0"/>
                                              </p:val>
                                            </p:tav>
                                            <p:tav tm="100000">
                                              <p:val>
                                                <p:strVal val="#ppt_w"/>
                                              </p:val>
                                            </p:tav>
                                          </p:tavLst>
                                        </p:anim>
                                        <p:anim calcmode="lin" valueType="num">
                                          <p:cBhvr>
                                            <p:cTn id="45" dur="500" fill="hold"/>
                                            <p:tgtEl>
                                              <p:spTgt spid="40"/>
                                            </p:tgtEl>
                                            <p:attrNameLst>
                                              <p:attrName>ppt_h</p:attrName>
                                            </p:attrNameLst>
                                          </p:cBhvr>
                                          <p:tavLst>
                                            <p:tav tm="0">
                                              <p:val>
                                                <p:fltVal val="0"/>
                                              </p:val>
                                            </p:tav>
                                            <p:tav tm="100000">
                                              <p:val>
                                                <p:strVal val="#ppt_h"/>
                                              </p:val>
                                            </p:tav>
                                          </p:tavLst>
                                        </p:anim>
                                        <p:animEffect transition="in" filter="fade">
                                          <p:cBhvr>
                                            <p:cTn id="46" dur="500"/>
                                            <p:tgtEl>
                                              <p:spTgt spid="40"/>
                                            </p:tgtEl>
                                          </p:cBhvr>
                                        </p:animEffect>
                                      </p:childTnLst>
                                    </p:cTn>
                                  </p:par>
                                  <p:par>
                                    <p:cTn id="47" presetID="2" presetClass="entr" presetSubtype="2" fill="hold" grpId="0" nodeType="withEffect">
                                      <p:stCondLst>
                                        <p:cond delay="0"/>
                                      </p:stCondLst>
                                      <p:childTnLst>
                                        <p:set>
                                          <p:cBhvr>
                                            <p:cTn id="48" dur="1" fill="hold">
                                              <p:stCondLst>
                                                <p:cond delay="0"/>
                                              </p:stCondLst>
                                            </p:cTn>
                                            <p:tgtEl>
                                              <p:spTgt spid="51"/>
                                            </p:tgtEl>
                                            <p:attrNameLst>
                                              <p:attrName>style.visibility</p:attrName>
                                            </p:attrNameLst>
                                          </p:cBhvr>
                                          <p:to>
                                            <p:strVal val="visible"/>
                                          </p:to>
                                        </p:set>
                                        <p:anim calcmode="lin" valueType="num">
                                          <p:cBhvr additive="base">
                                            <p:cTn id="49" dur="1000" fill="hold"/>
                                            <p:tgtEl>
                                              <p:spTgt spid="51"/>
                                            </p:tgtEl>
                                            <p:attrNameLst>
                                              <p:attrName>ppt_x</p:attrName>
                                            </p:attrNameLst>
                                          </p:cBhvr>
                                          <p:tavLst>
                                            <p:tav tm="0">
                                              <p:val>
                                                <p:strVal val="1+#ppt_w/2"/>
                                              </p:val>
                                            </p:tav>
                                            <p:tav tm="100000">
                                              <p:val>
                                                <p:strVal val="#ppt_x"/>
                                              </p:val>
                                            </p:tav>
                                          </p:tavLst>
                                        </p:anim>
                                        <p:anim calcmode="lin" valueType="num">
                                          <p:cBhvr additive="base">
                                            <p:cTn id="50" dur="1000" fill="hold"/>
                                            <p:tgtEl>
                                              <p:spTgt spid="51"/>
                                            </p:tgtEl>
                                            <p:attrNameLst>
                                              <p:attrName>ppt_y</p:attrName>
                                            </p:attrNameLst>
                                          </p:cBhvr>
                                          <p:tavLst>
                                            <p:tav tm="0">
                                              <p:val>
                                                <p:strVal val="#ppt_y"/>
                                              </p:val>
                                            </p:tav>
                                            <p:tav tm="100000">
                                              <p:val>
                                                <p:strVal val="#ppt_y"/>
                                              </p:val>
                                            </p:tav>
                                          </p:tavLst>
                                        </p:anim>
                                      </p:childTnLst>
                                    </p:cTn>
                                  </p:par>
                                </p:childTnLst>
                              </p:cTn>
                            </p:par>
                            <p:par>
                              <p:cTn id="51" fill="hold">
                                <p:stCondLst>
                                  <p:cond delay="6500"/>
                                </p:stCondLst>
                                <p:childTnLst>
                                  <p:par>
                                    <p:cTn id="52" presetID="53" presetClass="entr" presetSubtype="16" fill="hold" nodeType="afterEffect">
                                      <p:stCondLst>
                                        <p:cond delay="0"/>
                                      </p:stCondLst>
                                      <p:childTnLst>
                                        <p:set>
                                          <p:cBhvr>
                                            <p:cTn id="53" dur="1" fill="hold">
                                              <p:stCondLst>
                                                <p:cond delay="0"/>
                                              </p:stCondLst>
                                            </p:cTn>
                                            <p:tgtEl>
                                              <p:spTgt spid="19"/>
                                            </p:tgtEl>
                                            <p:attrNameLst>
                                              <p:attrName>style.visibility</p:attrName>
                                            </p:attrNameLst>
                                          </p:cBhvr>
                                          <p:to>
                                            <p:strVal val="visible"/>
                                          </p:to>
                                        </p:set>
                                        <p:anim calcmode="lin" valueType="num">
                                          <p:cBhvr>
                                            <p:cTn id="54" dur="500" fill="hold"/>
                                            <p:tgtEl>
                                              <p:spTgt spid="19"/>
                                            </p:tgtEl>
                                            <p:attrNameLst>
                                              <p:attrName>ppt_w</p:attrName>
                                            </p:attrNameLst>
                                          </p:cBhvr>
                                          <p:tavLst>
                                            <p:tav tm="0">
                                              <p:val>
                                                <p:fltVal val="0"/>
                                              </p:val>
                                            </p:tav>
                                            <p:tav tm="100000">
                                              <p:val>
                                                <p:strVal val="#ppt_w"/>
                                              </p:val>
                                            </p:tav>
                                          </p:tavLst>
                                        </p:anim>
                                        <p:anim calcmode="lin" valueType="num">
                                          <p:cBhvr>
                                            <p:cTn id="55" dur="500" fill="hold"/>
                                            <p:tgtEl>
                                              <p:spTgt spid="19"/>
                                            </p:tgtEl>
                                            <p:attrNameLst>
                                              <p:attrName>ppt_h</p:attrName>
                                            </p:attrNameLst>
                                          </p:cBhvr>
                                          <p:tavLst>
                                            <p:tav tm="0">
                                              <p:val>
                                                <p:fltVal val="0"/>
                                              </p:val>
                                            </p:tav>
                                            <p:tav tm="100000">
                                              <p:val>
                                                <p:strVal val="#ppt_h"/>
                                              </p:val>
                                            </p:tav>
                                          </p:tavLst>
                                        </p:anim>
                                        <p:animEffect transition="in" filter="fade">
                                          <p:cBhvr>
                                            <p:cTn id="56" dur="500"/>
                                            <p:tgtEl>
                                              <p:spTgt spid="19"/>
                                            </p:tgtEl>
                                          </p:cBhvr>
                                        </p:animEffect>
                                      </p:childTnLst>
                                    </p:cTn>
                                  </p:par>
                                  <p:par>
                                    <p:cTn id="57" presetID="2" presetClass="entr" presetSubtype="2" fill="hold" grpId="0" nodeType="withEffect">
                                      <p:stCondLst>
                                        <p:cond delay="0"/>
                                      </p:stCondLst>
                                      <p:childTnLst>
                                        <p:set>
                                          <p:cBhvr>
                                            <p:cTn id="58" dur="1" fill="hold">
                                              <p:stCondLst>
                                                <p:cond delay="0"/>
                                              </p:stCondLst>
                                            </p:cTn>
                                            <p:tgtEl>
                                              <p:spTgt spid="52"/>
                                            </p:tgtEl>
                                            <p:attrNameLst>
                                              <p:attrName>style.visibility</p:attrName>
                                            </p:attrNameLst>
                                          </p:cBhvr>
                                          <p:to>
                                            <p:strVal val="visible"/>
                                          </p:to>
                                        </p:set>
                                        <p:anim calcmode="lin" valueType="num">
                                          <p:cBhvr additive="base">
                                            <p:cTn id="59" dur="1000" fill="hold"/>
                                            <p:tgtEl>
                                              <p:spTgt spid="52"/>
                                            </p:tgtEl>
                                            <p:attrNameLst>
                                              <p:attrName>ppt_x</p:attrName>
                                            </p:attrNameLst>
                                          </p:cBhvr>
                                          <p:tavLst>
                                            <p:tav tm="0">
                                              <p:val>
                                                <p:strVal val="1+#ppt_w/2"/>
                                              </p:val>
                                            </p:tav>
                                            <p:tav tm="100000">
                                              <p:val>
                                                <p:strVal val="#ppt_x"/>
                                              </p:val>
                                            </p:tav>
                                          </p:tavLst>
                                        </p:anim>
                                        <p:anim calcmode="lin" valueType="num">
                                          <p:cBhvr additive="base">
                                            <p:cTn id="60" dur="1000" fill="hold"/>
                                            <p:tgtEl>
                                              <p:spTgt spid="5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48" grpId="0"/>
          <p:bldP spid="49" grpId="0"/>
          <p:bldP spid="50" grpId="0"/>
          <p:bldP spid="51" grpId="0"/>
          <p:bldP spid="52" grpId="0"/>
        </p:bldLst>
      </p:timing>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MH_Other_1"/>
          <p:cNvSpPr>
            <a:spLocks noChangeArrowheads="1"/>
          </p:cNvSpPr>
          <p:nvPr/>
        </p:nvSpPr>
        <p:spPr bwMode="auto">
          <a:xfrm>
            <a:off x="2823527" y="2799661"/>
            <a:ext cx="2409561" cy="2411147"/>
          </a:xfrm>
          <a:prstGeom prst="ellipse">
            <a:avLst/>
          </a:prstGeom>
          <a:noFill/>
          <a:ln w="6350">
            <a:solidFill>
              <a:schemeClr val="bg1">
                <a:lumMod val="65000"/>
              </a:schemeClr>
            </a:solidFill>
            <a:round/>
            <a:headEnd/>
            <a:tailEnd/>
          </a:ln>
          <a:extLst>
            <a:ext uri="{909E8E84-426E-40DD-AFC4-6F175D3DCCD1}">
              <a14:hiddenFill xmlns:a14="http://schemas.microsoft.com/office/drawing/2010/main">
                <a:solidFill>
                  <a:srgbClr val="FFFFFF"/>
                </a:solidFill>
              </a14:hiddenFill>
            </a:ext>
          </a:extLst>
        </p:spPr>
        <p:txBody>
          <a:bodyPr lIns="90160" tIns="46985" rIns="90160" bIns="46985"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latinLnBrk="1" hangingPunct="1">
              <a:lnSpc>
                <a:spcPct val="120000"/>
              </a:lnSpc>
            </a:pPr>
            <a:endParaRPr lang="en-US" altLang="zh-CN" sz="1327">
              <a:solidFill>
                <a:srgbClr val="FFFFFF"/>
              </a:solidFill>
              <a:latin typeface="+mn-lt"/>
              <a:ea typeface="+mn-ea"/>
              <a:cs typeface="+mn-ea"/>
              <a:sym typeface="+mn-lt"/>
            </a:endParaRPr>
          </a:p>
        </p:txBody>
      </p:sp>
      <p:sp>
        <p:nvSpPr>
          <p:cNvPr id="32771" name="MH_Title_1"/>
          <p:cNvSpPr>
            <a:spLocks noChangeArrowheads="1"/>
          </p:cNvSpPr>
          <p:nvPr/>
        </p:nvSpPr>
        <p:spPr bwMode="auto">
          <a:xfrm>
            <a:off x="4671173" y="3545703"/>
            <a:ext cx="1033351" cy="1031762"/>
          </a:xfrm>
          <a:prstGeom prst="ellipse">
            <a:avLst/>
          </a:prstGeom>
          <a:solidFill>
            <a:srgbClr val="E33A58"/>
          </a:solidFill>
          <a:ln w="38100">
            <a:noFill/>
            <a:round/>
            <a:headEnd/>
            <a:tailEnd/>
          </a:ln>
        </p:spPr>
        <p:txBody>
          <a:bodyPr lIns="0" tIns="0" rIns="0" bIns="0"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latinLnBrk="1" hangingPunct="1">
              <a:lnSpc>
                <a:spcPct val="120000"/>
              </a:lnSpc>
            </a:pPr>
            <a:r>
              <a:rPr lang="zh-CN" altLang="en-US" sz="1896" dirty="0">
                <a:solidFill>
                  <a:srgbClr val="FFFFFF"/>
                </a:solidFill>
                <a:latin typeface="+mn-lt"/>
                <a:ea typeface="+mn-ea"/>
                <a:cs typeface="+mn-ea"/>
                <a:sym typeface="+mn-lt"/>
              </a:rPr>
              <a:t>标题</a:t>
            </a:r>
          </a:p>
        </p:txBody>
      </p:sp>
      <p:sp>
        <p:nvSpPr>
          <p:cNvPr id="32772" name="MH_SubTitle_3"/>
          <p:cNvSpPr>
            <a:spLocks noChangeArrowheads="1"/>
          </p:cNvSpPr>
          <p:nvPr/>
        </p:nvSpPr>
        <p:spPr bwMode="auto">
          <a:xfrm>
            <a:off x="2501299" y="3724278"/>
            <a:ext cx="674613" cy="674614"/>
          </a:xfrm>
          <a:prstGeom prst="ellipse">
            <a:avLst/>
          </a:prstGeom>
          <a:solidFill>
            <a:srgbClr val="2CA8B5"/>
          </a:solidFill>
          <a:ln w="25400">
            <a:noFill/>
            <a:round/>
            <a:headEnd/>
            <a:tailEnd/>
          </a:ln>
        </p:spPr>
        <p:txBody>
          <a:bodyPr lIns="0" tIns="0" rIns="0" bIns="0"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latinLnBrk="1" hangingPunct="1">
              <a:lnSpc>
                <a:spcPct val="120000"/>
              </a:lnSpc>
            </a:pPr>
            <a:r>
              <a:rPr lang="zh-CN" altLang="en-US" sz="1707" dirty="0">
                <a:solidFill>
                  <a:srgbClr val="FFFFFF"/>
                </a:solidFill>
                <a:latin typeface="+mn-lt"/>
                <a:ea typeface="+mn-ea"/>
                <a:cs typeface="+mn-ea"/>
                <a:sym typeface="+mn-lt"/>
              </a:rPr>
              <a:t>标题</a:t>
            </a:r>
          </a:p>
        </p:txBody>
      </p:sp>
      <p:sp>
        <p:nvSpPr>
          <p:cNvPr id="32773" name="MH_SubTitle_1"/>
          <p:cNvSpPr>
            <a:spLocks noChangeArrowheads="1"/>
          </p:cNvSpPr>
          <p:nvPr/>
        </p:nvSpPr>
        <p:spPr bwMode="auto">
          <a:xfrm>
            <a:off x="3691795" y="2463148"/>
            <a:ext cx="673026" cy="674613"/>
          </a:xfrm>
          <a:prstGeom prst="ellipse">
            <a:avLst/>
          </a:prstGeom>
          <a:solidFill>
            <a:srgbClr val="2CA8B5"/>
          </a:solidFill>
          <a:ln w="25400">
            <a:noFill/>
            <a:round/>
            <a:headEnd/>
            <a:tailEnd/>
          </a:ln>
        </p:spPr>
        <p:txBody>
          <a:bodyPr lIns="0" tIns="0" rIns="0" bIns="0"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latinLnBrk="1" hangingPunct="1">
              <a:lnSpc>
                <a:spcPct val="120000"/>
              </a:lnSpc>
            </a:pPr>
            <a:r>
              <a:rPr lang="zh-CN" altLang="en-US" sz="1707" dirty="0">
                <a:solidFill>
                  <a:srgbClr val="FFFFFF"/>
                </a:solidFill>
                <a:latin typeface="+mn-lt"/>
                <a:ea typeface="+mn-ea"/>
                <a:cs typeface="+mn-ea"/>
                <a:sym typeface="+mn-lt"/>
              </a:rPr>
              <a:t>标题</a:t>
            </a:r>
          </a:p>
        </p:txBody>
      </p:sp>
      <p:sp>
        <p:nvSpPr>
          <p:cNvPr id="32774" name="MH_SubTitle_5"/>
          <p:cNvSpPr>
            <a:spLocks noChangeArrowheads="1"/>
          </p:cNvSpPr>
          <p:nvPr/>
        </p:nvSpPr>
        <p:spPr bwMode="auto">
          <a:xfrm>
            <a:off x="3587029" y="4769531"/>
            <a:ext cx="674613" cy="674614"/>
          </a:xfrm>
          <a:prstGeom prst="ellipse">
            <a:avLst/>
          </a:prstGeom>
          <a:solidFill>
            <a:srgbClr val="2CA8B5"/>
          </a:solidFill>
          <a:ln w="25400">
            <a:noFill/>
            <a:round/>
            <a:headEnd/>
            <a:tailEnd/>
          </a:ln>
        </p:spPr>
        <p:txBody>
          <a:bodyPr lIns="0" tIns="0" rIns="0" bIns="0"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latinLnBrk="1" hangingPunct="1">
              <a:lnSpc>
                <a:spcPct val="120000"/>
              </a:lnSpc>
            </a:pPr>
            <a:r>
              <a:rPr lang="zh-CN" altLang="en-US" sz="1707" dirty="0">
                <a:solidFill>
                  <a:srgbClr val="FFFFFF"/>
                </a:solidFill>
                <a:latin typeface="+mn-lt"/>
                <a:ea typeface="+mn-ea"/>
                <a:cs typeface="+mn-ea"/>
                <a:sym typeface="+mn-lt"/>
              </a:rPr>
              <a:t>标题</a:t>
            </a:r>
          </a:p>
        </p:txBody>
      </p:sp>
      <p:sp>
        <p:nvSpPr>
          <p:cNvPr id="32775" name="MH_Other_2"/>
          <p:cNvSpPr>
            <a:spLocks noChangeArrowheads="1"/>
          </p:cNvSpPr>
          <p:nvPr/>
        </p:nvSpPr>
        <p:spPr bwMode="auto">
          <a:xfrm flipH="1">
            <a:off x="6852160" y="2799661"/>
            <a:ext cx="2411148" cy="2411147"/>
          </a:xfrm>
          <a:prstGeom prst="ellipse">
            <a:avLst/>
          </a:prstGeom>
          <a:noFill/>
          <a:ln w="6350">
            <a:solidFill>
              <a:schemeClr val="bg1">
                <a:lumMod val="65000"/>
              </a:schemeClr>
            </a:solidFill>
            <a:round/>
            <a:headEnd/>
            <a:tailEnd/>
          </a:ln>
          <a:extLst>
            <a:ext uri="{909E8E84-426E-40DD-AFC4-6F175D3DCCD1}">
              <a14:hiddenFill xmlns:a14="http://schemas.microsoft.com/office/drawing/2010/main">
                <a:solidFill>
                  <a:srgbClr val="FFFFFF"/>
                </a:solidFill>
              </a14:hiddenFill>
            </a:ext>
          </a:extLst>
        </p:spPr>
        <p:txBody>
          <a:bodyPr lIns="90160" tIns="46985" rIns="90160" bIns="46985"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latinLnBrk="1" hangingPunct="1">
              <a:lnSpc>
                <a:spcPct val="120000"/>
              </a:lnSpc>
            </a:pPr>
            <a:endParaRPr lang="en-US" altLang="zh-CN" sz="1327">
              <a:solidFill>
                <a:srgbClr val="FFFFFF"/>
              </a:solidFill>
              <a:latin typeface="+mn-lt"/>
              <a:ea typeface="+mn-ea"/>
              <a:cs typeface="+mn-ea"/>
              <a:sym typeface="+mn-lt"/>
            </a:endParaRPr>
          </a:p>
        </p:txBody>
      </p:sp>
      <p:sp>
        <p:nvSpPr>
          <p:cNvPr id="32776" name="MH_Title_2"/>
          <p:cNvSpPr>
            <a:spLocks noChangeArrowheads="1"/>
          </p:cNvSpPr>
          <p:nvPr/>
        </p:nvSpPr>
        <p:spPr bwMode="auto">
          <a:xfrm flipH="1">
            <a:off x="6382310" y="3545703"/>
            <a:ext cx="1031762" cy="1031762"/>
          </a:xfrm>
          <a:prstGeom prst="ellipse">
            <a:avLst/>
          </a:prstGeom>
          <a:solidFill>
            <a:srgbClr val="2CA8B5"/>
          </a:solidFill>
          <a:ln w="38100">
            <a:noFill/>
            <a:round/>
            <a:headEnd/>
            <a:tailEnd/>
          </a:ln>
        </p:spPr>
        <p:txBody>
          <a:bodyPr lIns="0" tIns="0" rIns="0" bIns="0"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latinLnBrk="1" hangingPunct="1">
              <a:lnSpc>
                <a:spcPct val="120000"/>
              </a:lnSpc>
            </a:pPr>
            <a:r>
              <a:rPr lang="zh-CN" altLang="en-US" sz="1896" dirty="0">
                <a:solidFill>
                  <a:srgbClr val="FFFFFF"/>
                </a:solidFill>
                <a:latin typeface="+mn-lt"/>
                <a:ea typeface="+mn-ea"/>
                <a:cs typeface="+mn-ea"/>
                <a:sym typeface="+mn-lt"/>
              </a:rPr>
              <a:t>标题</a:t>
            </a:r>
          </a:p>
        </p:txBody>
      </p:sp>
      <p:sp>
        <p:nvSpPr>
          <p:cNvPr id="32777" name="MH_SubTitle_4"/>
          <p:cNvSpPr>
            <a:spLocks noChangeArrowheads="1"/>
          </p:cNvSpPr>
          <p:nvPr/>
        </p:nvSpPr>
        <p:spPr bwMode="auto">
          <a:xfrm flipH="1">
            <a:off x="8910921" y="3724278"/>
            <a:ext cx="673026" cy="674614"/>
          </a:xfrm>
          <a:prstGeom prst="ellipse">
            <a:avLst/>
          </a:prstGeom>
          <a:solidFill>
            <a:srgbClr val="E33A58"/>
          </a:solidFill>
          <a:ln w="25400">
            <a:noFill/>
            <a:round/>
            <a:headEnd/>
            <a:tailEnd/>
          </a:ln>
        </p:spPr>
        <p:txBody>
          <a:bodyPr lIns="0" tIns="0" rIns="0" bIns="0"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latinLnBrk="1" hangingPunct="1">
              <a:lnSpc>
                <a:spcPct val="120000"/>
              </a:lnSpc>
            </a:pPr>
            <a:r>
              <a:rPr lang="zh-CN" altLang="en-US" sz="1707" dirty="0">
                <a:solidFill>
                  <a:srgbClr val="FFFFFF"/>
                </a:solidFill>
                <a:latin typeface="+mn-lt"/>
                <a:ea typeface="+mn-ea"/>
                <a:cs typeface="+mn-ea"/>
                <a:sym typeface="+mn-lt"/>
              </a:rPr>
              <a:t>标题</a:t>
            </a:r>
          </a:p>
        </p:txBody>
      </p:sp>
      <p:sp>
        <p:nvSpPr>
          <p:cNvPr id="32778" name="MH_SubTitle_2"/>
          <p:cNvSpPr>
            <a:spLocks noChangeArrowheads="1"/>
          </p:cNvSpPr>
          <p:nvPr/>
        </p:nvSpPr>
        <p:spPr bwMode="auto">
          <a:xfrm flipH="1">
            <a:off x="7720427" y="2463148"/>
            <a:ext cx="674613" cy="674613"/>
          </a:xfrm>
          <a:prstGeom prst="ellipse">
            <a:avLst/>
          </a:prstGeom>
          <a:solidFill>
            <a:srgbClr val="E33A58"/>
          </a:solidFill>
          <a:ln w="25400">
            <a:noFill/>
            <a:round/>
            <a:headEnd/>
            <a:tailEnd/>
          </a:ln>
        </p:spPr>
        <p:txBody>
          <a:bodyPr lIns="0" tIns="0" rIns="0" bIns="0"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latinLnBrk="1" hangingPunct="1">
              <a:lnSpc>
                <a:spcPct val="120000"/>
              </a:lnSpc>
            </a:pPr>
            <a:r>
              <a:rPr lang="zh-CN" altLang="en-US" sz="1707" dirty="0">
                <a:solidFill>
                  <a:srgbClr val="FFFFFF"/>
                </a:solidFill>
                <a:latin typeface="+mn-lt"/>
                <a:ea typeface="+mn-ea"/>
                <a:cs typeface="+mn-ea"/>
                <a:sym typeface="+mn-lt"/>
              </a:rPr>
              <a:t>标题</a:t>
            </a:r>
          </a:p>
        </p:txBody>
      </p:sp>
      <p:sp>
        <p:nvSpPr>
          <p:cNvPr id="32779" name="MH_SubTitle_6"/>
          <p:cNvSpPr>
            <a:spLocks noChangeArrowheads="1"/>
          </p:cNvSpPr>
          <p:nvPr/>
        </p:nvSpPr>
        <p:spPr bwMode="auto">
          <a:xfrm flipH="1">
            <a:off x="7825191" y="4769531"/>
            <a:ext cx="673026" cy="674614"/>
          </a:xfrm>
          <a:prstGeom prst="ellipse">
            <a:avLst/>
          </a:prstGeom>
          <a:solidFill>
            <a:srgbClr val="E33A58"/>
          </a:solidFill>
          <a:ln w="25400">
            <a:noFill/>
            <a:round/>
            <a:headEnd/>
            <a:tailEnd/>
          </a:ln>
        </p:spPr>
        <p:txBody>
          <a:bodyPr lIns="0" tIns="0" rIns="0" bIns="0"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latinLnBrk="1" hangingPunct="1">
              <a:lnSpc>
                <a:spcPct val="120000"/>
              </a:lnSpc>
            </a:pPr>
            <a:r>
              <a:rPr lang="zh-CN" altLang="en-US" sz="1707" dirty="0">
                <a:solidFill>
                  <a:srgbClr val="FFFFFF"/>
                </a:solidFill>
                <a:latin typeface="+mn-lt"/>
                <a:ea typeface="+mn-ea"/>
                <a:cs typeface="+mn-ea"/>
                <a:sym typeface="+mn-lt"/>
              </a:rPr>
              <a:t>标题</a:t>
            </a:r>
          </a:p>
        </p:txBody>
      </p:sp>
      <p:sp>
        <p:nvSpPr>
          <p:cNvPr id="32782" name="MH_Other_3"/>
          <p:cNvSpPr>
            <a:spLocks/>
          </p:cNvSpPr>
          <p:nvPr/>
        </p:nvSpPr>
        <p:spPr bwMode="auto">
          <a:xfrm rot="-2644669">
            <a:off x="4942607" y="3159982"/>
            <a:ext cx="2217493" cy="2217495"/>
          </a:xfrm>
          <a:custGeom>
            <a:avLst/>
            <a:gdLst>
              <a:gd name="T0" fmla="*/ 1108868 w 2217737"/>
              <a:gd name="T1" fmla="*/ 0 h 2217738"/>
              <a:gd name="T2" fmla="*/ 2217737 w 2217737"/>
              <a:gd name="T3" fmla="*/ 1108869 h 2217738"/>
              <a:gd name="T4" fmla="*/ 1108869 w 2217737"/>
              <a:gd name="T5" fmla="*/ 1108869 h 2217738"/>
              <a:gd name="T6" fmla="*/ 1108868 w 2217737"/>
              <a:gd name="T7" fmla="*/ 0 h 2217738"/>
              <a:gd name="T8" fmla="*/ 1108868 w 2217737"/>
              <a:gd name="T9" fmla="*/ 0 h 2217738"/>
              <a:gd name="T10" fmla="*/ 2217737 w 2217737"/>
              <a:gd name="T11" fmla="*/ 1108869 h 2217738"/>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217737" h="2217738" stroke="0">
                <a:moveTo>
                  <a:pt x="1108868" y="0"/>
                </a:moveTo>
                <a:cubicBezTo>
                  <a:pt x="1721279" y="0"/>
                  <a:pt x="2217737" y="496458"/>
                  <a:pt x="2217737" y="1108869"/>
                </a:cubicBezTo>
                <a:lnTo>
                  <a:pt x="1108869" y="1108869"/>
                </a:lnTo>
                <a:cubicBezTo>
                  <a:pt x="1108869" y="739246"/>
                  <a:pt x="1108868" y="369623"/>
                  <a:pt x="1108868" y="0"/>
                </a:cubicBezTo>
                <a:close/>
              </a:path>
              <a:path w="2217737" h="2217738" fill="none">
                <a:moveTo>
                  <a:pt x="1108868" y="0"/>
                </a:moveTo>
                <a:cubicBezTo>
                  <a:pt x="1721279" y="0"/>
                  <a:pt x="2217737" y="496458"/>
                  <a:pt x="2217737" y="1108869"/>
                </a:cubicBezTo>
              </a:path>
            </a:pathLst>
          </a:custGeom>
          <a:noFill/>
          <a:ln w="9525" cap="flat" cmpd="sng">
            <a:solidFill>
              <a:schemeClr val="bg1">
                <a:lumMod val="65000"/>
              </a:schemeClr>
            </a:solidFill>
            <a:round/>
            <a:headEnd type="oval" w="med" len="med"/>
            <a:tailEnd type="triangle" w="med" len="med"/>
          </a:ln>
          <a:extLst>
            <a:ext uri="{909E8E84-426E-40DD-AFC4-6F175D3DCCD1}">
              <a14:hiddenFill xmlns:a14="http://schemas.microsoft.com/office/drawing/2010/main">
                <a:solidFill>
                  <a:srgbClr val="FFFFFF"/>
                </a:solidFill>
              </a14:hiddenFill>
            </a:ext>
          </a:extLst>
        </p:spPr>
        <p:txBody>
          <a:bodyPr anchor="ctr"/>
          <a:lstStyle/>
          <a:p>
            <a:pPr>
              <a:lnSpc>
                <a:spcPct val="120000"/>
              </a:lnSpc>
            </a:pPr>
            <a:endParaRPr lang="zh-CN" altLang="en-US" sz="1327">
              <a:cs typeface="+mn-ea"/>
              <a:sym typeface="+mn-lt"/>
            </a:endParaRPr>
          </a:p>
        </p:txBody>
      </p:sp>
      <p:sp>
        <p:nvSpPr>
          <p:cNvPr id="32783" name="MH_Other_4"/>
          <p:cNvSpPr>
            <a:spLocks/>
          </p:cNvSpPr>
          <p:nvPr/>
        </p:nvSpPr>
        <p:spPr bwMode="auto">
          <a:xfrm rot="-2644669" flipH="1" flipV="1">
            <a:off x="4926735" y="2744103"/>
            <a:ext cx="2219081" cy="2217495"/>
          </a:xfrm>
          <a:custGeom>
            <a:avLst/>
            <a:gdLst>
              <a:gd name="T0" fmla="*/ 1109662 w 2219325"/>
              <a:gd name="T1" fmla="*/ 0 h 2217738"/>
              <a:gd name="T2" fmla="*/ 2219325 w 2219325"/>
              <a:gd name="T3" fmla="*/ 1108869 h 2217738"/>
              <a:gd name="T4" fmla="*/ 1109663 w 2219325"/>
              <a:gd name="T5" fmla="*/ 1108869 h 2217738"/>
              <a:gd name="T6" fmla="*/ 1109662 w 2219325"/>
              <a:gd name="T7" fmla="*/ 0 h 2217738"/>
              <a:gd name="T8" fmla="*/ 1109662 w 2219325"/>
              <a:gd name="T9" fmla="*/ 0 h 2217738"/>
              <a:gd name="T10" fmla="*/ 2219325 w 2219325"/>
              <a:gd name="T11" fmla="*/ 1108869 h 2217738"/>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219325" h="2217738" stroke="0">
                <a:moveTo>
                  <a:pt x="1109662" y="0"/>
                </a:moveTo>
                <a:cubicBezTo>
                  <a:pt x="1722512" y="0"/>
                  <a:pt x="2219325" y="496458"/>
                  <a:pt x="2219325" y="1108869"/>
                </a:cubicBezTo>
                <a:lnTo>
                  <a:pt x="1109663" y="1108869"/>
                </a:lnTo>
                <a:cubicBezTo>
                  <a:pt x="1109663" y="739246"/>
                  <a:pt x="1109662" y="369623"/>
                  <a:pt x="1109662" y="0"/>
                </a:cubicBezTo>
                <a:close/>
              </a:path>
              <a:path w="2219325" h="2217738" fill="none">
                <a:moveTo>
                  <a:pt x="1109662" y="0"/>
                </a:moveTo>
                <a:cubicBezTo>
                  <a:pt x="1722512" y="0"/>
                  <a:pt x="2219325" y="496458"/>
                  <a:pt x="2219325" y="1108869"/>
                </a:cubicBezTo>
              </a:path>
            </a:pathLst>
          </a:custGeom>
          <a:noFill/>
          <a:ln w="6350" cap="flat" cmpd="sng">
            <a:solidFill>
              <a:schemeClr val="bg1">
                <a:lumMod val="65000"/>
              </a:schemeClr>
            </a:solidFill>
            <a:round/>
            <a:headEnd type="oval" w="med" len="med"/>
            <a:tailEnd type="triangle" w="med" len="med"/>
          </a:ln>
          <a:extLst>
            <a:ext uri="{909E8E84-426E-40DD-AFC4-6F175D3DCCD1}">
              <a14:hiddenFill xmlns:a14="http://schemas.microsoft.com/office/drawing/2010/main">
                <a:solidFill>
                  <a:srgbClr val="FFFFFF"/>
                </a:solidFill>
              </a14:hiddenFill>
            </a:ext>
          </a:extLst>
        </p:spPr>
        <p:txBody>
          <a:bodyPr anchor="ctr"/>
          <a:lstStyle/>
          <a:p>
            <a:pPr>
              <a:lnSpc>
                <a:spcPct val="120000"/>
              </a:lnSpc>
            </a:pPr>
            <a:endParaRPr lang="zh-CN" altLang="en-US" sz="1327">
              <a:cs typeface="+mn-ea"/>
              <a:sym typeface="+mn-lt"/>
            </a:endParaRPr>
          </a:p>
        </p:txBody>
      </p:sp>
      <p:sp>
        <p:nvSpPr>
          <p:cNvPr id="16" name="TextBox 23"/>
          <p:cNvSpPr txBox="1"/>
          <p:nvPr/>
        </p:nvSpPr>
        <p:spPr>
          <a:xfrm>
            <a:off x="832962" y="5356964"/>
            <a:ext cx="3078262" cy="798039"/>
          </a:xfrm>
          <a:prstGeom prst="rect">
            <a:avLst/>
          </a:prstGeom>
          <a:noFill/>
        </p:spPr>
        <p:txBody>
          <a:bodyPr wrap="square" lIns="0" tIns="0" rIns="0" bIns="0" rtlCol="0">
            <a:spAutoFit/>
          </a:bodyPr>
          <a:lstStyle/>
          <a:p>
            <a:pPr>
              <a:lnSpc>
                <a:spcPct val="150000"/>
              </a:lnSpc>
            </a:pPr>
            <a:r>
              <a:rPr lang="zh-CN" altLang="en-US" sz="1200" dirty="0">
                <a:solidFill>
                  <a:schemeClr val="tx1">
                    <a:lumMod val="75000"/>
                    <a:lumOff val="25000"/>
                  </a:schemeClr>
                </a:solidFill>
                <a:cs typeface="+mn-ea"/>
                <a:sym typeface="+mn-lt"/>
              </a:rPr>
              <a:t>请替换文字内容，添加相关标题，修改文字内容，也可以直接复制你的内容到此。请替换文字内容，添加相关标题</a:t>
            </a:r>
            <a:endParaRPr lang="en-GB" altLang="zh-CN" sz="1200" dirty="0">
              <a:solidFill>
                <a:schemeClr val="tx1">
                  <a:lumMod val="75000"/>
                  <a:lumOff val="25000"/>
                </a:schemeClr>
              </a:solidFill>
              <a:cs typeface="+mn-ea"/>
              <a:sym typeface="+mn-lt"/>
            </a:endParaRPr>
          </a:p>
        </p:txBody>
      </p:sp>
      <p:sp>
        <p:nvSpPr>
          <p:cNvPr id="17" name="TextBox 24"/>
          <p:cNvSpPr txBox="1"/>
          <p:nvPr/>
        </p:nvSpPr>
        <p:spPr>
          <a:xfrm>
            <a:off x="832962" y="4994376"/>
            <a:ext cx="1436291" cy="295466"/>
          </a:xfrm>
          <a:prstGeom prst="rect">
            <a:avLst/>
          </a:prstGeom>
          <a:noFill/>
        </p:spPr>
        <p:txBody>
          <a:bodyPr wrap="none" lIns="0" tIns="0" rIns="0" bIns="0" rtlCol="0">
            <a:spAutoFit/>
          </a:bodyPr>
          <a:lstStyle/>
          <a:p>
            <a:pPr>
              <a:lnSpc>
                <a:spcPct val="120000"/>
              </a:lnSpc>
            </a:pPr>
            <a:r>
              <a:rPr lang="zh-CN" altLang="en-US" sz="1600" dirty="0">
                <a:solidFill>
                  <a:schemeClr val="tx1">
                    <a:lumMod val="75000"/>
                    <a:lumOff val="25000"/>
                  </a:schemeClr>
                </a:solidFill>
                <a:cs typeface="+mn-ea"/>
                <a:sym typeface="+mn-lt"/>
              </a:rPr>
              <a:t>请替换文字内容</a:t>
            </a:r>
          </a:p>
        </p:txBody>
      </p:sp>
      <p:sp>
        <p:nvSpPr>
          <p:cNvPr id="18" name="TextBox 23"/>
          <p:cNvSpPr txBox="1"/>
          <p:nvPr/>
        </p:nvSpPr>
        <p:spPr>
          <a:xfrm>
            <a:off x="8592888" y="5571292"/>
            <a:ext cx="3374697" cy="798039"/>
          </a:xfrm>
          <a:prstGeom prst="rect">
            <a:avLst/>
          </a:prstGeom>
          <a:noFill/>
        </p:spPr>
        <p:txBody>
          <a:bodyPr wrap="square" lIns="0" tIns="0" rIns="0" bIns="0" rtlCol="0">
            <a:spAutoFit/>
          </a:bodyPr>
          <a:lstStyle/>
          <a:p>
            <a:pPr>
              <a:lnSpc>
                <a:spcPct val="150000"/>
              </a:lnSpc>
            </a:pPr>
            <a:r>
              <a:rPr lang="zh-CN" altLang="en-US" sz="1200" dirty="0">
                <a:solidFill>
                  <a:schemeClr val="tx1">
                    <a:lumMod val="75000"/>
                    <a:lumOff val="25000"/>
                  </a:schemeClr>
                </a:solidFill>
                <a:cs typeface="+mn-ea"/>
                <a:sym typeface="+mn-lt"/>
              </a:rPr>
              <a:t>请替换文字内容，添加相关标题，修改文字内容，也可以直接复制你的内容到此。请替换文字内容，添加相关标题，修改文字内容</a:t>
            </a:r>
            <a:endParaRPr lang="en-GB" altLang="zh-CN" sz="1200" dirty="0">
              <a:solidFill>
                <a:schemeClr val="tx1">
                  <a:lumMod val="75000"/>
                  <a:lumOff val="25000"/>
                </a:schemeClr>
              </a:solidFill>
              <a:cs typeface="+mn-ea"/>
              <a:sym typeface="+mn-lt"/>
            </a:endParaRPr>
          </a:p>
        </p:txBody>
      </p:sp>
      <p:sp>
        <p:nvSpPr>
          <p:cNvPr id="19" name="TextBox 24"/>
          <p:cNvSpPr txBox="1"/>
          <p:nvPr/>
        </p:nvSpPr>
        <p:spPr>
          <a:xfrm>
            <a:off x="8592888" y="5208705"/>
            <a:ext cx="1436291" cy="295466"/>
          </a:xfrm>
          <a:prstGeom prst="rect">
            <a:avLst/>
          </a:prstGeom>
          <a:noFill/>
        </p:spPr>
        <p:txBody>
          <a:bodyPr wrap="none" lIns="0" tIns="0" rIns="0" bIns="0" rtlCol="0">
            <a:spAutoFit/>
          </a:bodyPr>
          <a:lstStyle/>
          <a:p>
            <a:pPr>
              <a:lnSpc>
                <a:spcPct val="120000"/>
              </a:lnSpc>
            </a:pPr>
            <a:r>
              <a:rPr lang="zh-CN" altLang="en-US" sz="1600">
                <a:solidFill>
                  <a:schemeClr val="tx1">
                    <a:lumMod val="75000"/>
                    <a:lumOff val="25000"/>
                  </a:schemeClr>
                </a:solidFill>
                <a:cs typeface="+mn-ea"/>
                <a:sym typeface="+mn-lt"/>
              </a:rPr>
              <a:t>请替换文字内容</a:t>
            </a:r>
            <a:endParaRPr lang="zh-CN" altLang="en-US" sz="1600" dirty="0">
              <a:solidFill>
                <a:schemeClr val="tx1">
                  <a:lumMod val="75000"/>
                  <a:lumOff val="25000"/>
                </a:schemeClr>
              </a:solidFill>
              <a:cs typeface="+mn-ea"/>
              <a:sym typeface="+mn-lt"/>
            </a:endParaRPr>
          </a:p>
        </p:txBody>
      </p:sp>
      <p:sp>
        <p:nvSpPr>
          <p:cNvPr id="20" name="TextBox 23"/>
          <p:cNvSpPr txBox="1"/>
          <p:nvPr/>
        </p:nvSpPr>
        <p:spPr>
          <a:xfrm>
            <a:off x="778681" y="1727230"/>
            <a:ext cx="2913113" cy="798039"/>
          </a:xfrm>
          <a:prstGeom prst="rect">
            <a:avLst/>
          </a:prstGeom>
          <a:noFill/>
        </p:spPr>
        <p:txBody>
          <a:bodyPr wrap="square" lIns="0" tIns="0" rIns="0" bIns="0" rtlCol="0">
            <a:spAutoFit/>
          </a:bodyPr>
          <a:lstStyle/>
          <a:p>
            <a:pPr>
              <a:lnSpc>
                <a:spcPct val="150000"/>
              </a:lnSpc>
            </a:pPr>
            <a:r>
              <a:rPr lang="zh-CN" altLang="en-US" sz="1200" dirty="0">
                <a:solidFill>
                  <a:schemeClr val="tx1">
                    <a:lumMod val="75000"/>
                    <a:lumOff val="25000"/>
                  </a:schemeClr>
                </a:solidFill>
                <a:cs typeface="+mn-ea"/>
                <a:sym typeface="+mn-lt"/>
              </a:rPr>
              <a:t>请替换文字内容，添加相关标题，修改文字内容，也可以直接复制你的内容到此。请替换文字内容，添加相关标题</a:t>
            </a:r>
            <a:endParaRPr lang="en-GB" altLang="zh-CN" sz="1200" dirty="0">
              <a:solidFill>
                <a:schemeClr val="tx1">
                  <a:lumMod val="75000"/>
                  <a:lumOff val="25000"/>
                </a:schemeClr>
              </a:solidFill>
              <a:cs typeface="+mn-ea"/>
              <a:sym typeface="+mn-lt"/>
            </a:endParaRPr>
          </a:p>
        </p:txBody>
      </p:sp>
      <p:sp>
        <p:nvSpPr>
          <p:cNvPr id="21" name="TextBox 24"/>
          <p:cNvSpPr txBox="1"/>
          <p:nvPr/>
        </p:nvSpPr>
        <p:spPr>
          <a:xfrm>
            <a:off x="778680" y="1364641"/>
            <a:ext cx="1436291" cy="270010"/>
          </a:xfrm>
          <a:prstGeom prst="rect">
            <a:avLst/>
          </a:prstGeom>
          <a:noFill/>
        </p:spPr>
        <p:txBody>
          <a:bodyPr wrap="none" lIns="0" tIns="0" rIns="0" bIns="0" rtlCol="0">
            <a:spAutoFit/>
          </a:bodyPr>
          <a:lstStyle/>
          <a:p>
            <a:pPr>
              <a:lnSpc>
                <a:spcPct val="120000"/>
              </a:lnSpc>
            </a:pPr>
            <a:r>
              <a:rPr lang="zh-CN" altLang="en-US" sz="1600" dirty="0">
                <a:solidFill>
                  <a:schemeClr val="tx1">
                    <a:lumMod val="75000"/>
                    <a:lumOff val="25000"/>
                  </a:schemeClr>
                </a:solidFill>
                <a:cs typeface="+mn-ea"/>
                <a:sym typeface="+mn-lt"/>
              </a:rPr>
              <a:t>请替换文字内容</a:t>
            </a:r>
          </a:p>
        </p:txBody>
      </p:sp>
      <p:sp>
        <p:nvSpPr>
          <p:cNvPr id="22" name="TextBox 23"/>
          <p:cNvSpPr txBox="1"/>
          <p:nvPr/>
        </p:nvSpPr>
        <p:spPr>
          <a:xfrm>
            <a:off x="8395041" y="1569648"/>
            <a:ext cx="2958076" cy="798039"/>
          </a:xfrm>
          <a:prstGeom prst="rect">
            <a:avLst/>
          </a:prstGeom>
          <a:noFill/>
        </p:spPr>
        <p:txBody>
          <a:bodyPr wrap="square" lIns="0" tIns="0" rIns="0" bIns="0" rtlCol="0">
            <a:spAutoFit/>
          </a:bodyPr>
          <a:lstStyle/>
          <a:p>
            <a:pPr>
              <a:lnSpc>
                <a:spcPct val="150000"/>
              </a:lnSpc>
            </a:pPr>
            <a:r>
              <a:rPr lang="zh-CN" altLang="en-US" sz="1200" dirty="0">
                <a:solidFill>
                  <a:schemeClr val="tx1">
                    <a:lumMod val="75000"/>
                    <a:lumOff val="25000"/>
                  </a:schemeClr>
                </a:solidFill>
                <a:cs typeface="+mn-ea"/>
                <a:sym typeface="+mn-lt"/>
              </a:rPr>
              <a:t>请替换文字内容，添加相关标题，修改文字内容，也可以直接复制你的内容到此。请替换文字内容，添加相关标题</a:t>
            </a:r>
            <a:endParaRPr lang="en-GB" altLang="zh-CN" sz="1200" dirty="0">
              <a:solidFill>
                <a:schemeClr val="tx1">
                  <a:lumMod val="75000"/>
                  <a:lumOff val="25000"/>
                </a:schemeClr>
              </a:solidFill>
              <a:cs typeface="+mn-ea"/>
              <a:sym typeface="+mn-lt"/>
            </a:endParaRPr>
          </a:p>
        </p:txBody>
      </p:sp>
      <p:sp>
        <p:nvSpPr>
          <p:cNvPr id="23" name="TextBox 24"/>
          <p:cNvSpPr txBox="1"/>
          <p:nvPr/>
        </p:nvSpPr>
        <p:spPr>
          <a:xfrm>
            <a:off x="8395040" y="1207060"/>
            <a:ext cx="1436291" cy="295466"/>
          </a:xfrm>
          <a:prstGeom prst="rect">
            <a:avLst/>
          </a:prstGeom>
          <a:noFill/>
        </p:spPr>
        <p:txBody>
          <a:bodyPr wrap="none" lIns="0" tIns="0" rIns="0" bIns="0" rtlCol="0">
            <a:spAutoFit/>
          </a:bodyPr>
          <a:lstStyle/>
          <a:p>
            <a:pPr>
              <a:lnSpc>
                <a:spcPct val="120000"/>
              </a:lnSpc>
            </a:pPr>
            <a:r>
              <a:rPr lang="zh-CN" altLang="en-US" sz="1600" dirty="0">
                <a:solidFill>
                  <a:schemeClr val="tx1">
                    <a:lumMod val="75000"/>
                    <a:lumOff val="25000"/>
                  </a:schemeClr>
                </a:solidFill>
                <a:cs typeface="+mn-ea"/>
                <a:sym typeface="+mn-lt"/>
              </a:rPr>
              <a:t>请替换文字内容</a:t>
            </a:r>
          </a:p>
        </p:txBody>
      </p:sp>
      <p:sp>
        <p:nvSpPr>
          <p:cNvPr id="2" name="文本占位符 1"/>
          <p:cNvSpPr>
            <a:spLocks noGrp="1"/>
          </p:cNvSpPr>
          <p:nvPr>
            <p:ph type="body" sz="quarter" idx="10"/>
          </p:nvPr>
        </p:nvSpPr>
        <p:spPr/>
        <p:txBody>
          <a:bodyPr/>
          <a:lstStyle/>
          <a:p>
            <a:r>
              <a:rPr lang="zh-CN" altLang="en-US" dirty="0">
                <a:cs typeface="+mn-ea"/>
                <a:sym typeface="+mn-lt"/>
              </a:rPr>
              <a:t>点击输入标题内容</a:t>
            </a:r>
          </a:p>
        </p:txBody>
      </p:sp>
    </p:spTree>
    <p:extLst>
      <p:ext uri="{BB962C8B-B14F-4D97-AF65-F5344CB8AC3E}">
        <p14:creationId xmlns:p14="http://schemas.microsoft.com/office/powerpoint/2010/main" val="3216667039"/>
      </p:ext>
    </p:extLst>
  </p:cSld>
  <p:clrMapOvr>
    <a:masterClrMapping/>
  </p:clrMapOvr>
  <p:transition spd="slow" advTm="0">
    <p:comb/>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32770"/>
                                        </p:tgtEl>
                                        <p:attrNameLst>
                                          <p:attrName>style.visibility</p:attrName>
                                        </p:attrNameLst>
                                      </p:cBhvr>
                                      <p:to>
                                        <p:strVal val="visible"/>
                                      </p:to>
                                    </p:set>
                                    <p:anim calcmode="lin" valueType="num">
                                      <p:cBhvr>
                                        <p:cTn id="7" dur="1000" fill="hold"/>
                                        <p:tgtEl>
                                          <p:spTgt spid="32770"/>
                                        </p:tgtEl>
                                        <p:attrNameLst>
                                          <p:attrName>ppt_w</p:attrName>
                                        </p:attrNameLst>
                                      </p:cBhvr>
                                      <p:tavLst>
                                        <p:tav tm="0">
                                          <p:val>
                                            <p:fltVal val="0"/>
                                          </p:val>
                                        </p:tav>
                                        <p:tav tm="100000">
                                          <p:val>
                                            <p:strVal val="#ppt_w"/>
                                          </p:val>
                                        </p:tav>
                                      </p:tavLst>
                                    </p:anim>
                                    <p:anim calcmode="lin" valueType="num">
                                      <p:cBhvr>
                                        <p:cTn id="8" dur="1000" fill="hold"/>
                                        <p:tgtEl>
                                          <p:spTgt spid="32770"/>
                                        </p:tgtEl>
                                        <p:attrNameLst>
                                          <p:attrName>ppt_h</p:attrName>
                                        </p:attrNameLst>
                                      </p:cBhvr>
                                      <p:tavLst>
                                        <p:tav tm="0">
                                          <p:val>
                                            <p:fltVal val="0"/>
                                          </p:val>
                                        </p:tav>
                                        <p:tav tm="100000">
                                          <p:val>
                                            <p:strVal val="#ppt_h"/>
                                          </p:val>
                                        </p:tav>
                                      </p:tavLst>
                                    </p:anim>
                                    <p:anim calcmode="lin" valueType="num">
                                      <p:cBhvr>
                                        <p:cTn id="9" dur="1000" fill="hold"/>
                                        <p:tgtEl>
                                          <p:spTgt spid="32770"/>
                                        </p:tgtEl>
                                        <p:attrNameLst>
                                          <p:attrName>style.rotation</p:attrName>
                                        </p:attrNameLst>
                                      </p:cBhvr>
                                      <p:tavLst>
                                        <p:tav tm="0">
                                          <p:val>
                                            <p:fltVal val="90"/>
                                          </p:val>
                                        </p:tav>
                                        <p:tav tm="100000">
                                          <p:val>
                                            <p:fltVal val="0"/>
                                          </p:val>
                                        </p:tav>
                                      </p:tavLst>
                                    </p:anim>
                                    <p:animEffect transition="in" filter="fade">
                                      <p:cBhvr>
                                        <p:cTn id="10" dur="1000"/>
                                        <p:tgtEl>
                                          <p:spTgt spid="32770"/>
                                        </p:tgtEl>
                                      </p:cBhvr>
                                    </p:animEffect>
                                  </p:childTnLst>
                                </p:cTn>
                              </p:par>
                              <p:par>
                                <p:cTn id="11" presetID="31" presetClass="entr" presetSubtype="0" fill="hold" grpId="0" nodeType="withEffect">
                                  <p:stCondLst>
                                    <p:cond delay="0"/>
                                  </p:stCondLst>
                                  <p:childTnLst>
                                    <p:set>
                                      <p:cBhvr>
                                        <p:cTn id="12" dur="1" fill="hold">
                                          <p:stCondLst>
                                            <p:cond delay="0"/>
                                          </p:stCondLst>
                                        </p:cTn>
                                        <p:tgtEl>
                                          <p:spTgt spid="32775"/>
                                        </p:tgtEl>
                                        <p:attrNameLst>
                                          <p:attrName>style.visibility</p:attrName>
                                        </p:attrNameLst>
                                      </p:cBhvr>
                                      <p:to>
                                        <p:strVal val="visible"/>
                                      </p:to>
                                    </p:set>
                                    <p:anim calcmode="lin" valueType="num">
                                      <p:cBhvr>
                                        <p:cTn id="13" dur="1000" fill="hold"/>
                                        <p:tgtEl>
                                          <p:spTgt spid="32775"/>
                                        </p:tgtEl>
                                        <p:attrNameLst>
                                          <p:attrName>ppt_w</p:attrName>
                                        </p:attrNameLst>
                                      </p:cBhvr>
                                      <p:tavLst>
                                        <p:tav tm="0">
                                          <p:val>
                                            <p:fltVal val="0"/>
                                          </p:val>
                                        </p:tav>
                                        <p:tav tm="100000">
                                          <p:val>
                                            <p:strVal val="#ppt_w"/>
                                          </p:val>
                                        </p:tav>
                                      </p:tavLst>
                                    </p:anim>
                                    <p:anim calcmode="lin" valueType="num">
                                      <p:cBhvr>
                                        <p:cTn id="14" dur="1000" fill="hold"/>
                                        <p:tgtEl>
                                          <p:spTgt spid="32775"/>
                                        </p:tgtEl>
                                        <p:attrNameLst>
                                          <p:attrName>ppt_h</p:attrName>
                                        </p:attrNameLst>
                                      </p:cBhvr>
                                      <p:tavLst>
                                        <p:tav tm="0">
                                          <p:val>
                                            <p:fltVal val="0"/>
                                          </p:val>
                                        </p:tav>
                                        <p:tav tm="100000">
                                          <p:val>
                                            <p:strVal val="#ppt_h"/>
                                          </p:val>
                                        </p:tav>
                                      </p:tavLst>
                                    </p:anim>
                                    <p:anim calcmode="lin" valueType="num">
                                      <p:cBhvr>
                                        <p:cTn id="15" dur="1000" fill="hold"/>
                                        <p:tgtEl>
                                          <p:spTgt spid="32775"/>
                                        </p:tgtEl>
                                        <p:attrNameLst>
                                          <p:attrName>style.rotation</p:attrName>
                                        </p:attrNameLst>
                                      </p:cBhvr>
                                      <p:tavLst>
                                        <p:tav tm="0">
                                          <p:val>
                                            <p:fltVal val="90"/>
                                          </p:val>
                                        </p:tav>
                                        <p:tav tm="100000">
                                          <p:val>
                                            <p:fltVal val="0"/>
                                          </p:val>
                                        </p:tav>
                                      </p:tavLst>
                                    </p:anim>
                                    <p:animEffect transition="in" filter="fade">
                                      <p:cBhvr>
                                        <p:cTn id="16" dur="1000"/>
                                        <p:tgtEl>
                                          <p:spTgt spid="32775"/>
                                        </p:tgtEl>
                                      </p:cBhvr>
                                    </p:animEffect>
                                  </p:childTnLst>
                                </p:cTn>
                              </p:par>
                            </p:childTnLst>
                          </p:cTn>
                        </p:par>
                        <p:par>
                          <p:cTn id="17" fill="hold">
                            <p:stCondLst>
                              <p:cond delay="1000"/>
                            </p:stCondLst>
                            <p:childTnLst>
                              <p:par>
                                <p:cTn id="18" presetID="15" presetClass="entr" presetSubtype="0" fill="hold" grpId="0" nodeType="afterEffect">
                                  <p:stCondLst>
                                    <p:cond delay="0"/>
                                  </p:stCondLst>
                                  <p:childTnLst>
                                    <p:set>
                                      <p:cBhvr>
                                        <p:cTn id="19" dur="1" fill="hold">
                                          <p:stCondLst>
                                            <p:cond delay="0"/>
                                          </p:stCondLst>
                                        </p:cTn>
                                        <p:tgtEl>
                                          <p:spTgt spid="32772"/>
                                        </p:tgtEl>
                                        <p:attrNameLst>
                                          <p:attrName>style.visibility</p:attrName>
                                        </p:attrNameLst>
                                      </p:cBhvr>
                                      <p:to>
                                        <p:strVal val="visible"/>
                                      </p:to>
                                    </p:set>
                                    <p:anim calcmode="lin" valueType="num">
                                      <p:cBhvr>
                                        <p:cTn id="20" dur="1000" fill="hold"/>
                                        <p:tgtEl>
                                          <p:spTgt spid="32772"/>
                                        </p:tgtEl>
                                        <p:attrNameLst>
                                          <p:attrName>ppt_w</p:attrName>
                                        </p:attrNameLst>
                                      </p:cBhvr>
                                      <p:tavLst>
                                        <p:tav tm="0">
                                          <p:val>
                                            <p:fltVal val="0"/>
                                          </p:val>
                                        </p:tav>
                                        <p:tav tm="100000">
                                          <p:val>
                                            <p:strVal val="#ppt_w"/>
                                          </p:val>
                                        </p:tav>
                                      </p:tavLst>
                                    </p:anim>
                                    <p:anim calcmode="lin" valueType="num">
                                      <p:cBhvr>
                                        <p:cTn id="21" dur="1000" fill="hold"/>
                                        <p:tgtEl>
                                          <p:spTgt spid="32772"/>
                                        </p:tgtEl>
                                        <p:attrNameLst>
                                          <p:attrName>ppt_h</p:attrName>
                                        </p:attrNameLst>
                                      </p:cBhvr>
                                      <p:tavLst>
                                        <p:tav tm="0">
                                          <p:val>
                                            <p:fltVal val="0"/>
                                          </p:val>
                                        </p:tav>
                                        <p:tav tm="100000">
                                          <p:val>
                                            <p:strVal val="#ppt_h"/>
                                          </p:val>
                                        </p:tav>
                                      </p:tavLst>
                                    </p:anim>
                                    <p:anim calcmode="lin" valueType="num">
                                      <p:cBhvr>
                                        <p:cTn id="22" dur="1000" fill="hold"/>
                                        <p:tgtEl>
                                          <p:spTgt spid="32772"/>
                                        </p:tgtEl>
                                        <p:attrNameLst>
                                          <p:attrName>ppt_x</p:attrName>
                                        </p:attrNameLst>
                                      </p:cBhvr>
                                      <p:tavLst>
                                        <p:tav tm="0" fmla="#ppt_x+(cos(-2*pi*(1-$))*-#ppt_x-sin(-2*pi*(1-$))*(1-#ppt_y))*(1-$)">
                                          <p:val>
                                            <p:fltVal val="0"/>
                                          </p:val>
                                        </p:tav>
                                        <p:tav tm="100000">
                                          <p:val>
                                            <p:fltVal val="1"/>
                                          </p:val>
                                        </p:tav>
                                      </p:tavLst>
                                    </p:anim>
                                    <p:anim calcmode="lin" valueType="num">
                                      <p:cBhvr>
                                        <p:cTn id="23" dur="1000" fill="hold"/>
                                        <p:tgtEl>
                                          <p:spTgt spid="32772"/>
                                        </p:tgtEl>
                                        <p:attrNameLst>
                                          <p:attrName>ppt_y</p:attrName>
                                        </p:attrNameLst>
                                      </p:cBhvr>
                                      <p:tavLst>
                                        <p:tav tm="0" fmla="#ppt_y+(sin(-2*pi*(1-$))*-#ppt_x+cos(-2*pi*(1-$))*(1-#ppt_y))*(1-$)">
                                          <p:val>
                                            <p:fltVal val="0"/>
                                          </p:val>
                                        </p:tav>
                                        <p:tav tm="100000">
                                          <p:val>
                                            <p:fltVal val="1"/>
                                          </p:val>
                                        </p:tav>
                                      </p:tavLst>
                                    </p:anim>
                                  </p:childTnLst>
                                </p:cTn>
                              </p:par>
                              <p:par>
                                <p:cTn id="24" presetID="15" presetClass="entr" presetSubtype="0" fill="hold" grpId="0" nodeType="withEffect">
                                  <p:stCondLst>
                                    <p:cond delay="0"/>
                                  </p:stCondLst>
                                  <p:childTnLst>
                                    <p:set>
                                      <p:cBhvr>
                                        <p:cTn id="25" dur="1" fill="hold">
                                          <p:stCondLst>
                                            <p:cond delay="0"/>
                                          </p:stCondLst>
                                        </p:cTn>
                                        <p:tgtEl>
                                          <p:spTgt spid="32773"/>
                                        </p:tgtEl>
                                        <p:attrNameLst>
                                          <p:attrName>style.visibility</p:attrName>
                                        </p:attrNameLst>
                                      </p:cBhvr>
                                      <p:to>
                                        <p:strVal val="visible"/>
                                      </p:to>
                                    </p:set>
                                    <p:anim calcmode="lin" valueType="num">
                                      <p:cBhvr>
                                        <p:cTn id="26" dur="1000" fill="hold"/>
                                        <p:tgtEl>
                                          <p:spTgt spid="32773"/>
                                        </p:tgtEl>
                                        <p:attrNameLst>
                                          <p:attrName>ppt_w</p:attrName>
                                        </p:attrNameLst>
                                      </p:cBhvr>
                                      <p:tavLst>
                                        <p:tav tm="0">
                                          <p:val>
                                            <p:fltVal val="0"/>
                                          </p:val>
                                        </p:tav>
                                        <p:tav tm="100000">
                                          <p:val>
                                            <p:strVal val="#ppt_w"/>
                                          </p:val>
                                        </p:tav>
                                      </p:tavLst>
                                    </p:anim>
                                    <p:anim calcmode="lin" valueType="num">
                                      <p:cBhvr>
                                        <p:cTn id="27" dur="1000" fill="hold"/>
                                        <p:tgtEl>
                                          <p:spTgt spid="32773"/>
                                        </p:tgtEl>
                                        <p:attrNameLst>
                                          <p:attrName>ppt_h</p:attrName>
                                        </p:attrNameLst>
                                      </p:cBhvr>
                                      <p:tavLst>
                                        <p:tav tm="0">
                                          <p:val>
                                            <p:fltVal val="0"/>
                                          </p:val>
                                        </p:tav>
                                        <p:tav tm="100000">
                                          <p:val>
                                            <p:strVal val="#ppt_h"/>
                                          </p:val>
                                        </p:tav>
                                      </p:tavLst>
                                    </p:anim>
                                    <p:anim calcmode="lin" valueType="num">
                                      <p:cBhvr>
                                        <p:cTn id="28" dur="1000" fill="hold"/>
                                        <p:tgtEl>
                                          <p:spTgt spid="32773"/>
                                        </p:tgtEl>
                                        <p:attrNameLst>
                                          <p:attrName>ppt_x</p:attrName>
                                        </p:attrNameLst>
                                      </p:cBhvr>
                                      <p:tavLst>
                                        <p:tav tm="0" fmla="#ppt_x+(cos(-2*pi*(1-$))*-#ppt_x-sin(-2*pi*(1-$))*(1-#ppt_y))*(1-$)">
                                          <p:val>
                                            <p:fltVal val="0"/>
                                          </p:val>
                                        </p:tav>
                                        <p:tav tm="100000">
                                          <p:val>
                                            <p:fltVal val="1"/>
                                          </p:val>
                                        </p:tav>
                                      </p:tavLst>
                                    </p:anim>
                                    <p:anim calcmode="lin" valueType="num">
                                      <p:cBhvr>
                                        <p:cTn id="29" dur="1000" fill="hold"/>
                                        <p:tgtEl>
                                          <p:spTgt spid="32773"/>
                                        </p:tgtEl>
                                        <p:attrNameLst>
                                          <p:attrName>ppt_y</p:attrName>
                                        </p:attrNameLst>
                                      </p:cBhvr>
                                      <p:tavLst>
                                        <p:tav tm="0" fmla="#ppt_y+(sin(-2*pi*(1-$))*-#ppt_x+cos(-2*pi*(1-$))*(1-#ppt_y))*(1-$)">
                                          <p:val>
                                            <p:fltVal val="0"/>
                                          </p:val>
                                        </p:tav>
                                        <p:tav tm="100000">
                                          <p:val>
                                            <p:fltVal val="1"/>
                                          </p:val>
                                        </p:tav>
                                      </p:tavLst>
                                    </p:anim>
                                  </p:childTnLst>
                                </p:cTn>
                              </p:par>
                              <p:par>
                                <p:cTn id="30" presetID="15" presetClass="entr" presetSubtype="0" fill="hold" grpId="0" nodeType="withEffect">
                                  <p:stCondLst>
                                    <p:cond delay="0"/>
                                  </p:stCondLst>
                                  <p:childTnLst>
                                    <p:set>
                                      <p:cBhvr>
                                        <p:cTn id="31" dur="1" fill="hold">
                                          <p:stCondLst>
                                            <p:cond delay="0"/>
                                          </p:stCondLst>
                                        </p:cTn>
                                        <p:tgtEl>
                                          <p:spTgt spid="32774"/>
                                        </p:tgtEl>
                                        <p:attrNameLst>
                                          <p:attrName>style.visibility</p:attrName>
                                        </p:attrNameLst>
                                      </p:cBhvr>
                                      <p:to>
                                        <p:strVal val="visible"/>
                                      </p:to>
                                    </p:set>
                                    <p:anim calcmode="lin" valueType="num">
                                      <p:cBhvr>
                                        <p:cTn id="32" dur="1000" fill="hold"/>
                                        <p:tgtEl>
                                          <p:spTgt spid="32774"/>
                                        </p:tgtEl>
                                        <p:attrNameLst>
                                          <p:attrName>ppt_w</p:attrName>
                                        </p:attrNameLst>
                                      </p:cBhvr>
                                      <p:tavLst>
                                        <p:tav tm="0">
                                          <p:val>
                                            <p:fltVal val="0"/>
                                          </p:val>
                                        </p:tav>
                                        <p:tav tm="100000">
                                          <p:val>
                                            <p:strVal val="#ppt_w"/>
                                          </p:val>
                                        </p:tav>
                                      </p:tavLst>
                                    </p:anim>
                                    <p:anim calcmode="lin" valueType="num">
                                      <p:cBhvr>
                                        <p:cTn id="33" dur="1000" fill="hold"/>
                                        <p:tgtEl>
                                          <p:spTgt spid="32774"/>
                                        </p:tgtEl>
                                        <p:attrNameLst>
                                          <p:attrName>ppt_h</p:attrName>
                                        </p:attrNameLst>
                                      </p:cBhvr>
                                      <p:tavLst>
                                        <p:tav tm="0">
                                          <p:val>
                                            <p:fltVal val="0"/>
                                          </p:val>
                                        </p:tav>
                                        <p:tav tm="100000">
                                          <p:val>
                                            <p:strVal val="#ppt_h"/>
                                          </p:val>
                                        </p:tav>
                                      </p:tavLst>
                                    </p:anim>
                                    <p:anim calcmode="lin" valueType="num">
                                      <p:cBhvr>
                                        <p:cTn id="34" dur="1000" fill="hold"/>
                                        <p:tgtEl>
                                          <p:spTgt spid="32774"/>
                                        </p:tgtEl>
                                        <p:attrNameLst>
                                          <p:attrName>ppt_x</p:attrName>
                                        </p:attrNameLst>
                                      </p:cBhvr>
                                      <p:tavLst>
                                        <p:tav tm="0" fmla="#ppt_x+(cos(-2*pi*(1-$))*-#ppt_x-sin(-2*pi*(1-$))*(1-#ppt_y))*(1-$)">
                                          <p:val>
                                            <p:fltVal val="0"/>
                                          </p:val>
                                        </p:tav>
                                        <p:tav tm="100000">
                                          <p:val>
                                            <p:fltVal val="1"/>
                                          </p:val>
                                        </p:tav>
                                      </p:tavLst>
                                    </p:anim>
                                    <p:anim calcmode="lin" valueType="num">
                                      <p:cBhvr>
                                        <p:cTn id="35" dur="1000" fill="hold"/>
                                        <p:tgtEl>
                                          <p:spTgt spid="32774"/>
                                        </p:tgtEl>
                                        <p:attrNameLst>
                                          <p:attrName>ppt_y</p:attrName>
                                        </p:attrNameLst>
                                      </p:cBhvr>
                                      <p:tavLst>
                                        <p:tav tm="0" fmla="#ppt_y+(sin(-2*pi*(1-$))*-#ppt_x+cos(-2*pi*(1-$))*(1-#ppt_y))*(1-$)">
                                          <p:val>
                                            <p:fltVal val="0"/>
                                          </p:val>
                                        </p:tav>
                                        <p:tav tm="100000">
                                          <p:val>
                                            <p:fltVal val="1"/>
                                          </p:val>
                                        </p:tav>
                                      </p:tavLst>
                                    </p:anim>
                                  </p:childTnLst>
                                </p:cTn>
                              </p:par>
                              <p:par>
                                <p:cTn id="36" presetID="15" presetClass="entr" presetSubtype="0" fill="hold" grpId="0" nodeType="withEffect">
                                  <p:stCondLst>
                                    <p:cond delay="0"/>
                                  </p:stCondLst>
                                  <p:childTnLst>
                                    <p:set>
                                      <p:cBhvr>
                                        <p:cTn id="37" dur="1" fill="hold">
                                          <p:stCondLst>
                                            <p:cond delay="0"/>
                                          </p:stCondLst>
                                        </p:cTn>
                                        <p:tgtEl>
                                          <p:spTgt spid="32771"/>
                                        </p:tgtEl>
                                        <p:attrNameLst>
                                          <p:attrName>style.visibility</p:attrName>
                                        </p:attrNameLst>
                                      </p:cBhvr>
                                      <p:to>
                                        <p:strVal val="visible"/>
                                      </p:to>
                                    </p:set>
                                    <p:anim calcmode="lin" valueType="num">
                                      <p:cBhvr>
                                        <p:cTn id="38" dur="1000" fill="hold"/>
                                        <p:tgtEl>
                                          <p:spTgt spid="32771"/>
                                        </p:tgtEl>
                                        <p:attrNameLst>
                                          <p:attrName>ppt_w</p:attrName>
                                        </p:attrNameLst>
                                      </p:cBhvr>
                                      <p:tavLst>
                                        <p:tav tm="0">
                                          <p:val>
                                            <p:fltVal val="0"/>
                                          </p:val>
                                        </p:tav>
                                        <p:tav tm="100000">
                                          <p:val>
                                            <p:strVal val="#ppt_w"/>
                                          </p:val>
                                        </p:tav>
                                      </p:tavLst>
                                    </p:anim>
                                    <p:anim calcmode="lin" valueType="num">
                                      <p:cBhvr>
                                        <p:cTn id="39" dur="1000" fill="hold"/>
                                        <p:tgtEl>
                                          <p:spTgt spid="32771"/>
                                        </p:tgtEl>
                                        <p:attrNameLst>
                                          <p:attrName>ppt_h</p:attrName>
                                        </p:attrNameLst>
                                      </p:cBhvr>
                                      <p:tavLst>
                                        <p:tav tm="0">
                                          <p:val>
                                            <p:fltVal val="0"/>
                                          </p:val>
                                        </p:tav>
                                        <p:tav tm="100000">
                                          <p:val>
                                            <p:strVal val="#ppt_h"/>
                                          </p:val>
                                        </p:tav>
                                      </p:tavLst>
                                    </p:anim>
                                    <p:anim calcmode="lin" valueType="num">
                                      <p:cBhvr>
                                        <p:cTn id="40" dur="1000" fill="hold"/>
                                        <p:tgtEl>
                                          <p:spTgt spid="32771"/>
                                        </p:tgtEl>
                                        <p:attrNameLst>
                                          <p:attrName>ppt_x</p:attrName>
                                        </p:attrNameLst>
                                      </p:cBhvr>
                                      <p:tavLst>
                                        <p:tav tm="0" fmla="#ppt_x+(cos(-2*pi*(1-$))*-#ppt_x-sin(-2*pi*(1-$))*(1-#ppt_y))*(1-$)">
                                          <p:val>
                                            <p:fltVal val="0"/>
                                          </p:val>
                                        </p:tav>
                                        <p:tav tm="100000">
                                          <p:val>
                                            <p:fltVal val="1"/>
                                          </p:val>
                                        </p:tav>
                                      </p:tavLst>
                                    </p:anim>
                                    <p:anim calcmode="lin" valueType="num">
                                      <p:cBhvr>
                                        <p:cTn id="41" dur="1000" fill="hold"/>
                                        <p:tgtEl>
                                          <p:spTgt spid="32771"/>
                                        </p:tgtEl>
                                        <p:attrNameLst>
                                          <p:attrName>ppt_y</p:attrName>
                                        </p:attrNameLst>
                                      </p:cBhvr>
                                      <p:tavLst>
                                        <p:tav tm="0" fmla="#ppt_y+(sin(-2*pi*(1-$))*-#ppt_x+cos(-2*pi*(1-$))*(1-#ppt_y))*(1-$)">
                                          <p:val>
                                            <p:fltVal val="0"/>
                                          </p:val>
                                        </p:tav>
                                        <p:tav tm="100000">
                                          <p:val>
                                            <p:fltVal val="1"/>
                                          </p:val>
                                        </p:tav>
                                      </p:tavLst>
                                    </p:anim>
                                  </p:childTnLst>
                                </p:cTn>
                              </p:par>
                              <p:par>
                                <p:cTn id="42" presetID="15" presetClass="entr" presetSubtype="0" fill="hold" grpId="0" nodeType="withEffect">
                                  <p:stCondLst>
                                    <p:cond delay="0"/>
                                  </p:stCondLst>
                                  <p:childTnLst>
                                    <p:set>
                                      <p:cBhvr>
                                        <p:cTn id="43" dur="1" fill="hold">
                                          <p:stCondLst>
                                            <p:cond delay="0"/>
                                          </p:stCondLst>
                                        </p:cTn>
                                        <p:tgtEl>
                                          <p:spTgt spid="32776"/>
                                        </p:tgtEl>
                                        <p:attrNameLst>
                                          <p:attrName>style.visibility</p:attrName>
                                        </p:attrNameLst>
                                      </p:cBhvr>
                                      <p:to>
                                        <p:strVal val="visible"/>
                                      </p:to>
                                    </p:set>
                                    <p:anim calcmode="lin" valueType="num">
                                      <p:cBhvr>
                                        <p:cTn id="44" dur="1000" fill="hold"/>
                                        <p:tgtEl>
                                          <p:spTgt spid="32776"/>
                                        </p:tgtEl>
                                        <p:attrNameLst>
                                          <p:attrName>ppt_w</p:attrName>
                                        </p:attrNameLst>
                                      </p:cBhvr>
                                      <p:tavLst>
                                        <p:tav tm="0">
                                          <p:val>
                                            <p:fltVal val="0"/>
                                          </p:val>
                                        </p:tav>
                                        <p:tav tm="100000">
                                          <p:val>
                                            <p:strVal val="#ppt_w"/>
                                          </p:val>
                                        </p:tav>
                                      </p:tavLst>
                                    </p:anim>
                                    <p:anim calcmode="lin" valueType="num">
                                      <p:cBhvr>
                                        <p:cTn id="45" dur="1000" fill="hold"/>
                                        <p:tgtEl>
                                          <p:spTgt spid="32776"/>
                                        </p:tgtEl>
                                        <p:attrNameLst>
                                          <p:attrName>ppt_h</p:attrName>
                                        </p:attrNameLst>
                                      </p:cBhvr>
                                      <p:tavLst>
                                        <p:tav tm="0">
                                          <p:val>
                                            <p:fltVal val="0"/>
                                          </p:val>
                                        </p:tav>
                                        <p:tav tm="100000">
                                          <p:val>
                                            <p:strVal val="#ppt_h"/>
                                          </p:val>
                                        </p:tav>
                                      </p:tavLst>
                                    </p:anim>
                                    <p:anim calcmode="lin" valueType="num">
                                      <p:cBhvr>
                                        <p:cTn id="46" dur="1000" fill="hold"/>
                                        <p:tgtEl>
                                          <p:spTgt spid="32776"/>
                                        </p:tgtEl>
                                        <p:attrNameLst>
                                          <p:attrName>ppt_x</p:attrName>
                                        </p:attrNameLst>
                                      </p:cBhvr>
                                      <p:tavLst>
                                        <p:tav tm="0" fmla="#ppt_x+(cos(-2*pi*(1-$))*-#ppt_x-sin(-2*pi*(1-$))*(1-#ppt_y))*(1-$)">
                                          <p:val>
                                            <p:fltVal val="0"/>
                                          </p:val>
                                        </p:tav>
                                        <p:tav tm="100000">
                                          <p:val>
                                            <p:fltVal val="1"/>
                                          </p:val>
                                        </p:tav>
                                      </p:tavLst>
                                    </p:anim>
                                    <p:anim calcmode="lin" valueType="num">
                                      <p:cBhvr>
                                        <p:cTn id="47" dur="1000" fill="hold"/>
                                        <p:tgtEl>
                                          <p:spTgt spid="32776"/>
                                        </p:tgtEl>
                                        <p:attrNameLst>
                                          <p:attrName>ppt_y</p:attrName>
                                        </p:attrNameLst>
                                      </p:cBhvr>
                                      <p:tavLst>
                                        <p:tav tm="0" fmla="#ppt_y+(sin(-2*pi*(1-$))*-#ppt_x+cos(-2*pi*(1-$))*(1-#ppt_y))*(1-$)">
                                          <p:val>
                                            <p:fltVal val="0"/>
                                          </p:val>
                                        </p:tav>
                                        <p:tav tm="100000">
                                          <p:val>
                                            <p:fltVal val="1"/>
                                          </p:val>
                                        </p:tav>
                                      </p:tavLst>
                                    </p:anim>
                                  </p:childTnLst>
                                </p:cTn>
                              </p:par>
                              <p:par>
                                <p:cTn id="48" presetID="15" presetClass="entr" presetSubtype="0" fill="hold" grpId="0" nodeType="withEffect">
                                  <p:stCondLst>
                                    <p:cond delay="0"/>
                                  </p:stCondLst>
                                  <p:childTnLst>
                                    <p:set>
                                      <p:cBhvr>
                                        <p:cTn id="49" dur="1" fill="hold">
                                          <p:stCondLst>
                                            <p:cond delay="0"/>
                                          </p:stCondLst>
                                        </p:cTn>
                                        <p:tgtEl>
                                          <p:spTgt spid="32778"/>
                                        </p:tgtEl>
                                        <p:attrNameLst>
                                          <p:attrName>style.visibility</p:attrName>
                                        </p:attrNameLst>
                                      </p:cBhvr>
                                      <p:to>
                                        <p:strVal val="visible"/>
                                      </p:to>
                                    </p:set>
                                    <p:anim calcmode="lin" valueType="num">
                                      <p:cBhvr>
                                        <p:cTn id="50" dur="1000" fill="hold"/>
                                        <p:tgtEl>
                                          <p:spTgt spid="32778"/>
                                        </p:tgtEl>
                                        <p:attrNameLst>
                                          <p:attrName>ppt_w</p:attrName>
                                        </p:attrNameLst>
                                      </p:cBhvr>
                                      <p:tavLst>
                                        <p:tav tm="0">
                                          <p:val>
                                            <p:fltVal val="0"/>
                                          </p:val>
                                        </p:tav>
                                        <p:tav tm="100000">
                                          <p:val>
                                            <p:strVal val="#ppt_w"/>
                                          </p:val>
                                        </p:tav>
                                      </p:tavLst>
                                    </p:anim>
                                    <p:anim calcmode="lin" valueType="num">
                                      <p:cBhvr>
                                        <p:cTn id="51" dur="1000" fill="hold"/>
                                        <p:tgtEl>
                                          <p:spTgt spid="32778"/>
                                        </p:tgtEl>
                                        <p:attrNameLst>
                                          <p:attrName>ppt_h</p:attrName>
                                        </p:attrNameLst>
                                      </p:cBhvr>
                                      <p:tavLst>
                                        <p:tav tm="0">
                                          <p:val>
                                            <p:fltVal val="0"/>
                                          </p:val>
                                        </p:tav>
                                        <p:tav tm="100000">
                                          <p:val>
                                            <p:strVal val="#ppt_h"/>
                                          </p:val>
                                        </p:tav>
                                      </p:tavLst>
                                    </p:anim>
                                    <p:anim calcmode="lin" valueType="num">
                                      <p:cBhvr>
                                        <p:cTn id="52" dur="1000" fill="hold"/>
                                        <p:tgtEl>
                                          <p:spTgt spid="32778"/>
                                        </p:tgtEl>
                                        <p:attrNameLst>
                                          <p:attrName>ppt_x</p:attrName>
                                        </p:attrNameLst>
                                      </p:cBhvr>
                                      <p:tavLst>
                                        <p:tav tm="0" fmla="#ppt_x+(cos(-2*pi*(1-$))*-#ppt_x-sin(-2*pi*(1-$))*(1-#ppt_y))*(1-$)">
                                          <p:val>
                                            <p:fltVal val="0"/>
                                          </p:val>
                                        </p:tav>
                                        <p:tav tm="100000">
                                          <p:val>
                                            <p:fltVal val="1"/>
                                          </p:val>
                                        </p:tav>
                                      </p:tavLst>
                                    </p:anim>
                                    <p:anim calcmode="lin" valueType="num">
                                      <p:cBhvr>
                                        <p:cTn id="53" dur="1000" fill="hold"/>
                                        <p:tgtEl>
                                          <p:spTgt spid="32778"/>
                                        </p:tgtEl>
                                        <p:attrNameLst>
                                          <p:attrName>ppt_y</p:attrName>
                                        </p:attrNameLst>
                                      </p:cBhvr>
                                      <p:tavLst>
                                        <p:tav tm="0" fmla="#ppt_y+(sin(-2*pi*(1-$))*-#ppt_x+cos(-2*pi*(1-$))*(1-#ppt_y))*(1-$)">
                                          <p:val>
                                            <p:fltVal val="0"/>
                                          </p:val>
                                        </p:tav>
                                        <p:tav tm="100000">
                                          <p:val>
                                            <p:fltVal val="1"/>
                                          </p:val>
                                        </p:tav>
                                      </p:tavLst>
                                    </p:anim>
                                  </p:childTnLst>
                                </p:cTn>
                              </p:par>
                              <p:par>
                                <p:cTn id="54" presetID="15" presetClass="entr" presetSubtype="0" fill="hold" grpId="0" nodeType="withEffect">
                                  <p:stCondLst>
                                    <p:cond delay="0"/>
                                  </p:stCondLst>
                                  <p:childTnLst>
                                    <p:set>
                                      <p:cBhvr>
                                        <p:cTn id="55" dur="1" fill="hold">
                                          <p:stCondLst>
                                            <p:cond delay="0"/>
                                          </p:stCondLst>
                                        </p:cTn>
                                        <p:tgtEl>
                                          <p:spTgt spid="32777"/>
                                        </p:tgtEl>
                                        <p:attrNameLst>
                                          <p:attrName>style.visibility</p:attrName>
                                        </p:attrNameLst>
                                      </p:cBhvr>
                                      <p:to>
                                        <p:strVal val="visible"/>
                                      </p:to>
                                    </p:set>
                                    <p:anim calcmode="lin" valueType="num">
                                      <p:cBhvr>
                                        <p:cTn id="56" dur="1000" fill="hold"/>
                                        <p:tgtEl>
                                          <p:spTgt spid="32777"/>
                                        </p:tgtEl>
                                        <p:attrNameLst>
                                          <p:attrName>ppt_w</p:attrName>
                                        </p:attrNameLst>
                                      </p:cBhvr>
                                      <p:tavLst>
                                        <p:tav tm="0">
                                          <p:val>
                                            <p:fltVal val="0"/>
                                          </p:val>
                                        </p:tav>
                                        <p:tav tm="100000">
                                          <p:val>
                                            <p:strVal val="#ppt_w"/>
                                          </p:val>
                                        </p:tav>
                                      </p:tavLst>
                                    </p:anim>
                                    <p:anim calcmode="lin" valueType="num">
                                      <p:cBhvr>
                                        <p:cTn id="57" dur="1000" fill="hold"/>
                                        <p:tgtEl>
                                          <p:spTgt spid="32777"/>
                                        </p:tgtEl>
                                        <p:attrNameLst>
                                          <p:attrName>ppt_h</p:attrName>
                                        </p:attrNameLst>
                                      </p:cBhvr>
                                      <p:tavLst>
                                        <p:tav tm="0">
                                          <p:val>
                                            <p:fltVal val="0"/>
                                          </p:val>
                                        </p:tav>
                                        <p:tav tm="100000">
                                          <p:val>
                                            <p:strVal val="#ppt_h"/>
                                          </p:val>
                                        </p:tav>
                                      </p:tavLst>
                                    </p:anim>
                                    <p:anim calcmode="lin" valueType="num">
                                      <p:cBhvr>
                                        <p:cTn id="58" dur="1000" fill="hold"/>
                                        <p:tgtEl>
                                          <p:spTgt spid="32777"/>
                                        </p:tgtEl>
                                        <p:attrNameLst>
                                          <p:attrName>ppt_x</p:attrName>
                                        </p:attrNameLst>
                                      </p:cBhvr>
                                      <p:tavLst>
                                        <p:tav tm="0" fmla="#ppt_x+(cos(-2*pi*(1-$))*-#ppt_x-sin(-2*pi*(1-$))*(1-#ppt_y))*(1-$)">
                                          <p:val>
                                            <p:fltVal val="0"/>
                                          </p:val>
                                        </p:tav>
                                        <p:tav tm="100000">
                                          <p:val>
                                            <p:fltVal val="1"/>
                                          </p:val>
                                        </p:tav>
                                      </p:tavLst>
                                    </p:anim>
                                    <p:anim calcmode="lin" valueType="num">
                                      <p:cBhvr>
                                        <p:cTn id="59" dur="1000" fill="hold"/>
                                        <p:tgtEl>
                                          <p:spTgt spid="32777"/>
                                        </p:tgtEl>
                                        <p:attrNameLst>
                                          <p:attrName>ppt_y</p:attrName>
                                        </p:attrNameLst>
                                      </p:cBhvr>
                                      <p:tavLst>
                                        <p:tav tm="0" fmla="#ppt_y+(sin(-2*pi*(1-$))*-#ppt_x+cos(-2*pi*(1-$))*(1-#ppt_y))*(1-$)">
                                          <p:val>
                                            <p:fltVal val="0"/>
                                          </p:val>
                                        </p:tav>
                                        <p:tav tm="100000">
                                          <p:val>
                                            <p:fltVal val="1"/>
                                          </p:val>
                                        </p:tav>
                                      </p:tavLst>
                                    </p:anim>
                                  </p:childTnLst>
                                </p:cTn>
                              </p:par>
                              <p:par>
                                <p:cTn id="60" presetID="15" presetClass="entr" presetSubtype="0" fill="hold" grpId="0" nodeType="withEffect">
                                  <p:stCondLst>
                                    <p:cond delay="0"/>
                                  </p:stCondLst>
                                  <p:childTnLst>
                                    <p:set>
                                      <p:cBhvr>
                                        <p:cTn id="61" dur="1" fill="hold">
                                          <p:stCondLst>
                                            <p:cond delay="0"/>
                                          </p:stCondLst>
                                        </p:cTn>
                                        <p:tgtEl>
                                          <p:spTgt spid="32779"/>
                                        </p:tgtEl>
                                        <p:attrNameLst>
                                          <p:attrName>style.visibility</p:attrName>
                                        </p:attrNameLst>
                                      </p:cBhvr>
                                      <p:to>
                                        <p:strVal val="visible"/>
                                      </p:to>
                                    </p:set>
                                    <p:anim calcmode="lin" valueType="num">
                                      <p:cBhvr>
                                        <p:cTn id="62" dur="1000" fill="hold"/>
                                        <p:tgtEl>
                                          <p:spTgt spid="32779"/>
                                        </p:tgtEl>
                                        <p:attrNameLst>
                                          <p:attrName>ppt_w</p:attrName>
                                        </p:attrNameLst>
                                      </p:cBhvr>
                                      <p:tavLst>
                                        <p:tav tm="0">
                                          <p:val>
                                            <p:fltVal val="0"/>
                                          </p:val>
                                        </p:tav>
                                        <p:tav tm="100000">
                                          <p:val>
                                            <p:strVal val="#ppt_w"/>
                                          </p:val>
                                        </p:tav>
                                      </p:tavLst>
                                    </p:anim>
                                    <p:anim calcmode="lin" valueType="num">
                                      <p:cBhvr>
                                        <p:cTn id="63" dur="1000" fill="hold"/>
                                        <p:tgtEl>
                                          <p:spTgt spid="32779"/>
                                        </p:tgtEl>
                                        <p:attrNameLst>
                                          <p:attrName>ppt_h</p:attrName>
                                        </p:attrNameLst>
                                      </p:cBhvr>
                                      <p:tavLst>
                                        <p:tav tm="0">
                                          <p:val>
                                            <p:fltVal val="0"/>
                                          </p:val>
                                        </p:tav>
                                        <p:tav tm="100000">
                                          <p:val>
                                            <p:strVal val="#ppt_h"/>
                                          </p:val>
                                        </p:tav>
                                      </p:tavLst>
                                    </p:anim>
                                    <p:anim calcmode="lin" valueType="num">
                                      <p:cBhvr>
                                        <p:cTn id="64" dur="1000" fill="hold"/>
                                        <p:tgtEl>
                                          <p:spTgt spid="32779"/>
                                        </p:tgtEl>
                                        <p:attrNameLst>
                                          <p:attrName>ppt_x</p:attrName>
                                        </p:attrNameLst>
                                      </p:cBhvr>
                                      <p:tavLst>
                                        <p:tav tm="0" fmla="#ppt_x+(cos(-2*pi*(1-$))*-#ppt_x-sin(-2*pi*(1-$))*(1-#ppt_y))*(1-$)">
                                          <p:val>
                                            <p:fltVal val="0"/>
                                          </p:val>
                                        </p:tav>
                                        <p:tav tm="100000">
                                          <p:val>
                                            <p:fltVal val="1"/>
                                          </p:val>
                                        </p:tav>
                                      </p:tavLst>
                                    </p:anim>
                                    <p:anim calcmode="lin" valueType="num">
                                      <p:cBhvr>
                                        <p:cTn id="65" dur="1000" fill="hold"/>
                                        <p:tgtEl>
                                          <p:spTgt spid="32779"/>
                                        </p:tgtEl>
                                        <p:attrNameLst>
                                          <p:attrName>ppt_y</p:attrName>
                                        </p:attrNameLst>
                                      </p:cBhvr>
                                      <p:tavLst>
                                        <p:tav tm="0" fmla="#ppt_y+(sin(-2*pi*(1-$))*-#ppt_x+cos(-2*pi*(1-$))*(1-#ppt_y))*(1-$)">
                                          <p:val>
                                            <p:fltVal val="0"/>
                                          </p:val>
                                        </p:tav>
                                        <p:tav tm="100000">
                                          <p:val>
                                            <p:fltVal val="1"/>
                                          </p:val>
                                        </p:tav>
                                      </p:tavLst>
                                    </p:anim>
                                  </p:childTnLst>
                                </p:cTn>
                              </p:par>
                            </p:childTnLst>
                          </p:cTn>
                        </p:par>
                        <p:par>
                          <p:cTn id="66" fill="hold">
                            <p:stCondLst>
                              <p:cond delay="2000"/>
                            </p:stCondLst>
                            <p:childTnLst>
                              <p:par>
                                <p:cTn id="67" presetID="22" presetClass="entr" presetSubtype="8" fill="hold" grpId="0" nodeType="afterEffect">
                                  <p:stCondLst>
                                    <p:cond delay="0"/>
                                  </p:stCondLst>
                                  <p:childTnLst>
                                    <p:set>
                                      <p:cBhvr>
                                        <p:cTn id="68" dur="1" fill="hold">
                                          <p:stCondLst>
                                            <p:cond delay="0"/>
                                          </p:stCondLst>
                                        </p:cTn>
                                        <p:tgtEl>
                                          <p:spTgt spid="32782"/>
                                        </p:tgtEl>
                                        <p:attrNameLst>
                                          <p:attrName>style.visibility</p:attrName>
                                        </p:attrNameLst>
                                      </p:cBhvr>
                                      <p:to>
                                        <p:strVal val="visible"/>
                                      </p:to>
                                    </p:set>
                                    <p:animEffect transition="in" filter="wipe(left)">
                                      <p:cBhvr>
                                        <p:cTn id="69" dur="500"/>
                                        <p:tgtEl>
                                          <p:spTgt spid="32782"/>
                                        </p:tgtEl>
                                      </p:cBhvr>
                                    </p:animEffect>
                                  </p:childTnLst>
                                </p:cTn>
                              </p:par>
                              <p:par>
                                <p:cTn id="70" presetID="22" presetClass="entr" presetSubtype="2" fill="hold" grpId="0" nodeType="withEffect">
                                  <p:stCondLst>
                                    <p:cond delay="0"/>
                                  </p:stCondLst>
                                  <p:childTnLst>
                                    <p:set>
                                      <p:cBhvr>
                                        <p:cTn id="71" dur="1" fill="hold">
                                          <p:stCondLst>
                                            <p:cond delay="0"/>
                                          </p:stCondLst>
                                        </p:cTn>
                                        <p:tgtEl>
                                          <p:spTgt spid="32783"/>
                                        </p:tgtEl>
                                        <p:attrNameLst>
                                          <p:attrName>style.visibility</p:attrName>
                                        </p:attrNameLst>
                                      </p:cBhvr>
                                      <p:to>
                                        <p:strVal val="visible"/>
                                      </p:to>
                                    </p:set>
                                    <p:animEffect transition="in" filter="wipe(right)">
                                      <p:cBhvr>
                                        <p:cTn id="72" dur="500"/>
                                        <p:tgtEl>
                                          <p:spTgt spid="32783"/>
                                        </p:tgtEl>
                                      </p:cBhvr>
                                    </p:animEffect>
                                  </p:childTnLst>
                                </p:cTn>
                              </p:par>
                            </p:childTnLst>
                          </p:cTn>
                        </p:par>
                        <p:par>
                          <p:cTn id="73" fill="hold">
                            <p:stCondLst>
                              <p:cond delay="2500"/>
                            </p:stCondLst>
                            <p:childTnLst>
                              <p:par>
                                <p:cTn id="74" presetID="12" presetClass="entr" presetSubtype="4" fill="hold" grpId="0" nodeType="afterEffect">
                                  <p:stCondLst>
                                    <p:cond delay="0"/>
                                  </p:stCondLst>
                                  <p:childTnLst>
                                    <p:set>
                                      <p:cBhvr>
                                        <p:cTn id="75" dur="1" fill="hold">
                                          <p:stCondLst>
                                            <p:cond delay="0"/>
                                          </p:stCondLst>
                                        </p:cTn>
                                        <p:tgtEl>
                                          <p:spTgt spid="16"/>
                                        </p:tgtEl>
                                        <p:attrNameLst>
                                          <p:attrName>style.visibility</p:attrName>
                                        </p:attrNameLst>
                                      </p:cBhvr>
                                      <p:to>
                                        <p:strVal val="visible"/>
                                      </p:to>
                                    </p:set>
                                    <p:anim calcmode="lin" valueType="num">
                                      <p:cBhvr additive="base">
                                        <p:cTn id="76" dur="500"/>
                                        <p:tgtEl>
                                          <p:spTgt spid="16"/>
                                        </p:tgtEl>
                                        <p:attrNameLst>
                                          <p:attrName>ppt_y</p:attrName>
                                        </p:attrNameLst>
                                      </p:cBhvr>
                                      <p:tavLst>
                                        <p:tav tm="0">
                                          <p:val>
                                            <p:strVal val="#ppt_y+#ppt_h*1.125000"/>
                                          </p:val>
                                        </p:tav>
                                        <p:tav tm="100000">
                                          <p:val>
                                            <p:strVal val="#ppt_y"/>
                                          </p:val>
                                        </p:tav>
                                      </p:tavLst>
                                    </p:anim>
                                    <p:animEffect transition="in" filter="wipe(up)">
                                      <p:cBhvr>
                                        <p:cTn id="77" dur="500"/>
                                        <p:tgtEl>
                                          <p:spTgt spid="16"/>
                                        </p:tgtEl>
                                      </p:cBhvr>
                                    </p:animEffect>
                                  </p:childTnLst>
                                </p:cTn>
                              </p:par>
                              <p:par>
                                <p:cTn id="78" presetID="12" presetClass="entr" presetSubtype="1" fill="hold" grpId="0" nodeType="withEffect">
                                  <p:stCondLst>
                                    <p:cond delay="0"/>
                                  </p:stCondLst>
                                  <p:childTnLst>
                                    <p:set>
                                      <p:cBhvr>
                                        <p:cTn id="79" dur="1" fill="hold">
                                          <p:stCondLst>
                                            <p:cond delay="0"/>
                                          </p:stCondLst>
                                        </p:cTn>
                                        <p:tgtEl>
                                          <p:spTgt spid="17"/>
                                        </p:tgtEl>
                                        <p:attrNameLst>
                                          <p:attrName>style.visibility</p:attrName>
                                        </p:attrNameLst>
                                      </p:cBhvr>
                                      <p:to>
                                        <p:strVal val="visible"/>
                                      </p:to>
                                    </p:set>
                                    <p:anim calcmode="lin" valueType="num">
                                      <p:cBhvr additive="base">
                                        <p:cTn id="80" dur="500"/>
                                        <p:tgtEl>
                                          <p:spTgt spid="17"/>
                                        </p:tgtEl>
                                        <p:attrNameLst>
                                          <p:attrName>ppt_y</p:attrName>
                                        </p:attrNameLst>
                                      </p:cBhvr>
                                      <p:tavLst>
                                        <p:tav tm="0">
                                          <p:val>
                                            <p:strVal val="#ppt_y-#ppt_h*1.125000"/>
                                          </p:val>
                                        </p:tav>
                                        <p:tav tm="100000">
                                          <p:val>
                                            <p:strVal val="#ppt_y"/>
                                          </p:val>
                                        </p:tav>
                                      </p:tavLst>
                                    </p:anim>
                                    <p:animEffect transition="in" filter="wipe(down)">
                                      <p:cBhvr>
                                        <p:cTn id="81" dur="500"/>
                                        <p:tgtEl>
                                          <p:spTgt spid="17"/>
                                        </p:tgtEl>
                                      </p:cBhvr>
                                    </p:animEffect>
                                  </p:childTnLst>
                                </p:cTn>
                              </p:par>
                            </p:childTnLst>
                          </p:cTn>
                        </p:par>
                        <p:par>
                          <p:cTn id="82" fill="hold">
                            <p:stCondLst>
                              <p:cond delay="3000"/>
                            </p:stCondLst>
                            <p:childTnLst>
                              <p:par>
                                <p:cTn id="83" presetID="12" presetClass="entr" presetSubtype="4" fill="hold" grpId="0" nodeType="afterEffect">
                                  <p:stCondLst>
                                    <p:cond delay="0"/>
                                  </p:stCondLst>
                                  <p:childTnLst>
                                    <p:set>
                                      <p:cBhvr>
                                        <p:cTn id="84" dur="1" fill="hold">
                                          <p:stCondLst>
                                            <p:cond delay="0"/>
                                          </p:stCondLst>
                                        </p:cTn>
                                        <p:tgtEl>
                                          <p:spTgt spid="18"/>
                                        </p:tgtEl>
                                        <p:attrNameLst>
                                          <p:attrName>style.visibility</p:attrName>
                                        </p:attrNameLst>
                                      </p:cBhvr>
                                      <p:to>
                                        <p:strVal val="visible"/>
                                      </p:to>
                                    </p:set>
                                    <p:anim calcmode="lin" valueType="num">
                                      <p:cBhvr additive="base">
                                        <p:cTn id="85" dur="500"/>
                                        <p:tgtEl>
                                          <p:spTgt spid="18"/>
                                        </p:tgtEl>
                                        <p:attrNameLst>
                                          <p:attrName>ppt_y</p:attrName>
                                        </p:attrNameLst>
                                      </p:cBhvr>
                                      <p:tavLst>
                                        <p:tav tm="0">
                                          <p:val>
                                            <p:strVal val="#ppt_y+#ppt_h*1.125000"/>
                                          </p:val>
                                        </p:tav>
                                        <p:tav tm="100000">
                                          <p:val>
                                            <p:strVal val="#ppt_y"/>
                                          </p:val>
                                        </p:tav>
                                      </p:tavLst>
                                    </p:anim>
                                    <p:animEffect transition="in" filter="wipe(up)">
                                      <p:cBhvr>
                                        <p:cTn id="86" dur="500"/>
                                        <p:tgtEl>
                                          <p:spTgt spid="18"/>
                                        </p:tgtEl>
                                      </p:cBhvr>
                                    </p:animEffect>
                                  </p:childTnLst>
                                </p:cTn>
                              </p:par>
                              <p:par>
                                <p:cTn id="87" presetID="12" presetClass="entr" presetSubtype="1" fill="hold" grpId="0" nodeType="withEffect">
                                  <p:stCondLst>
                                    <p:cond delay="0"/>
                                  </p:stCondLst>
                                  <p:childTnLst>
                                    <p:set>
                                      <p:cBhvr>
                                        <p:cTn id="88" dur="1" fill="hold">
                                          <p:stCondLst>
                                            <p:cond delay="0"/>
                                          </p:stCondLst>
                                        </p:cTn>
                                        <p:tgtEl>
                                          <p:spTgt spid="19"/>
                                        </p:tgtEl>
                                        <p:attrNameLst>
                                          <p:attrName>style.visibility</p:attrName>
                                        </p:attrNameLst>
                                      </p:cBhvr>
                                      <p:to>
                                        <p:strVal val="visible"/>
                                      </p:to>
                                    </p:set>
                                    <p:anim calcmode="lin" valueType="num">
                                      <p:cBhvr additive="base">
                                        <p:cTn id="89" dur="500"/>
                                        <p:tgtEl>
                                          <p:spTgt spid="19"/>
                                        </p:tgtEl>
                                        <p:attrNameLst>
                                          <p:attrName>ppt_y</p:attrName>
                                        </p:attrNameLst>
                                      </p:cBhvr>
                                      <p:tavLst>
                                        <p:tav tm="0">
                                          <p:val>
                                            <p:strVal val="#ppt_y-#ppt_h*1.125000"/>
                                          </p:val>
                                        </p:tav>
                                        <p:tav tm="100000">
                                          <p:val>
                                            <p:strVal val="#ppt_y"/>
                                          </p:val>
                                        </p:tav>
                                      </p:tavLst>
                                    </p:anim>
                                    <p:animEffect transition="in" filter="wipe(down)">
                                      <p:cBhvr>
                                        <p:cTn id="90" dur="500"/>
                                        <p:tgtEl>
                                          <p:spTgt spid="19"/>
                                        </p:tgtEl>
                                      </p:cBhvr>
                                    </p:animEffect>
                                  </p:childTnLst>
                                </p:cTn>
                              </p:par>
                            </p:childTnLst>
                          </p:cTn>
                        </p:par>
                        <p:par>
                          <p:cTn id="91" fill="hold">
                            <p:stCondLst>
                              <p:cond delay="3500"/>
                            </p:stCondLst>
                            <p:childTnLst>
                              <p:par>
                                <p:cTn id="92" presetID="12" presetClass="entr" presetSubtype="4" fill="hold" grpId="0" nodeType="afterEffect">
                                  <p:stCondLst>
                                    <p:cond delay="0"/>
                                  </p:stCondLst>
                                  <p:childTnLst>
                                    <p:set>
                                      <p:cBhvr>
                                        <p:cTn id="93" dur="1" fill="hold">
                                          <p:stCondLst>
                                            <p:cond delay="0"/>
                                          </p:stCondLst>
                                        </p:cTn>
                                        <p:tgtEl>
                                          <p:spTgt spid="20"/>
                                        </p:tgtEl>
                                        <p:attrNameLst>
                                          <p:attrName>style.visibility</p:attrName>
                                        </p:attrNameLst>
                                      </p:cBhvr>
                                      <p:to>
                                        <p:strVal val="visible"/>
                                      </p:to>
                                    </p:set>
                                    <p:anim calcmode="lin" valueType="num">
                                      <p:cBhvr additive="base">
                                        <p:cTn id="94" dur="500"/>
                                        <p:tgtEl>
                                          <p:spTgt spid="20"/>
                                        </p:tgtEl>
                                        <p:attrNameLst>
                                          <p:attrName>ppt_y</p:attrName>
                                        </p:attrNameLst>
                                      </p:cBhvr>
                                      <p:tavLst>
                                        <p:tav tm="0">
                                          <p:val>
                                            <p:strVal val="#ppt_y+#ppt_h*1.125000"/>
                                          </p:val>
                                        </p:tav>
                                        <p:tav tm="100000">
                                          <p:val>
                                            <p:strVal val="#ppt_y"/>
                                          </p:val>
                                        </p:tav>
                                      </p:tavLst>
                                    </p:anim>
                                    <p:animEffect transition="in" filter="wipe(up)">
                                      <p:cBhvr>
                                        <p:cTn id="95" dur="500"/>
                                        <p:tgtEl>
                                          <p:spTgt spid="20"/>
                                        </p:tgtEl>
                                      </p:cBhvr>
                                    </p:animEffect>
                                  </p:childTnLst>
                                </p:cTn>
                              </p:par>
                              <p:par>
                                <p:cTn id="96" presetID="12" presetClass="entr" presetSubtype="1" fill="hold" grpId="0" nodeType="withEffect">
                                  <p:stCondLst>
                                    <p:cond delay="0"/>
                                  </p:stCondLst>
                                  <p:childTnLst>
                                    <p:set>
                                      <p:cBhvr>
                                        <p:cTn id="97" dur="1" fill="hold">
                                          <p:stCondLst>
                                            <p:cond delay="0"/>
                                          </p:stCondLst>
                                        </p:cTn>
                                        <p:tgtEl>
                                          <p:spTgt spid="21"/>
                                        </p:tgtEl>
                                        <p:attrNameLst>
                                          <p:attrName>style.visibility</p:attrName>
                                        </p:attrNameLst>
                                      </p:cBhvr>
                                      <p:to>
                                        <p:strVal val="visible"/>
                                      </p:to>
                                    </p:set>
                                    <p:anim calcmode="lin" valueType="num">
                                      <p:cBhvr additive="base">
                                        <p:cTn id="98" dur="500"/>
                                        <p:tgtEl>
                                          <p:spTgt spid="21"/>
                                        </p:tgtEl>
                                        <p:attrNameLst>
                                          <p:attrName>ppt_y</p:attrName>
                                        </p:attrNameLst>
                                      </p:cBhvr>
                                      <p:tavLst>
                                        <p:tav tm="0">
                                          <p:val>
                                            <p:strVal val="#ppt_y-#ppt_h*1.125000"/>
                                          </p:val>
                                        </p:tav>
                                        <p:tav tm="100000">
                                          <p:val>
                                            <p:strVal val="#ppt_y"/>
                                          </p:val>
                                        </p:tav>
                                      </p:tavLst>
                                    </p:anim>
                                    <p:animEffect transition="in" filter="wipe(down)">
                                      <p:cBhvr>
                                        <p:cTn id="99" dur="500"/>
                                        <p:tgtEl>
                                          <p:spTgt spid="21"/>
                                        </p:tgtEl>
                                      </p:cBhvr>
                                    </p:animEffect>
                                  </p:childTnLst>
                                </p:cTn>
                              </p:par>
                            </p:childTnLst>
                          </p:cTn>
                        </p:par>
                        <p:par>
                          <p:cTn id="100" fill="hold">
                            <p:stCondLst>
                              <p:cond delay="4000"/>
                            </p:stCondLst>
                            <p:childTnLst>
                              <p:par>
                                <p:cTn id="101" presetID="12" presetClass="entr" presetSubtype="4" fill="hold" grpId="0" nodeType="afterEffect">
                                  <p:stCondLst>
                                    <p:cond delay="0"/>
                                  </p:stCondLst>
                                  <p:childTnLst>
                                    <p:set>
                                      <p:cBhvr>
                                        <p:cTn id="102" dur="1" fill="hold">
                                          <p:stCondLst>
                                            <p:cond delay="0"/>
                                          </p:stCondLst>
                                        </p:cTn>
                                        <p:tgtEl>
                                          <p:spTgt spid="22"/>
                                        </p:tgtEl>
                                        <p:attrNameLst>
                                          <p:attrName>style.visibility</p:attrName>
                                        </p:attrNameLst>
                                      </p:cBhvr>
                                      <p:to>
                                        <p:strVal val="visible"/>
                                      </p:to>
                                    </p:set>
                                    <p:anim calcmode="lin" valueType="num">
                                      <p:cBhvr additive="base">
                                        <p:cTn id="103" dur="500"/>
                                        <p:tgtEl>
                                          <p:spTgt spid="22"/>
                                        </p:tgtEl>
                                        <p:attrNameLst>
                                          <p:attrName>ppt_y</p:attrName>
                                        </p:attrNameLst>
                                      </p:cBhvr>
                                      <p:tavLst>
                                        <p:tav tm="0">
                                          <p:val>
                                            <p:strVal val="#ppt_y+#ppt_h*1.125000"/>
                                          </p:val>
                                        </p:tav>
                                        <p:tav tm="100000">
                                          <p:val>
                                            <p:strVal val="#ppt_y"/>
                                          </p:val>
                                        </p:tav>
                                      </p:tavLst>
                                    </p:anim>
                                    <p:animEffect transition="in" filter="wipe(up)">
                                      <p:cBhvr>
                                        <p:cTn id="104" dur="500"/>
                                        <p:tgtEl>
                                          <p:spTgt spid="22"/>
                                        </p:tgtEl>
                                      </p:cBhvr>
                                    </p:animEffect>
                                  </p:childTnLst>
                                </p:cTn>
                              </p:par>
                              <p:par>
                                <p:cTn id="105" presetID="12" presetClass="entr" presetSubtype="1" fill="hold" grpId="0" nodeType="withEffect">
                                  <p:stCondLst>
                                    <p:cond delay="0"/>
                                  </p:stCondLst>
                                  <p:childTnLst>
                                    <p:set>
                                      <p:cBhvr>
                                        <p:cTn id="106" dur="1" fill="hold">
                                          <p:stCondLst>
                                            <p:cond delay="0"/>
                                          </p:stCondLst>
                                        </p:cTn>
                                        <p:tgtEl>
                                          <p:spTgt spid="23"/>
                                        </p:tgtEl>
                                        <p:attrNameLst>
                                          <p:attrName>style.visibility</p:attrName>
                                        </p:attrNameLst>
                                      </p:cBhvr>
                                      <p:to>
                                        <p:strVal val="visible"/>
                                      </p:to>
                                    </p:set>
                                    <p:anim calcmode="lin" valueType="num">
                                      <p:cBhvr additive="base">
                                        <p:cTn id="107" dur="500"/>
                                        <p:tgtEl>
                                          <p:spTgt spid="23"/>
                                        </p:tgtEl>
                                        <p:attrNameLst>
                                          <p:attrName>ppt_y</p:attrName>
                                        </p:attrNameLst>
                                      </p:cBhvr>
                                      <p:tavLst>
                                        <p:tav tm="0">
                                          <p:val>
                                            <p:strVal val="#ppt_y-#ppt_h*1.125000"/>
                                          </p:val>
                                        </p:tav>
                                        <p:tav tm="100000">
                                          <p:val>
                                            <p:strVal val="#ppt_y"/>
                                          </p:val>
                                        </p:tav>
                                      </p:tavLst>
                                    </p:anim>
                                    <p:animEffect transition="in" filter="wipe(down)">
                                      <p:cBhvr>
                                        <p:cTn id="108"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770" grpId="0" animBg="1"/>
      <p:bldP spid="32771" grpId="0" animBg="1"/>
      <p:bldP spid="32772" grpId="0" animBg="1"/>
      <p:bldP spid="32773" grpId="0" animBg="1"/>
      <p:bldP spid="32774" grpId="0" animBg="1"/>
      <p:bldP spid="32775" grpId="0" animBg="1"/>
      <p:bldP spid="32776" grpId="0" animBg="1"/>
      <p:bldP spid="32777" grpId="0" animBg="1"/>
      <p:bldP spid="32778" grpId="0" animBg="1"/>
      <p:bldP spid="32779" grpId="0" animBg="1"/>
      <p:bldP spid="32782" grpId="0" animBg="1"/>
      <p:bldP spid="32783" grpId="0" animBg="1"/>
      <p:bldP spid="16" grpId="0"/>
      <p:bldP spid="17" grpId="0"/>
      <p:bldP spid="18" grpId="0"/>
      <p:bldP spid="19" grpId="0"/>
      <p:bldP spid="20" grpId="0"/>
      <p:bldP spid="21" grpId="0"/>
      <p:bldP spid="22" grpId="0"/>
      <p:bldP spid="23"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5"/>
          <p:cNvGrpSpPr/>
          <p:nvPr/>
        </p:nvGrpSpPr>
        <p:grpSpPr>
          <a:xfrm>
            <a:off x="4041841" y="3985966"/>
            <a:ext cx="2071412" cy="1590552"/>
            <a:chOff x="4041728" y="3985996"/>
            <a:chExt cx="2071525" cy="1590639"/>
          </a:xfrm>
        </p:grpSpPr>
        <p:sp>
          <p:nvSpPr>
            <p:cNvPr id="16" name="Pie 15"/>
            <p:cNvSpPr/>
            <p:nvPr/>
          </p:nvSpPr>
          <p:spPr>
            <a:xfrm rot="16200000">
              <a:off x="4522614" y="3985996"/>
              <a:ext cx="1590639" cy="1590639"/>
            </a:xfrm>
            <a:prstGeom prst="pieWedge">
              <a:avLst/>
            </a:prstGeom>
            <a:solidFill>
              <a:srgbClr val="E33A58"/>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lstStyle/>
            <a:p>
              <a:endParaRPr lang="zh-CN" altLang="en-US" sz="1707">
                <a:cs typeface="+mn-ea"/>
                <a:sym typeface="+mn-lt"/>
              </a:endParaRPr>
            </a:p>
          </p:txBody>
        </p:sp>
        <p:cxnSp>
          <p:nvCxnSpPr>
            <p:cNvPr id="60" name="Straight Connector 59"/>
            <p:cNvCxnSpPr/>
            <p:nvPr/>
          </p:nvCxnSpPr>
          <p:spPr>
            <a:xfrm flipH="1">
              <a:off x="4041728" y="4030813"/>
              <a:ext cx="1012484" cy="0"/>
            </a:xfrm>
            <a:prstGeom prst="line">
              <a:avLst/>
            </a:prstGeom>
            <a:ln w="76200">
              <a:solidFill>
                <a:srgbClr val="E33A58"/>
              </a:solidFill>
            </a:ln>
          </p:spPr>
          <p:style>
            <a:lnRef idx="1">
              <a:schemeClr val="accent1"/>
            </a:lnRef>
            <a:fillRef idx="0">
              <a:schemeClr val="accent1"/>
            </a:fillRef>
            <a:effectRef idx="0">
              <a:schemeClr val="accent1"/>
            </a:effectRef>
            <a:fontRef idx="minor">
              <a:schemeClr val="tx1"/>
            </a:fontRef>
          </p:style>
        </p:cxnSp>
        <p:sp>
          <p:nvSpPr>
            <p:cNvPr id="83" name="Shape 1713"/>
            <p:cNvSpPr/>
            <p:nvPr/>
          </p:nvSpPr>
          <p:spPr>
            <a:xfrm>
              <a:off x="4714919" y="4073665"/>
              <a:ext cx="379332" cy="476591"/>
            </a:xfrm>
            <a:custGeom>
              <a:avLst/>
              <a:gdLst/>
              <a:ahLst/>
              <a:cxnLst>
                <a:cxn ang="0">
                  <a:pos x="wd2" y="hd2"/>
                </a:cxn>
                <a:cxn ang="5400000">
                  <a:pos x="wd2" y="hd2"/>
                </a:cxn>
                <a:cxn ang="10800000">
                  <a:pos x="wd2" y="hd2"/>
                </a:cxn>
                <a:cxn ang="16200000">
                  <a:pos x="wd2" y="hd2"/>
                </a:cxn>
              </a:cxnLst>
              <a:rect l="0" t="0" r="r" b="b"/>
              <a:pathLst>
                <a:path w="21015" h="21072" extrusionOk="0">
                  <a:moveTo>
                    <a:pt x="17468" y="6506"/>
                  </a:moveTo>
                  <a:cubicBezTo>
                    <a:pt x="16410" y="7763"/>
                    <a:pt x="15333" y="6878"/>
                    <a:pt x="13824" y="5996"/>
                  </a:cubicBezTo>
                  <a:cubicBezTo>
                    <a:pt x="12317" y="5116"/>
                    <a:pt x="10950" y="4575"/>
                    <a:pt x="12006" y="3318"/>
                  </a:cubicBezTo>
                  <a:cubicBezTo>
                    <a:pt x="13062" y="2059"/>
                    <a:pt x="15140" y="1754"/>
                    <a:pt x="16648" y="2634"/>
                  </a:cubicBezTo>
                  <a:cubicBezTo>
                    <a:pt x="18155" y="3515"/>
                    <a:pt x="18522" y="5248"/>
                    <a:pt x="17468" y="6506"/>
                  </a:cubicBezTo>
                  <a:close/>
                  <a:moveTo>
                    <a:pt x="20868" y="4865"/>
                  </a:moveTo>
                  <a:cubicBezTo>
                    <a:pt x="20191" y="1663"/>
                    <a:pt x="16530" y="-474"/>
                    <a:pt x="12691" y="90"/>
                  </a:cubicBezTo>
                  <a:cubicBezTo>
                    <a:pt x="8853" y="655"/>
                    <a:pt x="5613" y="3118"/>
                    <a:pt x="6290" y="6320"/>
                  </a:cubicBezTo>
                  <a:cubicBezTo>
                    <a:pt x="6436" y="7009"/>
                    <a:pt x="6840" y="8088"/>
                    <a:pt x="7318" y="8862"/>
                  </a:cubicBezTo>
                  <a:lnTo>
                    <a:pt x="346" y="17166"/>
                  </a:lnTo>
                  <a:cubicBezTo>
                    <a:pt x="90" y="17473"/>
                    <a:pt x="-56" y="18024"/>
                    <a:pt x="20" y="18392"/>
                  </a:cubicBezTo>
                  <a:lnTo>
                    <a:pt x="470" y="20511"/>
                  </a:lnTo>
                  <a:cubicBezTo>
                    <a:pt x="547" y="20879"/>
                    <a:pt x="971" y="21126"/>
                    <a:pt x="1412" y="21061"/>
                  </a:cubicBezTo>
                  <a:lnTo>
                    <a:pt x="3454" y="20761"/>
                  </a:lnTo>
                  <a:cubicBezTo>
                    <a:pt x="3895" y="20696"/>
                    <a:pt x="4457" y="20387"/>
                    <a:pt x="4700" y="20072"/>
                  </a:cubicBezTo>
                  <a:lnTo>
                    <a:pt x="7456" y="16513"/>
                  </a:lnTo>
                  <a:lnTo>
                    <a:pt x="7480" y="16490"/>
                  </a:lnTo>
                  <a:lnTo>
                    <a:pt x="9346" y="16216"/>
                  </a:lnTo>
                  <a:lnTo>
                    <a:pt x="12566" y="12046"/>
                  </a:lnTo>
                  <a:cubicBezTo>
                    <a:pt x="13623" y="12195"/>
                    <a:pt x="15142" y="12146"/>
                    <a:pt x="16039" y="12013"/>
                  </a:cubicBezTo>
                  <a:cubicBezTo>
                    <a:pt x="19878" y="11449"/>
                    <a:pt x="21544" y="8068"/>
                    <a:pt x="20868" y="4865"/>
                  </a:cubicBezTo>
                  <a:close/>
                </a:path>
              </a:pathLst>
            </a:custGeom>
            <a:solidFill>
              <a:srgbClr val="FFFFFF"/>
            </a:solidFill>
            <a:ln w="12700">
              <a:miter lim="400000"/>
            </a:ln>
          </p:spPr>
          <p:txBody>
            <a:bodyPr lIns="38098" tIns="38098" rIns="38098" bIns="38098" anchor="ctr"/>
            <a:lstStyle/>
            <a:p>
              <a:pPr lvl="0" algn="l">
                <a:defRPr sz="3100" b="1">
                  <a:latin typeface="Kontrapunkt Bob Bold"/>
                  <a:ea typeface="Kontrapunkt Bob Bold"/>
                  <a:cs typeface="Kontrapunkt Bob Bold"/>
                  <a:sym typeface="Kontrapunkt Bob Bold"/>
                </a:defRPr>
              </a:pPr>
              <a:endParaRPr sz="3099">
                <a:cs typeface="+mn-ea"/>
                <a:sym typeface="+mn-lt"/>
              </a:endParaRPr>
            </a:p>
          </p:txBody>
        </p:sp>
      </p:grpSp>
      <p:grpSp>
        <p:nvGrpSpPr>
          <p:cNvPr id="43" name="Group 42"/>
          <p:cNvGrpSpPr/>
          <p:nvPr/>
        </p:nvGrpSpPr>
        <p:grpSpPr>
          <a:xfrm>
            <a:off x="7980433" y="2258632"/>
            <a:ext cx="3268138" cy="1145931"/>
            <a:chOff x="7966022" y="2026338"/>
            <a:chExt cx="2552649" cy="1145994"/>
          </a:xfrm>
        </p:grpSpPr>
        <p:sp>
          <p:nvSpPr>
            <p:cNvPr id="44" name="Text Placeholder 8"/>
            <p:cNvSpPr txBox="1">
              <a:spLocks/>
            </p:cNvSpPr>
            <p:nvPr/>
          </p:nvSpPr>
          <p:spPr>
            <a:xfrm>
              <a:off x="7966022" y="2026338"/>
              <a:ext cx="1890842" cy="271292"/>
            </a:xfrm>
            <a:prstGeom prst="rect">
              <a:avLst/>
            </a:prstGeom>
          </p:spPr>
          <p:txBody>
            <a:bodyPr vert="horz" lIns="91435" tIns="45718" rIns="91435" bIns="45718" rtlCol="0" anchor="ctr">
              <a:noAutofit/>
            </a:bodyP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lnSpc>
                  <a:spcPct val="150000"/>
                </a:lnSpc>
              </a:pPr>
              <a:r>
                <a:rPr lang="zh-CN" altLang="en-US" sz="1600" b="1" dirty="0">
                  <a:solidFill>
                    <a:schemeClr val="tx1">
                      <a:lumMod val="75000"/>
                      <a:lumOff val="25000"/>
                    </a:schemeClr>
                  </a:solidFill>
                  <a:cs typeface="+mn-ea"/>
                  <a:sym typeface="+mn-lt"/>
                </a:rPr>
                <a:t>输入标题</a:t>
              </a:r>
              <a:endParaRPr lang="en-GB" altLang="zh-CN" sz="1600" b="1" dirty="0">
                <a:solidFill>
                  <a:schemeClr val="tx1">
                    <a:lumMod val="75000"/>
                    <a:lumOff val="25000"/>
                  </a:schemeClr>
                </a:solidFill>
                <a:cs typeface="+mn-ea"/>
                <a:sym typeface="+mn-lt"/>
              </a:endParaRPr>
            </a:p>
          </p:txBody>
        </p:sp>
        <p:sp>
          <p:nvSpPr>
            <p:cNvPr id="45" name="Text Placeholder 1"/>
            <p:cNvSpPr txBox="1">
              <a:spLocks/>
            </p:cNvSpPr>
            <p:nvPr/>
          </p:nvSpPr>
          <p:spPr>
            <a:xfrm>
              <a:off x="8003385" y="2558951"/>
              <a:ext cx="2515286" cy="613381"/>
            </a:xfrm>
            <a:prstGeom prst="rect">
              <a:avLst/>
            </a:prstGeom>
          </p:spPr>
          <p:txBody>
            <a:bodyPr vert="horz" lIns="0" tIns="45718" rIns="91435" bIns="45718" rtlCol="0" anchor="ctr">
              <a:noAutofit/>
            </a:bodyP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lnSpc>
                  <a:spcPct val="150000"/>
                </a:lnSpc>
              </a:pPr>
              <a:r>
                <a:rPr lang="zh-CN" altLang="en-US" dirty="0">
                  <a:solidFill>
                    <a:schemeClr val="tx1">
                      <a:lumMod val="75000"/>
                      <a:lumOff val="25000"/>
                    </a:schemeClr>
                  </a:solidFill>
                  <a:cs typeface="+mn-ea"/>
                  <a:sym typeface="+mn-lt"/>
                </a:rPr>
                <a:t>请替换文字内容，添加相关标题，修改文字内容，也可以直接复制你的内容到此</a:t>
              </a:r>
              <a:endParaRPr lang="en-US" dirty="0">
                <a:solidFill>
                  <a:schemeClr val="tx1">
                    <a:lumMod val="75000"/>
                    <a:lumOff val="25000"/>
                  </a:schemeClr>
                </a:solidFill>
                <a:cs typeface="+mn-ea"/>
                <a:sym typeface="+mn-lt"/>
              </a:endParaRPr>
            </a:p>
          </p:txBody>
        </p:sp>
      </p:grpSp>
      <p:grpSp>
        <p:nvGrpSpPr>
          <p:cNvPr id="46" name="Group 45"/>
          <p:cNvGrpSpPr/>
          <p:nvPr/>
        </p:nvGrpSpPr>
        <p:grpSpPr>
          <a:xfrm>
            <a:off x="7980433" y="4695083"/>
            <a:ext cx="3342252" cy="1157903"/>
            <a:chOff x="7966022" y="2026338"/>
            <a:chExt cx="2610538" cy="1157967"/>
          </a:xfrm>
        </p:grpSpPr>
        <p:sp>
          <p:nvSpPr>
            <p:cNvPr id="47" name="Text Placeholder 8"/>
            <p:cNvSpPr txBox="1">
              <a:spLocks/>
            </p:cNvSpPr>
            <p:nvPr/>
          </p:nvSpPr>
          <p:spPr>
            <a:xfrm>
              <a:off x="7966022" y="2026338"/>
              <a:ext cx="1890842" cy="271292"/>
            </a:xfrm>
            <a:prstGeom prst="rect">
              <a:avLst/>
            </a:prstGeom>
          </p:spPr>
          <p:txBody>
            <a:bodyPr vert="horz" lIns="91435" tIns="45718" rIns="91435" bIns="45718" rtlCol="0" anchor="ctr">
              <a:noAutofit/>
            </a:bodyP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lnSpc>
                  <a:spcPct val="150000"/>
                </a:lnSpc>
              </a:pPr>
              <a:r>
                <a:rPr lang="zh-CN" altLang="en-US" sz="1600" b="1" dirty="0">
                  <a:solidFill>
                    <a:schemeClr val="tx1">
                      <a:lumMod val="75000"/>
                      <a:lumOff val="25000"/>
                    </a:schemeClr>
                  </a:solidFill>
                  <a:cs typeface="+mn-ea"/>
                  <a:sym typeface="+mn-lt"/>
                </a:rPr>
                <a:t>输入标题</a:t>
              </a:r>
              <a:endParaRPr lang="en-GB" altLang="zh-CN" sz="1600" b="1" dirty="0">
                <a:solidFill>
                  <a:schemeClr val="tx1">
                    <a:lumMod val="75000"/>
                    <a:lumOff val="25000"/>
                  </a:schemeClr>
                </a:solidFill>
                <a:cs typeface="+mn-ea"/>
                <a:sym typeface="+mn-lt"/>
              </a:endParaRPr>
            </a:p>
          </p:txBody>
        </p:sp>
        <p:sp>
          <p:nvSpPr>
            <p:cNvPr id="48" name="Text Placeholder 1"/>
            <p:cNvSpPr txBox="1">
              <a:spLocks/>
            </p:cNvSpPr>
            <p:nvPr/>
          </p:nvSpPr>
          <p:spPr>
            <a:xfrm>
              <a:off x="8061274" y="2570924"/>
              <a:ext cx="2515286" cy="613381"/>
            </a:xfrm>
            <a:prstGeom prst="rect">
              <a:avLst/>
            </a:prstGeom>
          </p:spPr>
          <p:txBody>
            <a:bodyPr vert="horz" lIns="0" tIns="45718" rIns="91435" bIns="45718" rtlCol="0" anchor="ctr">
              <a:noAutofit/>
            </a:bodyP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lnSpc>
                  <a:spcPct val="150000"/>
                </a:lnSpc>
              </a:pPr>
              <a:r>
                <a:rPr lang="zh-CN" altLang="en-US" dirty="0">
                  <a:solidFill>
                    <a:schemeClr val="tx1">
                      <a:lumMod val="75000"/>
                      <a:lumOff val="25000"/>
                    </a:schemeClr>
                  </a:solidFill>
                  <a:cs typeface="+mn-ea"/>
                  <a:sym typeface="+mn-lt"/>
                </a:rPr>
                <a:t>请替换文字内容，添加相关标题，修改文字内容，也可以直接复制你的内容到此</a:t>
              </a:r>
              <a:endParaRPr lang="en-US" dirty="0">
                <a:solidFill>
                  <a:schemeClr val="tx1">
                    <a:lumMod val="75000"/>
                    <a:lumOff val="25000"/>
                  </a:schemeClr>
                </a:solidFill>
                <a:cs typeface="+mn-ea"/>
                <a:sym typeface="+mn-lt"/>
              </a:endParaRPr>
            </a:p>
          </p:txBody>
        </p:sp>
      </p:grpSp>
      <p:grpSp>
        <p:nvGrpSpPr>
          <p:cNvPr id="49" name="Group 48"/>
          <p:cNvGrpSpPr/>
          <p:nvPr/>
        </p:nvGrpSpPr>
        <p:grpSpPr>
          <a:xfrm>
            <a:off x="1117600" y="2258631"/>
            <a:ext cx="3074661" cy="1155900"/>
            <a:chOff x="8061274" y="2026338"/>
            <a:chExt cx="2521306" cy="1155964"/>
          </a:xfrm>
        </p:grpSpPr>
        <p:sp>
          <p:nvSpPr>
            <p:cNvPr id="50" name="Text Placeholder 8"/>
            <p:cNvSpPr txBox="1">
              <a:spLocks/>
            </p:cNvSpPr>
            <p:nvPr/>
          </p:nvSpPr>
          <p:spPr>
            <a:xfrm>
              <a:off x="8691738" y="2026338"/>
              <a:ext cx="1890842" cy="271292"/>
            </a:xfrm>
            <a:prstGeom prst="rect">
              <a:avLst/>
            </a:prstGeom>
          </p:spPr>
          <p:txBody>
            <a:bodyPr vert="horz" lIns="91435" tIns="45718" rIns="91435" bIns="45718" rtlCol="0" anchor="ctr">
              <a:noAutofit/>
            </a:bodyP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lnSpc>
                  <a:spcPct val="150000"/>
                </a:lnSpc>
              </a:pPr>
              <a:r>
                <a:rPr lang="zh-CN" altLang="en-US" sz="1600" b="1" dirty="0">
                  <a:solidFill>
                    <a:schemeClr val="tx1">
                      <a:lumMod val="75000"/>
                      <a:lumOff val="25000"/>
                    </a:schemeClr>
                  </a:solidFill>
                  <a:cs typeface="+mn-ea"/>
                  <a:sym typeface="+mn-lt"/>
                </a:rPr>
                <a:t>输入标题</a:t>
              </a:r>
              <a:endParaRPr lang="en-GB" altLang="zh-CN" sz="1600" b="1" dirty="0">
                <a:solidFill>
                  <a:schemeClr val="tx1">
                    <a:lumMod val="75000"/>
                    <a:lumOff val="25000"/>
                  </a:schemeClr>
                </a:solidFill>
                <a:cs typeface="+mn-ea"/>
                <a:sym typeface="+mn-lt"/>
              </a:endParaRPr>
            </a:p>
          </p:txBody>
        </p:sp>
        <p:sp>
          <p:nvSpPr>
            <p:cNvPr id="51" name="Text Placeholder 1"/>
            <p:cNvSpPr txBox="1">
              <a:spLocks/>
            </p:cNvSpPr>
            <p:nvPr/>
          </p:nvSpPr>
          <p:spPr>
            <a:xfrm>
              <a:off x="8061274" y="2568921"/>
              <a:ext cx="2515286" cy="613381"/>
            </a:xfrm>
            <a:prstGeom prst="rect">
              <a:avLst/>
            </a:prstGeom>
          </p:spPr>
          <p:txBody>
            <a:bodyPr vert="horz" lIns="0" tIns="45718" rIns="91435" bIns="45718" rtlCol="0" anchor="ctr">
              <a:noAutofit/>
            </a:bodyP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50000"/>
                </a:lnSpc>
              </a:pPr>
              <a:r>
                <a:rPr lang="zh-CN" altLang="en-US" dirty="0">
                  <a:solidFill>
                    <a:schemeClr val="tx1">
                      <a:lumMod val="75000"/>
                      <a:lumOff val="25000"/>
                    </a:schemeClr>
                  </a:solidFill>
                  <a:cs typeface="+mn-ea"/>
                  <a:sym typeface="+mn-lt"/>
                </a:rPr>
                <a:t>请替换文字内容，添加相关标题，修改文字内容，也可以直接复制你的内容到此</a:t>
              </a:r>
              <a:endParaRPr lang="en-US" dirty="0">
                <a:solidFill>
                  <a:schemeClr val="tx1">
                    <a:lumMod val="75000"/>
                    <a:lumOff val="25000"/>
                  </a:schemeClr>
                </a:solidFill>
                <a:cs typeface="+mn-ea"/>
                <a:sym typeface="+mn-lt"/>
              </a:endParaRPr>
            </a:p>
          </p:txBody>
        </p:sp>
      </p:grpSp>
      <p:grpSp>
        <p:nvGrpSpPr>
          <p:cNvPr id="52" name="Group 51"/>
          <p:cNvGrpSpPr/>
          <p:nvPr/>
        </p:nvGrpSpPr>
        <p:grpSpPr>
          <a:xfrm>
            <a:off x="1117600" y="4695084"/>
            <a:ext cx="3074661" cy="1036468"/>
            <a:chOff x="8061274" y="2026338"/>
            <a:chExt cx="2521306" cy="1036525"/>
          </a:xfrm>
        </p:grpSpPr>
        <p:sp>
          <p:nvSpPr>
            <p:cNvPr id="53" name="Text Placeholder 8"/>
            <p:cNvSpPr txBox="1">
              <a:spLocks/>
            </p:cNvSpPr>
            <p:nvPr/>
          </p:nvSpPr>
          <p:spPr>
            <a:xfrm>
              <a:off x="8691738" y="2026338"/>
              <a:ext cx="1890842" cy="271292"/>
            </a:xfrm>
            <a:prstGeom prst="rect">
              <a:avLst/>
            </a:prstGeom>
          </p:spPr>
          <p:txBody>
            <a:bodyPr vert="horz" lIns="91435" tIns="45718" rIns="91435" bIns="45718" rtlCol="0" anchor="ctr">
              <a:noAutofit/>
            </a:bodyP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lnSpc>
                  <a:spcPct val="150000"/>
                </a:lnSpc>
              </a:pPr>
              <a:r>
                <a:rPr lang="zh-CN" altLang="en-US" sz="1600" b="1" dirty="0">
                  <a:solidFill>
                    <a:schemeClr val="tx1">
                      <a:lumMod val="75000"/>
                      <a:lumOff val="25000"/>
                    </a:schemeClr>
                  </a:solidFill>
                  <a:cs typeface="+mn-ea"/>
                  <a:sym typeface="+mn-lt"/>
                </a:rPr>
                <a:t>输入标题</a:t>
              </a:r>
              <a:endParaRPr lang="en-GB" sz="1600" b="1" dirty="0">
                <a:solidFill>
                  <a:schemeClr val="tx1">
                    <a:lumMod val="75000"/>
                    <a:lumOff val="25000"/>
                  </a:schemeClr>
                </a:solidFill>
                <a:cs typeface="+mn-ea"/>
                <a:sym typeface="+mn-lt"/>
              </a:endParaRPr>
            </a:p>
          </p:txBody>
        </p:sp>
        <p:sp>
          <p:nvSpPr>
            <p:cNvPr id="54" name="Text Placeholder 1"/>
            <p:cNvSpPr txBox="1">
              <a:spLocks/>
            </p:cNvSpPr>
            <p:nvPr/>
          </p:nvSpPr>
          <p:spPr>
            <a:xfrm>
              <a:off x="8061274" y="2449482"/>
              <a:ext cx="2515286" cy="613381"/>
            </a:xfrm>
            <a:prstGeom prst="rect">
              <a:avLst/>
            </a:prstGeom>
          </p:spPr>
          <p:txBody>
            <a:bodyPr vert="horz" lIns="0" tIns="45718" rIns="91435" bIns="45718" rtlCol="0" anchor="ctr">
              <a:noAutofit/>
            </a:bodyP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50000"/>
                </a:lnSpc>
              </a:pPr>
              <a:r>
                <a:rPr lang="zh-CN" altLang="en-US" dirty="0">
                  <a:solidFill>
                    <a:schemeClr val="tx1">
                      <a:lumMod val="75000"/>
                      <a:lumOff val="25000"/>
                    </a:schemeClr>
                  </a:solidFill>
                  <a:cs typeface="+mn-ea"/>
                  <a:sym typeface="+mn-lt"/>
                </a:rPr>
                <a:t>请替换文字内容，添加相关标题，修改文字内容，也可以直接复制你的内容到此</a:t>
              </a:r>
              <a:endParaRPr lang="en-US" dirty="0">
                <a:solidFill>
                  <a:schemeClr val="tx1">
                    <a:lumMod val="75000"/>
                    <a:lumOff val="25000"/>
                  </a:schemeClr>
                </a:solidFill>
                <a:cs typeface="+mn-ea"/>
                <a:sym typeface="+mn-lt"/>
              </a:endParaRPr>
            </a:p>
          </p:txBody>
        </p:sp>
      </p:grpSp>
      <p:grpSp>
        <p:nvGrpSpPr>
          <p:cNvPr id="4" name="Group 3"/>
          <p:cNvGrpSpPr/>
          <p:nvPr/>
        </p:nvGrpSpPr>
        <p:grpSpPr>
          <a:xfrm>
            <a:off x="6103759" y="2398806"/>
            <a:ext cx="2006364" cy="1590552"/>
            <a:chOff x="6103759" y="2398749"/>
            <a:chExt cx="2006474" cy="1590639"/>
          </a:xfrm>
        </p:grpSpPr>
        <p:sp>
          <p:nvSpPr>
            <p:cNvPr id="15" name="Pie 14"/>
            <p:cNvSpPr/>
            <p:nvPr/>
          </p:nvSpPr>
          <p:spPr>
            <a:xfrm rot="5400000">
              <a:off x="6103759" y="2398749"/>
              <a:ext cx="1590639" cy="1590639"/>
            </a:xfrm>
            <a:prstGeom prst="pieWedge">
              <a:avLst/>
            </a:prstGeom>
            <a:solidFill>
              <a:srgbClr val="E33A58"/>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lstStyle/>
            <a:p>
              <a:endParaRPr lang="zh-CN" altLang="en-US" sz="1707">
                <a:cs typeface="+mn-ea"/>
                <a:sym typeface="+mn-lt"/>
              </a:endParaRPr>
            </a:p>
          </p:txBody>
        </p:sp>
        <p:cxnSp>
          <p:nvCxnSpPr>
            <p:cNvPr id="58" name="Straight Connector 57"/>
            <p:cNvCxnSpPr/>
            <p:nvPr/>
          </p:nvCxnSpPr>
          <p:spPr>
            <a:xfrm flipH="1">
              <a:off x="7097749" y="3946993"/>
              <a:ext cx="1012484" cy="0"/>
            </a:xfrm>
            <a:prstGeom prst="line">
              <a:avLst/>
            </a:prstGeom>
            <a:ln w="76200">
              <a:solidFill>
                <a:srgbClr val="E33A58"/>
              </a:solidFill>
            </a:ln>
          </p:spPr>
          <p:style>
            <a:lnRef idx="1">
              <a:schemeClr val="accent1"/>
            </a:lnRef>
            <a:fillRef idx="0">
              <a:schemeClr val="accent1"/>
            </a:fillRef>
            <a:effectRef idx="0">
              <a:schemeClr val="accent1"/>
            </a:effectRef>
            <a:fontRef idx="minor">
              <a:schemeClr val="tx1"/>
            </a:fontRef>
          </p:style>
        </p:cxnSp>
        <p:grpSp>
          <p:nvGrpSpPr>
            <p:cNvPr id="68" name="Group 67"/>
            <p:cNvGrpSpPr/>
            <p:nvPr/>
          </p:nvGrpSpPr>
          <p:grpSpPr>
            <a:xfrm>
              <a:off x="7046949" y="3467100"/>
              <a:ext cx="458751" cy="444141"/>
              <a:chOff x="2339975" y="3200401"/>
              <a:chExt cx="249238" cy="241301"/>
            </a:xfrm>
            <a:solidFill>
              <a:schemeClr val="bg1"/>
            </a:solidFill>
          </p:grpSpPr>
          <p:sp>
            <p:nvSpPr>
              <p:cNvPr id="69" name="Rectangle 18"/>
              <p:cNvSpPr>
                <a:spLocks noChangeArrowheads="1"/>
              </p:cNvSpPr>
              <p:nvPr/>
            </p:nvSpPr>
            <p:spPr bwMode="auto">
              <a:xfrm>
                <a:off x="2428875" y="3297238"/>
                <a:ext cx="28575" cy="254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13" tIns="60956" rIns="121913" bIns="60956" numCol="1" anchor="t" anchorCtr="0" compatLnSpc="1">
                <a:prstTxWarp prst="textNoShape">
                  <a:avLst/>
                </a:prstTxWarp>
              </a:bodyPr>
              <a:lstStyle/>
              <a:p>
                <a:endParaRPr lang="en-US" sz="2400">
                  <a:cs typeface="+mn-ea"/>
                  <a:sym typeface="+mn-lt"/>
                </a:endParaRPr>
              </a:p>
            </p:txBody>
          </p:sp>
          <p:sp>
            <p:nvSpPr>
              <p:cNvPr id="70" name="Rectangle 19"/>
              <p:cNvSpPr>
                <a:spLocks noChangeArrowheads="1"/>
              </p:cNvSpPr>
              <p:nvPr/>
            </p:nvSpPr>
            <p:spPr bwMode="auto">
              <a:xfrm>
                <a:off x="2473325" y="3297238"/>
                <a:ext cx="28575" cy="254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13" tIns="60956" rIns="121913" bIns="60956" numCol="1" anchor="t" anchorCtr="0" compatLnSpc="1">
                <a:prstTxWarp prst="textNoShape">
                  <a:avLst/>
                </a:prstTxWarp>
              </a:bodyPr>
              <a:lstStyle/>
              <a:p>
                <a:endParaRPr lang="en-US" sz="2400">
                  <a:cs typeface="+mn-ea"/>
                  <a:sym typeface="+mn-lt"/>
                </a:endParaRPr>
              </a:p>
            </p:txBody>
          </p:sp>
          <p:sp>
            <p:nvSpPr>
              <p:cNvPr id="71" name="Rectangle 20"/>
              <p:cNvSpPr>
                <a:spLocks noChangeArrowheads="1"/>
              </p:cNvSpPr>
              <p:nvPr/>
            </p:nvSpPr>
            <p:spPr bwMode="auto">
              <a:xfrm>
                <a:off x="2516188" y="3297238"/>
                <a:ext cx="28575" cy="254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13" tIns="60956" rIns="121913" bIns="60956" numCol="1" anchor="t" anchorCtr="0" compatLnSpc="1">
                <a:prstTxWarp prst="textNoShape">
                  <a:avLst/>
                </a:prstTxWarp>
              </a:bodyPr>
              <a:lstStyle/>
              <a:p>
                <a:endParaRPr lang="en-US" sz="2400">
                  <a:cs typeface="+mn-ea"/>
                  <a:sym typeface="+mn-lt"/>
                </a:endParaRPr>
              </a:p>
            </p:txBody>
          </p:sp>
          <p:sp>
            <p:nvSpPr>
              <p:cNvPr id="72" name="Rectangle 21"/>
              <p:cNvSpPr>
                <a:spLocks noChangeArrowheads="1"/>
              </p:cNvSpPr>
              <p:nvPr/>
            </p:nvSpPr>
            <p:spPr bwMode="auto">
              <a:xfrm>
                <a:off x="2428875" y="3338513"/>
                <a:ext cx="28575" cy="2381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13" tIns="60956" rIns="121913" bIns="60956" numCol="1" anchor="t" anchorCtr="0" compatLnSpc="1">
                <a:prstTxWarp prst="textNoShape">
                  <a:avLst/>
                </a:prstTxWarp>
              </a:bodyPr>
              <a:lstStyle/>
              <a:p>
                <a:endParaRPr lang="en-US" sz="2400">
                  <a:cs typeface="+mn-ea"/>
                  <a:sym typeface="+mn-lt"/>
                </a:endParaRPr>
              </a:p>
            </p:txBody>
          </p:sp>
          <p:sp>
            <p:nvSpPr>
              <p:cNvPr id="73" name="Rectangle 22"/>
              <p:cNvSpPr>
                <a:spLocks noChangeArrowheads="1"/>
              </p:cNvSpPr>
              <p:nvPr/>
            </p:nvSpPr>
            <p:spPr bwMode="auto">
              <a:xfrm>
                <a:off x="2473325" y="3338513"/>
                <a:ext cx="28575" cy="2381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13" tIns="60956" rIns="121913" bIns="60956" numCol="1" anchor="t" anchorCtr="0" compatLnSpc="1">
                <a:prstTxWarp prst="textNoShape">
                  <a:avLst/>
                </a:prstTxWarp>
              </a:bodyPr>
              <a:lstStyle/>
              <a:p>
                <a:endParaRPr lang="en-US" sz="2400">
                  <a:cs typeface="+mn-ea"/>
                  <a:sym typeface="+mn-lt"/>
                </a:endParaRPr>
              </a:p>
            </p:txBody>
          </p:sp>
          <p:sp>
            <p:nvSpPr>
              <p:cNvPr id="74" name="Rectangle 23"/>
              <p:cNvSpPr>
                <a:spLocks noChangeArrowheads="1"/>
              </p:cNvSpPr>
              <p:nvPr/>
            </p:nvSpPr>
            <p:spPr bwMode="auto">
              <a:xfrm>
                <a:off x="2516188" y="3338513"/>
                <a:ext cx="28575" cy="2381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13" tIns="60956" rIns="121913" bIns="60956" numCol="1" anchor="t" anchorCtr="0" compatLnSpc="1">
                <a:prstTxWarp prst="textNoShape">
                  <a:avLst/>
                </a:prstTxWarp>
              </a:bodyPr>
              <a:lstStyle/>
              <a:p>
                <a:endParaRPr lang="en-US" sz="2400">
                  <a:cs typeface="+mn-ea"/>
                  <a:sym typeface="+mn-lt"/>
                </a:endParaRPr>
              </a:p>
            </p:txBody>
          </p:sp>
          <p:sp>
            <p:nvSpPr>
              <p:cNvPr id="75" name="Rectangle 24"/>
              <p:cNvSpPr>
                <a:spLocks noChangeArrowheads="1"/>
              </p:cNvSpPr>
              <p:nvPr/>
            </p:nvSpPr>
            <p:spPr bwMode="auto">
              <a:xfrm>
                <a:off x="2428875" y="3378201"/>
                <a:ext cx="28575" cy="2381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13" tIns="60956" rIns="121913" bIns="60956" numCol="1" anchor="t" anchorCtr="0" compatLnSpc="1">
                <a:prstTxWarp prst="textNoShape">
                  <a:avLst/>
                </a:prstTxWarp>
              </a:bodyPr>
              <a:lstStyle/>
              <a:p>
                <a:endParaRPr lang="en-US" sz="2400">
                  <a:cs typeface="+mn-ea"/>
                  <a:sym typeface="+mn-lt"/>
                </a:endParaRPr>
              </a:p>
            </p:txBody>
          </p:sp>
          <p:sp>
            <p:nvSpPr>
              <p:cNvPr id="76" name="Rectangle 25"/>
              <p:cNvSpPr>
                <a:spLocks noChangeArrowheads="1"/>
              </p:cNvSpPr>
              <p:nvPr/>
            </p:nvSpPr>
            <p:spPr bwMode="auto">
              <a:xfrm>
                <a:off x="2386013" y="3338513"/>
                <a:ext cx="25400" cy="2381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13" tIns="60956" rIns="121913" bIns="60956" numCol="1" anchor="t" anchorCtr="0" compatLnSpc="1">
                <a:prstTxWarp prst="textNoShape">
                  <a:avLst/>
                </a:prstTxWarp>
              </a:bodyPr>
              <a:lstStyle/>
              <a:p>
                <a:endParaRPr lang="en-US" sz="2400">
                  <a:cs typeface="+mn-ea"/>
                  <a:sym typeface="+mn-lt"/>
                </a:endParaRPr>
              </a:p>
            </p:txBody>
          </p:sp>
          <p:sp>
            <p:nvSpPr>
              <p:cNvPr id="77" name="Rectangle 26"/>
              <p:cNvSpPr>
                <a:spLocks noChangeArrowheads="1"/>
              </p:cNvSpPr>
              <p:nvPr/>
            </p:nvSpPr>
            <p:spPr bwMode="auto">
              <a:xfrm>
                <a:off x="2386013" y="3378201"/>
                <a:ext cx="28575" cy="2381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13" tIns="60956" rIns="121913" bIns="60956" numCol="1" anchor="t" anchorCtr="0" compatLnSpc="1">
                <a:prstTxWarp prst="textNoShape">
                  <a:avLst/>
                </a:prstTxWarp>
              </a:bodyPr>
              <a:lstStyle/>
              <a:p>
                <a:endParaRPr lang="en-US" sz="2400">
                  <a:cs typeface="+mn-ea"/>
                  <a:sym typeface="+mn-lt"/>
                </a:endParaRPr>
              </a:p>
            </p:txBody>
          </p:sp>
          <p:sp>
            <p:nvSpPr>
              <p:cNvPr id="78" name="Rectangle 27"/>
              <p:cNvSpPr>
                <a:spLocks noChangeArrowheads="1"/>
              </p:cNvSpPr>
              <p:nvPr/>
            </p:nvSpPr>
            <p:spPr bwMode="auto">
              <a:xfrm>
                <a:off x="2473325" y="3378201"/>
                <a:ext cx="28575" cy="2381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13" tIns="60956" rIns="121913" bIns="60956" numCol="1" anchor="t" anchorCtr="0" compatLnSpc="1">
                <a:prstTxWarp prst="textNoShape">
                  <a:avLst/>
                </a:prstTxWarp>
              </a:bodyPr>
              <a:lstStyle/>
              <a:p>
                <a:endParaRPr lang="en-US" sz="2400">
                  <a:cs typeface="+mn-ea"/>
                  <a:sym typeface="+mn-lt"/>
                </a:endParaRPr>
              </a:p>
            </p:txBody>
          </p:sp>
          <p:sp>
            <p:nvSpPr>
              <p:cNvPr id="79" name="Rectangle 28"/>
              <p:cNvSpPr>
                <a:spLocks noChangeArrowheads="1"/>
              </p:cNvSpPr>
              <p:nvPr/>
            </p:nvSpPr>
            <p:spPr bwMode="auto">
              <a:xfrm>
                <a:off x="2516188" y="3378201"/>
                <a:ext cx="28575" cy="2381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13" tIns="60956" rIns="121913" bIns="60956" numCol="1" anchor="t" anchorCtr="0" compatLnSpc="1">
                <a:prstTxWarp prst="textNoShape">
                  <a:avLst/>
                </a:prstTxWarp>
              </a:bodyPr>
              <a:lstStyle/>
              <a:p>
                <a:endParaRPr lang="en-US" sz="2400">
                  <a:cs typeface="+mn-ea"/>
                  <a:sym typeface="+mn-lt"/>
                </a:endParaRPr>
              </a:p>
            </p:txBody>
          </p:sp>
          <p:sp>
            <p:nvSpPr>
              <p:cNvPr id="80" name="Freeform 29"/>
              <p:cNvSpPr>
                <a:spLocks noEditPoints="1"/>
              </p:cNvSpPr>
              <p:nvPr/>
            </p:nvSpPr>
            <p:spPr bwMode="auto">
              <a:xfrm>
                <a:off x="2339975" y="3217864"/>
                <a:ext cx="249238" cy="223838"/>
              </a:xfrm>
              <a:custGeom>
                <a:avLst/>
                <a:gdLst>
                  <a:gd name="T0" fmla="*/ 157 w 157"/>
                  <a:gd name="T1" fmla="*/ 0 h 141"/>
                  <a:gd name="T2" fmla="*/ 135 w 157"/>
                  <a:gd name="T3" fmla="*/ 0 h 141"/>
                  <a:gd name="T4" fmla="*/ 135 w 157"/>
                  <a:gd name="T5" fmla="*/ 15 h 141"/>
                  <a:gd name="T6" fmla="*/ 114 w 157"/>
                  <a:gd name="T7" fmla="*/ 15 h 141"/>
                  <a:gd name="T8" fmla="*/ 114 w 157"/>
                  <a:gd name="T9" fmla="*/ 0 h 141"/>
                  <a:gd name="T10" fmla="*/ 47 w 157"/>
                  <a:gd name="T11" fmla="*/ 0 h 141"/>
                  <a:gd name="T12" fmla="*/ 47 w 157"/>
                  <a:gd name="T13" fmla="*/ 15 h 141"/>
                  <a:gd name="T14" fmla="*/ 25 w 157"/>
                  <a:gd name="T15" fmla="*/ 15 h 141"/>
                  <a:gd name="T16" fmla="*/ 25 w 157"/>
                  <a:gd name="T17" fmla="*/ 0 h 141"/>
                  <a:gd name="T18" fmla="*/ 0 w 157"/>
                  <a:gd name="T19" fmla="*/ 0 h 141"/>
                  <a:gd name="T20" fmla="*/ 0 w 157"/>
                  <a:gd name="T21" fmla="*/ 141 h 141"/>
                  <a:gd name="T22" fmla="*/ 12 w 157"/>
                  <a:gd name="T23" fmla="*/ 141 h 141"/>
                  <a:gd name="T24" fmla="*/ 146 w 157"/>
                  <a:gd name="T25" fmla="*/ 141 h 141"/>
                  <a:gd name="T26" fmla="*/ 157 w 157"/>
                  <a:gd name="T27" fmla="*/ 141 h 141"/>
                  <a:gd name="T28" fmla="*/ 157 w 157"/>
                  <a:gd name="T29" fmla="*/ 0 h 141"/>
                  <a:gd name="T30" fmla="*/ 146 w 157"/>
                  <a:gd name="T31" fmla="*/ 129 h 141"/>
                  <a:gd name="T32" fmla="*/ 12 w 157"/>
                  <a:gd name="T33" fmla="*/ 129 h 141"/>
                  <a:gd name="T34" fmla="*/ 12 w 157"/>
                  <a:gd name="T35" fmla="*/ 40 h 141"/>
                  <a:gd name="T36" fmla="*/ 146 w 157"/>
                  <a:gd name="T37" fmla="*/ 40 h 141"/>
                  <a:gd name="T38" fmla="*/ 146 w 157"/>
                  <a:gd name="T39" fmla="*/ 129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57" h="141">
                    <a:moveTo>
                      <a:pt x="157" y="0"/>
                    </a:moveTo>
                    <a:lnTo>
                      <a:pt x="135" y="0"/>
                    </a:lnTo>
                    <a:lnTo>
                      <a:pt x="135" y="15"/>
                    </a:lnTo>
                    <a:lnTo>
                      <a:pt x="114" y="15"/>
                    </a:lnTo>
                    <a:lnTo>
                      <a:pt x="114" y="0"/>
                    </a:lnTo>
                    <a:lnTo>
                      <a:pt x="47" y="0"/>
                    </a:lnTo>
                    <a:lnTo>
                      <a:pt x="47" y="15"/>
                    </a:lnTo>
                    <a:lnTo>
                      <a:pt x="25" y="15"/>
                    </a:lnTo>
                    <a:lnTo>
                      <a:pt x="25" y="0"/>
                    </a:lnTo>
                    <a:lnTo>
                      <a:pt x="0" y="0"/>
                    </a:lnTo>
                    <a:lnTo>
                      <a:pt x="0" y="141"/>
                    </a:lnTo>
                    <a:lnTo>
                      <a:pt x="12" y="141"/>
                    </a:lnTo>
                    <a:lnTo>
                      <a:pt x="146" y="141"/>
                    </a:lnTo>
                    <a:lnTo>
                      <a:pt x="157" y="141"/>
                    </a:lnTo>
                    <a:lnTo>
                      <a:pt x="157" y="0"/>
                    </a:lnTo>
                    <a:close/>
                    <a:moveTo>
                      <a:pt x="146" y="129"/>
                    </a:moveTo>
                    <a:lnTo>
                      <a:pt x="12" y="129"/>
                    </a:lnTo>
                    <a:lnTo>
                      <a:pt x="12" y="40"/>
                    </a:lnTo>
                    <a:lnTo>
                      <a:pt x="146" y="40"/>
                    </a:lnTo>
                    <a:lnTo>
                      <a:pt x="146" y="12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13" tIns="60956" rIns="121913" bIns="60956" numCol="1" anchor="t" anchorCtr="0" compatLnSpc="1">
                <a:prstTxWarp prst="textNoShape">
                  <a:avLst/>
                </a:prstTxWarp>
              </a:bodyPr>
              <a:lstStyle/>
              <a:p>
                <a:endParaRPr lang="en-US" sz="2400">
                  <a:cs typeface="+mn-ea"/>
                  <a:sym typeface="+mn-lt"/>
                </a:endParaRPr>
              </a:p>
            </p:txBody>
          </p:sp>
          <p:sp>
            <p:nvSpPr>
              <p:cNvPr id="81" name="Rectangle 30"/>
              <p:cNvSpPr>
                <a:spLocks noChangeArrowheads="1"/>
              </p:cNvSpPr>
              <p:nvPr/>
            </p:nvSpPr>
            <p:spPr bwMode="auto">
              <a:xfrm>
                <a:off x="2387600" y="3200401"/>
                <a:ext cx="20638" cy="349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13" tIns="60956" rIns="121913" bIns="60956" numCol="1" anchor="t" anchorCtr="0" compatLnSpc="1">
                <a:prstTxWarp prst="textNoShape">
                  <a:avLst/>
                </a:prstTxWarp>
              </a:bodyPr>
              <a:lstStyle/>
              <a:p>
                <a:endParaRPr lang="en-US" sz="2400">
                  <a:cs typeface="+mn-ea"/>
                  <a:sym typeface="+mn-lt"/>
                </a:endParaRPr>
              </a:p>
            </p:txBody>
          </p:sp>
          <p:sp>
            <p:nvSpPr>
              <p:cNvPr id="82" name="Rectangle 31"/>
              <p:cNvSpPr>
                <a:spLocks noChangeArrowheads="1"/>
              </p:cNvSpPr>
              <p:nvPr/>
            </p:nvSpPr>
            <p:spPr bwMode="auto">
              <a:xfrm>
                <a:off x="2525713" y="3200401"/>
                <a:ext cx="23813" cy="349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13" tIns="60956" rIns="121913" bIns="60956" numCol="1" anchor="t" anchorCtr="0" compatLnSpc="1">
                <a:prstTxWarp prst="textNoShape">
                  <a:avLst/>
                </a:prstTxWarp>
              </a:bodyPr>
              <a:lstStyle/>
              <a:p>
                <a:endParaRPr lang="en-US" sz="2400">
                  <a:cs typeface="+mn-ea"/>
                  <a:sym typeface="+mn-lt"/>
                </a:endParaRPr>
              </a:p>
            </p:txBody>
          </p:sp>
        </p:grpSp>
      </p:grpSp>
      <p:grpSp>
        <p:nvGrpSpPr>
          <p:cNvPr id="5" name="Group 4"/>
          <p:cNvGrpSpPr/>
          <p:nvPr/>
        </p:nvGrpSpPr>
        <p:grpSpPr>
          <a:xfrm>
            <a:off x="6103762" y="3985966"/>
            <a:ext cx="1590552" cy="2065176"/>
            <a:chOff x="6103761" y="3985996"/>
            <a:chExt cx="1590639" cy="2065289"/>
          </a:xfrm>
        </p:grpSpPr>
        <p:sp>
          <p:nvSpPr>
            <p:cNvPr id="17" name="Pie 16"/>
            <p:cNvSpPr/>
            <p:nvPr/>
          </p:nvSpPr>
          <p:spPr>
            <a:xfrm rot="10800000">
              <a:off x="6103761" y="3985996"/>
              <a:ext cx="1590639" cy="1590639"/>
            </a:xfrm>
            <a:prstGeom prst="pieWedge">
              <a:avLst/>
            </a:prstGeom>
            <a:solidFill>
              <a:srgbClr val="2CA8B5"/>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lstStyle/>
            <a:p>
              <a:endParaRPr lang="zh-CN" altLang="en-US" sz="1707">
                <a:cs typeface="+mn-ea"/>
                <a:sym typeface="+mn-lt"/>
              </a:endParaRPr>
            </a:p>
          </p:txBody>
        </p:sp>
        <p:cxnSp>
          <p:nvCxnSpPr>
            <p:cNvPr id="57" name="Straight Connector 56"/>
            <p:cNvCxnSpPr/>
            <p:nvPr/>
          </p:nvCxnSpPr>
          <p:spPr>
            <a:xfrm>
              <a:off x="6141741" y="5062716"/>
              <a:ext cx="0" cy="988569"/>
            </a:xfrm>
            <a:prstGeom prst="line">
              <a:avLst/>
            </a:prstGeom>
            <a:ln w="76200">
              <a:solidFill>
                <a:srgbClr val="2CA8B5"/>
              </a:solidFill>
            </a:ln>
          </p:spPr>
          <p:style>
            <a:lnRef idx="1">
              <a:schemeClr val="accent1"/>
            </a:lnRef>
            <a:fillRef idx="0">
              <a:schemeClr val="accent1"/>
            </a:fillRef>
            <a:effectRef idx="0">
              <a:schemeClr val="accent1"/>
            </a:effectRef>
            <a:fontRef idx="minor">
              <a:schemeClr val="tx1"/>
            </a:fontRef>
          </p:style>
        </p:cxnSp>
        <p:grpSp>
          <p:nvGrpSpPr>
            <p:cNvPr id="91" name="Group 27"/>
            <p:cNvGrpSpPr>
              <a:grpSpLocks/>
            </p:cNvGrpSpPr>
            <p:nvPr/>
          </p:nvGrpSpPr>
          <p:grpSpPr bwMode="auto">
            <a:xfrm>
              <a:off x="6141741" y="4988003"/>
              <a:ext cx="563609" cy="423704"/>
              <a:chOff x="0" y="0"/>
              <a:chExt cx="772" cy="579"/>
            </a:xfrm>
            <a:solidFill>
              <a:schemeClr val="bg1"/>
            </a:solidFill>
          </p:grpSpPr>
          <p:sp>
            <p:nvSpPr>
              <p:cNvPr id="92" name="Freeform 23"/>
              <p:cNvSpPr>
                <a:spLocks/>
              </p:cNvSpPr>
              <p:nvPr/>
            </p:nvSpPr>
            <p:spPr bwMode="auto">
              <a:xfrm>
                <a:off x="0" y="0"/>
                <a:ext cx="772" cy="344"/>
              </a:xfrm>
              <a:custGeom>
                <a:avLst/>
                <a:gdLst>
                  <a:gd name="T0" fmla="*/ 653 w 21279"/>
                  <a:gd name="T1" fmla="*/ 344 h 21600"/>
                  <a:gd name="T2" fmla="*/ 707 w 21279"/>
                  <a:gd name="T3" fmla="*/ 301 h 21600"/>
                  <a:gd name="T4" fmla="*/ 771 w 21279"/>
                  <a:gd name="T5" fmla="*/ 43 h 21600"/>
                  <a:gd name="T6" fmla="*/ 739 w 21279"/>
                  <a:gd name="T7" fmla="*/ 0 h 21600"/>
                  <a:gd name="T8" fmla="*/ 30 w 21279"/>
                  <a:gd name="T9" fmla="*/ 0 h 21600"/>
                  <a:gd name="T10" fmla="*/ 3 w 21279"/>
                  <a:gd name="T11" fmla="*/ 27 h 21600"/>
                  <a:gd name="T12" fmla="*/ 57 w 21279"/>
                  <a:gd name="T13" fmla="*/ 54 h 21600"/>
                  <a:gd name="T14" fmla="*/ 159 w 21279"/>
                  <a:gd name="T15" fmla="*/ 65 h 21600"/>
                  <a:gd name="T16" fmla="*/ 213 w 21279"/>
                  <a:gd name="T17" fmla="*/ 108 h 21600"/>
                  <a:gd name="T18" fmla="*/ 256 w 21279"/>
                  <a:gd name="T19" fmla="*/ 301 h 21600"/>
                  <a:gd name="T20" fmla="*/ 309 w 21279"/>
                  <a:gd name="T21" fmla="*/ 344 h 21600"/>
                  <a:gd name="T22" fmla="*/ 653 w 21279"/>
                  <a:gd name="T23" fmla="*/ 344 h 21600"/>
                  <a:gd name="T24" fmla="*/ 653 w 21279"/>
                  <a:gd name="T25" fmla="*/ 344 h 2160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21279" h="21600">
                    <a:moveTo>
                      <a:pt x="17995" y="21600"/>
                    </a:moveTo>
                    <a:cubicBezTo>
                      <a:pt x="18587" y="21600"/>
                      <a:pt x="19327" y="20588"/>
                      <a:pt x="19475" y="18900"/>
                    </a:cubicBezTo>
                    <a:cubicBezTo>
                      <a:pt x="21250" y="2700"/>
                      <a:pt x="21250" y="2700"/>
                      <a:pt x="21250" y="2700"/>
                    </a:cubicBezTo>
                    <a:cubicBezTo>
                      <a:pt x="21398" y="1350"/>
                      <a:pt x="20954" y="0"/>
                      <a:pt x="20362" y="0"/>
                    </a:cubicBezTo>
                    <a:cubicBezTo>
                      <a:pt x="834" y="0"/>
                      <a:pt x="834" y="0"/>
                      <a:pt x="834" y="0"/>
                    </a:cubicBezTo>
                    <a:cubicBezTo>
                      <a:pt x="242" y="0"/>
                      <a:pt x="-202" y="675"/>
                      <a:pt x="94" y="1688"/>
                    </a:cubicBezTo>
                    <a:cubicBezTo>
                      <a:pt x="242" y="2362"/>
                      <a:pt x="982" y="3375"/>
                      <a:pt x="1573" y="3375"/>
                    </a:cubicBezTo>
                    <a:cubicBezTo>
                      <a:pt x="4384" y="4050"/>
                      <a:pt x="4384" y="4050"/>
                      <a:pt x="4384" y="4050"/>
                    </a:cubicBezTo>
                    <a:cubicBezTo>
                      <a:pt x="4976" y="4050"/>
                      <a:pt x="5716" y="5400"/>
                      <a:pt x="5864" y="6750"/>
                    </a:cubicBezTo>
                    <a:cubicBezTo>
                      <a:pt x="7047" y="18900"/>
                      <a:pt x="7047" y="18900"/>
                      <a:pt x="7047" y="18900"/>
                    </a:cubicBezTo>
                    <a:cubicBezTo>
                      <a:pt x="7195" y="20588"/>
                      <a:pt x="7935" y="21600"/>
                      <a:pt x="8527" y="21600"/>
                    </a:cubicBezTo>
                    <a:lnTo>
                      <a:pt x="17995" y="21600"/>
                    </a:lnTo>
                    <a:close/>
                    <a:moveTo>
                      <a:pt x="17995" y="21600"/>
                    </a:moveTo>
                  </a:path>
                </a:pathLst>
              </a:custGeom>
              <a:grpFill/>
              <a:ln>
                <a:noFill/>
              </a:ln>
              <a:extLst>
                <a:ext uri="{91240B29-F687-4F45-9708-019B960494DF}">
                  <a14:hiddenLine xmlns:a14="http://schemas.microsoft.com/office/drawing/2010/main" w="9525" cap="flat">
                    <a:solidFill>
                      <a:schemeClr val="tx1"/>
                    </a:solidFill>
                    <a:round/>
                    <a:headEnd type="none" w="med" len="med"/>
                    <a:tailEnd type="none" w="med" len="med"/>
                  </a14:hiddenLine>
                </a:ext>
              </a:extLst>
            </p:spPr>
            <p:txBody>
              <a:bodyPr lIns="0" tIns="0" rIns="0" bIns="0"/>
              <a:lstStyle/>
              <a:p>
                <a:endParaRPr lang="en-US" sz="1707">
                  <a:cs typeface="+mn-ea"/>
                  <a:sym typeface="+mn-lt"/>
                </a:endParaRPr>
              </a:p>
            </p:txBody>
          </p:sp>
          <p:sp>
            <p:nvSpPr>
              <p:cNvPr id="93" name="Oval 24"/>
              <p:cNvSpPr>
                <a:spLocks/>
              </p:cNvSpPr>
              <p:nvPr/>
            </p:nvSpPr>
            <p:spPr bwMode="auto">
              <a:xfrm>
                <a:off x="304" y="461"/>
                <a:ext cx="122" cy="118"/>
              </a:xfrm>
              <a:prstGeom prst="ellipse">
                <a:avLst/>
              </a:prstGeom>
              <a:grpFill/>
              <a:ln>
                <a:noFill/>
              </a:ln>
              <a:extLst>
                <a:ext uri="{91240B29-F687-4F45-9708-019B960494DF}">
                  <a14:hiddenLine xmlns:a14="http://schemas.microsoft.com/office/drawing/2010/main" w="9525">
                    <a:solidFill>
                      <a:schemeClr val="tx1"/>
                    </a:solidFill>
                    <a:round/>
                    <a:headEnd/>
                    <a:tailEnd/>
                  </a14:hiddenLine>
                </a:ext>
              </a:extLst>
            </p:spPr>
            <p:txBody>
              <a:bodyPr lIns="0" tIns="0" rIns="0" bIns="0"/>
              <a:lstStyle/>
              <a:p>
                <a:endParaRPr lang="en-US" sz="1707">
                  <a:cs typeface="+mn-ea"/>
                  <a:sym typeface="+mn-lt"/>
                </a:endParaRPr>
              </a:p>
            </p:txBody>
          </p:sp>
          <p:sp>
            <p:nvSpPr>
              <p:cNvPr id="94" name="Oval 25"/>
              <p:cNvSpPr>
                <a:spLocks/>
              </p:cNvSpPr>
              <p:nvPr/>
            </p:nvSpPr>
            <p:spPr bwMode="auto">
              <a:xfrm>
                <a:off x="520" y="461"/>
                <a:ext cx="122" cy="118"/>
              </a:xfrm>
              <a:prstGeom prst="ellipse">
                <a:avLst/>
              </a:prstGeom>
              <a:grpFill/>
              <a:ln>
                <a:noFill/>
              </a:ln>
              <a:extLst>
                <a:ext uri="{91240B29-F687-4F45-9708-019B960494DF}">
                  <a14:hiddenLine xmlns:a14="http://schemas.microsoft.com/office/drawing/2010/main" w="9525">
                    <a:solidFill>
                      <a:schemeClr val="tx1"/>
                    </a:solidFill>
                    <a:round/>
                    <a:headEnd/>
                    <a:tailEnd/>
                  </a14:hiddenLine>
                </a:ext>
              </a:extLst>
            </p:spPr>
            <p:txBody>
              <a:bodyPr lIns="0" tIns="0" rIns="0" bIns="0"/>
              <a:lstStyle/>
              <a:p>
                <a:endParaRPr lang="en-US" sz="1707">
                  <a:cs typeface="+mn-ea"/>
                  <a:sym typeface="+mn-lt"/>
                </a:endParaRPr>
              </a:p>
            </p:txBody>
          </p:sp>
          <p:sp>
            <p:nvSpPr>
              <p:cNvPr id="95" name="Freeform 26"/>
              <p:cNvSpPr>
                <a:spLocks/>
              </p:cNvSpPr>
              <p:nvPr/>
            </p:nvSpPr>
            <p:spPr bwMode="auto">
              <a:xfrm>
                <a:off x="247" y="302"/>
                <a:ext cx="432" cy="127"/>
              </a:xfrm>
              <a:custGeom>
                <a:avLst/>
                <a:gdLst>
                  <a:gd name="T0" fmla="*/ 36 w 21275"/>
                  <a:gd name="T1" fmla="*/ 0 h 21600"/>
                  <a:gd name="T2" fmla="*/ 4 w 21275"/>
                  <a:gd name="T3" fmla="*/ 85 h 21600"/>
                  <a:gd name="T4" fmla="*/ 31 w 21275"/>
                  <a:gd name="T5" fmla="*/ 127 h 21600"/>
                  <a:gd name="T6" fmla="*/ 432 w 21275"/>
                  <a:gd name="T7" fmla="*/ 127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275" h="21600">
                    <a:moveTo>
                      <a:pt x="1782" y="0"/>
                    </a:moveTo>
                    <a:cubicBezTo>
                      <a:pt x="202" y="14400"/>
                      <a:pt x="202" y="14400"/>
                      <a:pt x="202" y="14400"/>
                    </a:cubicBezTo>
                    <a:cubicBezTo>
                      <a:pt x="-325" y="18000"/>
                      <a:pt x="202" y="21600"/>
                      <a:pt x="1519" y="21600"/>
                    </a:cubicBezTo>
                    <a:cubicBezTo>
                      <a:pt x="21275" y="21600"/>
                      <a:pt x="21275" y="21600"/>
                      <a:pt x="21275" y="21600"/>
                    </a:cubicBezTo>
                  </a:path>
                </a:pathLst>
              </a:custGeom>
              <a:grpFill/>
              <a:ln w="12700" cap="flat">
                <a:solidFill>
                  <a:srgbClr val="FFFFFF"/>
                </a:solidFill>
                <a:prstDash val="solid"/>
                <a:miter lim="800000"/>
                <a:headEnd type="none" w="med" len="med"/>
                <a:tailEnd type="none" w="med" len="med"/>
              </a:ln>
              <a:extLst/>
            </p:spPr>
            <p:txBody>
              <a:bodyPr lIns="0" tIns="0" rIns="0" bIns="0"/>
              <a:lstStyle/>
              <a:p>
                <a:endParaRPr lang="en-US" sz="1707">
                  <a:cs typeface="+mn-ea"/>
                  <a:sym typeface="+mn-lt"/>
                </a:endParaRPr>
              </a:p>
            </p:txBody>
          </p:sp>
        </p:grpSp>
      </p:grpSp>
      <p:grpSp>
        <p:nvGrpSpPr>
          <p:cNvPr id="3" name="Group 2"/>
          <p:cNvGrpSpPr/>
          <p:nvPr/>
        </p:nvGrpSpPr>
        <p:grpSpPr>
          <a:xfrm>
            <a:off x="4522703" y="1935177"/>
            <a:ext cx="1590551" cy="2054180"/>
            <a:chOff x="4522616" y="1935094"/>
            <a:chExt cx="1590638" cy="2054293"/>
          </a:xfrm>
        </p:grpSpPr>
        <p:grpSp>
          <p:nvGrpSpPr>
            <p:cNvPr id="2" name="Group 1"/>
            <p:cNvGrpSpPr/>
            <p:nvPr/>
          </p:nvGrpSpPr>
          <p:grpSpPr>
            <a:xfrm>
              <a:off x="4522616" y="1935094"/>
              <a:ext cx="1590638" cy="2054293"/>
              <a:chOff x="4522616" y="1935094"/>
              <a:chExt cx="1590638" cy="2054293"/>
            </a:xfrm>
          </p:grpSpPr>
          <p:sp>
            <p:nvSpPr>
              <p:cNvPr id="18" name="Pie 17"/>
              <p:cNvSpPr/>
              <p:nvPr/>
            </p:nvSpPr>
            <p:spPr>
              <a:xfrm>
                <a:off x="4522616" y="2398745"/>
                <a:ext cx="1590638" cy="1590642"/>
              </a:xfrm>
              <a:prstGeom prst="pieWedge">
                <a:avLst/>
              </a:prstGeom>
              <a:solidFill>
                <a:srgbClr val="2CA8B5"/>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lstStyle/>
              <a:p>
                <a:endParaRPr lang="zh-CN" altLang="en-US" sz="1707">
                  <a:cs typeface="+mn-ea"/>
                  <a:sym typeface="+mn-lt"/>
                </a:endParaRPr>
              </a:p>
            </p:txBody>
          </p:sp>
          <p:cxnSp>
            <p:nvCxnSpPr>
              <p:cNvPr id="56" name="Straight Connector 55"/>
              <p:cNvCxnSpPr/>
              <p:nvPr/>
            </p:nvCxnSpPr>
            <p:spPr>
              <a:xfrm>
                <a:off x="6073161" y="1935094"/>
                <a:ext cx="0" cy="988569"/>
              </a:xfrm>
              <a:prstGeom prst="line">
                <a:avLst/>
              </a:prstGeom>
              <a:ln w="76200">
                <a:solidFill>
                  <a:srgbClr val="2CA8B5"/>
                </a:solidFill>
              </a:ln>
            </p:spPr>
            <p:style>
              <a:lnRef idx="1">
                <a:schemeClr val="accent1"/>
              </a:lnRef>
              <a:fillRef idx="0">
                <a:schemeClr val="accent1"/>
              </a:fillRef>
              <a:effectRef idx="0">
                <a:schemeClr val="accent1"/>
              </a:effectRef>
              <a:fontRef idx="minor">
                <a:schemeClr val="tx1"/>
              </a:fontRef>
            </p:style>
          </p:cxnSp>
        </p:grpSp>
        <p:sp>
          <p:nvSpPr>
            <p:cNvPr id="96" name="AutoShape 17"/>
            <p:cNvSpPr>
              <a:spLocks/>
            </p:cNvSpPr>
            <p:nvPr/>
          </p:nvSpPr>
          <p:spPr bwMode="auto">
            <a:xfrm>
              <a:off x="5555077" y="2551710"/>
              <a:ext cx="457103" cy="478939"/>
            </a:xfrm>
            <a:custGeom>
              <a:avLst/>
              <a:gdLst>
                <a:gd name="T0" fmla="*/ 11727 w 21338"/>
                <a:gd name="T1" fmla="*/ 7308 h 21600"/>
                <a:gd name="T2" fmla="*/ 7039 w 21338"/>
                <a:gd name="T3" fmla="*/ 9744 h 21600"/>
                <a:gd name="T4" fmla="*/ 9551 w 21338"/>
                <a:gd name="T5" fmla="*/ 14292 h 21600"/>
                <a:gd name="T6" fmla="*/ 14239 w 21338"/>
                <a:gd name="T7" fmla="*/ 11856 h 21600"/>
                <a:gd name="T8" fmla="*/ 11727 w 21338"/>
                <a:gd name="T9" fmla="*/ 7308 h 21600"/>
                <a:gd name="T10" fmla="*/ 12397 w 21338"/>
                <a:gd name="T11" fmla="*/ 11368 h 21600"/>
                <a:gd name="T12" fmla="*/ 10053 w 21338"/>
                <a:gd name="T13" fmla="*/ 12505 h 21600"/>
                <a:gd name="T14" fmla="*/ 8881 w 21338"/>
                <a:gd name="T15" fmla="*/ 10232 h 21600"/>
                <a:gd name="T16" fmla="*/ 11225 w 21338"/>
                <a:gd name="T17" fmla="*/ 9095 h 21600"/>
                <a:gd name="T18" fmla="*/ 12397 w 21338"/>
                <a:gd name="T19" fmla="*/ 11368 h 21600"/>
                <a:gd name="T20" fmla="*/ 20937 w 21338"/>
                <a:gd name="T21" fmla="*/ 13155 h 21600"/>
                <a:gd name="T22" fmla="*/ 18760 w 21338"/>
                <a:gd name="T23" fmla="*/ 12018 h 21600"/>
                <a:gd name="T24" fmla="*/ 18760 w 21338"/>
                <a:gd name="T25" fmla="*/ 9420 h 21600"/>
                <a:gd name="T26" fmla="*/ 20769 w 21338"/>
                <a:gd name="T27" fmla="*/ 8120 h 21600"/>
                <a:gd name="T28" fmla="*/ 21104 w 21338"/>
                <a:gd name="T29" fmla="*/ 6983 h 21600"/>
                <a:gd name="T30" fmla="*/ 18927 w 21338"/>
                <a:gd name="T31" fmla="*/ 3411 h 21600"/>
                <a:gd name="T32" fmla="*/ 17755 w 21338"/>
                <a:gd name="T33" fmla="*/ 3086 h 21600"/>
                <a:gd name="T34" fmla="*/ 15746 w 21338"/>
                <a:gd name="T35" fmla="*/ 4385 h 21600"/>
                <a:gd name="T36" fmla="*/ 13569 w 21338"/>
                <a:gd name="T37" fmla="*/ 3248 h 21600"/>
                <a:gd name="T38" fmla="*/ 13569 w 21338"/>
                <a:gd name="T39" fmla="*/ 812 h 21600"/>
                <a:gd name="T40" fmla="*/ 12732 w 21338"/>
                <a:gd name="T41" fmla="*/ 0 h 21600"/>
                <a:gd name="T42" fmla="*/ 8546 w 21338"/>
                <a:gd name="T43" fmla="*/ 0 h 21600"/>
                <a:gd name="T44" fmla="*/ 7876 w 21338"/>
                <a:gd name="T45" fmla="*/ 325 h 21600"/>
                <a:gd name="T46" fmla="*/ 7541 w 21338"/>
                <a:gd name="T47" fmla="*/ 974 h 21600"/>
                <a:gd name="T48" fmla="*/ 7541 w 21338"/>
                <a:gd name="T49" fmla="*/ 3248 h 21600"/>
                <a:gd name="T50" fmla="*/ 5532 w 21338"/>
                <a:gd name="T51" fmla="*/ 4385 h 21600"/>
                <a:gd name="T52" fmla="*/ 3355 w 21338"/>
                <a:gd name="T53" fmla="*/ 3248 h 21600"/>
                <a:gd name="T54" fmla="*/ 2686 w 21338"/>
                <a:gd name="T55" fmla="*/ 3248 h 21600"/>
                <a:gd name="T56" fmla="*/ 2183 w 21338"/>
                <a:gd name="T57" fmla="*/ 3735 h 21600"/>
                <a:gd name="T58" fmla="*/ 6 w 21338"/>
                <a:gd name="T59" fmla="*/ 7308 h 21600"/>
                <a:gd name="T60" fmla="*/ 6 w 21338"/>
                <a:gd name="T61" fmla="*/ 7958 h 21600"/>
                <a:gd name="T62" fmla="*/ 509 w 21338"/>
                <a:gd name="T63" fmla="*/ 8445 h 21600"/>
                <a:gd name="T64" fmla="*/ 2518 w 21338"/>
                <a:gd name="T65" fmla="*/ 9582 h 21600"/>
                <a:gd name="T66" fmla="*/ 2518 w 21338"/>
                <a:gd name="T67" fmla="*/ 12018 h 21600"/>
                <a:gd name="T68" fmla="*/ 509 w 21338"/>
                <a:gd name="T69" fmla="*/ 13155 h 21600"/>
                <a:gd name="T70" fmla="*/ 174 w 21338"/>
                <a:gd name="T71" fmla="*/ 14454 h 21600"/>
                <a:gd name="T72" fmla="*/ 2183 w 21338"/>
                <a:gd name="T73" fmla="*/ 18027 h 21600"/>
                <a:gd name="T74" fmla="*/ 3523 w 21338"/>
                <a:gd name="T75" fmla="*/ 18352 h 21600"/>
                <a:gd name="T76" fmla="*/ 5532 w 21338"/>
                <a:gd name="T77" fmla="*/ 17215 h 21600"/>
                <a:gd name="T78" fmla="*/ 7709 w 21338"/>
                <a:gd name="T79" fmla="*/ 18352 h 21600"/>
                <a:gd name="T80" fmla="*/ 7709 w 21338"/>
                <a:gd name="T81" fmla="*/ 20788 h 21600"/>
                <a:gd name="T82" fmla="*/ 8044 w 21338"/>
                <a:gd name="T83" fmla="*/ 21438 h 21600"/>
                <a:gd name="T84" fmla="*/ 8713 w 21338"/>
                <a:gd name="T85" fmla="*/ 21600 h 21600"/>
                <a:gd name="T86" fmla="*/ 12899 w 21338"/>
                <a:gd name="T87" fmla="*/ 21600 h 21600"/>
                <a:gd name="T88" fmla="*/ 13737 w 21338"/>
                <a:gd name="T89" fmla="*/ 20626 h 21600"/>
                <a:gd name="T90" fmla="*/ 13737 w 21338"/>
                <a:gd name="T91" fmla="*/ 18352 h 21600"/>
                <a:gd name="T92" fmla="*/ 15913 w 21338"/>
                <a:gd name="T93" fmla="*/ 17053 h 21600"/>
                <a:gd name="T94" fmla="*/ 17923 w 21338"/>
                <a:gd name="T95" fmla="*/ 18189 h 21600"/>
                <a:gd name="T96" fmla="*/ 18592 w 21338"/>
                <a:gd name="T97" fmla="*/ 18352 h 21600"/>
                <a:gd name="T98" fmla="*/ 19262 w 21338"/>
                <a:gd name="T99" fmla="*/ 17865 h 21600"/>
                <a:gd name="T100" fmla="*/ 21272 w 21338"/>
                <a:gd name="T101" fmla="*/ 14292 h 21600"/>
                <a:gd name="T102" fmla="*/ 20937 w 21338"/>
                <a:gd name="T103" fmla="*/ 13155 h 21600"/>
                <a:gd name="T104" fmla="*/ 15579 w 21338"/>
                <a:gd name="T105" fmla="*/ 12343 h 21600"/>
                <a:gd name="T106" fmla="*/ 9048 w 21338"/>
                <a:gd name="T107" fmla="*/ 15591 h 21600"/>
                <a:gd name="T108" fmla="*/ 5699 w 21338"/>
                <a:gd name="T109" fmla="*/ 9257 h 21600"/>
                <a:gd name="T110" fmla="*/ 12230 w 21338"/>
                <a:gd name="T111" fmla="*/ 6009 h 21600"/>
                <a:gd name="T112" fmla="*/ 15579 w 21338"/>
                <a:gd name="T113" fmla="*/ 12343 h 21600"/>
                <a:gd name="T114" fmla="*/ 15579 w 21338"/>
                <a:gd name="T115" fmla="*/ 12343 h 21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1338" h="21600">
                  <a:moveTo>
                    <a:pt x="11727" y="7308"/>
                  </a:moveTo>
                  <a:cubicBezTo>
                    <a:pt x="9718" y="6659"/>
                    <a:pt x="7709" y="7795"/>
                    <a:pt x="7039" y="9744"/>
                  </a:cubicBezTo>
                  <a:cubicBezTo>
                    <a:pt x="6537" y="11693"/>
                    <a:pt x="7541" y="13642"/>
                    <a:pt x="9551" y="14292"/>
                  </a:cubicBezTo>
                  <a:cubicBezTo>
                    <a:pt x="11560" y="14941"/>
                    <a:pt x="13569" y="13805"/>
                    <a:pt x="14239" y="11856"/>
                  </a:cubicBezTo>
                  <a:cubicBezTo>
                    <a:pt x="14909" y="9907"/>
                    <a:pt x="13737" y="7958"/>
                    <a:pt x="11727" y="7308"/>
                  </a:cubicBezTo>
                  <a:close/>
                  <a:moveTo>
                    <a:pt x="12397" y="11368"/>
                  </a:moveTo>
                  <a:cubicBezTo>
                    <a:pt x="12062" y="12343"/>
                    <a:pt x="11058" y="12830"/>
                    <a:pt x="10053" y="12505"/>
                  </a:cubicBezTo>
                  <a:cubicBezTo>
                    <a:pt x="9048" y="12180"/>
                    <a:pt x="8546" y="11206"/>
                    <a:pt x="8881" y="10232"/>
                  </a:cubicBezTo>
                  <a:cubicBezTo>
                    <a:pt x="9216" y="9257"/>
                    <a:pt x="10220" y="8770"/>
                    <a:pt x="11225" y="9095"/>
                  </a:cubicBezTo>
                  <a:cubicBezTo>
                    <a:pt x="12230" y="9420"/>
                    <a:pt x="12732" y="10394"/>
                    <a:pt x="12397" y="11368"/>
                  </a:cubicBezTo>
                  <a:close/>
                  <a:moveTo>
                    <a:pt x="20937" y="13155"/>
                  </a:moveTo>
                  <a:cubicBezTo>
                    <a:pt x="18760" y="12018"/>
                    <a:pt x="18760" y="12018"/>
                    <a:pt x="18760" y="12018"/>
                  </a:cubicBezTo>
                  <a:cubicBezTo>
                    <a:pt x="18760" y="9420"/>
                    <a:pt x="18760" y="9420"/>
                    <a:pt x="18760" y="9420"/>
                  </a:cubicBezTo>
                  <a:cubicBezTo>
                    <a:pt x="20769" y="8120"/>
                    <a:pt x="20769" y="8120"/>
                    <a:pt x="20769" y="8120"/>
                  </a:cubicBezTo>
                  <a:cubicBezTo>
                    <a:pt x="21272" y="7958"/>
                    <a:pt x="21439" y="7308"/>
                    <a:pt x="21104" y="6983"/>
                  </a:cubicBezTo>
                  <a:cubicBezTo>
                    <a:pt x="18927" y="3411"/>
                    <a:pt x="18927" y="3411"/>
                    <a:pt x="18927" y="3411"/>
                  </a:cubicBezTo>
                  <a:cubicBezTo>
                    <a:pt x="18592" y="3086"/>
                    <a:pt x="18090" y="2923"/>
                    <a:pt x="17755" y="3086"/>
                  </a:cubicBezTo>
                  <a:cubicBezTo>
                    <a:pt x="15746" y="4385"/>
                    <a:pt x="15746" y="4385"/>
                    <a:pt x="15746" y="4385"/>
                  </a:cubicBezTo>
                  <a:cubicBezTo>
                    <a:pt x="13569" y="3248"/>
                    <a:pt x="13569" y="3248"/>
                    <a:pt x="13569" y="3248"/>
                  </a:cubicBezTo>
                  <a:cubicBezTo>
                    <a:pt x="13569" y="812"/>
                    <a:pt x="13569" y="812"/>
                    <a:pt x="13569" y="812"/>
                  </a:cubicBezTo>
                  <a:cubicBezTo>
                    <a:pt x="13569" y="325"/>
                    <a:pt x="13234" y="0"/>
                    <a:pt x="12732" y="0"/>
                  </a:cubicBezTo>
                  <a:cubicBezTo>
                    <a:pt x="8546" y="0"/>
                    <a:pt x="8546" y="0"/>
                    <a:pt x="8546" y="0"/>
                  </a:cubicBezTo>
                  <a:cubicBezTo>
                    <a:pt x="8211" y="0"/>
                    <a:pt x="8044" y="162"/>
                    <a:pt x="7876" y="325"/>
                  </a:cubicBezTo>
                  <a:cubicBezTo>
                    <a:pt x="7709" y="487"/>
                    <a:pt x="7541" y="650"/>
                    <a:pt x="7541" y="974"/>
                  </a:cubicBezTo>
                  <a:cubicBezTo>
                    <a:pt x="7541" y="3248"/>
                    <a:pt x="7541" y="3248"/>
                    <a:pt x="7541" y="3248"/>
                  </a:cubicBezTo>
                  <a:cubicBezTo>
                    <a:pt x="5532" y="4385"/>
                    <a:pt x="5532" y="4385"/>
                    <a:pt x="5532" y="4385"/>
                  </a:cubicBezTo>
                  <a:cubicBezTo>
                    <a:pt x="3355" y="3248"/>
                    <a:pt x="3355" y="3248"/>
                    <a:pt x="3355" y="3248"/>
                  </a:cubicBezTo>
                  <a:cubicBezTo>
                    <a:pt x="3188" y="3248"/>
                    <a:pt x="3020" y="3248"/>
                    <a:pt x="2686" y="3248"/>
                  </a:cubicBezTo>
                  <a:cubicBezTo>
                    <a:pt x="2518" y="3248"/>
                    <a:pt x="2351" y="3411"/>
                    <a:pt x="2183" y="3735"/>
                  </a:cubicBezTo>
                  <a:cubicBezTo>
                    <a:pt x="6" y="7308"/>
                    <a:pt x="6" y="7308"/>
                    <a:pt x="6" y="7308"/>
                  </a:cubicBezTo>
                  <a:cubicBezTo>
                    <a:pt x="6" y="7471"/>
                    <a:pt x="6" y="7633"/>
                    <a:pt x="6" y="7958"/>
                  </a:cubicBezTo>
                  <a:cubicBezTo>
                    <a:pt x="6" y="8120"/>
                    <a:pt x="174" y="8283"/>
                    <a:pt x="509" y="8445"/>
                  </a:cubicBezTo>
                  <a:cubicBezTo>
                    <a:pt x="2518" y="9582"/>
                    <a:pt x="2518" y="9582"/>
                    <a:pt x="2518" y="9582"/>
                  </a:cubicBezTo>
                  <a:cubicBezTo>
                    <a:pt x="2518" y="12018"/>
                    <a:pt x="2518" y="12018"/>
                    <a:pt x="2518" y="12018"/>
                  </a:cubicBezTo>
                  <a:cubicBezTo>
                    <a:pt x="509" y="13155"/>
                    <a:pt x="509" y="13155"/>
                    <a:pt x="509" y="13155"/>
                  </a:cubicBezTo>
                  <a:cubicBezTo>
                    <a:pt x="6" y="13480"/>
                    <a:pt x="-161" y="13967"/>
                    <a:pt x="174" y="14454"/>
                  </a:cubicBezTo>
                  <a:cubicBezTo>
                    <a:pt x="2183" y="18027"/>
                    <a:pt x="2183" y="18027"/>
                    <a:pt x="2183" y="18027"/>
                  </a:cubicBezTo>
                  <a:cubicBezTo>
                    <a:pt x="2518" y="18514"/>
                    <a:pt x="3020" y="18514"/>
                    <a:pt x="3523" y="18352"/>
                  </a:cubicBezTo>
                  <a:cubicBezTo>
                    <a:pt x="5532" y="17215"/>
                    <a:pt x="5532" y="17215"/>
                    <a:pt x="5532" y="17215"/>
                  </a:cubicBezTo>
                  <a:cubicBezTo>
                    <a:pt x="7709" y="18352"/>
                    <a:pt x="7709" y="18352"/>
                    <a:pt x="7709" y="18352"/>
                  </a:cubicBezTo>
                  <a:cubicBezTo>
                    <a:pt x="7709" y="20788"/>
                    <a:pt x="7709" y="20788"/>
                    <a:pt x="7709" y="20788"/>
                  </a:cubicBezTo>
                  <a:cubicBezTo>
                    <a:pt x="7709" y="20950"/>
                    <a:pt x="7876" y="21275"/>
                    <a:pt x="8044" y="21438"/>
                  </a:cubicBezTo>
                  <a:cubicBezTo>
                    <a:pt x="8211" y="21600"/>
                    <a:pt x="8379" y="21600"/>
                    <a:pt x="8713" y="21600"/>
                  </a:cubicBezTo>
                  <a:cubicBezTo>
                    <a:pt x="12899" y="21600"/>
                    <a:pt x="12899" y="21600"/>
                    <a:pt x="12899" y="21600"/>
                  </a:cubicBezTo>
                  <a:cubicBezTo>
                    <a:pt x="13402" y="21600"/>
                    <a:pt x="13737" y="21113"/>
                    <a:pt x="13737" y="20626"/>
                  </a:cubicBezTo>
                  <a:cubicBezTo>
                    <a:pt x="13737" y="18352"/>
                    <a:pt x="13737" y="18352"/>
                    <a:pt x="13737" y="18352"/>
                  </a:cubicBezTo>
                  <a:cubicBezTo>
                    <a:pt x="15913" y="17053"/>
                    <a:pt x="15913" y="17053"/>
                    <a:pt x="15913" y="17053"/>
                  </a:cubicBezTo>
                  <a:cubicBezTo>
                    <a:pt x="17923" y="18189"/>
                    <a:pt x="17923" y="18189"/>
                    <a:pt x="17923" y="18189"/>
                  </a:cubicBezTo>
                  <a:cubicBezTo>
                    <a:pt x="18090" y="18352"/>
                    <a:pt x="18425" y="18352"/>
                    <a:pt x="18592" y="18352"/>
                  </a:cubicBezTo>
                  <a:cubicBezTo>
                    <a:pt x="18927" y="18189"/>
                    <a:pt x="19095" y="18027"/>
                    <a:pt x="19262" y="17865"/>
                  </a:cubicBezTo>
                  <a:cubicBezTo>
                    <a:pt x="21272" y="14292"/>
                    <a:pt x="21272" y="14292"/>
                    <a:pt x="21272" y="14292"/>
                  </a:cubicBezTo>
                  <a:cubicBezTo>
                    <a:pt x="21439" y="13805"/>
                    <a:pt x="21272" y="13317"/>
                    <a:pt x="20937" y="13155"/>
                  </a:cubicBezTo>
                  <a:close/>
                  <a:moveTo>
                    <a:pt x="15579" y="12343"/>
                  </a:moveTo>
                  <a:cubicBezTo>
                    <a:pt x="14741" y="14941"/>
                    <a:pt x="11895" y="16403"/>
                    <a:pt x="9048" y="15591"/>
                  </a:cubicBezTo>
                  <a:cubicBezTo>
                    <a:pt x="6369" y="14779"/>
                    <a:pt x="4862" y="12018"/>
                    <a:pt x="5699" y="9257"/>
                  </a:cubicBezTo>
                  <a:cubicBezTo>
                    <a:pt x="6537" y="6659"/>
                    <a:pt x="9551" y="5197"/>
                    <a:pt x="12230" y="6009"/>
                  </a:cubicBezTo>
                  <a:cubicBezTo>
                    <a:pt x="14909" y="6821"/>
                    <a:pt x="16416" y="9582"/>
                    <a:pt x="15579" y="12343"/>
                  </a:cubicBezTo>
                  <a:close/>
                  <a:moveTo>
                    <a:pt x="15579" y="12343"/>
                  </a:moveTo>
                </a:path>
              </a:pathLst>
            </a:custGeom>
            <a:solidFill>
              <a:schemeClr val="bg1"/>
            </a:solidFill>
            <a:ln>
              <a:noFill/>
            </a:ln>
            <a:extLst/>
          </p:spPr>
          <p:txBody>
            <a:bodyPr lIns="0" tIns="0" rIns="0" bIns="0"/>
            <a:lstStyle/>
            <a:p>
              <a:endParaRPr lang="en-US" sz="1707">
                <a:cs typeface="+mn-ea"/>
                <a:sym typeface="+mn-lt"/>
              </a:endParaRPr>
            </a:p>
          </p:txBody>
        </p:sp>
      </p:grpSp>
      <p:sp>
        <p:nvSpPr>
          <p:cNvPr id="40" name="Freeform 54"/>
          <p:cNvSpPr>
            <a:spLocks noEditPoints="1"/>
          </p:cNvSpPr>
          <p:nvPr/>
        </p:nvSpPr>
        <p:spPr bwMode="auto">
          <a:xfrm>
            <a:off x="5607998" y="3511253"/>
            <a:ext cx="919754" cy="949423"/>
          </a:xfrm>
          <a:prstGeom prst="rect">
            <a:avLst/>
          </a:prstGeom>
          <a:blipFill dpi="0" rotWithShape="1">
            <a:blip r:embed="rId3" cstate="screen">
              <a:extLst>
                <a:ext uri="{28A0092B-C50C-407E-A947-70E740481C1C}">
                  <a14:useLocalDpi xmlns:a14="http://schemas.microsoft.com/office/drawing/2010/main" val="0"/>
                </a:ext>
              </a:extLst>
            </a:blip>
            <a:srcRect/>
            <a:stretch>
              <a:fillRect/>
            </a:stretch>
          </a:blipFill>
          <a:ln>
            <a:noFill/>
          </a:ln>
          <a:effectLst>
            <a:outerShdw blurRad="63500" sx="102000" sy="102000" algn="ctr" rotWithShape="0">
              <a:prstClr val="black">
                <a:alpha val="40000"/>
              </a:prstClr>
            </a:outerShdw>
          </a:effectLst>
        </p:spPr>
        <p:txBody>
          <a:bodyPr vert="horz" wrap="square" lIns="121913" tIns="60956" rIns="121913" bIns="60956" numCol="1" anchor="t" anchorCtr="0" compatLnSpc="1">
            <a:prstTxWarp prst="textNoShape">
              <a:avLst/>
            </a:prstTxWarp>
          </a:bodyPr>
          <a:lstStyle/>
          <a:p>
            <a:endParaRPr lang="en-US" sz="2400">
              <a:cs typeface="+mn-ea"/>
              <a:sym typeface="+mn-lt"/>
            </a:endParaRPr>
          </a:p>
        </p:txBody>
      </p:sp>
      <p:sp>
        <p:nvSpPr>
          <p:cNvPr id="66" name="文本占位符 1"/>
          <p:cNvSpPr>
            <a:spLocks noGrp="1"/>
          </p:cNvSpPr>
          <p:nvPr>
            <p:ph type="body" sz="quarter" idx="10"/>
          </p:nvPr>
        </p:nvSpPr>
        <p:spPr/>
        <p:txBody>
          <a:bodyPr/>
          <a:lstStyle/>
          <a:p>
            <a:r>
              <a:rPr lang="zh-CN" altLang="en-US" dirty="0">
                <a:cs typeface="+mn-ea"/>
                <a:sym typeface="+mn-lt"/>
              </a:rPr>
              <a:t>点击输入标题内容</a:t>
            </a:r>
          </a:p>
        </p:txBody>
      </p:sp>
    </p:spTree>
    <p:extLst>
      <p:ext uri="{BB962C8B-B14F-4D97-AF65-F5344CB8AC3E}">
        <p14:creationId xmlns:p14="http://schemas.microsoft.com/office/powerpoint/2010/main" val="1607156375"/>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0-#ppt_w/2"/>
                                          </p:val>
                                        </p:tav>
                                        <p:tav tm="100000">
                                          <p:val>
                                            <p:strVal val="#ppt_x"/>
                                          </p:val>
                                        </p:tav>
                                      </p:tavLst>
                                    </p:anim>
                                    <p:anim calcmode="lin" valueType="num">
                                      <p:cBhvr additive="base">
                                        <p:cTn id="8" dur="500" fill="hold"/>
                                        <p:tgtEl>
                                          <p:spTgt spid="3"/>
                                        </p:tgtEl>
                                        <p:attrNameLst>
                                          <p:attrName>ppt_y</p:attrName>
                                        </p:attrNameLst>
                                      </p:cBhvr>
                                      <p:tavLst>
                                        <p:tav tm="0">
                                          <p:val>
                                            <p:strVal val="0-#ppt_h/2"/>
                                          </p:val>
                                        </p:tav>
                                        <p:tav tm="100000">
                                          <p:val>
                                            <p:strVal val="#ppt_y"/>
                                          </p:val>
                                        </p:tav>
                                      </p:tavLst>
                                    </p:anim>
                                  </p:childTnLst>
                                </p:cTn>
                              </p:par>
                              <p:par>
                                <p:cTn id="9" presetID="2" presetClass="entr" presetSubtype="3" fill="hold"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500" fill="hold"/>
                                        <p:tgtEl>
                                          <p:spTgt spid="4"/>
                                        </p:tgtEl>
                                        <p:attrNameLst>
                                          <p:attrName>ppt_x</p:attrName>
                                        </p:attrNameLst>
                                      </p:cBhvr>
                                      <p:tavLst>
                                        <p:tav tm="0">
                                          <p:val>
                                            <p:strVal val="1+#ppt_w/2"/>
                                          </p:val>
                                        </p:tav>
                                        <p:tav tm="100000">
                                          <p:val>
                                            <p:strVal val="#ppt_x"/>
                                          </p:val>
                                        </p:tav>
                                      </p:tavLst>
                                    </p:anim>
                                    <p:anim calcmode="lin" valueType="num">
                                      <p:cBhvr additive="base">
                                        <p:cTn id="12" dur="500" fill="hold"/>
                                        <p:tgtEl>
                                          <p:spTgt spid="4"/>
                                        </p:tgtEl>
                                        <p:attrNameLst>
                                          <p:attrName>ppt_y</p:attrName>
                                        </p:attrNameLst>
                                      </p:cBhvr>
                                      <p:tavLst>
                                        <p:tav tm="0">
                                          <p:val>
                                            <p:strVal val="0-#ppt_h/2"/>
                                          </p:val>
                                        </p:tav>
                                        <p:tav tm="100000">
                                          <p:val>
                                            <p:strVal val="#ppt_y"/>
                                          </p:val>
                                        </p:tav>
                                      </p:tavLst>
                                    </p:anim>
                                  </p:childTnLst>
                                </p:cTn>
                              </p:par>
                              <p:par>
                                <p:cTn id="13" presetID="2" presetClass="entr" presetSubtype="12" fill="hold" nodeType="withEffect">
                                  <p:stCondLst>
                                    <p:cond delay="0"/>
                                  </p:stCondLst>
                                  <p:childTnLst>
                                    <p:set>
                                      <p:cBhvr>
                                        <p:cTn id="14" dur="1" fill="hold">
                                          <p:stCondLst>
                                            <p:cond delay="0"/>
                                          </p:stCondLst>
                                        </p:cTn>
                                        <p:tgtEl>
                                          <p:spTgt spid="6"/>
                                        </p:tgtEl>
                                        <p:attrNameLst>
                                          <p:attrName>style.visibility</p:attrName>
                                        </p:attrNameLst>
                                      </p:cBhvr>
                                      <p:to>
                                        <p:strVal val="visible"/>
                                      </p:to>
                                    </p:set>
                                    <p:anim calcmode="lin" valueType="num">
                                      <p:cBhvr additive="base">
                                        <p:cTn id="15" dur="500" fill="hold"/>
                                        <p:tgtEl>
                                          <p:spTgt spid="6"/>
                                        </p:tgtEl>
                                        <p:attrNameLst>
                                          <p:attrName>ppt_x</p:attrName>
                                        </p:attrNameLst>
                                      </p:cBhvr>
                                      <p:tavLst>
                                        <p:tav tm="0">
                                          <p:val>
                                            <p:strVal val="0-#ppt_w/2"/>
                                          </p:val>
                                        </p:tav>
                                        <p:tav tm="100000">
                                          <p:val>
                                            <p:strVal val="#ppt_x"/>
                                          </p:val>
                                        </p:tav>
                                      </p:tavLst>
                                    </p:anim>
                                    <p:anim calcmode="lin" valueType="num">
                                      <p:cBhvr additive="base">
                                        <p:cTn id="16" dur="500" fill="hold"/>
                                        <p:tgtEl>
                                          <p:spTgt spid="6"/>
                                        </p:tgtEl>
                                        <p:attrNameLst>
                                          <p:attrName>ppt_y</p:attrName>
                                        </p:attrNameLst>
                                      </p:cBhvr>
                                      <p:tavLst>
                                        <p:tav tm="0">
                                          <p:val>
                                            <p:strVal val="1+#ppt_h/2"/>
                                          </p:val>
                                        </p:tav>
                                        <p:tav tm="100000">
                                          <p:val>
                                            <p:strVal val="#ppt_y"/>
                                          </p:val>
                                        </p:tav>
                                      </p:tavLst>
                                    </p:anim>
                                  </p:childTnLst>
                                </p:cTn>
                              </p:par>
                              <p:par>
                                <p:cTn id="17" presetID="2" presetClass="entr" presetSubtype="6" fill="hold" nodeType="with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500" fill="hold"/>
                                        <p:tgtEl>
                                          <p:spTgt spid="5"/>
                                        </p:tgtEl>
                                        <p:attrNameLst>
                                          <p:attrName>ppt_x</p:attrName>
                                        </p:attrNameLst>
                                      </p:cBhvr>
                                      <p:tavLst>
                                        <p:tav tm="0">
                                          <p:val>
                                            <p:strVal val="1+#ppt_w/2"/>
                                          </p:val>
                                        </p:tav>
                                        <p:tav tm="100000">
                                          <p:val>
                                            <p:strVal val="#ppt_x"/>
                                          </p:val>
                                        </p:tav>
                                      </p:tavLst>
                                    </p:anim>
                                    <p:anim calcmode="lin" valueType="num">
                                      <p:cBhvr additive="base">
                                        <p:cTn id="20" dur="500" fill="hold"/>
                                        <p:tgtEl>
                                          <p:spTgt spid="5"/>
                                        </p:tgtEl>
                                        <p:attrNameLst>
                                          <p:attrName>ppt_y</p:attrName>
                                        </p:attrNameLst>
                                      </p:cBhvr>
                                      <p:tavLst>
                                        <p:tav tm="0">
                                          <p:val>
                                            <p:strVal val="1+#ppt_h/2"/>
                                          </p:val>
                                        </p:tav>
                                        <p:tav tm="100000">
                                          <p:val>
                                            <p:strVal val="#ppt_y"/>
                                          </p:val>
                                        </p:tav>
                                      </p:tavLst>
                                    </p:anim>
                                  </p:childTnLst>
                                </p:cTn>
                              </p:par>
                            </p:childTnLst>
                          </p:cTn>
                        </p:par>
                        <p:par>
                          <p:cTn id="21" fill="hold">
                            <p:stCondLst>
                              <p:cond delay="500"/>
                            </p:stCondLst>
                            <p:childTnLst>
                              <p:par>
                                <p:cTn id="22" presetID="53" presetClass="entr" presetSubtype="16" fill="hold" grpId="0" nodeType="afterEffect">
                                  <p:stCondLst>
                                    <p:cond delay="0"/>
                                  </p:stCondLst>
                                  <p:childTnLst>
                                    <p:set>
                                      <p:cBhvr>
                                        <p:cTn id="23" dur="1" fill="hold">
                                          <p:stCondLst>
                                            <p:cond delay="0"/>
                                          </p:stCondLst>
                                        </p:cTn>
                                        <p:tgtEl>
                                          <p:spTgt spid="40"/>
                                        </p:tgtEl>
                                        <p:attrNameLst>
                                          <p:attrName>style.visibility</p:attrName>
                                        </p:attrNameLst>
                                      </p:cBhvr>
                                      <p:to>
                                        <p:strVal val="visible"/>
                                      </p:to>
                                    </p:set>
                                    <p:anim calcmode="lin" valueType="num">
                                      <p:cBhvr>
                                        <p:cTn id="24" dur="500" fill="hold"/>
                                        <p:tgtEl>
                                          <p:spTgt spid="40"/>
                                        </p:tgtEl>
                                        <p:attrNameLst>
                                          <p:attrName>ppt_w</p:attrName>
                                        </p:attrNameLst>
                                      </p:cBhvr>
                                      <p:tavLst>
                                        <p:tav tm="0">
                                          <p:val>
                                            <p:fltVal val="0"/>
                                          </p:val>
                                        </p:tav>
                                        <p:tav tm="100000">
                                          <p:val>
                                            <p:strVal val="#ppt_w"/>
                                          </p:val>
                                        </p:tav>
                                      </p:tavLst>
                                    </p:anim>
                                    <p:anim calcmode="lin" valueType="num">
                                      <p:cBhvr>
                                        <p:cTn id="25" dur="500" fill="hold"/>
                                        <p:tgtEl>
                                          <p:spTgt spid="40"/>
                                        </p:tgtEl>
                                        <p:attrNameLst>
                                          <p:attrName>ppt_h</p:attrName>
                                        </p:attrNameLst>
                                      </p:cBhvr>
                                      <p:tavLst>
                                        <p:tav tm="0">
                                          <p:val>
                                            <p:fltVal val="0"/>
                                          </p:val>
                                        </p:tav>
                                        <p:tav tm="100000">
                                          <p:val>
                                            <p:strVal val="#ppt_h"/>
                                          </p:val>
                                        </p:tav>
                                      </p:tavLst>
                                    </p:anim>
                                    <p:animEffect transition="in" filter="fade">
                                      <p:cBhvr>
                                        <p:cTn id="26" dur="500"/>
                                        <p:tgtEl>
                                          <p:spTgt spid="40"/>
                                        </p:tgtEl>
                                      </p:cBhvr>
                                    </p:animEffect>
                                  </p:childTnLst>
                                </p:cTn>
                              </p:par>
                            </p:childTnLst>
                          </p:cTn>
                        </p:par>
                        <p:par>
                          <p:cTn id="27" fill="hold">
                            <p:stCondLst>
                              <p:cond delay="1000"/>
                            </p:stCondLst>
                            <p:childTnLst>
                              <p:par>
                                <p:cTn id="28" presetID="22" presetClass="entr" presetSubtype="2" fill="hold" nodeType="afterEffect">
                                  <p:stCondLst>
                                    <p:cond delay="0"/>
                                  </p:stCondLst>
                                  <p:childTnLst>
                                    <p:set>
                                      <p:cBhvr>
                                        <p:cTn id="29" dur="1" fill="hold">
                                          <p:stCondLst>
                                            <p:cond delay="0"/>
                                          </p:stCondLst>
                                        </p:cTn>
                                        <p:tgtEl>
                                          <p:spTgt spid="49"/>
                                        </p:tgtEl>
                                        <p:attrNameLst>
                                          <p:attrName>style.visibility</p:attrName>
                                        </p:attrNameLst>
                                      </p:cBhvr>
                                      <p:to>
                                        <p:strVal val="visible"/>
                                      </p:to>
                                    </p:set>
                                    <p:animEffect transition="in" filter="wipe(right)">
                                      <p:cBhvr>
                                        <p:cTn id="30" dur="500"/>
                                        <p:tgtEl>
                                          <p:spTgt spid="49"/>
                                        </p:tgtEl>
                                      </p:cBhvr>
                                    </p:animEffect>
                                  </p:childTnLst>
                                </p:cTn>
                              </p:par>
                            </p:childTnLst>
                          </p:cTn>
                        </p:par>
                        <p:par>
                          <p:cTn id="31" fill="hold">
                            <p:stCondLst>
                              <p:cond delay="1500"/>
                            </p:stCondLst>
                            <p:childTnLst>
                              <p:par>
                                <p:cTn id="32" presetID="22" presetClass="entr" presetSubtype="8" fill="hold" nodeType="afterEffect">
                                  <p:stCondLst>
                                    <p:cond delay="0"/>
                                  </p:stCondLst>
                                  <p:childTnLst>
                                    <p:set>
                                      <p:cBhvr>
                                        <p:cTn id="33" dur="1" fill="hold">
                                          <p:stCondLst>
                                            <p:cond delay="0"/>
                                          </p:stCondLst>
                                        </p:cTn>
                                        <p:tgtEl>
                                          <p:spTgt spid="43"/>
                                        </p:tgtEl>
                                        <p:attrNameLst>
                                          <p:attrName>style.visibility</p:attrName>
                                        </p:attrNameLst>
                                      </p:cBhvr>
                                      <p:to>
                                        <p:strVal val="visible"/>
                                      </p:to>
                                    </p:set>
                                    <p:animEffect transition="in" filter="wipe(left)">
                                      <p:cBhvr>
                                        <p:cTn id="34" dur="500"/>
                                        <p:tgtEl>
                                          <p:spTgt spid="43"/>
                                        </p:tgtEl>
                                      </p:cBhvr>
                                    </p:animEffect>
                                  </p:childTnLst>
                                </p:cTn>
                              </p:par>
                            </p:childTnLst>
                          </p:cTn>
                        </p:par>
                        <p:par>
                          <p:cTn id="35" fill="hold">
                            <p:stCondLst>
                              <p:cond delay="2000"/>
                            </p:stCondLst>
                            <p:childTnLst>
                              <p:par>
                                <p:cTn id="36" presetID="22" presetClass="entr" presetSubtype="2" fill="hold" nodeType="afterEffect">
                                  <p:stCondLst>
                                    <p:cond delay="0"/>
                                  </p:stCondLst>
                                  <p:childTnLst>
                                    <p:set>
                                      <p:cBhvr>
                                        <p:cTn id="37" dur="1" fill="hold">
                                          <p:stCondLst>
                                            <p:cond delay="0"/>
                                          </p:stCondLst>
                                        </p:cTn>
                                        <p:tgtEl>
                                          <p:spTgt spid="52"/>
                                        </p:tgtEl>
                                        <p:attrNameLst>
                                          <p:attrName>style.visibility</p:attrName>
                                        </p:attrNameLst>
                                      </p:cBhvr>
                                      <p:to>
                                        <p:strVal val="visible"/>
                                      </p:to>
                                    </p:set>
                                    <p:animEffect transition="in" filter="wipe(right)">
                                      <p:cBhvr>
                                        <p:cTn id="38" dur="500"/>
                                        <p:tgtEl>
                                          <p:spTgt spid="52"/>
                                        </p:tgtEl>
                                      </p:cBhvr>
                                    </p:animEffect>
                                  </p:childTnLst>
                                </p:cTn>
                              </p:par>
                            </p:childTnLst>
                          </p:cTn>
                        </p:par>
                        <p:par>
                          <p:cTn id="39" fill="hold">
                            <p:stCondLst>
                              <p:cond delay="2500"/>
                            </p:stCondLst>
                            <p:childTnLst>
                              <p:par>
                                <p:cTn id="40" presetID="22" presetClass="entr" presetSubtype="8" fill="hold" nodeType="afterEffect">
                                  <p:stCondLst>
                                    <p:cond delay="0"/>
                                  </p:stCondLst>
                                  <p:childTnLst>
                                    <p:set>
                                      <p:cBhvr>
                                        <p:cTn id="41" dur="1" fill="hold">
                                          <p:stCondLst>
                                            <p:cond delay="0"/>
                                          </p:stCondLst>
                                        </p:cTn>
                                        <p:tgtEl>
                                          <p:spTgt spid="46"/>
                                        </p:tgtEl>
                                        <p:attrNameLst>
                                          <p:attrName>style.visibility</p:attrName>
                                        </p:attrNameLst>
                                      </p:cBhvr>
                                      <p:to>
                                        <p:strVal val="visible"/>
                                      </p:to>
                                    </p:set>
                                    <p:animEffect transition="in" filter="wipe(left)">
                                      <p:cBhvr>
                                        <p:cTn id="42"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8" name="组合 17"/>
          <p:cNvGrpSpPr/>
          <p:nvPr/>
        </p:nvGrpSpPr>
        <p:grpSpPr>
          <a:xfrm>
            <a:off x="4998242" y="1508550"/>
            <a:ext cx="1728485" cy="1260000"/>
            <a:chOff x="6570562" y="2048035"/>
            <a:chExt cx="1728485" cy="1260000"/>
          </a:xfrm>
        </p:grpSpPr>
        <p:sp>
          <p:nvSpPr>
            <p:cNvPr id="19" name="矩形 18"/>
            <p:cNvSpPr/>
            <p:nvPr/>
          </p:nvSpPr>
          <p:spPr>
            <a:xfrm>
              <a:off x="6804804" y="2048035"/>
              <a:ext cx="1260000" cy="1260000"/>
            </a:xfrm>
            <a:prstGeom prst="rect">
              <a:avLst/>
            </a:prstGeom>
            <a:blipFill dpi="0" rotWithShape="1">
              <a:blip r:embed="rId3" cstate="screen">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lt"/>
              </a:endParaRPr>
            </a:p>
          </p:txBody>
        </p:sp>
        <p:sp>
          <p:nvSpPr>
            <p:cNvPr id="20" name="文本框 19"/>
            <p:cNvSpPr txBox="1"/>
            <p:nvPr/>
          </p:nvSpPr>
          <p:spPr>
            <a:xfrm>
              <a:off x="6570562" y="2265466"/>
              <a:ext cx="1728485" cy="830997"/>
            </a:xfrm>
            <a:prstGeom prst="rect">
              <a:avLst/>
            </a:prstGeom>
            <a:noFill/>
          </p:spPr>
          <p:txBody>
            <a:bodyPr wrap="square" rtlCol="0">
              <a:spAutoFit/>
            </a:bodyPr>
            <a:lstStyle/>
            <a:p>
              <a:pPr algn="ctr"/>
              <a:r>
                <a:rPr lang="en-US" altLang="zh-CN" sz="4800" b="1" dirty="0" smtClean="0">
                  <a:solidFill>
                    <a:srgbClr val="2CA8B5"/>
                  </a:solidFill>
                  <a:latin typeface="+mj-lt"/>
                  <a:ea typeface="微软雅黑" panose="020B0503020204020204" pitchFamily="34" charset="-122"/>
                </a:rPr>
                <a:t>02</a:t>
              </a:r>
              <a:endParaRPr lang="zh-CN" altLang="en-US" sz="4800" b="1" dirty="0">
                <a:solidFill>
                  <a:srgbClr val="2CA8B5"/>
                </a:solidFill>
                <a:latin typeface="+mj-lt"/>
                <a:ea typeface="微软雅黑" panose="020B0503020204020204" pitchFamily="34" charset="-122"/>
              </a:endParaRPr>
            </a:p>
          </p:txBody>
        </p:sp>
      </p:grpSp>
      <p:sp>
        <p:nvSpPr>
          <p:cNvPr id="21" name="文本框 20"/>
          <p:cNvSpPr txBox="1"/>
          <p:nvPr/>
        </p:nvSpPr>
        <p:spPr>
          <a:xfrm>
            <a:off x="3246284" y="3057838"/>
            <a:ext cx="5490258" cy="830997"/>
          </a:xfrm>
          <a:prstGeom prst="rect">
            <a:avLst/>
          </a:prstGeom>
          <a:noFill/>
        </p:spPr>
        <p:txBody>
          <a:bodyPr wrap="square" rtlCol="0">
            <a:spAutoFit/>
          </a:bodyPr>
          <a:lstStyle/>
          <a:p>
            <a:pPr algn="ctr"/>
            <a:r>
              <a:rPr lang="zh-CN" altLang="en-US" sz="4800" b="1" dirty="0">
                <a:solidFill>
                  <a:srgbClr val="2CA8B5"/>
                </a:solidFill>
                <a:latin typeface="微软雅黑" panose="020B0503020204020204" pitchFamily="34" charset="-122"/>
                <a:ea typeface="微软雅黑" panose="020B0503020204020204" pitchFamily="34" charset="-122"/>
              </a:rPr>
              <a:t>输入标题</a:t>
            </a:r>
            <a:r>
              <a:rPr lang="zh-CN" altLang="en-US" sz="4800" b="1" dirty="0" smtClean="0">
                <a:solidFill>
                  <a:srgbClr val="2CA8B5"/>
                </a:solidFill>
                <a:latin typeface="微软雅黑" panose="020B0503020204020204" pitchFamily="34" charset="-122"/>
                <a:ea typeface="微软雅黑" panose="020B0503020204020204" pitchFamily="34" charset="-122"/>
              </a:rPr>
              <a:t>文字</a:t>
            </a:r>
            <a:r>
              <a:rPr lang="en-US" altLang="zh-CN" sz="4800" b="1" dirty="0" smtClean="0">
                <a:solidFill>
                  <a:srgbClr val="2CA8B5"/>
                </a:solidFill>
                <a:latin typeface="微软雅黑" panose="020B0503020204020204" pitchFamily="34" charset="-122"/>
                <a:ea typeface="微软雅黑" panose="020B0503020204020204" pitchFamily="34" charset="-122"/>
              </a:rPr>
              <a:t>02</a:t>
            </a:r>
            <a:endParaRPr lang="zh-CN" altLang="en-US" sz="4800" b="1" dirty="0">
              <a:solidFill>
                <a:srgbClr val="2CA8B5"/>
              </a:solidFill>
              <a:latin typeface="微软雅黑" panose="020B0503020204020204" pitchFamily="34" charset="-122"/>
              <a:ea typeface="微软雅黑" panose="020B0503020204020204" pitchFamily="34" charset="-122"/>
            </a:endParaRPr>
          </a:p>
        </p:txBody>
      </p:sp>
      <p:sp>
        <p:nvSpPr>
          <p:cNvPr id="22" name="文本框 21"/>
          <p:cNvSpPr txBox="1"/>
          <p:nvPr/>
        </p:nvSpPr>
        <p:spPr>
          <a:xfrm>
            <a:off x="3226671" y="4541365"/>
            <a:ext cx="5271626" cy="461665"/>
          </a:xfrm>
          <a:prstGeom prst="rect">
            <a:avLst/>
          </a:prstGeom>
          <a:noFill/>
        </p:spPr>
        <p:txBody>
          <a:bodyPr wrap="square" rtlCol="0">
            <a:spAutoFit/>
          </a:bodyPr>
          <a:lstStyle/>
          <a:p>
            <a:pPr algn="ctr"/>
            <a:r>
              <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rPr>
              <a:t>Please replace text, click add relevant headline, modify the text content, also can copy your content to this directly</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a:t>
            </a:r>
          </a:p>
        </p:txBody>
      </p:sp>
      <p:sp>
        <p:nvSpPr>
          <p:cNvPr id="23" name="文本框 22"/>
          <p:cNvSpPr txBox="1"/>
          <p:nvPr/>
        </p:nvSpPr>
        <p:spPr>
          <a:xfrm>
            <a:off x="3246284" y="4015045"/>
            <a:ext cx="5232400" cy="400110"/>
          </a:xfrm>
          <a:prstGeom prst="rect">
            <a:avLst/>
          </a:prstGeom>
          <a:noFill/>
        </p:spPr>
        <p:txBody>
          <a:bodyPr wrap="square" rtlCol="0">
            <a:spAutoFit/>
          </a:bodyPr>
          <a:lstStyle/>
          <a:p>
            <a:pPr algn="ctr"/>
            <a:r>
              <a:rPr lang="en-US" altLang="zh-CN" sz="2000" dirty="0">
                <a:solidFill>
                  <a:srgbClr val="E33A58"/>
                </a:solidFill>
                <a:latin typeface="Arial" panose="020B0604020202020204" pitchFamily="34" charset="0"/>
                <a:ea typeface="微软雅黑" panose="020B0503020204020204" pitchFamily="34" charset="-122"/>
                <a:cs typeface="Arial" panose="020B0604020202020204" pitchFamily="34" charset="0"/>
              </a:rPr>
              <a:t>click add relevant headline</a:t>
            </a:r>
            <a:endParaRPr lang="zh-CN" altLang="en-US" sz="2000" dirty="0">
              <a:solidFill>
                <a:srgbClr val="E33A58"/>
              </a:solidFill>
              <a:latin typeface="Arial" panose="020B0604020202020204" pitchFamily="34" charset="0"/>
              <a:ea typeface="微软雅黑" panose="020B0503020204020204" pitchFamily="34" charset="-122"/>
              <a:cs typeface="Arial" panose="020B0604020202020204" pitchFamily="34" charset="0"/>
            </a:endParaRPr>
          </a:p>
        </p:txBody>
      </p:sp>
    </p:spTree>
    <p:extLst>
      <p:ext uri="{BB962C8B-B14F-4D97-AF65-F5344CB8AC3E}">
        <p14:creationId xmlns:p14="http://schemas.microsoft.com/office/powerpoint/2010/main" val="2139378034"/>
      </p:ext>
    </p:extLst>
  </p:cSld>
  <p:clrMapOvr>
    <a:masterClrMapping/>
  </p:clrMapOvr>
  <mc:AlternateContent xmlns:mc="http://schemas.openxmlformats.org/markup-compatibility/2006" xmlns:p14="http://schemas.microsoft.com/office/powerpoint/2010/main">
    <mc:Choice Requires="p14">
      <p:transition spd="slow" p14:dur="900" advClick="0" advTm="0">
        <p14:warp dir="in"/>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1000"/>
                                        <p:tgtEl>
                                          <p:spTgt spid="18"/>
                                        </p:tgtEl>
                                      </p:cBhvr>
                                    </p:animEffect>
                                    <p:anim calcmode="lin" valueType="num">
                                      <p:cBhvr>
                                        <p:cTn id="8" dur="1000" fill="hold"/>
                                        <p:tgtEl>
                                          <p:spTgt spid="18"/>
                                        </p:tgtEl>
                                        <p:attrNameLst>
                                          <p:attrName>ppt_x</p:attrName>
                                        </p:attrNameLst>
                                      </p:cBhvr>
                                      <p:tavLst>
                                        <p:tav tm="0">
                                          <p:val>
                                            <p:strVal val="#ppt_x"/>
                                          </p:val>
                                        </p:tav>
                                        <p:tav tm="100000">
                                          <p:val>
                                            <p:strVal val="#ppt_x"/>
                                          </p:val>
                                        </p:tav>
                                      </p:tavLst>
                                    </p:anim>
                                    <p:anim calcmode="lin" valueType="num">
                                      <p:cBhvr>
                                        <p:cTn id="9" dur="1000" fill="hold"/>
                                        <p:tgtEl>
                                          <p:spTgt spid="18"/>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1" presetClass="entr" presetSubtype="0" fill="hold" grpId="0" nodeType="afterEffect">
                                  <p:stCondLst>
                                    <p:cond delay="0"/>
                                  </p:stCondLst>
                                  <p:iterate type="lt">
                                    <p:tmPct val="10000"/>
                                  </p:iterate>
                                  <p:childTnLst>
                                    <p:set>
                                      <p:cBhvr>
                                        <p:cTn id="12" dur="1" fill="hold">
                                          <p:stCondLst>
                                            <p:cond delay="0"/>
                                          </p:stCondLst>
                                        </p:cTn>
                                        <p:tgtEl>
                                          <p:spTgt spid="21"/>
                                        </p:tgtEl>
                                        <p:attrNameLst>
                                          <p:attrName>style.visibility</p:attrName>
                                        </p:attrNameLst>
                                      </p:cBhvr>
                                      <p:to>
                                        <p:strVal val="visible"/>
                                      </p:to>
                                    </p:set>
                                    <p:anim calcmode="lin" valueType="num">
                                      <p:cBhvr>
                                        <p:cTn id="13" dur="500" fill="hold"/>
                                        <p:tgtEl>
                                          <p:spTgt spid="21"/>
                                        </p:tgtEl>
                                        <p:attrNameLst>
                                          <p:attrName>ppt_x</p:attrName>
                                        </p:attrNameLst>
                                      </p:cBhvr>
                                      <p:tavLst>
                                        <p:tav tm="0">
                                          <p:val>
                                            <p:strVal val="#ppt_x"/>
                                          </p:val>
                                        </p:tav>
                                        <p:tav tm="50000">
                                          <p:val>
                                            <p:strVal val="#ppt_x+.1"/>
                                          </p:val>
                                        </p:tav>
                                        <p:tav tm="100000">
                                          <p:val>
                                            <p:strVal val="#ppt_x"/>
                                          </p:val>
                                        </p:tav>
                                      </p:tavLst>
                                    </p:anim>
                                    <p:anim calcmode="lin" valueType="num">
                                      <p:cBhvr>
                                        <p:cTn id="14" dur="500" fill="hold"/>
                                        <p:tgtEl>
                                          <p:spTgt spid="21"/>
                                        </p:tgtEl>
                                        <p:attrNameLst>
                                          <p:attrName>ppt_y</p:attrName>
                                        </p:attrNameLst>
                                      </p:cBhvr>
                                      <p:tavLst>
                                        <p:tav tm="0">
                                          <p:val>
                                            <p:strVal val="#ppt_y"/>
                                          </p:val>
                                        </p:tav>
                                        <p:tav tm="100000">
                                          <p:val>
                                            <p:strVal val="#ppt_y"/>
                                          </p:val>
                                        </p:tav>
                                      </p:tavLst>
                                    </p:anim>
                                    <p:anim calcmode="lin" valueType="num">
                                      <p:cBhvr>
                                        <p:cTn id="15" dur="500" fill="hold"/>
                                        <p:tgtEl>
                                          <p:spTgt spid="21"/>
                                        </p:tgtEl>
                                        <p:attrNameLst>
                                          <p:attrName>ppt_h</p:attrName>
                                        </p:attrNameLst>
                                      </p:cBhvr>
                                      <p:tavLst>
                                        <p:tav tm="0">
                                          <p:val>
                                            <p:strVal val="#ppt_h/10"/>
                                          </p:val>
                                        </p:tav>
                                        <p:tav tm="50000">
                                          <p:val>
                                            <p:strVal val="#ppt_h+.01"/>
                                          </p:val>
                                        </p:tav>
                                        <p:tav tm="100000">
                                          <p:val>
                                            <p:strVal val="#ppt_h"/>
                                          </p:val>
                                        </p:tav>
                                      </p:tavLst>
                                    </p:anim>
                                    <p:anim calcmode="lin" valueType="num">
                                      <p:cBhvr>
                                        <p:cTn id="16" dur="500" fill="hold"/>
                                        <p:tgtEl>
                                          <p:spTgt spid="21"/>
                                        </p:tgtEl>
                                        <p:attrNameLst>
                                          <p:attrName>ppt_w</p:attrName>
                                        </p:attrNameLst>
                                      </p:cBhvr>
                                      <p:tavLst>
                                        <p:tav tm="0">
                                          <p:val>
                                            <p:strVal val="#ppt_w/10"/>
                                          </p:val>
                                        </p:tav>
                                        <p:tav tm="50000">
                                          <p:val>
                                            <p:strVal val="#ppt_w+.01"/>
                                          </p:val>
                                        </p:tav>
                                        <p:tav tm="100000">
                                          <p:val>
                                            <p:strVal val="#ppt_w"/>
                                          </p:val>
                                        </p:tav>
                                      </p:tavLst>
                                    </p:anim>
                                    <p:animEffect transition="in" filter="fade">
                                      <p:cBhvr>
                                        <p:cTn id="17" dur="500" tmFilter="0,0; .5, 1; 1, 1"/>
                                        <p:tgtEl>
                                          <p:spTgt spid="21"/>
                                        </p:tgtEl>
                                      </p:cBhvr>
                                    </p:animEffect>
                                  </p:childTnLst>
                                </p:cTn>
                              </p:par>
                            </p:childTnLst>
                          </p:cTn>
                        </p:par>
                        <p:par>
                          <p:cTn id="18" fill="hold">
                            <p:stCondLst>
                              <p:cond delay="1850"/>
                            </p:stCondLst>
                            <p:childTnLst>
                              <p:par>
                                <p:cTn id="19" presetID="22" presetClass="entr" presetSubtype="4" fill="hold" grpId="0" nodeType="afterEffect">
                                  <p:stCondLst>
                                    <p:cond delay="0"/>
                                  </p:stCondLst>
                                  <p:childTnLst>
                                    <p:set>
                                      <p:cBhvr>
                                        <p:cTn id="20" dur="1" fill="hold">
                                          <p:stCondLst>
                                            <p:cond delay="0"/>
                                          </p:stCondLst>
                                        </p:cTn>
                                        <p:tgtEl>
                                          <p:spTgt spid="23"/>
                                        </p:tgtEl>
                                        <p:attrNameLst>
                                          <p:attrName>style.visibility</p:attrName>
                                        </p:attrNameLst>
                                      </p:cBhvr>
                                      <p:to>
                                        <p:strVal val="visible"/>
                                      </p:to>
                                    </p:set>
                                    <p:animEffect transition="in" filter="wipe(down)">
                                      <p:cBhvr>
                                        <p:cTn id="21" dur="500"/>
                                        <p:tgtEl>
                                          <p:spTgt spid="23"/>
                                        </p:tgtEl>
                                      </p:cBhvr>
                                    </p:animEffect>
                                  </p:childTnLst>
                                </p:cTn>
                              </p:par>
                            </p:childTnLst>
                          </p:cTn>
                        </p:par>
                        <p:par>
                          <p:cTn id="22" fill="hold">
                            <p:stCondLst>
                              <p:cond delay="2350"/>
                            </p:stCondLst>
                            <p:childTnLst>
                              <p:par>
                                <p:cTn id="23" presetID="42" presetClass="entr" presetSubtype="0" fill="hold" grpId="0" nodeType="afterEffect">
                                  <p:stCondLst>
                                    <p:cond delay="0"/>
                                  </p:stCondLst>
                                  <p:childTnLst>
                                    <p:set>
                                      <p:cBhvr>
                                        <p:cTn id="24" dur="1" fill="hold">
                                          <p:stCondLst>
                                            <p:cond delay="0"/>
                                          </p:stCondLst>
                                        </p:cTn>
                                        <p:tgtEl>
                                          <p:spTgt spid="22"/>
                                        </p:tgtEl>
                                        <p:attrNameLst>
                                          <p:attrName>style.visibility</p:attrName>
                                        </p:attrNameLst>
                                      </p:cBhvr>
                                      <p:to>
                                        <p:strVal val="visible"/>
                                      </p:to>
                                    </p:set>
                                    <p:animEffect transition="in" filter="fade">
                                      <p:cBhvr>
                                        <p:cTn id="25" dur="1000"/>
                                        <p:tgtEl>
                                          <p:spTgt spid="22"/>
                                        </p:tgtEl>
                                      </p:cBhvr>
                                    </p:animEffect>
                                    <p:anim calcmode="lin" valueType="num">
                                      <p:cBhvr>
                                        <p:cTn id="26" dur="1000" fill="hold"/>
                                        <p:tgtEl>
                                          <p:spTgt spid="22"/>
                                        </p:tgtEl>
                                        <p:attrNameLst>
                                          <p:attrName>ppt_x</p:attrName>
                                        </p:attrNameLst>
                                      </p:cBhvr>
                                      <p:tavLst>
                                        <p:tav tm="0">
                                          <p:val>
                                            <p:strVal val="#ppt_x"/>
                                          </p:val>
                                        </p:tav>
                                        <p:tav tm="100000">
                                          <p:val>
                                            <p:strVal val="#ppt_x"/>
                                          </p:val>
                                        </p:tav>
                                      </p:tavLst>
                                    </p:anim>
                                    <p:anim calcmode="lin" valueType="num">
                                      <p:cBhvr>
                                        <p:cTn id="27" dur="1000" fill="hold"/>
                                        <p:tgtEl>
                                          <p:spTgt spid="2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22" grpId="0"/>
      <p:bldP spid="23"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A_矩形 10"/>
          <p:cNvSpPr/>
          <p:nvPr>
            <p:custDataLst>
              <p:tags r:id="rId1"/>
            </p:custDataLst>
          </p:nvPr>
        </p:nvSpPr>
        <p:spPr>
          <a:xfrm>
            <a:off x="6584745" y="1499418"/>
            <a:ext cx="5242272" cy="4570048"/>
          </a:xfrm>
          <a:prstGeom prst="rect">
            <a:avLst/>
          </a:prstGeom>
          <a:solidFill>
            <a:srgbClr val="2CA8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5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等线" panose="020F0502020204030204"/>
              <a:ea typeface="+mn-ea"/>
              <a:cs typeface="+mn-cs"/>
              <a:sym typeface="Arial" panose="020B0604020202020204" pitchFamily="34" charset="0"/>
            </a:endParaRPr>
          </a:p>
        </p:txBody>
      </p:sp>
      <p:grpSp>
        <p:nvGrpSpPr>
          <p:cNvPr id="3" name="PA_组合 13"/>
          <p:cNvGrpSpPr/>
          <p:nvPr>
            <p:custDataLst>
              <p:tags r:id="rId2"/>
            </p:custDataLst>
          </p:nvPr>
        </p:nvGrpSpPr>
        <p:grpSpPr>
          <a:xfrm>
            <a:off x="8055114" y="2108465"/>
            <a:ext cx="3209225" cy="1386250"/>
            <a:chOff x="8153397" y="2183402"/>
            <a:chExt cx="4150574" cy="1386324"/>
          </a:xfrm>
        </p:grpSpPr>
        <p:sp>
          <p:nvSpPr>
            <p:cNvPr id="4" name="TextBox 14"/>
            <p:cNvSpPr txBox="1"/>
            <p:nvPr/>
          </p:nvSpPr>
          <p:spPr>
            <a:xfrm>
              <a:off x="8153398" y="2183402"/>
              <a:ext cx="1858002" cy="246234"/>
            </a:xfrm>
            <a:prstGeom prst="rect">
              <a:avLst/>
            </a:prstGeom>
            <a:noFill/>
          </p:spPr>
          <p:txBody>
            <a:bodyPr wrap="squar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600" b="0" i="0" u="none" strike="noStrike" kern="1200" cap="none" spc="0" normalizeH="0" baseline="0" noProof="0" dirty="0">
                  <a:ln>
                    <a:noFill/>
                  </a:ln>
                  <a:solidFill>
                    <a:schemeClr val="bg1"/>
                  </a:solidFill>
                  <a:effectLst/>
                  <a:uLnTx/>
                  <a:uFillTx/>
                  <a:latin typeface="+mn-ea"/>
                  <a:cs typeface="+mn-cs"/>
                  <a:sym typeface="Arial" panose="020B0604020202020204" pitchFamily="34" charset="0"/>
                </a:rPr>
                <a:t>请替换文字内容</a:t>
              </a:r>
              <a:endParaRPr kumimoji="0" lang="en-US" sz="1600" b="0" i="0" u="none" strike="noStrike" kern="1200" cap="none" spc="0" normalizeH="0" baseline="0" noProof="0" dirty="0">
                <a:ln>
                  <a:noFill/>
                </a:ln>
                <a:solidFill>
                  <a:schemeClr val="bg1"/>
                </a:solidFill>
                <a:effectLst/>
                <a:uLnTx/>
                <a:uFillTx/>
                <a:latin typeface="+mn-ea"/>
                <a:cs typeface="+mn-cs"/>
                <a:sym typeface="Arial" panose="020B0604020202020204" pitchFamily="34" charset="0"/>
              </a:endParaRPr>
            </a:p>
          </p:txBody>
        </p:sp>
        <p:sp>
          <p:nvSpPr>
            <p:cNvPr id="5" name="Rectangle 15"/>
            <p:cNvSpPr/>
            <p:nvPr/>
          </p:nvSpPr>
          <p:spPr>
            <a:xfrm>
              <a:off x="8153397" y="2461671"/>
              <a:ext cx="4150574" cy="1108055"/>
            </a:xfrm>
            <a:prstGeom prst="rect">
              <a:avLst/>
            </a:prstGeom>
          </p:spPr>
          <p:txBody>
            <a:bodyPr wrap="square" lIns="0" tIns="0" rIns="0" bIns="0">
              <a:spAutoFit/>
            </a:bodyPr>
            <a:lstStyle/>
            <a:p>
              <a:pPr marL="0" marR="0" lvl="0" indent="0" algn="l" defTabSz="914400" rtl="0" eaLnBrk="1" fontAlgn="auto" latinLnBrk="0" hangingPunct="1">
                <a:lnSpc>
                  <a:spcPct val="15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chemeClr val="bg1"/>
                  </a:solidFill>
                  <a:effectLst/>
                  <a:uLnTx/>
                  <a:uFillTx/>
                  <a:latin typeface="+mn-ea"/>
                  <a:cs typeface="+mn-cs"/>
                  <a:sym typeface="Arial" panose="020B0604020202020204" pitchFamily="34" charset="0"/>
                </a:rPr>
                <a:t>请替换文字内容，修改文字内容，也可以直接复制你的内容到此。请替换文字内容，修改文字内容，也可以直接复制你的内容到此。请替换文字内容，修改文字</a:t>
              </a:r>
              <a:r>
                <a:rPr kumimoji="0" lang="zh-CN" altLang="en-US" sz="1200" b="0" i="0" u="none" strike="noStrike" kern="1200" cap="none" spc="0" normalizeH="0" baseline="0" noProof="0" dirty="0" smtClean="0">
                  <a:ln>
                    <a:noFill/>
                  </a:ln>
                  <a:solidFill>
                    <a:schemeClr val="bg1"/>
                  </a:solidFill>
                  <a:effectLst/>
                  <a:uLnTx/>
                  <a:uFillTx/>
                  <a:latin typeface="+mn-ea"/>
                  <a:cs typeface="+mn-cs"/>
                  <a:sym typeface="Arial" panose="020B0604020202020204" pitchFamily="34" charset="0"/>
                </a:rPr>
                <a:t>内容</a:t>
              </a:r>
              <a:r>
                <a:rPr lang="zh-CN" altLang="en-US" sz="1200" dirty="0">
                  <a:solidFill>
                    <a:schemeClr val="bg1"/>
                  </a:solidFill>
                  <a:latin typeface="+mn-ea"/>
                  <a:sym typeface="Arial" panose="020B0604020202020204" pitchFamily="34" charset="0"/>
                </a:rPr>
                <a:t>。</a:t>
              </a:r>
              <a:endParaRPr kumimoji="0" lang="en-US" altLang="zh-CN" sz="1200" b="0" i="0" u="none" strike="noStrike" kern="1200" cap="none" spc="0" normalizeH="0" baseline="0" noProof="0" dirty="0">
                <a:ln>
                  <a:noFill/>
                </a:ln>
                <a:solidFill>
                  <a:schemeClr val="bg1"/>
                </a:solidFill>
                <a:effectLst/>
                <a:uLnTx/>
                <a:uFillTx/>
                <a:latin typeface="+mn-ea"/>
                <a:cs typeface="+mn-cs"/>
                <a:sym typeface="Arial" panose="020B0604020202020204" pitchFamily="34" charset="0"/>
              </a:endParaRPr>
            </a:p>
          </p:txBody>
        </p:sp>
      </p:grpSp>
      <p:grpSp>
        <p:nvGrpSpPr>
          <p:cNvPr id="6" name="PA_组合 16"/>
          <p:cNvGrpSpPr/>
          <p:nvPr>
            <p:custDataLst>
              <p:tags r:id="rId3"/>
            </p:custDataLst>
          </p:nvPr>
        </p:nvGrpSpPr>
        <p:grpSpPr>
          <a:xfrm>
            <a:off x="8055114" y="4210801"/>
            <a:ext cx="3209226" cy="1386250"/>
            <a:chOff x="8153397" y="2183402"/>
            <a:chExt cx="4150575" cy="1386324"/>
          </a:xfrm>
        </p:grpSpPr>
        <p:sp>
          <p:nvSpPr>
            <p:cNvPr id="7" name="TextBox 17"/>
            <p:cNvSpPr txBox="1"/>
            <p:nvPr/>
          </p:nvSpPr>
          <p:spPr>
            <a:xfrm>
              <a:off x="8153398" y="2183402"/>
              <a:ext cx="2058367" cy="246234"/>
            </a:xfrm>
            <a:prstGeom prst="rect">
              <a:avLst/>
            </a:prstGeom>
            <a:noFill/>
          </p:spPr>
          <p:txBody>
            <a:bodyPr wrap="squar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600" b="0" i="0" u="none" strike="noStrike" kern="1200" cap="none" spc="0" normalizeH="0" baseline="0" noProof="0" dirty="0">
                  <a:ln>
                    <a:noFill/>
                  </a:ln>
                  <a:solidFill>
                    <a:schemeClr val="bg1"/>
                  </a:solidFill>
                  <a:effectLst/>
                  <a:uLnTx/>
                  <a:uFillTx/>
                  <a:latin typeface="+mn-ea"/>
                  <a:cs typeface="+mn-cs"/>
                  <a:sym typeface="Arial" panose="020B0604020202020204" pitchFamily="34" charset="0"/>
                </a:rPr>
                <a:t>请替换文字内容</a:t>
              </a:r>
              <a:endParaRPr kumimoji="0" lang="en-US" sz="1600" b="0" i="0" u="none" strike="noStrike" kern="1200" cap="none" spc="0" normalizeH="0" baseline="0" noProof="0" dirty="0">
                <a:ln>
                  <a:noFill/>
                </a:ln>
                <a:solidFill>
                  <a:schemeClr val="bg1"/>
                </a:solidFill>
                <a:effectLst/>
                <a:uLnTx/>
                <a:uFillTx/>
                <a:latin typeface="+mn-ea"/>
                <a:cs typeface="+mn-cs"/>
                <a:sym typeface="Arial" panose="020B0604020202020204" pitchFamily="34" charset="0"/>
              </a:endParaRPr>
            </a:p>
          </p:txBody>
        </p:sp>
        <p:sp>
          <p:nvSpPr>
            <p:cNvPr id="8" name="Rectangle 18"/>
            <p:cNvSpPr/>
            <p:nvPr/>
          </p:nvSpPr>
          <p:spPr>
            <a:xfrm>
              <a:off x="8153397" y="2461671"/>
              <a:ext cx="4150575" cy="1108055"/>
            </a:xfrm>
            <a:prstGeom prst="rect">
              <a:avLst/>
            </a:prstGeom>
          </p:spPr>
          <p:txBody>
            <a:bodyPr wrap="square" lIns="0" tIns="0" rIns="0" bIns="0">
              <a:spAutoFit/>
            </a:bodyPr>
            <a:lstStyle/>
            <a:p>
              <a:pPr marL="0" marR="0" lvl="0" indent="0" algn="l" defTabSz="914400" rtl="0" eaLnBrk="1" fontAlgn="auto" latinLnBrk="0" hangingPunct="1">
                <a:lnSpc>
                  <a:spcPct val="15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chemeClr val="bg1"/>
                  </a:solidFill>
                  <a:effectLst/>
                  <a:uLnTx/>
                  <a:uFillTx/>
                  <a:latin typeface="+mn-ea"/>
                  <a:cs typeface="+mn-cs"/>
                  <a:sym typeface="Arial" panose="020B0604020202020204" pitchFamily="34" charset="0"/>
                </a:rPr>
                <a:t>请替换文字内容，修改文字内容，也可以直接复制你的内容到此。请替换文字内容，修改文字内容，也可以直接复制你的内容到此。请替换文字内容，修改文字</a:t>
              </a:r>
              <a:r>
                <a:rPr kumimoji="0" lang="zh-CN" altLang="en-US" sz="1200" b="0" i="0" u="none" strike="noStrike" kern="1200" cap="none" spc="0" normalizeH="0" baseline="0" noProof="0" dirty="0" smtClean="0">
                  <a:ln>
                    <a:noFill/>
                  </a:ln>
                  <a:solidFill>
                    <a:schemeClr val="bg1"/>
                  </a:solidFill>
                  <a:effectLst/>
                  <a:uLnTx/>
                  <a:uFillTx/>
                  <a:latin typeface="+mn-ea"/>
                  <a:cs typeface="+mn-cs"/>
                  <a:sym typeface="Arial" panose="020B0604020202020204" pitchFamily="34" charset="0"/>
                </a:rPr>
                <a:t>内容</a:t>
              </a:r>
              <a:endParaRPr kumimoji="0" lang="en-US" altLang="zh-CN" sz="1200" b="0" i="0" u="none" strike="noStrike" kern="1200" cap="none" spc="0" normalizeH="0" baseline="0" noProof="0" dirty="0">
                <a:ln>
                  <a:noFill/>
                </a:ln>
                <a:solidFill>
                  <a:schemeClr val="bg1"/>
                </a:solidFill>
                <a:effectLst/>
                <a:uLnTx/>
                <a:uFillTx/>
                <a:latin typeface="+mn-ea"/>
                <a:cs typeface="+mn-cs"/>
                <a:sym typeface="Arial" panose="020B0604020202020204" pitchFamily="34" charset="0"/>
              </a:endParaRPr>
            </a:p>
          </p:txBody>
        </p:sp>
      </p:grpSp>
      <p:grpSp>
        <p:nvGrpSpPr>
          <p:cNvPr id="9" name="PA_组合 5"/>
          <p:cNvGrpSpPr/>
          <p:nvPr>
            <p:custDataLst>
              <p:tags r:id="rId4"/>
            </p:custDataLst>
          </p:nvPr>
        </p:nvGrpSpPr>
        <p:grpSpPr>
          <a:xfrm>
            <a:off x="7154833" y="4171138"/>
            <a:ext cx="686966" cy="686966"/>
            <a:chOff x="6666119" y="5012741"/>
            <a:chExt cx="687003" cy="687003"/>
          </a:xfrm>
        </p:grpSpPr>
        <p:sp>
          <p:nvSpPr>
            <p:cNvPr id="10" name="Oval 12"/>
            <p:cNvSpPr/>
            <p:nvPr/>
          </p:nvSpPr>
          <p:spPr>
            <a:xfrm>
              <a:off x="6666119" y="5012741"/>
              <a:ext cx="687003" cy="68700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50000"/>
                </a:lnSpc>
                <a:spcBef>
                  <a:spcPts val="0"/>
                </a:spcBef>
                <a:spcAft>
                  <a:spcPts val="0"/>
                </a:spcAft>
                <a:buClrTx/>
                <a:buSzTx/>
                <a:buFontTx/>
                <a:buNone/>
                <a:tabLst/>
                <a:defRPr/>
              </a:pPr>
              <a:endParaRPr kumimoji="0" lang="en-US" sz="1707" b="0" i="0" u="none" strike="noStrike" kern="1200" cap="none" spc="0" normalizeH="0" baseline="0" noProof="0">
                <a:ln>
                  <a:noFill/>
                </a:ln>
                <a:solidFill>
                  <a:prstClr val="white"/>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11" name="AutoShape 59"/>
            <p:cNvSpPr>
              <a:spLocks/>
            </p:cNvSpPr>
            <p:nvPr/>
          </p:nvSpPr>
          <p:spPr bwMode="auto">
            <a:xfrm>
              <a:off x="6776505" y="5164364"/>
              <a:ext cx="384412" cy="383755"/>
            </a:xfrm>
            <a:custGeom>
              <a:avLst/>
              <a:gdLst>
                <a:gd name="T0" fmla="+- 0 10794 23"/>
                <a:gd name="T1" fmla="*/ T0 w 21543"/>
                <a:gd name="T2" fmla="*/ 10800 h 21600"/>
                <a:gd name="T3" fmla="+- 0 10794 23"/>
                <a:gd name="T4" fmla="*/ T3 w 21543"/>
                <a:gd name="T5" fmla="*/ 10800 h 21600"/>
                <a:gd name="T6" fmla="+- 0 10794 23"/>
                <a:gd name="T7" fmla="*/ T6 w 21543"/>
                <a:gd name="T8" fmla="*/ 10800 h 21600"/>
                <a:gd name="T9" fmla="+- 0 10794 23"/>
                <a:gd name="T10" fmla="*/ T9 w 21543"/>
                <a:gd name="T11" fmla="*/ 10800 h 21600"/>
              </a:gdLst>
              <a:ahLst/>
              <a:cxnLst>
                <a:cxn ang="0">
                  <a:pos x="T1" y="T2"/>
                </a:cxn>
                <a:cxn ang="0">
                  <a:pos x="T4" y="T5"/>
                </a:cxn>
                <a:cxn ang="0">
                  <a:pos x="T7" y="T8"/>
                </a:cxn>
                <a:cxn ang="0">
                  <a:pos x="T10" y="T11"/>
                </a:cxn>
              </a:cxnLst>
              <a:rect l="0" t="0" r="r" b="b"/>
              <a:pathLst>
                <a:path w="21543" h="21600">
                  <a:moveTo>
                    <a:pt x="16976" y="19986"/>
                  </a:moveTo>
                  <a:lnTo>
                    <a:pt x="11226" y="17680"/>
                  </a:lnTo>
                  <a:cubicBezTo>
                    <a:pt x="11088" y="17626"/>
                    <a:pt x="10946" y="17608"/>
                    <a:pt x="10806" y="17600"/>
                  </a:cubicBezTo>
                  <a:lnTo>
                    <a:pt x="19660" y="3837"/>
                  </a:lnTo>
                  <a:cubicBezTo>
                    <a:pt x="19660" y="3837"/>
                    <a:pt x="16976" y="19986"/>
                    <a:pt x="16976" y="19986"/>
                  </a:cubicBezTo>
                  <a:close/>
                  <a:moveTo>
                    <a:pt x="6859" y="16244"/>
                  </a:moveTo>
                  <a:cubicBezTo>
                    <a:pt x="6858" y="16242"/>
                    <a:pt x="6855" y="16240"/>
                    <a:pt x="6854" y="16238"/>
                  </a:cubicBezTo>
                  <a:lnTo>
                    <a:pt x="19606" y="2552"/>
                  </a:lnTo>
                  <a:lnTo>
                    <a:pt x="8735" y="19536"/>
                  </a:lnTo>
                  <a:cubicBezTo>
                    <a:pt x="8735" y="19536"/>
                    <a:pt x="6859" y="16244"/>
                    <a:pt x="6859" y="16244"/>
                  </a:cubicBezTo>
                  <a:close/>
                  <a:moveTo>
                    <a:pt x="2111" y="14024"/>
                  </a:moveTo>
                  <a:lnTo>
                    <a:pt x="17712" y="3595"/>
                  </a:lnTo>
                  <a:lnTo>
                    <a:pt x="6369" y="15770"/>
                  </a:lnTo>
                  <a:cubicBezTo>
                    <a:pt x="6309" y="15734"/>
                    <a:pt x="6256" y="15687"/>
                    <a:pt x="6190" y="15660"/>
                  </a:cubicBezTo>
                  <a:cubicBezTo>
                    <a:pt x="6190" y="15660"/>
                    <a:pt x="2111" y="14024"/>
                    <a:pt x="2111" y="14024"/>
                  </a:cubicBezTo>
                  <a:close/>
                  <a:moveTo>
                    <a:pt x="21234" y="108"/>
                  </a:moveTo>
                  <a:cubicBezTo>
                    <a:pt x="21123" y="35"/>
                    <a:pt x="20996" y="0"/>
                    <a:pt x="20868" y="0"/>
                  </a:cubicBezTo>
                  <a:cubicBezTo>
                    <a:pt x="20738" y="0"/>
                    <a:pt x="20608" y="36"/>
                    <a:pt x="20495" y="113"/>
                  </a:cubicBezTo>
                  <a:lnTo>
                    <a:pt x="299" y="13613"/>
                  </a:lnTo>
                  <a:cubicBezTo>
                    <a:pt x="91" y="13751"/>
                    <a:pt x="-23" y="13995"/>
                    <a:pt x="3" y="14244"/>
                  </a:cubicBezTo>
                  <a:cubicBezTo>
                    <a:pt x="28" y="14494"/>
                    <a:pt x="190" y="14708"/>
                    <a:pt x="422" y="14801"/>
                  </a:cubicBezTo>
                  <a:lnTo>
                    <a:pt x="5689" y="16914"/>
                  </a:lnTo>
                  <a:lnTo>
                    <a:pt x="8166" y="21259"/>
                  </a:lnTo>
                  <a:cubicBezTo>
                    <a:pt x="8284" y="21468"/>
                    <a:pt x="8505" y="21597"/>
                    <a:pt x="8743" y="21599"/>
                  </a:cubicBezTo>
                  <a:lnTo>
                    <a:pt x="8751" y="21599"/>
                  </a:lnTo>
                  <a:cubicBezTo>
                    <a:pt x="8987" y="21599"/>
                    <a:pt x="9206" y="21474"/>
                    <a:pt x="9328" y="21271"/>
                  </a:cubicBezTo>
                  <a:lnTo>
                    <a:pt x="10726" y="18934"/>
                  </a:lnTo>
                  <a:lnTo>
                    <a:pt x="17253" y="21551"/>
                  </a:lnTo>
                  <a:cubicBezTo>
                    <a:pt x="17332" y="21584"/>
                    <a:pt x="17418" y="21599"/>
                    <a:pt x="17502" y="21599"/>
                  </a:cubicBezTo>
                  <a:cubicBezTo>
                    <a:pt x="17617" y="21599"/>
                    <a:pt x="17731" y="21571"/>
                    <a:pt x="17832" y="21512"/>
                  </a:cubicBezTo>
                  <a:cubicBezTo>
                    <a:pt x="18010" y="21412"/>
                    <a:pt x="18133" y="21238"/>
                    <a:pt x="18167" y="21035"/>
                  </a:cubicBezTo>
                  <a:lnTo>
                    <a:pt x="21533" y="785"/>
                  </a:lnTo>
                  <a:cubicBezTo>
                    <a:pt x="21576" y="520"/>
                    <a:pt x="21459" y="254"/>
                    <a:pt x="21234" y="108"/>
                  </a:cubicBezTo>
                </a:path>
              </a:pathLst>
            </a:custGeom>
            <a:solidFill>
              <a:srgbClr val="2CA8B5"/>
            </a:solid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49" tIns="19049" rIns="19049" bIns="19049" anchor="ctr"/>
            <a:lstStyle/>
            <a:p>
              <a:pPr marL="0" marR="0" lvl="0" indent="0" algn="ctr" defTabSz="228570" rtl="0" eaLnBrk="1" fontAlgn="auto" latinLnBrk="0" hangingPunct="0">
                <a:lnSpc>
                  <a:spcPct val="150000"/>
                </a:lnSpc>
                <a:spcBef>
                  <a:spcPts val="0"/>
                </a:spcBef>
                <a:spcAft>
                  <a:spcPts val="0"/>
                </a:spcAft>
                <a:buClrTx/>
                <a:buSzTx/>
                <a:buFontTx/>
                <a:buNone/>
                <a:tabLst/>
                <a:defRPr/>
              </a:pPr>
              <a:endParaRPr kumimoji="0" lang="en-US" sz="1707" b="0" i="0" u="none" strike="noStrike" kern="1200" cap="none" spc="0" normalizeH="0" baseline="0" noProof="0">
                <a:ln>
                  <a:noFill/>
                </a:ln>
                <a:solidFill>
                  <a:prstClr val="black"/>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grpSp>
      <p:grpSp>
        <p:nvGrpSpPr>
          <p:cNvPr id="12" name="PA_组合 4"/>
          <p:cNvGrpSpPr/>
          <p:nvPr>
            <p:custDataLst>
              <p:tags r:id="rId5"/>
            </p:custDataLst>
          </p:nvPr>
        </p:nvGrpSpPr>
        <p:grpSpPr>
          <a:xfrm>
            <a:off x="7154833" y="2068801"/>
            <a:ext cx="686966" cy="686966"/>
            <a:chOff x="6666119" y="3778542"/>
            <a:chExt cx="687003" cy="687003"/>
          </a:xfrm>
        </p:grpSpPr>
        <p:sp>
          <p:nvSpPr>
            <p:cNvPr id="13" name="Oval 11"/>
            <p:cNvSpPr/>
            <p:nvPr/>
          </p:nvSpPr>
          <p:spPr>
            <a:xfrm>
              <a:off x="6666119" y="3778542"/>
              <a:ext cx="687003" cy="68700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50000"/>
                </a:lnSpc>
                <a:spcBef>
                  <a:spcPts val="0"/>
                </a:spcBef>
                <a:spcAft>
                  <a:spcPts val="0"/>
                </a:spcAft>
                <a:buClrTx/>
                <a:buSzTx/>
                <a:buFontTx/>
                <a:buNone/>
                <a:tabLst/>
                <a:defRPr/>
              </a:pPr>
              <a:endParaRPr kumimoji="0" lang="en-US" sz="1707" b="0" i="0" u="none" strike="noStrike" kern="1200" cap="none" spc="0" normalizeH="0" baseline="0" noProof="0">
                <a:ln>
                  <a:noFill/>
                </a:ln>
                <a:solidFill>
                  <a:prstClr val="white"/>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14" name="AutoShape 83"/>
            <p:cNvSpPr>
              <a:spLocks/>
            </p:cNvSpPr>
            <p:nvPr/>
          </p:nvSpPr>
          <p:spPr bwMode="auto">
            <a:xfrm>
              <a:off x="6815370" y="3993228"/>
              <a:ext cx="383755" cy="25190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1610" y="13990"/>
                  </a:moveTo>
                  <a:cubicBezTo>
                    <a:pt x="11373" y="14259"/>
                    <a:pt x="11093" y="14400"/>
                    <a:pt x="10800" y="14400"/>
                  </a:cubicBezTo>
                  <a:cubicBezTo>
                    <a:pt x="10505" y="14400"/>
                    <a:pt x="10225" y="14259"/>
                    <a:pt x="9990" y="13990"/>
                  </a:cubicBezTo>
                  <a:lnTo>
                    <a:pt x="7198" y="10800"/>
                  </a:lnTo>
                  <a:lnTo>
                    <a:pt x="6636" y="10157"/>
                  </a:lnTo>
                  <a:lnTo>
                    <a:pt x="1349" y="4115"/>
                  </a:lnTo>
                  <a:lnTo>
                    <a:pt x="1349" y="4114"/>
                  </a:lnTo>
                  <a:cubicBezTo>
                    <a:pt x="1349" y="2980"/>
                    <a:pt x="1955" y="2057"/>
                    <a:pt x="2699" y="2057"/>
                  </a:cubicBezTo>
                  <a:lnTo>
                    <a:pt x="18899" y="2057"/>
                  </a:lnTo>
                  <a:cubicBezTo>
                    <a:pt x="19643" y="2057"/>
                    <a:pt x="20249" y="2980"/>
                    <a:pt x="20249" y="4114"/>
                  </a:cubicBezTo>
                  <a:cubicBezTo>
                    <a:pt x="20249" y="4114"/>
                    <a:pt x="11610" y="13990"/>
                    <a:pt x="11610" y="13990"/>
                  </a:cubicBezTo>
                  <a:close/>
                  <a:moveTo>
                    <a:pt x="20249" y="16198"/>
                  </a:moveTo>
                  <a:lnTo>
                    <a:pt x="15525" y="10800"/>
                  </a:lnTo>
                  <a:lnTo>
                    <a:pt x="20249" y="5399"/>
                  </a:lnTo>
                  <a:cubicBezTo>
                    <a:pt x="20249" y="5399"/>
                    <a:pt x="20249" y="16198"/>
                    <a:pt x="20249" y="16198"/>
                  </a:cubicBezTo>
                  <a:close/>
                  <a:moveTo>
                    <a:pt x="20249" y="17484"/>
                  </a:moveTo>
                  <a:cubicBezTo>
                    <a:pt x="20249" y="18620"/>
                    <a:pt x="19643" y="19541"/>
                    <a:pt x="18899" y="19541"/>
                  </a:cubicBezTo>
                  <a:lnTo>
                    <a:pt x="2699" y="19541"/>
                  </a:lnTo>
                  <a:cubicBezTo>
                    <a:pt x="1955" y="19541"/>
                    <a:pt x="1349" y="18620"/>
                    <a:pt x="1349" y="17484"/>
                  </a:cubicBezTo>
                  <a:lnTo>
                    <a:pt x="6636" y="11442"/>
                  </a:lnTo>
                  <a:lnTo>
                    <a:pt x="9585" y="14813"/>
                  </a:lnTo>
                  <a:cubicBezTo>
                    <a:pt x="9945" y="15222"/>
                    <a:pt x="10372" y="15429"/>
                    <a:pt x="10800" y="15429"/>
                  </a:cubicBezTo>
                  <a:cubicBezTo>
                    <a:pt x="11228" y="15429"/>
                    <a:pt x="11654" y="15222"/>
                    <a:pt x="12015" y="14813"/>
                  </a:cubicBezTo>
                  <a:lnTo>
                    <a:pt x="14963" y="11442"/>
                  </a:lnTo>
                  <a:cubicBezTo>
                    <a:pt x="14963" y="11442"/>
                    <a:pt x="20249" y="17484"/>
                    <a:pt x="20249" y="17484"/>
                  </a:cubicBezTo>
                  <a:close/>
                  <a:moveTo>
                    <a:pt x="1349" y="5399"/>
                  </a:moveTo>
                  <a:lnTo>
                    <a:pt x="6074" y="10800"/>
                  </a:lnTo>
                  <a:lnTo>
                    <a:pt x="1349" y="16198"/>
                  </a:lnTo>
                  <a:cubicBezTo>
                    <a:pt x="1349" y="16198"/>
                    <a:pt x="1349" y="5399"/>
                    <a:pt x="1349" y="5399"/>
                  </a:cubicBezTo>
                  <a:close/>
                  <a:moveTo>
                    <a:pt x="18899" y="0"/>
                  </a:moveTo>
                  <a:lnTo>
                    <a:pt x="2699" y="0"/>
                  </a:lnTo>
                  <a:cubicBezTo>
                    <a:pt x="1208" y="0"/>
                    <a:pt x="0" y="1842"/>
                    <a:pt x="0" y="4114"/>
                  </a:cubicBezTo>
                  <a:lnTo>
                    <a:pt x="0" y="17484"/>
                  </a:lnTo>
                  <a:cubicBezTo>
                    <a:pt x="0" y="19756"/>
                    <a:pt x="1208" y="21600"/>
                    <a:pt x="2699" y="21600"/>
                  </a:cubicBezTo>
                  <a:lnTo>
                    <a:pt x="18899" y="21600"/>
                  </a:lnTo>
                  <a:cubicBezTo>
                    <a:pt x="20391" y="21600"/>
                    <a:pt x="21600" y="19756"/>
                    <a:pt x="21600" y="17484"/>
                  </a:cubicBezTo>
                  <a:lnTo>
                    <a:pt x="21600" y="4114"/>
                  </a:lnTo>
                  <a:cubicBezTo>
                    <a:pt x="21600" y="1842"/>
                    <a:pt x="20391" y="0"/>
                    <a:pt x="18899" y="0"/>
                  </a:cubicBezTo>
                </a:path>
              </a:pathLst>
            </a:custGeom>
            <a:solidFill>
              <a:srgbClr val="E33A58"/>
            </a:solid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49" tIns="19049" rIns="19049" bIns="19049" anchor="ctr"/>
            <a:lstStyle/>
            <a:p>
              <a:pPr marL="0" marR="0" lvl="0" indent="0" algn="ctr" defTabSz="228570" rtl="0" eaLnBrk="1" fontAlgn="auto" latinLnBrk="0" hangingPunct="0">
                <a:lnSpc>
                  <a:spcPct val="150000"/>
                </a:lnSpc>
                <a:spcBef>
                  <a:spcPts val="0"/>
                </a:spcBef>
                <a:spcAft>
                  <a:spcPts val="0"/>
                </a:spcAft>
                <a:buClrTx/>
                <a:buSzTx/>
                <a:buFontTx/>
                <a:buNone/>
                <a:tabLst/>
                <a:defRPr/>
              </a:pPr>
              <a:endParaRPr kumimoji="0" lang="en-US" sz="1500" b="0" i="0" u="none" strike="noStrike" kern="1200" cap="none" spc="0" normalizeH="0" baseline="0" noProof="0">
                <a:ln>
                  <a:noFill/>
                </a:ln>
                <a:solidFill>
                  <a:srgbClr val="FFFFFF"/>
                </a:solidFill>
                <a:effectLst>
                  <a:outerShdw blurRad="38100" dist="38100" dir="2700000" algn="tl">
                    <a:srgbClr val="000000"/>
                  </a:outerShdw>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grpSp>
      <p:sp>
        <p:nvSpPr>
          <p:cNvPr id="15" name="文本占位符 14"/>
          <p:cNvSpPr>
            <a:spLocks noGrp="1"/>
          </p:cNvSpPr>
          <p:nvPr>
            <p:ph type="body" sz="quarter" idx="10"/>
          </p:nvPr>
        </p:nvSpPr>
        <p:spPr/>
        <p:txBody>
          <a:bodyPr/>
          <a:lstStyle/>
          <a:p>
            <a:r>
              <a:rPr lang="zh-CN" altLang="en-US" dirty="0" smtClean="0"/>
              <a:t>点击输入章节标题</a:t>
            </a:r>
            <a:endParaRPr lang="zh-CN" altLang="en-US" dirty="0"/>
          </a:p>
        </p:txBody>
      </p:sp>
      <p:pic>
        <p:nvPicPr>
          <p:cNvPr id="17" name="图片占位符 16" descr="图片包含 建筑物, 户外, 火车&#10;&#10;已生成高可信度的说明"/>
          <p:cNvPicPr>
            <a:picLocks noGrp="1" noChangeAspect="1"/>
          </p:cNvPicPr>
          <p:nvPr>
            <p:ph type="pic" sz="quarter" idx="4294967295"/>
          </p:nvPr>
        </p:nvPicPr>
        <p:blipFill>
          <a:blip r:embed="rId8" cstate="screen">
            <a:extLst>
              <a:ext uri="{28A0092B-C50C-407E-A947-70E740481C1C}">
                <a14:useLocalDpi xmlns:a14="http://schemas.microsoft.com/office/drawing/2010/main" val="0"/>
              </a:ext>
            </a:extLst>
          </a:blip>
          <a:srcRect t="799" b="799"/>
          <a:stretch>
            <a:fillRect/>
          </a:stretch>
        </p:blipFill>
        <p:spPr>
          <a:xfrm>
            <a:off x="391655" y="1499735"/>
            <a:ext cx="6192838" cy="4570412"/>
          </a:xfrm>
          <a:custGeom>
            <a:avLst/>
            <a:gdLst>
              <a:gd name="connsiteX0" fmla="*/ 0 w 6193089"/>
              <a:gd name="connsiteY0" fmla="*/ 0 h 4570048"/>
              <a:gd name="connsiteX1" fmla="*/ 6193089 w 6193089"/>
              <a:gd name="connsiteY1" fmla="*/ 0 h 4570048"/>
              <a:gd name="connsiteX2" fmla="*/ 6193089 w 6193089"/>
              <a:gd name="connsiteY2" fmla="*/ 4570048 h 4570048"/>
              <a:gd name="connsiteX3" fmla="*/ 0 w 6193089"/>
              <a:gd name="connsiteY3" fmla="*/ 4570048 h 4570048"/>
            </a:gdLst>
            <a:ahLst/>
            <a:cxnLst>
              <a:cxn ang="0">
                <a:pos x="connsiteX0" y="connsiteY0"/>
              </a:cxn>
              <a:cxn ang="0">
                <a:pos x="connsiteX1" y="connsiteY1"/>
              </a:cxn>
              <a:cxn ang="0">
                <a:pos x="connsiteX2" y="connsiteY2"/>
              </a:cxn>
              <a:cxn ang="0">
                <a:pos x="connsiteX3" y="connsiteY3"/>
              </a:cxn>
            </a:cxnLst>
            <a:rect l="l" t="t" r="r" b="b"/>
            <a:pathLst>
              <a:path w="6193089" h="4570048">
                <a:moveTo>
                  <a:pt x="0" y="0"/>
                </a:moveTo>
                <a:lnTo>
                  <a:pt x="6193089" y="0"/>
                </a:lnTo>
                <a:lnTo>
                  <a:pt x="6193089" y="4570048"/>
                </a:lnTo>
                <a:lnTo>
                  <a:pt x="0" y="4570048"/>
                </a:lnTo>
                <a:close/>
              </a:path>
            </a:pathLst>
          </a:custGeom>
        </p:spPr>
      </p:pic>
    </p:spTree>
    <p:extLst>
      <p:ext uri="{BB962C8B-B14F-4D97-AF65-F5344CB8AC3E}">
        <p14:creationId xmlns:p14="http://schemas.microsoft.com/office/powerpoint/2010/main" val="3893302460"/>
      </p:ext>
    </p:extLst>
  </p:cSld>
  <p:clrMapOvr>
    <a:masterClrMapping/>
  </p:clrMapOvr>
  <mc:AlternateContent xmlns:mc="http://schemas.openxmlformats.org/markup-compatibility/2006" xmlns:p14="http://schemas.microsoft.com/office/powerpoint/2010/main">
    <mc:Choice Requires="p14">
      <p:transition spd="slow" p14:dur="900" advClick="0" advTm="0">
        <p14:warp dir="in"/>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1+#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par>
                                <p:cTn id="9" presetID="53" presetClass="entr" presetSubtype="16" fill="hold" nodeType="withEffect">
                                  <p:stCondLst>
                                    <p:cond delay="500"/>
                                  </p:stCondLst>
                                  <p:childTnLst>
                                    <p:set>
                                      <p:cBhvr>
                                        <p:cTn id="10" dur="1" fill="hold">
                                          <p:stCondLst>
                                            <p:cond delay="0"/>
                                          </p:stCondLst>
                                        </p:cTn>
                                        <p:tgtEl>
                                          <p:spTgt spid="12"/>
                                        </p:tgtEl>
                                        <p:attrNameLst>
                                          <p:attrName>style.visibility</p:attrName>
                                        </p:attrNameLst>
                                      </p:cBhvr>
                                      <p:to>
                                        <p:strVal val="visible"/>
                                      </p:to>
                                    </p:set>
                                    <p:anim calcmode="lin" valueType="num">
                                      <p:cBhvr>
                                        <p:cTn id="11" dur="500" fill="hold"/>
                                        <p:tgtEl>
                                          <p:spTgt spid="12"/>
                                        </p:tgtEl>
                                        <p:attrNameLst>
                                          <p:attrName>ppt_w</p:attrName>
                                        </p:attrNameLst>
                                      </p:cBhvr>
                                      <p:tavLst>
                                        <p:tav tm="0">
                                          <p:val>
                                            <p:fltVal val="0"/>
                                          </p:val>
                                        </p:tav>
                                        <p:tav tm="100000">
                                          <p:val>
                                            <p:strVal val="#ppt_w"/>
                                          </p:val>
                                        </p:tav>
                                      </p:tavLst>
                                    </p:anim>
                                    <p:anim calcmode="lin" valueType="num">
                                      <p:cBhvr>
                                        <p:cTn id="12" dur="500" fill="hold"/>
                                        <p:tgtEl>
                                          <p:spTgt spid="12"/>
                                        </p:tgtEl>
                                        <p:attrNameLst>
                                          <p:attrName>ppt_h</p:attrName>
                                        </p:attrNameLst>
                                      </p:cBhvr>
                                      <p:tavLst>
                                        <p:tav tm="0">
                                          <p:val>
                                            <p:fltVal val="0"/>
                                          </p:val>
                                        </p:tav>
                                        <p:tav tm="100000">
                                          <p:val>
                                            <p:strVal val="#ppt_h"/>
                                          </p:val>
                                        </p:tav>
                                      </p:tavLst>
                                    </p:anim>
                                    <p:animEffect transition="in" filter="fade">
                                      <p:cBhvr>
                                        <p:cTn id="13" dur="500"/>
                                        <p:tgtEl>
                                          <p:spTgt spid="12"/>
                                        </p:tgtEl>
                                      </p:cBhvr>
                                    </p:animEffect>
                                  </p:childTnLst>
                                </p:cTn>
                              </p:par>
                              <p:par>
                                <p:cTn id="14" presetID="22" presetClass="entr" presetSubtype="8" fill="hold" nodeType="withEffect">
                                  <p:stCondLst>
                                    <p:cond delay="1000"/>
                                  </p:stCondLst>
                                  <p:childTnLst>
                                    <p:set>
                                      <p:cBhvr>
                                        <p:cTn id="15" dur="1" fill="hold">
                                          <p:stCondLst>
                                            <p:cond delay="0"/>
                                          </p:stCondLst>
                                        </p:cTn>
                                        <p:tgtEl>
                                          <p:spTgt spid="3"/>
                                        </p:tgtEl>
                                        <p:attrNameLst>
                                          <p:attrName>style.visibility</p:attrName>
                                        </p:attrNameLst>
                                      </p:cBhvr>
                                      <p:to>
                                        <p:strVal val="visible"/>
                                      </p:to>
                                    </p:set>
                                    <p:animEffect transition="in" filter="wipe(left)">
                                      <p:cBhvr>
                                        <p:cTn id="16" dur="500"/>
                                        <p:tgtEl>
                                          <p:spTgt spid="3"/>
                                        </p:tgtEl>
                                      </p:cBhvr>
                                    </p:animEffect>
                                  </p:childTnLst>
                                </p:cTn>
                              </p:par>
                              <p:par>
                                <p:cTn id="17" presetID="53" presetClass="entr" presetSubtype="16" fill="hold" nodeType="withEffect">
                                  <p:stCondLst>
                                    <p:cond delay="1500"/>
                                  </p:stCondLst>
                                  <p:childTnLst>
                                    <p:set>
                                      <p:cBhvr>
                                        <p:cTn id="18" dur="1" fill="hold">
                                          <p:stCondLst>
                                            <p:cond delay="0"/>
                                          </p:stCondLst>
                                        </p:cTn>
                                        <p:tgtEl>
                                          <p:spTgt spid="9"/>
                                        </p:tgtEl>
                                        <p:attrNameLst>
                                          <p:attrName>style.visibility</p:attrName>
                                        </p:attrNameLst>
                                      </p:cBhvr>
                                      <p:to>
                                        <p:strVal val="visible"/>
                                      </p:to>
                                    </p:set>
                                    <p:anim calcmode="lin" valueType="num">
                                      <p:cBhvr>
                                        <p:cTn id="19" dur="500" fill="hold"/>
                                        <p:tgtEl>
                                          <p:spTgt spid="9"/>
                                        </p:tgtEl>
                                        <p:attrNameLst>
                                          <p:attrName>ppt_w</p:attrName>
                                        </p:attrNameLst>
                                      </p:cBhvr>
                                      <p:tavLst>
                                        <p:tav tm="0">
                                          <p:val>
                                            <p:fltVal val="0"/>
                                          </p:val>
                                        </p:tav>
                                        <p:tav tm="100000">
                                          <p:val>
                                            <p:strVal val="#ppt_w"/>
                                          </p:val>
                                        </p:tav>
                                      </p:tavLst>
                                    </p:anim>
                                    <p:anim calcmode="lin" valueType="num">
                                      <p:cBhvr>
                                        <p:cTn id="20" dur="500" fill="hold"/>
                                        <p:tgtEl>
                                          <p:spTgt spid="9"/>
                                        </p:tgtEl>
                                        <p:attrNameLst>
                                          <p:attrName>ppt_h</p:attrName>
                                        </p:attrNameLst>
                                      </p:cBhvr>
                                      <p:tavLst>
                                        <p:tav tm="0">
                                          <p:val>
                                            <p:fltVal val="0"/>
                                          </p:val>
                                        </p:tav>
                                        <p:tav tm="100000">
                                          <p:val>
                                            <p:strVal val="#ppt_h"/>
                                          </p:val>
                                        </p:tav>
                                      </p:tavLst>
                                    </p:anim>
                                    <p:animEffect transition="in" filter="fade">
                                      <p:cBhvr>
                                        <p:cTn id="21" dur="500"/>
                                        <p:tgtEl>
                                          <p:spTgt spid="9"/>
                                        </p:tgtEl>
                                      </p:cBhvr>
                                    </p:animEffect>
                                  </p:childTnLst>
                                </p:cTn>
                              </p:par>
                              <p:par>
                                <p:cTn id="22" presetID="22" presetClass="entr" presetSubtype="8" fill="hold" nodeType="withEffect">
                                  <p:stCondLst>
                                    <p:cond delay="2000"/>
                                  </p:stCondLst>
                                  <p:childTnLst>
                                    <p:set>
                                      <p:cBhvr>
                                        <p:cTn id="23" dur="1" fill="hold">
                                          <p:stCondLst>
                                            <p:cond delay="0"/>
                                          </p:stCondLst>
                                        </p:cTn>
                                        <p:tgtEl>
                                          <p:spTgt spid="6"/>
                                        </p:tgtEl>
                                        <p:attrNameLst>
                                          <p:attrName>style.visibility</p:attrName>
                                        </p:attrNameLst>
                                      </p:cBhvr>
                                      <p:to>
                                        <p:strVal val="visible"/>
                                      </p:to>
                                    </p:set>
                                    <p:animEffect transition="in" filter="wipe(left)">
                                      <p:cBhvr>
                                        <p:cTn id="24"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圆角矩形 20"/>
          <p:cNvSpPr/>
          <p:nvPr/>
        </p:nvSpPr>
        <p:spPr>
          <a:xfrm>
            <a:off x="502881" y="1610509"/>
            <a:ext cx="11239146" cy="1861226"/>
          </a:xfrm>
          <a:prstGeom prst="roundRect">
            <a:avLst>
              <a:gd name="adj" fmla="val 0"/>
            </a:avLst>
          </a:prstGeom>
          <a:noFill/>
          <a:ln w="317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133411" tIns="66706" rIns="133411" bIns="66706" rtlCol="0" anchor="ctr"/>
          <a:lstStyle/>
          <a:p>
            <a:pPr algn="ctr"/>
            <a:endParaRPr lang="zh-CN" altLang="en-US">
              <a:solidFill>
                <a:schemeClr val="tx1">
                  <a:lumMod val="75000"/>
                  <a:lumOff val="25000"/>
                </a:schemeClr>
              </a:solidFill>
              <a:latin typeface="+mn-ea"/>
              <a:sym typeface="Arial" panose="020B0604020202020204" pitchFamily="34" charset="0"/>
            </a:endParaRPr>
          </a:p>
        </p:txBody>
      </p:sp>
      <p:sp>
        <p:nvSpPr>
          <p:cNvPr id="3" name="TextBox 21"/>
          <p:cNvSpPr txBox="1"/>
          <p:nvPr/>
        </p:nvSpPr>
        <p:spPr>
          <a:xfrm>
            <a:off x="958013" y="1935210"/>
            <a:ext cx="10328882" cy="1064522"/>
          </a:xfrm>
          <a:prstGeom prst="rect">
            <a:avLst/>
          </a:prstGeom>
          <a:noFill/>
        </p:spPr>
        <p:txBody>
          <a:bodyPr wrap="square" lIns="0" tIns="0" rIns="0" bIns="0" rtlCol="0">
            <a:spAutoFit/>
          </a:bodyPr>
          <a:lstStyle/>
          <a:p>
            <a:pPr>
              <a:lnSpc>
                <a:spcPct val="150000"/>
              </a:lnSpc>
            </a:pPr>
            <a:r>
              <a:rPr lang="zh-CN" altLang="en-US" sz="1600" dirty="0">
                <a:solidFill>
                  <a:schemeClr val="tx1">
                    <a:lumMod val="75000"/>
                    <a:lumOff val="25000"/>
                  </a:schemeClr>
                </a:solidFill>
                <a:latin typeface="+mn-ea"/>
                <a:sym typeface="Arial" panose="020B0604020202020204" pitchFamily="34" charset="0"/>
              </a:rPr>
              <a:t>写内容</a:t>
            </a:r>
            <a:r>
              <a:rPr lang="en-US" altLang="zh-CN" sz="1600" dirty="0">
                <a:solidFill>
                  <a:schemeClr val="tx1">
                    <a:lumMod val="75000"/>
                    <a:lumOff val="25000"/>
                  </a:schemeClr>
                </a:solidFill>
                <a:latin typeface="+mn-ea"/>
                <a:sym typeface="Arial" panose="020B0604020202020204" pitchFamily="34" charset="0"/>
              </a:rPr>
              <a:t>……</a:t>
            </a:r>
            <a:r>
              <a:rPr lang="zh-CN" altLang="en-US" sz="1600" dirty="0">
                <a:solidFill>
                  <a:schemeClr val="tx1">
                    <a:lumMod val="75000"/>
                    <a:lumOff val="25000"/>
                  </a:schemeClr>
                </a:solidFill>
                <a:latin typeface="+mn-ea"/>
                <a:sym typeface="Arial" panose="020B0604020202020204" pitchFamily="34" charset="0"/>
              </a:rPr>
              <a:t>点击输入本栏的具体文字，简明扼要的说明分项内容，此为概念图解，请根据您的具体内容酌情修改。写内容</a:t>
            </a:r>
            <a:r>
              <a:rPr lang="en-US" altLang="zh-CN" sz="1600" dirty="0">
                <a:solidFill>
                  <a:schemeClr val="tx1">
                    <a:lumMod val="75000"/>
                    <a:lumOff val="25000"/>
                  </a:schemeClr>
                </a:solidFill>
                <a:latin typeface="+mn-ea"/>
                <a:sym typeface="Arial" panose="020B0604020202020204" pitchFamily="34" charset="0"/>
              </a:rPr>
              <a:t>……</a:t>
            </a:r>
            <a:r>
              <a:rPr lang="zh-CN" altLang="en-US" sz="1600" dirty="0">
                <a:solidFill>
                  <a:schemeClr val="tx1">
                    <a:lumMod val="75000"/>
                    <a:lumOff val="25000"/>
                  </a:schemeClr>
                </a:solidFill>
                <a:latin typeface="+mn-ea"/>
                <a:sym typeface="Arial" panose="020B0604020202020204" pitchFamily="34" charset="0"/>
              </a:rPr>
              <a:t>点击输入本栏的具体文字，简明扼要的说明分项内容，此为概念图解，请根据您的具体内容酌情修改。写内容</a:t>
            </a:r>
            <a:r>
              <a:rPr lang="en-US" altLang="zh-CN" sz="1600" dirty="0">
                <a:solidFill>
                  <a:schemeClr val="tx1">
                    <a:lumMod val="75000"/>
                    <a:lumOff val="25000"/>
                  </a:schemeClr>
                </a:solidFill>
                <a:latin typeface="+mn-ea"/>
                <a:sym typeface="Arial" panose="020B0604020202020204" pitchFamily="34" charset="0"/>
              </a:rPr>
              <a:t>……</a:t>
            </a:r>
            <a:r>
              <a:rPr lang="zh-CN" altLang="en-US" sz="1600" dirty="0">
                <a:solidFill>
                  <a:schemeClr val="tx1">
                    <a:lumMod val="75000"/>
                    <a:lumOff val="25000"/>
                  </a:schemeClr>
                </a:solidFill>
                <a:latin typeface="+mn-ea"/>
                <a:sym typeface="Arial" panose="020B0604020202020204" pitchFamily="34" charset="0"/>
              </a:rPr>
              <a:t>点击输入本栏的具体文字，简明扼要的说明分项内容，此为概念图解，请根据您的具体内容酌情修改。</a:t>
            </a:r>
            <a:endParaRPr lang="en-US" altLang="zh-CN" sz="1600" dirty="0">
              <a:solidFill>
                <a:schemeClr val="tx1">
                  <a:lumMod val="75000"/>
                  <a:lumOff val="25000"/>
                </a:schemeClr>
              </a:solidFill>
              <a:latin typeface="+mn-ea"/>
              <a:sym typeface="Arial" panose="020B0604020202020204" pitchFamily="34" charset="0"/>
            </a:endParaRPr>
          </a:p>
        </p:txBody>
      </p:sp>
      <p:sp>
        <p:nvSpPr>
          <p:cNvPr id="4" name="Freeform 5"/>
          <p:cNvSpPr>
            <a:spLocks/>
          </p:cNvSpPr>
          <p:nvPr/>
        </p:nvSpPr>
        <p:spPr bwMode="auto">
          <a:xfrm>
            <a:off x="3975805" y="3951901"/>
            <a:ext cx="1814286" cy="1765149"/>
          </a:xfrm>
          <a:prstGeom prst="ellipse">
            <a:avLst/>
          </a:prstGeom>
          <a:solidFill>
            <a:srgbClr val="2CA8B5"/>
          </a:solidFill>
          <a:ln w="9525" cap="flat">
            <a:noFill/>
            <a:prstDash val="solid"/>
            <a:miter lim="800000"/>
            <a:headEnd/>
            <a:tailEnd/>
          </a:ln>
          <a:effectLst/>
          <a:scene3d>
            <a:camera prst="orthographicFront">
              <a:rot lat="0" lon="0" rev="0"/>
            </a:camera>
            <a:lightRig rig="balanced" dir="t">
              <a:rot lat="0" lon="0" rev="8700000"/>
            </a:lightRig>
          </a:scene3d>
          <a:sp3d/>
          <a:extLst/>
        </p:spPr>
        <p:txBody>
          <a:bodyPr vert="horz" wrap="square" lIns="133411" tIns="66706" rIns="133411" bIns="66706" numCol="1" anchor="t" anchorCtr="0" compatLnSpc="1">
            <a:prstTxWarp prst="textNoShape">
              <a:avLst/>
            </a:prstTxWarp>
          </a:bodyPr>
          <a:lstStyle/>
          <a:p>
            <a:endParaRPr lang="zh-CN" altLang="en-US">
              <a:solidFill>
                <a:schemeClr val="tx1">
                  <a:lumMod val="75000"/>
                  <a:lumOff val="25000"/>
                </a:schemeClr>
              </a:solidFill>
              <a:latin typeface="+mn-ea"/>
              <a:sym typeface="Arial" panose="020B0604020202020204" pitchFamily="34" charset="0"/>
            </a:endParaRPr>
          </a:p>
        </p:txBody>
      </p:sp>
      <p:sp>
        <p:nvSpPr>
          <p:cNvPr id="5" name="TextBox 23"/>
          <p:cNvSpPr txBox="1"/>
          <p:nvPr/>
        </p:nvSpPr>
        <p:spPr>
          <a:xfrm>
            <a:off x="4081291" y="4461493"/>
            <a:ext cx="1482659" cy="800219"/>
          </a:xfrm>
          <a:prstGeom prst="rect">
            <a:avLst/>
          </a:prstGeom>
          <a:noFill/>
        </p:spPr>
        <p:txBody>
          <a:bodyPr wrap="square" lIns="0" tIns="0" rIns="0" bIns="0" rtlCol="0">
            <a:spAutoFit/>
          </a:bodyPr>
          <a:lstStyle>
            <a:defPPr>
              <a:defRPr lang="zh-CN"/>
            </a:defPPr>
            <a:lvl1pPr>
              <a:defRPr sz="2200">
                <a:solidFill>
                  <a:schemeClr val="bg1"/>
                </a:solidFill>
                <a:latin typeface="微软雅黑" pitchFamily="34" charset="-122"/>
                <a:ea typeface="微软雅黑" pitchFamily="34" charset="-122"/>
              </a:defRPr>
            </a:lvl1pPr>
          </a:lstStyle>
          <a:p>
            <a:pPr algn="ctr"/>
            <a:r>
              <a:rPr lang="zh-CN" altLang="en-US" sz="2600" b="1" dirty="0">
                <a:latin typeface="+mn-ea"/>
                <a:ea typeface="+mn-ea"/>
                <a:sym typeface="Arial" panose="020B0604020202020204" pitchFamily="34" charset="0"/>
              </a:rPr>
              <a:t>添加</a:t>
            </a:r>
            <a:endParaRPr lang="en-US" altLang="zh-CN" sz="2600" b="1" dirty="0">
              <a:latin typeface="+mn-ea"/>
              <a:ea typeface="+mn-ea"/>
              <a:sym typeface="Arial" panose="020B0604020202020204" pitchFamily="34" charset="0"/>
            </a:endParaRPr>
          </a:p>
          <a:p>
            <a:pPr algn="ctr"/>
            <a:r>
              <a:rPr lang="zh-CN" altLang="en-US" sz="2600" b="1" dirty="0">
                <a:latin typeface="+mn-ea"/>
                <a:ea typeface="+mn-ea"/>
                <a:sym typeface="Arial" panose="020B0604020202020204" pitchFamily="34" charset="0"/>
              </a:rPr>
              <a:t>关键字</a:t>
            </a:r>
          </a:p>
        </p:txBody>
      </p:sp>
      <p:sp>
        <p:nvSpPr>
          <p:cNvPr id="6" name="Freeform 5"/>
          <p:cNvSpPr>
            <a:spLocks/>
          </p:cNvSpPr>
          <p:nvPr/>
        </p:nvSpPr>
        <p:spPr bwMode="auto">
          <a:xfrm>
            <a:off x="1536849" y="3951901"/>
            <a:ext cx="1814286" cy="1765149"/>
          </a:xfrm>
          <a:prstGeom prst="ellipse">
            <a:avLst/>
          </a:prstGeom>
          <a:solidFill>
            <a:srgbClr val="E33A58"/>
          </a:solidFill>
          <a:ln w="9525" cap="flat">
            <a:noFill/>
            <a:prstDash val="solid"/>
            <a:miter lim="800000"/>
            <a:headEnd/>
            <a:tailEnd/>
          </a:ln>
          <a:effectLst/>
          <a:scene3d>
            <a:camera prst="orthographicFront">
              <a:rot lat="0" lon="0" rev="0"/>
            </a:camera>
            <a:lightRig rig="balanced" dir="t">
              <a:rot lat="0" lon="0" rev="8700000"/>
            </a:lightRig>
          </a:scene3d>
          <a:sp3d/>
          <a:extLst/>
        </p:spPr>
        <p:txBody>
          <a:bodyPr vert="horz" wrap="square" lIns="133411" tIns="66706" rIns="133411" bIns="66706" numCol="1" anchor="t" anchorCtr="0" compatLnSpc="1">
            <a:prstTxWarp prst="textNoShape">
              <a:avLst/>
            </a:prstTxWarp>
          </a:bodyPr>
          <a:lstStyle/>
          <a:p>
            <a:endParaRPr lang="zh-CN" altLang="en-US">
              <a:solidFill>
                <a:schemeClr val="tx1">
                  <a:lumMod val="75000"/>
                  <a:lumOff val="25000"/>
                </a:schemeClr>
              </a:solidFill>
              <a:latin typeface="+mn-ea"/>
              <a:sym typeface="Arial" panose="020B0604020202020204" pitchFamily="34" charset="0"/>
            </a:endParaRPr>
          </a:p>
        </p:txBody>
      </p:sp>
      <p:sp>
        <p:nvSpPr>
          <p:cNvPr id="7" name="Freeform 5"/>
          <p:cNvSpPr>
            <a:spLocks/>
          </p:cNvSpPr>
          <p:nvPr/>
        </p:nvSpPr>
        <p:spPr bwMode="auto">
          <a:xfrm>
            <a:off x="6414759" y="3951901"/>
            <a:ext cx="1814286" cy="1765149"/>
          </a:xfrm>
          <a:prstGeom prst="ellipse">
            <a:avLst/>
          </a:prstGeom>
          <a:solidFill>
            <a:srgbClr val="E33A58"/>
          </a:solidFill>
          <a:ln w="9525" cap="flat">
            <a:noFill/>
            <a:prstDash val="solid"/>
            <a:miter lim="800000"/>
            <a:headEnd/>
            <a:tailEnd/>
          </a:ln>
          <a:effectLst/>
          <a:scene3d>
            <a:camera prst="orthographicFront">
              <a:rot lat="0" lon="0" rev="0"/>
            </a:camera>
            <a:lightRig rig="balanced" dir="t">
              <a:rot lat="0" lon="0" rev="8700000"/>
            </a:lightRig>
          </a:scene3d>
          <a:sp3d/>
          <a:extLst/>
        </p:spPr>
        <p:txBody>
          <a:bodyPr vert="horz" wrap="square" lIns="133411" tIns="66706" rIns="133411" bIns="66706" numCol="1" anchor="t" anchorCtr="0" compatLnSpc="1">
            <a:prstTxWarp prst="textNoShape">
              <a:avLst/>
            </a:prstTxWarp>
          </a:bodyPr>
          <a:lstStyle/>
          <a:p>
            <a:endParaRPr lang="zh-CN" altLang="en-US">
              <a:solidFill>
                <a:schemeClr val="tx1">
                  <a:lumMod val="75000"/>
                  <a:lumOff val="25000"/>
                </a:schemeClr>
              </a:solidFill>
              <a:latin typeface="+mn-ea"/>
              <a:sym typeface="Arial" panose="020B0604020202020204" pitchFamily="34" charset="0"/>
            </a:endParaRPr>
          </a:p>
        </p:txBody>
      </p:sp>
      <p:sp>
        <p:nvSpPr>
          <p:cNvPr id="8" name="Freeform 5"/>
          <p:cNvSpPr>
            <a:spLocks/>
          </p:cNvSpPr>
          <p:nvPr/>
        </p:nvSpPr>
        <p:spPr bwMode="auto">
          <a:xfrm>
            <a:off x="8853714" y="3951901"/>
            <a:ext cx="1814286" cy="1765149"/>
          </a:xfrm>
          <a:prstGeom prst="ellipse">
            <a:avLst/>
          </a:prstGeom>
          <a:solidFill>
            <a:srgbClr val="2CA8B5"/>
          </a:solidFill>
          <a:ln w="9525" cap="flat">
            <a:noFill/>
            <a:prstDash val="solid"/>
            <a:miter lim="800000"/>
            <a:headEnd/>
            <a:tailEnd/>
          </a:ln>
          <a:effectLst/>
          <a:scene3d>
            <a:camera prst="orthographicFront">
              <a:rot lat="0" lon="0" rev="0"/>
            </a:camera>
            <a:lightRig rig="balanced" dir="t">
              <a:rot lat="0" lon="0" rev="8700000"/>
            </a:lightRig>
          </a:scene3d>
          <a:sp3d/>
          <a:extLst/>
        </p:spPr>
        <p:txBody>
          <a:bodyPr vert="horz" wrap="square" lIns="133411" tIns="66706" rIns="133411" bIns="66706" numCol="1" anchor="t" anchorCtr="0" compatLnSpc="1">
            <a:prstTxWarp prst="textNoShape">
              <a:avLst/>
            </a:prstTxWarp>
          </a:bodyPr>
          <a:lstStyle/>
          <a:p>
            <a:endParaRPr lang="zh-CN" altLang="en-US">
              <a:solidFill>
                <a:schemeClr val="tx1">
                  <a:lumMod val="75000"/>
                  <a:lumOff val="25000"/>
                </a:schemeClr>
              </a:solidFill>
              <a:latin typeface="+mn-ea"/>
              <a:sym typeface="Arial" panose="020B0604020202020204" pitchFamily="34" charset="0"/>
            </a:endParaRPr>
          </a:p>
        </p:txBody>
      </p:sp>
      <p:sp>
        <p:nvSpPr>
          <p:cNvPr id="9" name="TextBox 27"/>
          <p:cNvSpPr txBox="1"/>
          <p:nvPr/>
        </p:nvSpPr>
        <p:spPr>
          <a:xfrm>
            <a:off x="1667606" y="4461493"/>
            <a:ext cx="1482659" cy="800219"/>
          </a:xfrm>
          <a:prstGeom prst="rect">
            <a:avLst/>
          </a:prstGeom>
          <a:noFill/>
        </p:spPr>
        <p:txBody>
          <a:bodyPr wrap="square" lIns="0" tIns="0" rIns="0" bIns="0" rtlCol="0">
            <a:spAutoFit/>
          </a:bodyPr>
          <a:lstStyle>
            <a:defPPr>
              <a:defRPr lang="zh-CN"/>
            </a:defPPr>
            <a:lvl1pPr>
              <a:defRPr sz="2200">
                <a:solidFill>
                  <a:schemeClr val="bg1"/>
                </a:solidFill>
                <a:latin typeface="微软雅黑" pitchFamily="34" charset="-122"/>
                <a:ea typeface="微软雅黑" pitchFamily="34" charset="-122"/>
              </a:defRPr>
            </a:lvl1pPr>
          </a:lstStyle>
          <a:p>
            <a:pPr algn="ctr"/>
            <a:r>
              <a:rPr lang="zh-CN" altLang="en-US" sz="2600" b="1" dirty="0">
                <a:latin typeface="+mn-ea"/>
                <a:ea typeface="+mn-ea"/>
                <a:sym typeface="Arial" panose="020B0604020202020204" pitchFamily="34" charset="0"/>
              </a:rPr>
              <a:t>添加</a:t>
            </a:r>
            <a:endParaRPr lang="en-US" altLang="zh-CN" sz="2600" b="1" dirty="0">
              <a:latin typeface="+mn-ea"/>
              <a:ea typeface="+mn-ea"/>
              <a:sym typeface="Arial" panose="020B0604020202020204" pitchFamily="34" charset="0"/>
            </a:endParaRPr>
          </a:p>
          <a:p>
            <a:pPr algn="ctr"/>
            <a:r>
              <a:rPr lang="zh-CN" altLang="en-US" sz="2600" b="1" dirty="0">
                <a:latin typeface="+mn-ea"/>
                <a:ea typeface="+mn-ea"/>
                <a:sym typeface="Arial" panose="020B0604020202020204" pitchFamily="34" charset="0"/>
              </a:rPr>
              <a:t>关键字</a:t>
            </a:r>
          </a:p>
        </p:txBody>
      </p:sp>
      <p:sp>
        <p:nvSpPr>
          <p:cNvPr id="10" name="TextBox 28"/>
          <p:cNvSpPr txBox="1"/>
          <p:nvPr/>
        </p:nvSpPr>
        <p:spPr>
          <a:xfrm>
            <a:off x="6545516" y="4461493"/>
            <a:ext cx="1482659" cy="800219"/>
          </a:xfrm>
          <a:prstGeom prst="rect">
            <a:avLst/>
          </a:prstGeom>
          <a:noFill/>
        </p:spPr>
        <p:txBody>
          <a:bodyPr wrap="square" lIns="0" tIns="0" rIns="0" bIns="0" rtlCol="0">
            <a:spAutoFit/>
          </a:bodyPr>
          <a:lstStyle>
            <a:defPPr>
              <a:defRPr lang="zh-CN"/>
            </a:defPPr>
            <a:lvl1pPr>
              <a:defRPr sz="2200">
                <a:solidFill>
                  <a:schemeClr val="bg1"/>
                </a:solidFill>
                <a:latin typeface="微软雅黑" pitchFamily="34" charset="-122"/>
                <a:ea typeface="微软雅黑" pitchFamily="34" charset="-122"/>
              </a:defRPr>
            </a:lvl1pPr>
          </a:lstStyle>
          <a:p>
            <a:pPr algn="ctr"/>
            <a:r>
              <a:rPr lang="zh-CN" altLang="en-US" sz="2600" b="1" dirty="0">
                <a:latin typeface="+mn-ea"/>
                <a:ea typeface="+mn-ea"/>
                <a:sym typeface="Arial" panose="020B0604020202020204" pitchFamily="34" charset="0"/>
              </a:rPr>
              <a:t>添加</a:t>
            </a:r>
            <a:endParaRPr lang="en-US" altLang="zh-CN" sz="2600" b="1" dirty="0">
              <a:latin typeface="+mn-ea"/>
              <a:ea typeface="+mn-ea"/>
              <a:sym typeface="Arial" panose="020B0604020202020204" pitchFamily="34" charset="0"/>
            </a:endParaRPr>
          </a:p>
          <a:p>
            <a:pPr algn="ctr"/>
            <a:r>
              <a:rPr lang="zh-CN" altLang="en-US" sz="2600" b="1" dirty="0">
                <a:latin typeface="+mn-ea"/>
                <a:ea typeface="+mn-ea"/>
                <a:sym typeface="Arial" panose="020B0604020202020204" pitchFamily="34" charset="0"/>
              </a:rPr>
              <a:t>关键字</a:t>
            </a:r>
          </a:p>
        </p:txBody>
      </p:sp>
      <p:sp>
        <p:nvSpPr>
          <p:cNvPr id="11" name="TextBox 29"/>
          <p:cNvSpPr txBox="1"/>
          <p:nvPr/>
        </p:nvSpPr>
        <p:spPr>
          <a:xfrm>
            <a:off x="8984471" y="4461493"/>
            <a:ext cx="1482659" cy="800219"/>
          </a:xfrm>
          <a:prstGeom prst="rect">
            <a:avLst/>
          </a:prstGeom>
          <a:noFill/>
        </p:spPr>
        <p:txBody>
          <a:bodyPr wrap="square" lIns="0" tIns="0" rIns="0" bIns="0" rtlCol="0">
            <a:spAutoFit/>
          </a:bodyPr>
          <a:lstStyle>
            <a:defPPr>
              <a:defRPr lang="zh-CN"/>
            </a:defPPr>
            <a:lvl1pPr>
              <a:defRPr sz="2200">
                <a:solidFill>
                  <a:schemeClr val="bg1"/>
                </a:solidFill>
                <a:latin typeface="微软雅黑" pitchFamily="34" charset="-122"/>
                <a:ea typeface="微软雅黑" pitchFamily="34" charset="-122"/>
              </a:defRPr>
            </a:lvl1pPr>
          </a:lstStyle>
          <a:p>
            <a:pPr algn="ctr"/>
            <a:r>
              <a:rPr lang="zh-CN" altLang="en-US" sz="2600" b="1" dirty="0">
                <a:latin typeface="+mn-ea"/>
                <a:ea typeface="+mn-ea"/>
                <a:sym typeface="Arial" panose="020B0604020202020204" pitchFamily="34" charset="0"/>
              </a:rPr>
              <a:t>添加</a:t>
            </a:r>
            <a:endParaRPr lang="en-US" altLang="zh-CN" sz="2600" b="1" dirty="0">
              <a:latin typeface="+mn-ea"/>
              <a:ea typeface="+mn-ea"/>
              <a:sym typeface="Arial" panose="020B0604020202020204" pitchFamily="34" charset="0"/>
            </a:endParaRPr>
          </a:p>
          <a:p>
            <a:pPr algn="ctr"/>
            <a:r>
              <a:rPr lang="zh-CN" altLang="en-US" sz="2600" b="1" dirty="0">
                <a:latin typeface="+mn-ea"/>
                <a:ea typeface="+mn-ea"/>
                <a:sym typeface="Arial" panose="020B0604020202020204" pitchFamily="34" charset="0"/>
              </a:rPr>
              <a:t>关键字</a:t>
            </a:r>
          </a:p>
        </p:txBody>
      </p:sp>
      <p:sp>
        <p:nvSpPr>
          <p:cNvPr id="12" name="文本占位符 11"/>
          <p:cNvSpPr>
            <a:spLocks noGrp="1"/>
          </p:cNvSpPr>
          <p:nvPr>
            <p:ph type="body" sz="quarter" idx="10"/>
          </p:nvPr>
        </p:nvSpPr>
        <p:spPr/>
        <p:txBody>
          <a:bodyPr/>
          <a:lstStyle/>
          <a:p>
            <a:r>
              <a:rPr lang="zh-CN" altLang="en-US" dirty="0" smtClean="0"/>
              <a:t>点击输入章节标题</a:t>
            </a:r>
            <a:endParaRPr lang="zh-CN" altLang="en-US" dirty="0"/>
          </a:p>
        </p:txBody>
      </p:sp>
    </p:spTree>
    <p:extLst>
      <p:ext uri="{BB962C8B-B14F-4D97-AF65-F5344CB8AC3E}">
        <p14:creationId xmlns:p14="http://schemas.microsoft.com/office/powerpoint/2010/main" val="1815161705"/>
      </p:ext>
    </p:extLst>
  </p:cSld>
  <p:clrMapOvr>
    <a:masterClrMapping/>
  </p:clrMapOvr>
  <mc:AlternateContent xmlns:mc="http://schemas.openxmlformats.org/markup-compatibility/2006" xmlns:p14="http://schemas.microsoft.com/office/powerpoint/2010/main">
    <mc:Choice Requires="p14">
      <p:transition spd="slow" p14:dur="900" advClick="0" advTm="0">
        <p14:warp dir="in"/>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up)">
                                      <p:cBhvr>
                                        <p:cTn id="7" dur="500"/>
                                        <p:tgtEl>
                                          <p:spTgt spid="2"/>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wipe(up)">
                                      <p:cBhvr>
                                        <p:cTn id="11" dur="500"/>
                                        <p:tgtEl>
                                          <p:spTgt spid="3"/>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500"/>
                                        <p:tgtEl>
                                          <p:spTgt spid="6"/>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9"/>
                                        </p:tgtEl>
                                        <p:attrNameLst>
                                          <p:attrName>style.visibility</p:attrName>
                                        </p:attrNameLst>
                                      </p:cBhvr>
                                      <p:to>
                                        <p:strVal val="visible"/>
                                      </p:to>
                                    </p:set>
                                    <p:animEffect transition="in" filter="fade">
                                      <p:cBhvr>
                                        <p:cTn id="18" dur="500"/>
                                        <p:tgtEl>
                                          <p:spTgt spid="9"/>
                                        </p:tgtEl>
                                      </p:cBhvr>
                                    </p:animEffect>
                                  </p:childTnLst>
                                </p:cTn>
                              </p:par>
                              <p:par>
                                <p:cTn id="19" presetID="10" presetClass="entr" presetSubtype="0" fill="hold" grpId="0" nodeType="withEffect">
                                  <p:stCondLst>
                                    <p:cond delay="300"/>
                                  </p:stCondLst>
                                  <p:childTnLst>
                                    <p:set>
                                      <p:cBhvr>
                                        <p:cTn id="20" dur="1" fill="hold">
                                          <p:stCondLst>
                                            <p:cond delay="0"/>
                                          </p:stCondLst>
                                        </p:cTn>
                                        <p:tgtEl>
                                          <p:spTgt spid="4"/>
                                        </p:tgtEl>
                                        <p:attrNameLst>
                                          <p:attrName>style.visibility</p:attrName>
                                        </p:attrNameLst>
                                      </p:cBhvr>
                                      <p:to>
                                        <p:strVal val="visible"/>
                                      </p:to>
                                    </p:set>
                                    <p:animEffect transition="in" filter="fade">
                                      <p:cBhvr>
                                        <p:cTn id="21" dur="500"/>
                                        <p:tgtEl>
                                          <p:spTgt spid="4"/>
                                        </p:tgtEl>
                                      </p:cBhvr>
                                    </p:animEffect>
                                  </p:childTnLst>
                                </p:cTn>
                              </p:par>
                              <p:par>
                                <p:cTn id="22" presetID="10" presetClass="entr" presetSubtype="0" fill="hold" grpId="0" nodeType="withEffect">
                                  <p:stCondLst>
                                    <p:cond delay="300"/>
                                  </p:stCondLst>
                                  <p:childTnLst>
                                    <p:set>
                                      <p:cBhvr>
                                        <p:cTn id="23" dur="1" fill="hold">
                                          <p:stCondLst>
                                            <p:cond delay="0"/>
                                          </p:stCondLst>
                                        </p:cTn>
                                        <p:tgtEl>
                                          <p:spTgt spid="5"/>
                                        </p:tgtEl>
                                        <p:attrNameLst>
                                          <p:attrName>style.visibility</p:attrName>
                                        </p:attrNameLst>
                                      </p:cBhvr>
                                      <p:to>
                                        <p:strVal val="visible"/>
                                      </p:to>
                                    </p:set>
                                    <p:animEffect transition="in" filter="fade">
                                      <p:cBhvr>
                                        <p:cTn id="24" dur="500"/>
                                        <p:tgtEl>
                                          <p:spTgt spid="5"/>
                                        </p:tgtEl>
                                      </p:cBhvr>
                                    </p:animEffect>
                                  </p:childTnLst>
                                </p:cTn>
                              </p:par>
                              <p:par>
                                <p:cTn id="25" presetID="10" presetClass="entr" presetSubtype="0" fill="hold" grpId="0" nodeType="withEffect">
                                  <p:stCondLst>
                                    <p:cond delay="600"/>
                                  </p:stCondLst>
                                  <p:childTnLst>
                                    <p:set>
                                      <p:cBhvr>
                                        <p:cTn id="26" dur="1" fill="hold">
                                          <p:stCondLst>
                                            <p:cond delay="0"/>
                                          </p:stCondLst>
                                        </p:cTn>
                                        <p:tgtEl>
                                          <p:spTgt spid="7"/>
                                        </p:tgtEl>
                                        <p:attrNameLst>
                                          <p:attrName>style.visibility</p:attrName>
                                        </p:attrNameLst>
                                      </p:cBhvr>
                                      <p:to>
                                        <p:strVal val="visible"/>
                                      </p:to>
                                    </p:set>
                                    <p:animEffect transition="in" filter="fade">
                                      <p:cBhvr>
                                        <p:cTn id="27" dur="500"/>
                                        <p:tgtEl>
                                          <p:spTgt spid="7"/>
                                        </p:tgtEl>
                                      </p:cBhvr>
                                    </p:animEffect>
                                  </p:childTnLst>
                                </p:cTn>
                              </p:par>
                              <p:par>
                                <p:cTn id="28" presetID="10" presetClass="entr" presetSubtype="0" fill="hold" grpId="0" nodeType="withEffect">
                                  <p:stCondLst>
                                    <p:cond delay="600"/>
                                  </p:stCondLst>
                                  <p:childTnLst>
                                    <p:set>
                                      <p:cBhvr>
                                        <p:cTn id="29" dur="1" fill="hold">
                                          <p:stCondLst>
                                            <p:cond delay="0"/>
                                          </p:stCondLst>
                                        </p:cTn>
                                        <p:tgtEl>
                                          <p:spTgt spid="10"/>
                                        </p:tgtEl>
                                        <p:attrNameLst>
                                          <p:attrName>style.visibility</p:attrName>
                                        </p:attrNameLst>
                                      </p:cBhvr>
                                      <p:to>
                                        <p:strVal val="visible"/>
                                      </p:to>
                                    </p:set>
                                    <p:animEffect transition="in" filter="fade">
                                      <p:cBhvr>
                                        <p:cTn id="30" dur="500"/>
                                        <p:tgtEl>
                                          <p:spTgt spid="10"/>
                                        </p:tgtEl>
                                      </p:cBhvr>
                                    </p:animEffect>
                                  </p:childTnLst>
                                </p:cTn>
                              </p:par>
                              <p:par>
                                <p:cTn id="31" presetID="10" presetClass="entr" presetSubtype="0" fill="hold" grpId="0" nodeType="withEffect">
                                  <p:stCondLst>
                                    <p:cond delay="900"/>
                                  </p:stCondLst>
                                  <p:childTnLst>
                                    <p:set>
                                      <p:cBhvr>
                                        <p:cTn id="32" dur="1" fill="hold">
                                          <p:stCondLst>
                                            <p:cond delay="0"/>
                                          </p:stCondLst>
                                        </p:cTn>
                                        <p:tgtEl>
                                          <p:spTgt spid="8"/>
                                        </p:tgtEl>
                                        <p:attrNameLst>
                                          <p:attrName>style.visibility</p:attrName>
                                        </p:attrNameLst>
                                      </p:cBhvr>
                                      <p:to>
                                        <p:strVal val="visible"/>
                                      </p:to>
                                    </p:set>
                                    <p:animEffect transition="in" filter="fade">
                                      <p:cBhvr>
                                        <p:cTn id="33" dur="500"/>
                                        <p:tgtEl>
                                          <p:spTgt spid="8"/>
                                        </p:tgtEl>
                                      </p:cBhvr>
                                    </p:animEffect>
                                  </p:childTnLst>
                                </p:cTn>
                              </p:par>
                              <p:par>
                                <p:cTn id="34" presetID="10" presetClass="entr" presetSubtype="0" fill="hold" grpId="0" nodeType="withEffect">
                                  <p:stCondLst>
                                    <p:cond delay="900"/>
                                  </p:stCondLst>
                                  <p:childTnLst>
                                    <p:set>
                                      <p:cBhvr>
                                        <p:cTn id="35" dur="1" fill="hold">
                                          <p:stCondLst>
                                            <p:cond delay="0"/>
                                          </p:stCondLst>
                                        </p:cTn>
                                        <p:tgtEl>
                                          <p:spTgt spid="11"/>
                                        </p:tgtEl>
                                        <p:attrNameLst>
                                          <p:attrName>style.visibility</p:attrName>
                                        </p:attrNameLst>
                                      </p:cBhvr>
                                      <p:to>
                                        <p:strVal val="visible"/>
                                      </p:to>
                                    </p:set>
                                    <p:animEffect transition="in" filter="fade">
                                      <p:cBhvr>
                                        <p:cTn id="36"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p:bldP spid="4" grpId="0" animBg="1"/>
      <p:bldP spid="5" grpId="0"/>
      <p:bldP spid="6" grpId="0" animBg="1"/>
      <p:bldP spid="7" grpId="0" animBg="1"/>
      <p:bldP spid="8" grpId="0" animBg="1"/>
      <p:bldP spid="9" grpId="0"/>
      <p:bldP spid="10" grpId="0"/>
      <p:bldP spid="11"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ULTRA_SCORM_COURSE_ID" val="43799C41-E4CE-4B34-8E25-198213CDB215"/>
  <p:tag name="ISPRING_SCORM_ENDPOINT" val="&lt;endpoint&gt;&lt;enable&gt;0&lt;/enable&gt;&lt;lrs&gt;http://&lt;/lrs&gt;&lt;auth&gt;0&lt;/auth&gt;&lt;login&gt;&lt;/login&gt;&lt;password&gt;&lt;/password&gt;&lt;key&gt;&lt;/key&gt;&lt;name&gt;&lt;/name&gt;&lt;email&gt;&lt;/email&gt;&lt;/endpoint&gt;&#10;"/>
  <p:tag name="ISPRING_SCORM_RATE_SLIDES" val="1"/>
  <p:tag name="ISPRINGONLINEFOLDERID" val="0"/>
  <p:tag name="ISPRINGONLINEFOLDERPATH" val="内容列表"/>
  <p:tag name="ISPRINGCLOUDFOLDERID" val="0"/>
  <p:tag name="ISPRINGCLOUDFOLDERPATH" val="系统信息库"/>
  <p:tag name="ISPRING_PLAYERS_CUSTOMIZATION" val="UEsDBBQAAgAIAEOUV0cNwDEewAEAANoDAAAPAAAAbm9uZS9wbGF5ZXIueG1spZJPb9QwEMXPW6nfIfK9dpYKUa0cekDKiaJKC4jbyptME1PHDp4Ju/vtmfzZpFuQQOKQaPIy72fPs/X9sXHJT4hog8/EWqYiAV+E0voqE18+5zd34v799ZVunTlBTGyZCR88iKQELKJtiX2PhupMvBAkQ0XCL4+bI9pM1ETtRqnD4SAPtzLESr1J07X69vBxW9TQmBvrkYwvmLvs5VYkbbQhWjpl4l0qrq9WA/ICZ5F7fIXBdf3KKIvQqDYCgieIatz2bN3Q3838NMErOrWAgkdfDbPvTfH8EMrOAfbaSo9tWyDqCYO20rSx6zufYCwyMTbsGkA0FaB0vhJq9Ko/mPWTM1hPHLzA9ty22zuLNYsjfejeLerubBmyVxNHXYJ0M0wwnGLeOZeDoS5CKZIIPzrLVd5jv85HkK7FuJzn7h0+Wy/xULDGVW4KCvH0gR18JFOUco5ejtHLwdTbh+ITF49TnNsFMgezhKBratzbf86j7/6fOEp4Mp0jcV7B+hKOueW/BA2PQsAz9pqk1sl+tTOVd9ftmxdX40Iadzdl8R1FQiZWwNewNGTUos8w9Zqm1fg5JTTHotXv91JPRC5/AVBLAQIAABQAAgAIAEOUV0cNwDEewAEAANoDAAAPAAAAAAAAAAEAAAAAAAAAAABub25lL3BsYXllci54bWxQSwUGAAAAAAEAAQA9AAAA7QEAAAAA"/>
  <p:tag name="ISPRING_PRESENTATION_TITLE" val="4-10-2"/>
</p:tagLst>
</file>

<file path=ppt/tags/tag10.xml><?xml version="1.0" encoding="utf-8"?>
<p:tagLst xmlns:a="http://schemas.openxmlformats.org/drawingml/2006/main" xmlns:r="http://schemas.openxmlformats.org/officeDocument/2006/relationships" xmlns:p="http://schemas.openxmlformats.org/presentationml/2006/main">
  <p:tag name="MH" val="20151208221311"/>
  <p:tag name="MH_LIBRARY" val="GRAPHIC"/>
  <p:tag name="MH_TYPE" val="Text"/>
  <p:tag name="MH_ORDER" val="1"/>
</p:tagLst>
</file>

<file path=ppt/tags/tag11.xml><?xml version="1.0" encoding="utf-8"?>
<p:tagLst xmlns:a="http://schemas.openxmlformats.org/drawingml/2006/main" xmlns:r="http://schemas.openxmlformats.org/officeDocument/2006/relationships" xmlns:p="http://schemas.openxmlformats.org/presentationml/2006/main">
  <p:tag name="MH" val="20151208212157"/>
  <p:tag name="MH_LIBRARY" val="GRAPHIC"/>
  <p:tag name="MH_TYPE" val="Other"/>
  <p:tag name="MH_ORDER" val="12"/>
</p:tagLst>
</file>

<file path=ppt/tags/tag12.xml><?xml version="1.0" encoding="utf-8"?>
<p:tagLst xmlns:a="http://schemas.openxmlformats.org/drawingml/2006/main" xmlns:r="http://schemas.openxmlformats.org/officeDocument/2006/relationships" xmlns:p="http://schemas.openxmlformats.org/presentationml/2006/main">
  <p:tag name="MH" val="20151208212157"/>
  <p:tag name="MH_LIBRARY" val="GRAPHIC"/>
  <p:tag name="MH_TYPE" val="Other"/>
  <p:tag name="MH_ORDER" val="11"/>
</p:tagLst>
</file>

<file path=ppt/tags/tag13.xml><?xml version="1.0" encoding="utf-8"?>
<p:tagLst xmlns:a="http://schemas.openxmlformats.org/drawingml/2006/main" xmlns:r="http://schemas.openxmlformats.org/officeDocument/2006/relationships" xmlns:p="http://schemas.openxmlformats.org/presentationml/2006/main">
  <p:tag name="MH" val="20151208212157"/>
  <p:tag name="MH_LIBRARY" val="GRAPHIC"/>
  <p:tag name="MH_TYPE" val="SubTitle"/>
  <p:tag name="MH_ORDER" val="1"/>
</p:tagLst>
</file>

<file path=ppt/tags/tag14.xml><?xml version="1.0" encoding="utf-8"?>
<p:tagLst xmlns:a="http://schemas.openxmlformats.org/drawingml/2006/main" xmlns:r="http://schemas.openxmlformats.org/officeDocument/2006/relationships" xmlns:p="http://schemas.openxmlformats.org/presentationml/2006/main">
  <p:tag name="MH" val="20151208212157"/>
  <p:tag name="MH_LIBRARY" val="GRAPHIC"/>
  <p:tag name="MH_TYPE" val="SubTitle"/>
  <p:tag name="MH_ORDER" val="1"/>
</p:tagLst>
</file>

<file path=ppt/tags/tag15.xml><?xml version="1.0" encoding="utf-8"?>
<p:tagLst xmlns:a="http://schemas.openxmlformats.org/drawingml/2006/main" xmlns:r="http://schemas.openxmlformats.org/officeDocument/2006/relationships" xmlns:p="http://schemas.openxmlformats.org/presentationml/2006/main">
  <p:tag name="MH" val="20151208212157"/>
  <p:tag name="MH_LIBRARY" val="GRAPHIC"/>
  <p:tag name="MH_TYPE" val="SubTitle"/>
  <p:tag name="MH_ORDER" val="1"/>
</p:tagLst>
</file>

<file path=ppt/tags/tag16.xml><?xml version="1.0" encoding="utf-8"?>
<p:tagLst xmlns:a="http://schemas.openxmlformats.org/drawingml/2006/main" xmlns:r="http://schemas.openxmlformats.org/officeDocument/2006/relationships" xmlns:p="http://schemas.openxmlformats.org/presentationml/2006/main">
  <p:tag name="MH" val="20151208212157"/>
  <p:tag name="MH_LIBRARY" val="GRAPHIC"/>
  <p:tag name="MH_TYPE" val="SubTitle"/>
  <p:tag name="MH_ORDER" val="1"/>
</p:tagLst>
</file>

<file path=ppt/tags/tag17.xml><?xml version="1.0" encoding="utf-8"?>
<p:tagLst xmlns:a="http://schemas.openxmlformats.org/drawingml/2006/main" xmlns:r="http://schemas.openxmlformats.org/officeDocument/2006/relationships" xmlns:p="http://schemas.openxmlformats.org/presentationml/2006/main">
  <p:tag name="PA" val="v3.0.1"/>
</p:tagLst>
</file>

<file path=ppt/tags/tag18.xml><?xml version="1.0" encoding="utf-8"?>
<p:tagLst xmlns:a="http://schemas.openxmlformats.org/drawingml/2006/main" xmlns:r="http://schemas.openxmlformats.org/officeDocument/2006/relationships" xmlns:p="http://schemas.openxmlformats.org/presentationml/2006/main">
  <p:tag name="PA" val="v3.0.1"/>
</p:tagLst>
</file>

<file path=ppt/tags/tag19.xml><?xml version="1.0" encoding="utf-8"?>
<p:tagLst xmlns:a="http://schemas.openxmlformats.org/drawingml/2006/main" xmlns:r="http://schemas.openxmlformats.org/officeDocument/2006/relationships" xmlns:p="http://schemas.openxmlformats.org/presentationml/2006/main">
  <p:tag name="PA" val="v3.0.1"/>
</p:tagLst>
</file>

<file path=ppt/tags/tag2.xml><?xml version="1.0" encoding="utf-8"?>
<p:tagLst xmlns:a="http://schemas.openxmlformats.org/drawingml/2006/main" xmlns:r="http://schemas.openxmlformats.org/officeDocument/2006/relationships" xmlns:p="http://schemas.openxmlformats.org/presentationml/2006/main">
  <p:tag name="PA" val="v3.0.1"/>
</p:tagLst>
</file>

<file path=ppt/tags/tag20.xml><?xml version="1.0" encoding="utf-8"?>
<p:tagLst xmlns:a="http://schemas.openxmlformats.org/drawingml/2006/main" xmlns:r="http://schemas.openxmlformats.org/officeDocument/2006/relationships" xmlns:p="http://schemas.openxmlformats.org/presentationml/2006/main">
  <p:tag name="PA" val="v3.0.1"/>
</p:tagLst>
</file>

<file path=ppt/tags/tag21.xml><?xml version="1.0" encoding="utf-8"?>
<p:tagLst xmlns:a="http://schemas.openxmlformats.org/drawingml/2006/main" xmlns:r="http://schemas.openxmlformats.org/officeDocument/2006/relationships" xmlns:p="http://schemas.openxmlformats.org/presentationml/2006/main">
  <p:tag name="PA" val="v3.0.1"/>
</p:tagLst>
</file>

<file path=ppt/tags/tag22.xml><?xml version="1.0" encoding="utf-8"?>
<p:tagLst xmlns:a="http://schemas.openxmlformats.org/drawingml/2006/main" xmlns:r="http://schemas.openxmlformats.org/officeDocument/2006/relationships" xmlns:p="http://schemas.openxmlformats.org/presentationml/2006/main">
  <p:tag name="PA" val="v3.0.1"/>
</p:tagLst>
</file>

<file path=ppt/tags/tag23.xml><?xml version="1.0" encoding="utf-8"?>
<p:tagLst xmlns:a="http://schemas.openxmlformats.org/drawingml/2006/main" xmlns:r="http://schemas.openxmlformats.org/officeDocument/2006/relationships" xmlns:p="http://schemas.openxmlformats.org/presentationml/2006/main">
  <p:tag name="PA" val="v3.0.1"/>
</p:tagLst>
</file>

<file path=ppt/tags/tag24.xml><?xml version="1.0" encoding="utf-8"?>
<p:tagLst xmlns:a="http://schemas.openxmlformats.org/drawingml/2006/main" xmlns:r="http://schemas.openxmlformats.org/officeDocument/2006/relationships" xmlns:p="http://schemas.openxmlformats.org/presentationml/2006/main">
  <p:tag name="PA" val="v3.0.1"/>
</p:tagLst>
</file>

<file path=ppt/tags/tag25.xml><?xml version="1.0" encoding="utf-8"?>
<p:tagLst xmlns:a="http://schemas.openxmlformats.org/drawingml/2006/main" xmlns:r="http://schemas.openxmlformats.org/officeDocument/2006/relationships" xmlns:p="http://schemas.openxmlformats.org/presentationml/2006/main">
  <p:tag name="PA" val="v3.0.1"/>
</p:tagLst>
</file>

<file path=ppt/tags/tag26.xml><?xml version="1.0" encoding="utf-8"?>
<p:tagLst xmlns:a="http://schemas.openxmlformats.org/drawingml/2006/main" xmlns:r="http://schemas.openxmlformats.org/officeDocument/2006/relationships" xmlns:p="http://schemas.openxmlformats.org/presentationml/2006/main">
  <p:tag name="PA" val="v3.0.1"/>
</p:tagLst>
</file>

<file path=ppt/tags/tag27.xml><?xml version="1.0" encoding="utf-8"?>
<p:tagLst xmlns:a="http://schemas.openxmlformats.org/drawingml/2006/main" xmlns:r="http://schemas.openxmlformats.org/officeDocument/2006/relationships" xmlns:p="http://schemas.openxmlformats.org/presentationml/2006/main">
  <p:tag name="PA" val="v3.0.1"/>
</p:tagLst>
</file>

<file path=ppt/tags/tag28.xml><?xml version="1.0" encoding="utf-8"?>
<p:tagLst xmlns:a="http://schemas.openxmlformats.org/drawingml/2006/main" xmlns:r="http://schemas.openxmlformats.org/officeDocument/2006/relationships" xmlns:p="http://schemas.openxmlformats.org/presentationml/2006/main">
  <p:tag name="PA" val="v3.0.1"/>
</p:tagLst>
</file>

<file path=ppt/tags/tag29.xml><?xml version="1.0" encoding="utf-8"?>
<p:tagLst xmlns:a="http://schemas.openxmlformats.org/drawingml/2006/main" xmlns:r="http://schemas.openxmlformats.org/officeDocument/2006/relationships" xmlns:p="http://schemas.openxmlformats.org/presentationml/2006/main">
  <p:tag name="PA" val="v3.0.1"/>
</p:tagLst>
</file>

<file path=ppt/tags/tag3.xml><?xml version="1.0" encoding="utf-8"?>
<p:tagLst xmlns:a="http://schemas.openxmlformats.org/drawingml/2006/main" xmlns:r="http://schemas.openxmlformats.org/officeDocument/2006/relationships" xmlns:p="http://schemas.openxmlformats.org/presentationml/2006/main">
  <p:tag name="PA" val="v3.0.1"/>
</p:tagLst>
</file>

<file path=ppt/tags/tag30.xml><?xml version="1.0" encoding="utf-8"?>
<p:tagLst xmlns:a="http://schemas.openxmlformats.org/drawingml/2006/main" xmlns:r="http://schemas.openxmlformats.org/officeDocument/2006/relationships" xmlns:p="http://schemas.openxmlformats.org/presentationml/2006/main">
  <p:tag name="PA" val="v3.0.1"/>
</p:tagLst>
</file>

<file path=ppt/tags/tag31.xml><?xml version="1.0" encoding="utf-8"?>
<p:tagLst xmlns:a="http://schemas.openxmlformats.org/drawingml/2006/main" xmlns:r="http://schemas.openxmlformats.org/officeDocument/2006/relationships" xmlns:p="http://schemas.openxmlformats.org/presentationml/2006/main">
  <p:tag name="PA" val="v3.0.1"/>
</p:tagLst>
</file>

<file path=ppt/tags/tag32.xml><?xml version="1.0" encoding="utf-8"?>
<p:tagLst xmlns:a="http://schemas.openxmlformats.org/drawingml/2006/main" xmlns:r="http://schemas.openxmlformats.org/officeDocument/2006/relationships" xmlns:p="http://schemas.openxmlformats.org/presentationml/2006/main">
  <p:tag name="PA" val="v3.0.1"/>
</p:tagLst>
</file>

<file path=ppt/tags/tag33.xml><?xml version="1.0" encoding="utf-8"?>
<p:tagLst xmlns:a="http://schemas.openxmlformats.org/drawingml/2006/main" xmlns:r="http://schemas.openxmlformats.org/officeDocument/2006/relationships" xmlns:p="http://schemas.openxmlformats.org/presentationml/2006/main">
  <p:tag name="PA" val="v3.0.1"/>
</p:tagLst>
</file>

<file path=ppt/tags/tag34.xml><?xml version="1.0" encoding="utf-8"?>
<p:tagLst xmlns:a="http://schemas.openxmlformats.org/drawingml/2006/main" xmlns:r="http://schemas.openxmlformats.org/officeDocument/2006/relationships" xmlns:p="http://schemas.openxmlformats.org/presentationml/2006/main">
  <p:tag name="PA" val="v3.0.1"/>
</p:tagLst>
</file>

<file path=ppt/tags/tag35.xml><?xml version="1.0" encoding="utf-8"?>
<p:tagLst xmlns:a="http://schemas.openxmlformats.org/drawingml/2006/main" xmlns:r="http://schemas.openxmlformats.org/officeDocument/2006/relationships" xmlns:p="http://schemas.openxmlformats.org/presentationml/2006/main">
  <p:tag name="PA" val="v3.0.1"/>
</p:tagLst>
</file>

<file path=ppt/tags/tag4.xml><?xml version="1.0" encoding="utf-8"?>
<p:tagLst xmlns:a="http://schemas.openxmlformats.org/drawingml/2006/main" xmlns:r="http://schemas.openxmlformats.org/officeDocument/2006/relationships" xmlns:p="http://schemas.openxmlformats.org/presentationml/2006/main">
  <p:tag name="PA" val="v3.0.1"/>
</p:tagLst>
</file>

<file path=ppt/tags/tag5.xml><?xml version="1.0" encoding="utf-8"?>
<p:tagLst xmlns:a="http://schemas.openxmlformats.org/drawingml/2006/main" xmlns:r="http://schemas.openxmlformats.org/officeDocument/2006/relationships" xmlns:p="http://schemas.openxmlformats.org/presentationml/2006/main">
  <p:tag name="PA" val="v3.0.1"/>
</p:tagLst>
</file>

<file path=ppt/tags/tag6.xml><?xml version="1.0" encoding="utf-8"?>
<p:tagLst xmlns:a="http://schemas.openxmlformats.org/drawingml/2006/main" xmlns:r="http://schemas.openxmlformats.org/officeDocument/2006/relationships" xmlns:p="http://schemas.openxmlformats.org/presentationml/2006/main">
  <p:tag name="PA" val="v3.0.1"/>
</p:tagLst>
</file>

<file path=ppt/tags/tag7.xml><?xml version="1.0" encoding="utf-8"?>
<p:tagLst xmlns:a="http://schemas.openxmlformats.org/drawingml/2006/main" xmlns:r="http://schemas.openxmlformats.org/officeDocument/2006/relationships" xmlns:p="http://schemas.openxmlformats.org/presentationml/2006/main">
  <p:tag name="MH" val="20151208221311"/>
  <p:tag name="MH_LIBRARY" val="GRAPHIC"/>
  <p:tag name="MH_TYPE" val="Text"/>
  <p:tag name="MH_ORDER" val="1"/>
</p:tagLst>
</file>

<file path=ppt/tags/tag8.xml><?xml version="1.0" encoding="utf-8"?>
<p:tagLst xmlns:a="http://schemas.openxmlformats.org/drawingml/2006/main" xmlns:r="http://schemas.openxmlformats.org/officeDocument/2006/relationships" xmlns:p="http://schemas.openxmlformats.org/presentationml/2006/main">
  <p:tag name="MH" val="20151208221311"/>
  <p:tag name="MH_LIBRARY" val="GRAPHIC"/>
  <p:tag name="MH_TYPE" val="Text"/>
  <p:tag name="MH_ORDER" val="1"/>
</p:tagLst>
</file>

<file path=ppt/tags/tag9.xml><?xml version="1.0" encoding="utf-8"?>
<p:tagLst xmlns:a="http://schemas.openxmlformats.org/drawingml/2006/main" xmlns:r="http://schemas.openxmlformats.org/officeDocument/2006/relationships" xmlns:p="http://schemas.openxmlformats.org/presentationml/2006/main">
  <p:tag name="MH" val="20151208221311"/>
  <p:tag name="MH_LIBRARY" val="GRAPHIC"/>
  <p:tag name="MH_TYPE" val="Text"/>
  <p:tag name="MH_ORDER" val="1"/>
</p:tagLst>
</file>

<file path=ppt/theme/theme1.xml><?xml version="1.0" encoding="utf-8"?>
<a:theme xmlns:a="http://schemas.openxmlformats.org/drawingml/2006/main" name="自定义设计方案">
  <a:themeElements>
    <a:clrScheme name="MC-欧美风主题色">
      <a:dk1>
        <a:srgbClr val="000000"/>
      </a:dk1>
      <a:lt1>
        <a:srgbClr val="FFFFFF"/>
      </a:lt1>
      <a:dk2>
        <a:srgbClr val="44546A"/>
      </a:dk2>
      <a:lt2>
        <a:srgbClr val="E7E6E6"/>
      </a:lt2>
      <a:accent1>
        <a:srgbClr val="0E1937"/>
      </a:accent1>
      <a:accent2>
        <a:srgbClr val="FF0000"/>
      </a:accent2>
      <a:accent3>
        <a:srgbClr val="0E1937"/>
      </a:accent3>
      <a:accent4>
        <a:srgbClr val="FF0000"/>
      </a:accent4>
      <a:accent5>
        <a:srgbClr val="0E1937"/>
      </a:accent5>
      <a:accent6>
        <a:srgbClr val="FF0000"/>
      </a:accent6>
      <a:hlink>
        <a:srgbClr val="0563C1"/>
      </a:hlink>
      <a:folHlink>
        <a:srgbClr val="954F72"/>
      </a:folHlink>
    </a:clrScheme>
    <a:fontScheme name="自定义 1">
      <a:majorFont>
        <a:latin typeface="Impact"/>
        <a:ea typeface="华康俪金黑W8(P)"/>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none" rtlCol="0" anchor="ctr">
        <a:spAutoFit/>
      </a:bodyPr>
      <a:lstStyle>
        <a:defPPr>
          <a:lnSpc>
            <a:spcPct val="120000"/>
          </a:lnSpc>
          <a:defRPr dirty="0" smtClean="0">
            <a:solidFill>
              <a:schemeClr val="tx1">
                <a:lumMod val="75000"/>
                <a:lumOff val="25000"/>
              </a:schemeClr>
            </a:solidFill>
          </a:defRPr>
        </a:defPPr>
      </a:lstStyle>
    </a:txDef>
  </a:objectDefaults>
  <a:extraClrSchemeLst/>
  <a:extLst>
    <a:ext uri="{05A4C25C-085E-4340-85A3-A5531E510DB2}">
      <thm15:themeFamily xmlns:thm15="http://schemas.microsoft.com/office/thememl/2012/main" name="MC-.potx" id="{4493E61D-F3AB-44B5-A0F8-2D32984EDA4F}" vid="{A9F3615D-61D3-4EA0-B17A-C1C2DB8900A9}"/>
    </a:ext>
  </a:extLst>
</a:theme>
</file>

<file path=ppt/theme/theme2.xml><?xml version="1.0" encoding="utf-8"?>
<a:theme xmlns:a="http://schemas.openxmlformats.org/drawingml/2006/main" name="1_自定义设计方案">
  <a:themeElements>
    <a:clrScheme name="410-1">
      <a:dk1>
        <a:srgbClr val="000000"/>
      </a:dk1>
      <a:lt1>
        <a:srgbClr val="FFFFFF"/>
      </a:lt1>
      <a:dk2>
        <a:srgbClr val="44546A"/>
      </a:dk2>
      <a:lt2>
        <a:srgbClr val="E7E6E6"/>
      </a:lt2>
      <a:accent1>
        <a:srgbClr val="0E1937"/>
      </a:accent1>
      <a:accent2>
        <a:srgbClr val="FF0000"/>
      </a:accent2>
      <a:accent3>
        <a:srgbClr val="0E1937"/>
      </a:accent3>
      <a:accent4>
        <a:srgbClr val="FF0000"/>
      </a:accent4>
      <a:accent5>
        <a:srgbClr val="0E1937"/>
      </a:accent5>
      <a:accent6>
        <a:srgbClr val="FF0000"/>
      </a:accent6>
      <a:hlink>
        <a:srgbClr val="0563C1"/>
      </a:hlink>
      <a:folHlink>
        <a:srgbClr val="954F72"/>
      </a:folHlink>
    </a:clrScheme>
    <a:fontScheme name="自定义 1">
      <a:majorFont>
        <a:latin typeface="Impact"/>
        <a:ea typeface="华康俪金黑W8(P)"/>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MC-.potx" id="{4493E61D-F3AB-44B5-A0F8-2D32984EDA4F}" vid="{BA533DB2-EA60-4D20-9BEC-72F6C7865841}"/>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themeOverride>
</file>

<file path=docProps/app.xml><?xml version="1.0" encoding="utf-8"?>
<Properties xmlns="http://schemas.openxmlformats.org/officeDocument/2006/extended-properties" xmlns:vt="http://schemas.openxmlformats.org/officeDocument/2006/docPropsVTypes">
  <Template>MC-</Template>
  <TotalTime>162</TotalTime>
  <Words>2515</Words>
  <Application>Microsoft Office PowerPoint</Application>
  <PresentationFormat>宽屏</PresentationFormat>
  <Paragraphs>267</Paragraphs>
  <Slides>25</Slides>
  <Notes>24</Notes>
  <HiddenSlides>0</HiddenSlides>
  <MMClips>1</MMClips>
  <ScaleCrop>false</ScaleCrop>
  <HeadingPairs>
    <vt:vector size="6" baseType="variant">
      <vt:variant>
        <vt:lpstr>已用的字体</vt:lpstr>
      </vt:variant>
      <vt:variant>
        <vt:i4>10</vt:i4>
      </vt:variant>
      <vt:variant>
        <vt:lpstr>主题</vt:lpstr>
      </vt:variant>
      <vt:variant>
        <vt:i4>2</vt:i4>
      </vt:variant>
      <vt:variant>
        <vt:lpstr>幻灯片标题</vt:lpstr>
      </vt:variant>
      <vt:variant>
        <vt:i4>25</vt:i4>
      </vt:variant>
    </vt:vector>
  </HeadingPairs>
  <TitlesOfParts>
    <vt:vector size="37" baseType="lpstr">
      <vt:lpstr>Gill Sans</vt:lpstr>
      <vt:lpstr>Kontrapunkt Bob Bold</vt:lpstr>
      <vt:lpstr>等线</vt:lpstr>
      <vt:lpstr>方正粗谭黑简体</vt:lpstr>
      <vt:lpstr>宋体</vt:lpstr>
      <vt:lpstr>微软雅黑</vt:lpstr>
      <vt:lpstr>Agency FB</vt:lpstr>
      <vt:lpstr>Arial</vt:lpstr>
      <vt:lpstr>Impact</vt:lpstr>
      <vt:lpstr>Wingdings</vt:lpstr>
      <vt:lpstr>自定义设计方案</vt:lpstr>
      <vt:lpstr>1_自定义设计方案</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4-10-2</dc:title>
  <dc:subject/>
  <dc:creator>QQ1801380800</dc:creator>
  <cp:keywords>MC</cp:keywords>
  <dc:description>欢迎定制PPT-QQ1801380800</dc:description>
  <cp:lastModifiedBy>AutoBVT</cp:lastModifiedBy>
  <cp:revision>52</cp:revision>
  <dcterms:created xsi:type="dcterms:W3CDTF">2017-04-10T05:34:50Z</dcterms:created>
  <dcterms:modified xsi:type="dcterms:W3CDTF">2017-06-02T09:38:26Z</dcterms:modified>
  <cp:category>模板</cp:category>
</cp:coreProperties>
</file>