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6" r:id="rId3"/>
    <p:sldId id="310" r:id="rId5"/>
    <p:sldId id="277" r:id="rId6"/>
    <p:sldId id="300" r:id="rId7"/>
    <p:sldId id="301" r:id="rId8"/>
    <p:sldId id="302" r:id="rId9"/>
    <p:sldId id="303" r:id="rId10"/>
    <p:sldId id="304" r:id="rId11"/>
    <p:sldId id="305" r:id="rId12"/>
    <p:sldId id="306" r:id="rId13"/>
    <p:sldId id="307" r:id="rId14"/>
    <p:sldId id="308" r:id="rId15"/>
    <p:sldId id="309" r:id="rId16"/>
    <p:sldId id="291" r:id="rId17"/>
    <p:sldId id="293" r:id="rId18"/>
    <p:sldId id="294" r:id="rId19"/>
    <p:sldId id="295" r:id="rId20"/>
    <p:sldId id="296" r:id="rId21"/>
    <p:sldId id="297" r:id="rId22"/>
    <p:sldId id="298" r:id="rId23"/>
    <p:sldId id="286" r:id="rId24"/>
    <p:sldId id="288" r:id="rId25"/>
    <p:sldId id="289" r:id="rId26"/>
    <p:sldId id="278" r:id="rId27"/>
    <p:sldId id="279" r:id="rId28"/>
    <p:sldId id="280" r:id="rId29"/>
    <p:sldId id="281" r:id="rId30"/>
    <p:sldId id="282" r:id="rId31"/>
    <p:sldId id="283" r:id="rId32"/>
    <p:sldId id="284" r:id="rId33"/>
    <p:sldId id="285" r:id="rId34"/>
    <p:sldId id="311"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2202A"/>
    <a:srgbClr val="131122"/>
    <a:srgbClr val="4F161D"/>
    <a:srgbClr val="452453"/>
    <a:srgbClr val="2EBCBF"/>
    <a:srgbClr val="78186F"/>
    <a:srgbClr val="2145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056" autoAdjust="0"/>
    <p:restoredTop sz="94660"/>
  </p:normalViewPr>
  <p:slideViewPr>
    <p:cSldViewPr snapToGrid="0">
      <p:cViewPr>
        <p:scale>
          <a:sx n="78" d="100"/>
          <a:sy n="78" d="100"/>
        </p:scale>
        <p:origin x="342" y="858"/>
      </p:cViewPr>
      <p:guideLst>
        <p:guide orient="horz" pos="2160"/>
        <p:guide pos="3840"/>
      </p:guideLst>
    </p:cSldViewPr>
  </p:slideViewPr>
  <p:notesTextViewPr>
    <p:cViewPr>
      <p:scale>
        <a:sx n="1" d="1"/>
        <a:sy n="1" d="1"/>
      </p:scale>
      <p:origin x="0" y="0"/>
    </p:cViewPr>
  </p:notesTextViewPr>
  <p:sorterViewPr>
    <p:cViewPr>
      <p:scale>
        <a:sx n="68" d="100"/>
        <a:sy n="68"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C342FD-3593-4A30-B0A9-E17C0D2597A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DBB9B6-6CE3-43E8-B498-5B9A5FEFF2D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6FAEA-03B7-4D3B-B023-04DCC91F61B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366ACF-F3E1-4EBB-8D46-45E1923DCAC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366ACF-F3E1-4EBB-8D46-45E1923DCAC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
        <p:nvSpPr>
          <p:cNvPr id="7" name="矩形 6"/>
          <p:cNvSpPr/>
          <p:nvPr userDrawn="1"/>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BFE7BA9-1FBE-4832-BF6D-A2839B249D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35889B-FA8B-4905-8D6C-58055121613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BFE7BA9-1FBE-4832-BF6D-A2839B249D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35889B-FA8B-4905-8D6C-58055121613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A2943D9-1014-40B6-A033-A36BF66DF90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A48ABE-68A1-4FDA-A502-025723646A76}"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charset="-122"/>
                <a:ea typeface="微软雅黑" panose="020B0503020204020204" charset="-122"/>
                <a:sym typeface="+mn-ea"/>
              </a:rPr>
              <a:t>感谢您下载包图网平台上提供的</a:t>
            </a:r>
            <a:r>
              <a:rPr lang="en-US" altLang="zh-CN" sz="300" dirty="0">
                <a:solidFill>
                  <a:schemeClr val="bg1"/>
                </a:solidFill>
                <a:latin typeface="微软雅黑" panose="020B0503020204020204" charset="-122"/>
                <a:ea typeface="微软雅黑" panose="020B0503020204020204" charset="-122"/>
                <a:sym typeface="+mn-ea"/>
              </a:rPr>
              <a:t>PPT</a:t>
            </a:r>
            <a:r>
              <a:rPr lang="zh-CN" altLang="en-US" sz="300" dirty="0">
                <a:solidFill>
                  <a:schemeClr val="bg1"/>
                </a:solidFill>
                <a:latin typeface="微软雅黑" panose="020B0503020204020204" charset="-122"/>
                <a:ea typeface="微软雅黑" panose="020B0503020204020204" charset="-122"/>
                <a:sym typeface="+mn-ea"/>
              </a:rPr>
              <a:t>作品，为了您和包图网以及原创作者的利益，请勿复制、传播、销售，否则将承担法律责任！包图网将对作品进行维权，按照传播下载次数进行十倍的索取赔偿！</a:t>
            </a:r>
            <a:endParaRPr lang="zh-CN" altLang="en-US" sz="300" dirty="0">
              <a:solidFill>
                <a:schemeClr val="bg1"/>
              </a:solidFill>
              <a:latin typeface="微软雅黑" panose="020B0503020204020204" charset="-122"/>
              <a:ea typeface="微软雅黑" panose="020B0503020204020204" charset="-122"/>
              <a:sym typeface="+mn-ea"/>
            </a:endParaRPr>
          </a:p>
          <a:p>
            <a:r>
              <a:rPr lang="en-US" altLang="zh-CN" sz="600" dirty="0">
                <a:solidFill>
                  <a:schemeClr val="bg1"/>
                </a:solidFill>
                <a:latin typeface="微软雅黑" panose="020B0503020204020204" charset="-122"/>
                <a:ea typeface="微软雅黑" panose="020B0503020204020204" charset="-122"/>
                <a:sym typeface="+mn-ea"/>
              </a:rPr>
              <a:t>ibaotu.com</a:t>
            </a:r>
            <a:endParaRPr lang="en-US" altLang="zh-CN" sz="600" dirty="0">
              <a:solidFill>
                <a:schemeClr val="bg1"/>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showMasterSp="0">
  <p:cSld name="2_标题幻灯片">
    <p:bg>
      <p:bgPr>
        <a:solidFill>
          <a:srgbClr val="ECEDF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 Photo">
    <p:spTree>
      <p:nvGrpSpPr>
        <p:cNvPr id="1" name=""/>
        <p:cNvGrpSpPr/>
        <p:nvPr/>
      </p:nvGrpSpPr>
      <p:grpSpPr>
        <a:xfrm>
          <a:off x="0" y="0"/>
          <a:ext cx="0" cy="0"/>
          <a:chOff x="0" y="0"/>
          <a:chExt cx="0" cy="0"/>
        </a:xfrm>
      </p:grpSpPr>
      <p:sp>
        <p:nvSpPr>
          <p:cNvPr id="25" name="Shape 25"/>
          <p:cNvSpPr>
            <a:spLocks noGrp="1"/>
          </p:cNvSpPr>
          <p:nvPr>
            <p:ph type="sldNum" sz="quarter" idx="2"/>
          </p:nvPr>
        </p:nvSpPr>
        <p:spPr>
          <a:prstGeom prst="rect">
            <a:avLst/>
          </a:prstGeom>
        </p:spPr>
        <p:txBody>
          <a:bodyPr/>
          <a:lstStyle/>
          <a:p>
            <a:fld id="{86CB4B4D-7CA3-9044-876B-883B54F8677D}" type="slidenum">
              <a:rPr/>
            </a:fld>
            <a:endParaRPr/>
          </a:p>
        </p:txBody>
      </p:sp>
      <p:sp>
        <p:nvSpPr>
          <p:cNvPr id="3" name="Picture Placeholder 2"/>
          <p:cNvSpPr>
            <a:spLocks noGrp="1"/>
          </p:cNvSpPr>
          <p:nvPr>
            <p:ph type="pic" sz="quarter" idx="10"/>
          </p:nvPr>
        </p:nvSpPr>
        <p:spPr>
          <a:xfrm>
            <a:off x="1047750" y="1276350"/>
            <a:ext cx="10125075" cy="3238500"/>
          </a:xfrm>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 Photo">
    <p:spTree>
      <p:nvGrpSpPr>
        <p:cNvPr id="1" name=""/>
        <p:cNvGrpSpPr/>
        <p:nvPr/>
      </p:nvGrpSpPr>
      <p:grpSpPr>
        <a:xfrm>
          <a:off x="0" y="0"/>
          <a:ext cx="0" cy="0"/>
          <a:chOff x="0" y="0"/>
          <a:chExt cx="0" cy="0"/>
        </a:xfrm>
      </p:grpSpPr>
      <p:sp>
        <p:nvSpPr>
          <p:cNvPr id="25" name="Shape 25"/>
          <p:cNvSpPr>
            <a:spLocks noGrp="1"/>
          </p:cNvSpPr>
          <p:nvPr>
            <p:ph type="sldNum" sz="quarter" idx="2"/>
          </p:nvPr>
        </p:nvSpPr>
        <p:spPr>
          <a:prstGeom prst="rect">
            <a:avLst/>
          </a:prstGeom>
        </p:spPr>
        <p:txBody>
          <a:bodyPr/>
          <a:lstStyle/>
          <a:p>
            <a:fld id="{86CB4B4D-7CA3-9044-876B-883B54F8677D}" type="slidenum">
              <a:rPr/>
            </a:fld>
            <a:endParaRPr/>
          </a:p>
        </p:txBody>
      </p:sp>
      <p:sp>
        <p:nvSpPr>
          <p:cNvPr id="3" name="Picture Placeholder 2"/>
          <p:cNvSpPr>
            <a:spLocks noGrp="1"/>
          </p:cNvSpPr>
          <p:nvPr>
            <p:ph type="pic" sz="quarter" idx="10"/>
          </p:nvPr>
        </p:nvSpPr>
        <p:spPr>
          <a:xfrm>
            <a:off x="1584825" y="1276350"/>
            <a:ext cx="2895600" cy="3238500"/>
          </a:xfrm>
        </p:spPr>
        <p:txBody>
          <a:bodyPr/>
          <a:lstStyle/>
          <a:p>
            <a:endParaRPr lang="en-US"/>
          </a:p>
        </p:txBody>
      </p:sp>
      <p:sp>
        <p:nvSpPr>
          <p:cNvPr id="4" name="Picture Placeholder 2"/>
          <p:cNvSpPr>
            <a:spLocks noGrp="1"/>
          </p:cNvSpPr>
          <p:nvPr>
            <p:ph type="pic" sz="quarter" idx="11"/>
          </p:nvPr>
        </p:nvSpPr>
        <p:spPr>
          <a:xfrm>
            <a:off x="4728075" y="1276350"/>
            <a:ext cx="2895600" cy="3238500"/>
          </a:xfrm>
        </p:spPr>
        <p:txBody>
          <a:bodyPr/>
          <a:lstStyle/>
          <a:p>
            <a:endParaRPr lang="en-US"/>
          </a:p>
        </p:txBody>
      </p:sp>
      <p:sp>
        <p:nvSpPr>
          <p:cNvPr id="5" name="Picture Placeholder 2"/>
          <p:cNvSpPr>
            <a:spLocks noGrp="1"/>
          </p:cNvSpPr>
          <p:nvPr>
            <p:ph type="pic" sz="quarter" idx="12"/>
          </p:nvPr>
        </p:nvSpPr>
        <p:spPr>
          <a:xfrm>
            <a:off x="7871325" y="1276350"/>
            <a:ext cx="2895600" cy="3238500"/>
          </a:xfrm>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BFE7BA9-1FBE-4832-BF6D-A2839B249D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35889B-FA8B-4905-8D6C-58055121613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BBFE7BA9-1FBE-4832-BF6D-A2839B249D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35889B-FA8B-4905-8D6C-58055121613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BBFE7BA9-1FBE-4832-BF6D-A2839B249D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35889B-FA8B-4905-8D6C-58055121613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BBFE7BA9-1FBE-4832-BF6D-A2839B249D7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35889B-FA8B-4905-8D6C-58055121613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BFE7BA9-1FBE-4832-BF6D-A2839B249D7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35889B-FA8B-4905-8D6C-58055121613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BFE7BA9-1FBE-4832-BF6D-A2839B249D7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35889B-FA8B-4905-8D6C-58055121613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BBFE7BA9-1FBE-4832-BF6D-A2839B249D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35889B-FA8B-4905-8D6C-58055121613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BBFE7BA9-1FBE-4832-BF6D-A2839B249D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35889B-FA8B-4905-8D6C-58055121613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13112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FE7BA9-1FBE-4832-BF6D-A2839B249D7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35889B-FA8B-4905-8D6C-58055121613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7.xml"/><Relationship Id="rId7" Type="http://schemas.openxmlformats.org/officeDocument/2006/relationships/image" Target="../media/image3.png"/><Relationship Id="rId6" Type="http://schemas.microsoft.com/office/2007/relationships/media" Target="../media/media1.mp3"/><Relationship Id="rId5" Type="http://schemas.openxmlformats.org/officeDocument/2006/relationships/audio" Target="../media/media1.mp3"/><Relationship Id="rId4" Type="http://schemas.microsoft.com/office/2007/relationships/hdphoto" Target="../media/hdphoto1.wdp"/><Relationship Id="rId3" Type="http://schemas.openxmlformats.org/officeDocument/2006/relationships/image" Target="../media/image2.png"/><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17.png"/><Relationship Id="rId1"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18.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20.jpeg"/><Relationship Id="rId1"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2.jpeg"/><Relationship Id="rId1"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jpeg"/><Relationship Id="rId1"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6.jpeg"/><Relationship Id="rId1" Type="http://schemas.openxmlformats.org/officeDocument/2006/relationships/image" Target="../media/image25.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7.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8.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9.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0.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2.png"/><Relationship Id="rId1" Type="http://schemas.openxmlformats.org/officeDocument/2006/relationships/image" Target="../media/image31.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4.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5.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7.jpeg"/><Relationship Id="rId1" Type="http://schemas.openxmlformats.org/officeDocument/2006/relationships/image" Target="../media/image36.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9.jpeg"/><Relationship Id="rId1" Type="http://schemas.openxmlformats.org/officeDocument/2006/relationships/image" Target="../media/image38.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0.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2.jpeg"/><Relationship Id="rId1" Type="http://schemas.openxmlformats.org/officeDocument/2006/relationships/image" Target="../media/image41.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3.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4.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5.jpeg"/></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7.xml"/><Relationship Id="rId4" Type="http://schemas.microsoft.com/office/2007/relationships/hdphoto" Target="../media/hdphoto1.wdp"/><Relationship Id="rId3" Type="http://schemas.openxmlformats.org/officeDocument/2006/relationships/image" Target="../media/image2.png"/><Relationship Id="rId2" Type="http://schemas.openxmlformats.org/officeDocument/2006/relationships/tags" Target="../tags/tag2.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image" Target="../media/image5.jpeg"/><Relationship Id="rId1"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b="4865"/>
          <a:stretch>
            <a:fillRect/>
          </a:stretch>
        </p:blipFill>
        <p:spPr>
          <a:xfrm flipH="1">
            <a:off x="-1" y="0"/>
            <a:ext cx="6887723" cy="6858000"/>
          </a:xfrm>
          <a:prstGeom prst="rect">
            <a:avLst/>
          </a:prstGeom>
        </p:spPr>
      </p:pic>
      <p:sp>
        <p:nvSpPr>
          <p:cNvPr id="4" name="文本框 3"/>
          <p:cNvSpPr txBox="1"/>
          <p:nvPr/>
        </p:nvSpPr>
        <p:spPr>
          <a:xfrm>
            <a:off x="7614986" y="1153456"/>
            <a:ext cx="2308324" cy="3554819"/>
          </a:xfrm>
          <a:prstGeom prst="rect">
            <a:avLst/>
          </a:prstGeom>
          <a:noFill/>
        </p:spPr>
        <p:txBody>
          <a:bodyPr vert="eaVert" wrap="none" rtlCol="0">
            <a:spAutoFit/>
          </a:bodyPr>
          <a:lstStyle/>
          <a:p>
            <a:r>
              <a:rPr lang="zh-CN" altLang="en-US" sz="13800" spc="-300" dirty="0">
                <a:latin typeface="书体坊米芾体" panose="02010601030101010101" pitchFamily="2" charset="-122"/>
                <a:ea typeface="书体坊米芾体" panose="02010601030101010101" pitchFamily="2" charset="-122"/>
              </a:rPr>
              <a:t>作品</a:t>
            </a:r>
            <a:endParaRPr lang="zh-CN" altLang="en-US" sz="13800" spc="-300" dirty="0">
              <a:latin typeface="书体坊米芾体" panose="02010601030101010101" pitchFamily="2" charset="-122"/>
              <a:ea typeface="书体坊米芾体" panose="02010601030101010101" pitchFamily="2" charset="-122"/>
            </a:endParaRPr>
          </a:p>
        </p:txBody>
      </p:sp>
      <p:sp>
        <p:nvSpPr>
          <p:cNvPr id="22" name="文本框 21"/>
          <p:cNvSpPr txBox="1"/>
          <p:nvPr/>
        </p:nvSpPr>
        <p:spPr>
          <a:xfrm>
            <a:off x="9012793" y="3909398"/>
            <a:ext cx="1415772" cy="1079783"/>
          </a:xfrm>
          <a:prstGeom prst="rect">
            <a:avLst/>
          </a:prstGeom>
          <a:noFill/>
        </p:spPr>
        <p:txBody>
          <a:bodyPr vert="eaVert" wrap="none" rtlCol="0">
            <a:spAutoFit/>
          </a:bodyPr>
          <a:lstStyle/>
          <a:p>
            <a:r>
              <a:rPr lang="zh-CN" altLang="en-US" sz="8000" spc="-300" dirty="0" smtClean="0">
                <a:latin typeface="书体坊米芾体" panose="02010601030101010101" pitchFamily="2" charset="-122"/>
                <a:ea typeface="书体坊米芾体" panose="02010601030101010101" pitchFamily="2" charset="-122"/>
              </a:rPr>
              <a:t>集</a:t>
            </a:r>
            <a:endParaRPr lang="zh-CN" altLang="en-US" sz="8000" spc="-300" dirty="0">
              <a:latin typeface="书体坊米芾体" panose="02010601030101010101" pitchFamily="2" charset="-122"/>
              <a:ea typeface="书体坊米芾体" panose="02010601030101010101" pitchFamily="2" charset="-122"/>
            </a:endParaRPr>
          </a:p>
        </p:txBody>
      </p:sp>
      <p:sp>
        <p:nvSpPr>
          <p:cNvPr id="3" name="文本框 2"/>
          <p:cNvSpPr txBox="1"/>
          <p:nvPr/>
        </p:nvSpPr>
        <p:spPr>
          <a:xfrm>
            <a:off x="7598564" y="2084146"/>
            <a:ext cx="371255" cy="3242863"/>
          </a:xfrm>
          <a:prstGeom prst="rect">
            <a:avLst/>
          </a:prstGeom>
          <a:noFill/>
        </p:spPr>
        <p:txBody>
          <a:bodyPr vert="eaVert" wrap="square" rtlCol="0">
            <a:spAutoFit/>
          </a:bodyPr>
          <a:lstStyle/>
          <a:p>
            <a:pPr>
              <a:lnSpc>
                <a:spcPts val="1300"/>
              </a:lnSpc>
            </a:pPr>
            <a:r>
              <a:rPr lang="zh-CN" altLang="en-US" sz="1600" spc="300" dirty="0" smtClean="0">
                <a:latin typeface="宋体" panose="02010600030101010101" pitchFamily="2" charset="-122"/>
                <a:ea typeface="宋体" panose="02010600030101010101" pitchFamily="2" charset="-122"/>
              </a:rPr>
              <a:t>适用于个人相册 作品展示等</a:t>
            </a:r>
            <a:endParaRPr lang="en-US" altLang="zh-CN" sz="1600" spc="300" dirty="0">
              <a:latin typeface="宋体" panose="02010600030101010101" pitchFamily="2" charset="-122"/>
              <a:ea typeface="宋体" panose="02010600030101010101" pitchFamily="2" charset="-122"/>
            </a:endParaRPr>
          </a:p>
        </p:txBody>
      </p:sp>
      <p:grpSp>
        <p:nvGrpSpPr>
          <p:cNvPr id="27" name="PA_组合 13"/>
          <p:cNvGrpSpPr/>
          <p:nvPr>
            <p:custDataLst>
              <p:tags r:id="rId2"/>
            </p:custDataLst>
          </p:nvPr>
        </p:nvGrpSpPr>
        <p:grpSpPr>
          <a:xfrm>
            <a:off x="8368480" y="4697294"/>
            <a:ext cx="597294" cy="498801"/>
            <a:chOff x="2879788" y="792760"/>
            <a:chExt cx="1802719" cy="1505453"/>
          </a:xfrm>
        </p:grpSpPr>
        <p:pic>
          <p:nvPicPr>
            <p:cNvPr id="29" name="图片 28"/>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a14:imgEffect>
                      <a14:imgEffect>
                        <a14:colorTemperature colorTemp="4700"/>
                      </a14:imgEffect>
                    </a14:imgLayer>
                  </a14:imgProps>
                </a:ext>
              </a:extLst>
            </a:blip>
            <a:srcRect/>
            <a:stretch>
              <a:fillRect/>
            </a:stretch>
          </p:blipFill>
          <p:spPr>
            <a:xfrm>
              <a:off x="2914650" y="792760"/>
              <a:ext cx="1695448" cy="1493239"/>
            </a:xfrm>
            <a:prstGeom prst="rect">
              <a:avLst/>
            </a:prstGeom>
          </p:spPr>
        </p:pic>
        <p:sp>
          <p:nvSpPr>
            <p:cNvPr id="30" name="矩形 29"/>
            <p:cNvSpPr/>
            <p:nvPr/>
          </p:nvSpPr>
          <p:spPr>
            <a:xfrm>
              <a:off x="2899327" y="813392"/>
              <a:ext cx="1021808" cy="83602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输</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31" name="矩形 30"/>
            <p:cNvSpPr/>
            <p:nvPr/>
          </p:nvSpPr>
          <p:spPr>
            <a:xfrm>
              <a:off x="2879788"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标</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32" name="矩形 31"/>
            <p:cNvSpPr/>
            <p:nvPr/>
          </p:nvSpPr>
          <p:spPr>
            <a:xfrm>
              <a:off x="3660699" y="804805"/>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入</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34" name="矩形 33"/>
            <p:cNvSpPr/>
            <p:nvPr/>
          </p:nvSpPr>
          <p:spPr>
            <a:xfrm>
              <a:off x="3641160"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题</a:t>
              </a:r>
              <a:endParaRPr lang="zh-CN" altLang="en-US" sz="1200" dirty="0">
                <a:solidFill>
                  <a:schemeClr val="bg1"/>
                </a:solidFill>
                <a:latin typeface="楷体" panose="02010609060101010101" pitchFamily="49" charset="-122"/>
                <a:ea typeface="楷体" panose="02010609060101010101" pitchFamily="49" charset="-122"/>
              </a:endParaRPr>
            </a:p>
          </p:txBody>
        </p:sp>
      </p:grpSp>
      <p:pic>
        <p:nvPicPr>
          <p:cNvPr id="2" name="字言（中国风）">
            <a:hlinkClick r:id="" action="ppaction://media"/>
          </p:cNvPr>
          <p:cNvPicPr>
            <a:picLocks noChangeAspect="1"/>
          </p:cNvPicPr>
          <p:nvPr>
            <a:audioFile r:link="rId5"/>
            <p:extLst>
              <p:ext uri="{DAA4B4D4-6D71-4841-9C94-3DE7FCFB9230}">
                <p14:media xmlns:p14="http://schemas.microsoft.com/office/powerpoint/2010/main" r:embed="rId6"/>
              </p:ext>
            </p:extLst>
          </p:nvPr>
        </p:nvPicPr>
        <p:blipFill>
          <a:blip r:embed="rId7"/>
          <a:stretch>
            <a:fillRect/>
          </a:stretch>
        </p:blipFill>
        <p:spPr>
          <a:xfrm>
            <a:off x="5972540" y="-743607"/>
            <a:ext cx="609600" cy="609600"/>
          </a:xfrm>
          <a:prstGeom prst="rect">
            <a:avLst/>
          </a:prstGeom>
        </p:spPr>
      </p:pic>
      <p:sp>
        <p:nvSpPr>
          <p:cNvPr id="33" name="矩形 32"/>
          <p:cNvSpPr/>
          <p:nvPr/>
        </p:nvSpPr>
        <p:spPr>
          <a:xfrm>
            <a:off x="8343"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42" presetClass="entr" presetSubtype="0" fill="hold" grpId="0" nodeType="afterEffect">
                                  <p:stCondLst>
                                    <p:cond delay="0"/>
                                  </p:stCondLst>
                                  <p:iterate type="lt">
                                    <p:tmPct val="20000"/>
                                  </p:iterate>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par>
                          <p:cTn id="13" fill="hold">
                            <p:stCondLst>
                              <p:cond delay="1201"/>
                            </p:stCondLst>
                            <p:childTnLst>
                              <p:par>
                                <p:cTn id="14" presetID="42" presetClass="entr" presetSubtype="0" fill="hold" grpId="0" nodeType="afterEffect">
                                  <p:stCondLst>
                                    <p:cond delay="0"/>
                                  </p:stCondLst>
                                  <p:iterate type="lt">
                                    <p:tmPct val="20000"/>
                                  </p:iterate>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anim calcmode="lin" valueType="num">
                                      <p:cBhvr>
                                        <p:cTn id="17" dur="1000" fill="hold"/>
                                        <p:tgtEl>
                                          <p:spTgt spid="22"/>
                                        </p:tgtEl>
                                        <p:attrNameLst>
                                          <p:attrName>ppt_x</p:attrName>
                                        </p:attrNameLst>
                                      </p:cBhvr>
                                      <p:tavLst>
                                        <p:tav tm="0">
                                          <p:val>
                                            <p:strVal val="#ppt_x"/>
                                          </p:val>
                                        </p:tav>
                                        <p:tav tm="100000">
                                          <p:val>
                                            <p:strVal val="#ppt_x"/>
                                          </p:val>
                                        </p:tav>
                                      </p:tavLst>
                                    </p:anim>
                                    <p:anim calcmode="lin" valueType="num">
                                      <p:cBhvr>
                                        <p:cTn id="18" dur="1000" fill="hold"/>
                                        <p:tgtEl>
                                          <p:spTgt spid="22"/>
                                        </p:tgtEl>
                                        <p:attrNameLst>
                                          <p:attrName>ppt_y</p:attrName>
                                        </p:attrNameLst>
                                      </p:cBhvr>
                                      <p:tavLst>
                                        <p:tav tm="0">
                                          <p:val>
                                            <p:strVal val="#ppt_y+.1"/>
                                          </p:val>
                                        </p:tav>
                                        <p:tav tm="100000">
                                          <p:val>
                                            <p:strVal val="#ppt_y"/>
                                          </p:val>
                                        </p:tav>
                                      </p:tavLst>
                                    </p:anim>
                                  </p:childTnLst>
                                </p:cTn>
                              </p:par>
                            </p:childTnLst>
                          </p:cTn>
                        </p:par>
                        <p:par>
                          <p:cTn id="19" fill="hold">
                            <p:stCondLst>
                              <p:cond delay="2200"/>
                            </p:stCondLst>
                            <p:childTnLst>
                              <p:par>
                                <p:cTn id="20" presetID="42" presetClass="entr" presetSubtype="0" fill="hold" grpId="0" nodeType="afterEffect">
                                  <p:stCondLst>
                                    <p:cond delay="0"/>
                                  </p:stCondLst>
                                  <p:iterate type="lt">
                                    <p:tmPct val="20000"/>
                                  </p:iterate>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childTnLst>
                          </p:cTn>
                        </p:par>
                        <p:par>
                          <p:cTn id="25" fill="hold">
                            <p:stCondLst>
                              <p:cond delay="5601"/>
                            </p:stCondLst>
                            <p:childTnLst>
                              <p:par>
                                <p:cTn id="26" presetID="13" presetClass="entr" presetSubtype="16"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plus(in)">
                                      <p:cBhvr>
                                        <p:cTn id="28"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9" repeatCount="indefinite" fill="hold" display="0">
                  <p:stCondLst>
                    <p:cond delay="indefinite"/>
                  </p:stCondLst>
                  <p:endCondLst>
                    <p:cond evt="onStopAudio" delay="0">
                      <p:tgtEl>
                        <p:sldTgt/>
                      </p:tgtEl>
                    </p:cond>
                  </p:endCondLst>
                </p:cTn>
                <p:tgtEl>
                  <p:spTgt spid="2"/>
                </p:tgtEl>
              </p:cMediaNode>
            </p:audio>
          </p:childTnLst>
        </p:cTn>
      </p:par>
    </p:tnLst>
    <p:bldLst>
      <p:bldP spid="4" grpId="0"/>
      <p:bldP spid="2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042035" y="0"/>
            <a:ext cx="0" cy="170751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892810" y="1707515"/>
            <a:ext cx="3662045" cy="829945"/>
          </a:xfrm>
          <a:prstGeom prst="rect">
            <a:avLst/>
          </a:prstGeom>
          <a:noFill/>
        </p:spPr>
        <p:txBody>
          <a:bodyPr wrap="square" rtlCol="0">
            <a:spAutoFit/>
          </a:bodyPr>
          <a:lstStyle/>
          <a:p>
            <a:r>
              <a:rPr lang="en-US" altLang="zh-CN" sz="4800">
                <a:latin typeface="华文细黑" panose="02010600040101010101" charset="-122"/>
                <a:ea typeface="华文细黑" panose="02010600040101010101" charset="-122"/>
              </a:rPr>
              <a:t>PART THREE</a:t>
            </a:r>
            <a:endParaRPr lang="en-US" altLang="zh-CN" sz="4800">
              <a:latin typeface="华文细黑" panose="02010600040101010101" charset="-122"/>
              <a:ea typeface="华文细黑" panose="02010600040101010101" charset="-122"/>
            </a:endParaRPr>
          </a:p>
        </p:txBody>
      </p:sp>
      <p:sp>
        <p:nvSpPr>
          <p:cNvPr id="15" name="文本框 14"/>
          <p:cNvSpPr txBox="1"/>
          <p:nvPr/>
        </p:nvSpPr>
        <p:spPr>
          <a:xfrm>
            <a:off x="946150" y="2537460"/>
            <a:ext cx="5231765" cy="1245235"/>
          </a:xfrm>
          <a:prstGeom prst="rect">
            <a:avLst/>
          </a:prstGeom>
          <a:noFill/>
        </p:spPr>
        <p:txBody>
          <a:bodyPr wrap="square" rtlCol="0">
            <a:spAutoFit/>
          </a:bodyPr>
          <a:lstStyle/>
          <a:p>
            <a:pPr algn="l" fontAlgn="auto">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rPr>
              <a:t>I love you more than I've ever loved any woman. And I've waited longer for you than I've waited for any woman.</a:t>
            </a:r>
            <a:endParaRPr lang="zh-CN" altLang="en-US" sz="1000">
              <a:solidFill>
                <a:schemeClr val="tx1">
                  <a:lumMod val="65000"/>
                  <a:lumOff val="35000"/>
                </a:schemeClr>
              </a:solidFill>
              <a:latin typeface="华文细黑" panose="02010600040101010101" charset="-122"/>
              <a:ea typeface="华文细黑" panose="02010600040101010101" charset="-122"/>
            </a:endParaRPr>
          </a:p>
          <a:p>
            <a:pPr algn="l" fontAlgn="auto">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a:solidFill>
                <a:schemeClr val="tx1">
                  <a:lumMod val="65000"/>
                  <a:lumOff val="35000"/>
                </a:schemeClr>
              </a:solidFill>
              <a:latin typeface="华文细黑" panose="02010600040101010101" charset="-122"/>
              <a:ea typeface="华文细黑" panose="02010600040101010101" charset="-122"/>
              <a:sym typeface="+mn-ea"/>
            </a:endParaRPr>
          </a:p>
        </p:txBody>
      </p:sp>
      <p:cxnSp>
        <p:nvCxnSpPr>
          <p:cNvPr id="6" name="直接连接符 5"/>
          <p:cNvCxnSpPr/>
          <p:nvPr/>
        </p:nvCxnSpPr>
        <p:spPr>
          <a:xfrm>
            <a:off x="1042035" y="3903345"/>
            <a:ext cx="0" cy="296799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845146" y="618979"/>
            <a:ext cx="4436573" cy="5628814"/>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1"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plus(in)">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par>
                          <p:cTn id="21" fill="hold">
                            <p:stCondLst>
                              <p:cond delay="1500"/>
                            </p:stCondLst>
                            <p:childTnLst>
                              <p:par>
                                <p:cTn id="22" presetID="12" presetClass="entr" presetSubtype="4"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ppt_y</p:attrName>
                                        </p:attrNameLst>
                                      </p:cBhvr>
                                      <p:tavLst>
                                        <p:tav tm="0">
                                          <p:val>
                                            <p:strVal val="#ppt_y+#ppt_h*1.125000"/>
                                          </p:val>
                                        </p:tav>
                                        <p:tav tm="100000">
                                          <p:val>
                                            <p:strVal val="#ppt_y"/>
                                          </p:val>
                                        </p:tav>
                                      </p:tavLst>
                                    </p:anim>
                                    <p:animEffect transition="in" filter="wipe(up)">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P spid="9" grpId="0" animBg="1"/>
      <p:bldP spid="9" grpId="1"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 name="Shape 466"/>
          <p:cNvSpPr/>
          <p:nvPr/>
        </p:nvSpPr>
        <p:spPr>
          <a:xfrm>
            <a:off x="1248505" y="2504290"/>
            <a:ext cx="4754691" cy="3055620"/>
          </a:xfrm>
          <a:prstGeom prst="rect">
            <a:avLst/>
          </a:prstGeom>
          <a:solidFill>
            <a:srgbClr val="E5E5E5"/>
          </a:solidFill>
          <a:ln w="3175">
            <a:miter lim="400000"/>
          </a:ln>
        </p:spPr>
        <p:txBody>
          <a:bodyPr lIns="19050" tIns="19050" rIns="19050" bIns="19050" anchor="ctr"/>
          <a:lstStyle/>
          <a:p>
            <a:pPr algn="ctr">
              <a:defRPr sz="3000">
                <a:solidFill>
                  <a:srgbClr val="FFFFFF"/>
                </a:solidFill>
                <a:latin typeface="Helvetica Light"/>
                <a:ea typeface="Helvetica Light"/>
                <a:cs typeface="Helvetica Light"/>
                <a:sym typeface="Helvetica Light"/>
              </a:defRPr>
            </a:pPr>
            <a:endParaRPr sz="1500">
              <a:latin typeface="Arial" panose="020B0604020202020204" pitchFamily="34" charset="0"/>
              <a:ea typeface="微软雅黑" panose="020B0503020204020204" charset="-122"/>
              <a:sym typeface="Arial" panose="020B0604020202020204" pitchFamily="34" charset="0"/>
            </a:endParaRPr>
          </a:p>
        </p:txBody>
      </p:sp>
      <p:sp>
        <p:nvSpPr>
          <p:cNvPr id="467" name="Shape 467"/>
          <p:cNvSpPr/>
          <p:nvPr/>
        </p:nvSpPr>
        <p:spPr>
          <a:xfrm>
            <a:off x="6569806" y="2504290"/>
            <a:ext cx="4754691" cy="3055620"/>
          </a:xfrm>
          <a:prstGeom prst="rect">
            <a:avLst/>
          </a:prstGeom>
          <a:solidFill>
            <a:srgbClr val="E5E5E5"/>
          </a:solidFill>
          <a:ln w="3175">
            <a:miter lim="400000"/>
          </a:ln>
        </p:spPr>
        <p:txBody>
          <a:bodyPr lIns="19050" tIns="19050" rIns="19050" bIns="19050" anchor="ctr"/>
          <a:lstStyle/>
          <a:p>
            <a:pPr algn="ctr">
              <a:defRPr sz="3000">
                <a:solidFill>
                  <a:srgbClr val="FFFFFF"/>
                </a:solidFill>
                <a:latin typeface="Helvetica Light"/>
                <a:ea typeface="Helvetica Light"/>
                <a:cs typeface="Helvetica Light"/>
                <a:sym typeface="Helvetica Light"/>
              </a:defRPr>
            </a:pPr>
            <a:endParaRPr sz="1500">
              <a:latin typeface="Arial" panose="020B0604020202020204" pitchFamily="34" charset="0"/>
              <a:ea typeface="微软雅黑" panose="020B0503020204020204" charset="-122"/>
              <a:sym typeface="Arial" panose="020B0604020202020204" pitchFamily="34" charset="0"/>
            </a:endParaRPr>
          </a:p>
        </p:txBody>
      </p:sp>
      <p:pic>
        <p:nvPicPr>
          <p:cNvPr id="4" name="图片占位符 3"/>
          <p:cNvPicPr>
            <a:picLocks noGrp="1" noChangeAspect="1"/>
          </p:cNvPicPr>
          <p:nvPr>
            <p:ph type="pic" sz="quarter" idx="4294967295"/>
          </p:nvPr>
        </p:nvPicPr>
        <p:blipFill>
          <a:blip r:embed="rId1">
            <a:extLst>
              <a:ext uri="{28A0092B-C50C-407E-A947-70E740481C1C}">
                <a14:useLocalDpi xmlns:a14="http://schemas.microsoft.com/office/drawing/2010/main" val="0"/>
              </a:ext>
            </a:extLst>
          </a:blip>
          <a:srcRect t="17920" b="17920"/>
          <a:stretch>
            <a:fillRect/>
          </a:stretch>
        </p:blipFill>
        <p:spPr>
          <a:xfrm>
            <a:off x="0" y="2314575"/>
            <a:ext cx="4752975" cy="3055938"/>
          </a:xfrm>
        </p:spPr>
      </p:pic>
      <p:pic>
        <p:nvPicPr>
          <p:cNvPr id="5" name="图片占位符 4"/>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t="1795" b="1795"/>
          <a:stretch>
            <a:fillRect/>
          </a:stretch>
        </p:blipFill>
        <p:spPr>
          <a:xfrm>
            <a:off x="7437438" y="2314575"/>
            <a:ext cx="4754562" cy="3055938"/>
          </a:xfrm>
        </p:spPr>
      </p:pic>
      <p:sp>
        <p:nvSpPr>
          <p:cNvPr id="468" name="Shape 468"/>
          <p:cNvSpPr>
            <a:spLocks noGrp="1"/>
          </p:cNvSpPr>
          <p:nvPr>
            <p:ph type="sldNum" sz="quarter" idx="4294967295"/>
          </p:nvPr>
        </p:nvSpPr>
        <p:spPr>
          <a:xfrm>
            <a:off x="9448800" y="6356350"/>
            <a:ext cx="2743200" cy="365125"/>
          </a:xfrm>
          <a:prstGeom prst="rect">
            <a:avLst/>
          </a:prstGeom>
        </p:spPr>
        <p:txBody>
          <a:bodyPr/>
          <a:lstStyle/>
          <a:p>
            <a:fld id="{86CB4B4D-7CA3-9044-876B-883B54F8677D}" type="slidenum">
              <a:rPr>
                <a:latin typeface="Arial" panose="020B0604020202020204" pitchFamily="34" charset="0"/>
                <a:ea typeface="微软雅黑" panose="020B0503020204020204" charset="-122"/>
                <a:sym typeface="Arial" panose="020B0604020202020204" pitchFamily="34" charset="0"/>
              </a:rPr>
            </a:fld>
            <a:endParaRPr>
              <a:latin typeface="Arial" panose="020B0604020202020204" pitchFamily="34" charset="0"/>
              <a:ea typeface="微软雅黑" panose="020B0503020204020204" charset="-122"/>
              <a:sym typeface="Arial" panose="020B0604020202020204" pitchFamily="34" charset="0"/>
            </a:endParaRPr>
          </a:p>
        </p:txBody>
      </p:sp>
      <p:sp>
        <p:nvSpPr>
          <p:cNvPr id="469" name="Shape 469"/>
          <p:cNvSpPr/>
          <p:nvPr/>
        </p:nvSpPr>
        <p:spPr>
          <a:xfrm>
            <a:off x="1406756" y="2036692"/>
            <a:ext cx="1939462" cy="176972"/>
          </a:xfrm>
          <a:prstGeom prst="rect">
            <a:avLst/>
          </a:prstGeom>
          <a:ln w="3175">
            <a:miter lim="400000"/>
          </a:ln>
        </p:spPr>
        <p:txBody>
          <a:bodyPr lIns="19050" tIns="19050" rIns="19050" bIns="19050" anchor="ctr">
            <a:spAutoFit/>
          </a:bodyPr>
          <a:lstStyle>
            <a:lvl1pPr algn="ctr">
              <a:defRPr sz="1800" cap="all" spc="360">
                <a:solidFill>
                  <a:srgbClr val="818181"/>
                </a:solidFill>
                <a:latin typeface="+mn-lt"/>
                <a:ea typeface="+mn-ea"/>
                <a:cs typeface="+mn-cs"/>
                <a:sym typeface="Montserrat-Regular"/>
              </a:defRPr>
            </a:lvl1pPr>
          </a:lstStyle>
          <a:p>
            <a:r>
              <a:rPr sz="900">
                <a:latin typeface="Arial" panose="020B0604020202020204" pitchFamily="34" charset="0"/>
                <a:ea typeface="微软雅黑" panose="020B0503020204020204" charset="-122"/>
                <a:sym typeface="Arial" panose="020B0604020202020204" pitchFamily="34" charset="0"/>
              </a:rPr>
              <a:t>demo slide</a:t>
            </a:r>
            <a:endParaRPr sz="900">
              <a:latin typeface="Arial" panose="020B0604020202020204" pitchFamily="34" charset="0"/>
              <a:ea typeface="微软雅黑" panose="020B0503020204020204" charset="-122"/>
              <a:sym typeface="Arial" panose="020B0604020202020204" pitchFamily="34" charset="0"/>
            </a:endParaRPr>
          </a:p>
        </p:txBody>
      </p:sp>
      <p:sp>
        <p:nvSpPr>
          <p:cNvPr id="470" name="Shape 470"/>
          <p:cNvSpPr/>
          <p:nvPr/>
        </p:nvSpPr>
        <p:spPr>
          <a:xfrm>
            <a:off x="6674531" y="1518135"/>
            <a:ext cx="5911005" cy="1214227"/>
          </a:xfrm>
          <a:prstGeom prst="rect">
            <a:avLst/>
          </a:prstGeom>
          <a:ln w="3175">
            <a:miter lim="400000"/>
          </a:ln>
        </p:spPr>
        <p:txBody>
          <a:bodyPr lIns="19050" tIns="19050" rIns="19050" bIns="19050">
            <a:normAutofit/>
          </a:bodyPr>
          <a:lstStyle>
            <a:lvl1pPr algn="ctr">
              <a:lnSpc>
                <a:spcPct val="90000"/>
              </a:lnSpc>
              <a:defRPr sz="10000" cap="all">
                <a:solidFill>
                  <a:srgbClr val="000000"/>
                </a:solidFill>
                <a:latin typeface="Roboto Slab Regular"/>
                <a:ea typeface="Roboto Slab Regular"/>
                <a:cs typeface="Roboto Slab Regular"/>
                <a:sym typeface="Roboto Slab Regular"/>
              </a:defRPr>
            </a:lvl1pPr>
          </a:lstStyle>
          <a:p>
            <a:r>
              <a:rPr lang="zh-CN" altLang="en-US" sz="5000" dirty="0">
                <a:solidFill>
                  <a:srgbClr val="878787"/>
                </a:solidFill>
                <a:latin typeface="Arial" panose="020B0604020202020204" pitchFamily="34" charset="0"/>
                <a:ea typeface="微软雅黑" panose="020B0503020204020204" charset="-122"/>
                <a:cs typeface="Wawati SC" charset="-122"/>
                <a:sym typeface="Arial" panose="020B0604020202020204" pitchFamily="34" charset="0"/>
              </a:rPr>
              <a:t>添加标题</a:t>
            </a:r>
            <a:endParaRPr lang="zh-CN" altLang="en-US" sz="5000" dirty="0">
              <a:solidFill>
                <a:srgbClr val="878787"/>
              </a:solidFill>
              <a:latin typeface="Arial" panose="020B0604020202020204" pitchFamily="34" charset="0"/>
              <a:ea typeface="微软雅黑" panose="020B0503020204020204" charset="-122"/>
              <a:cs typeface="Wawati SC" charset="-122"/>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69"/>
                                        </p:tgtEl>
                                        <p:attrNameLst>
                                          <p:attrName>style.visibility</p:attrName>
                                        </p:attrNameLst>
                                      </p:cBhvr>
                                      <p:to>
                                        <p:strVal val="visible"/>
                                      </p:to>
                                    </p:set>
                                    <p:animEffect transition="in" filter="checkerboard(across)">
                                      <p:cBhvr>
                                        <p:cTn id="7" dur="500"/>
                                        <p:tgtEl>
                                          <p:spTgt spid="469"/>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470"/>
                                        </p:tgtEl>
                                        <p:attrNameLst>
                                          <p:attrName>style.visibility</p:attrName>
                                        </p:attrNameLst>
                                      </p:cBhvr>
                                      <p:to>
                                        <p:strVal val="visible"/>
                                      </p:to>
                                    </p:set>
                                    <p:animEffect transition="in" filter="checkerboard(across)">
                                      <p:cBhvr>
                                        <p:cTn id="10" dur="500"/>
                                        <p:tgtEl>
                                          <p:spTgt spid="47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66"/>
                                        </p:tgtEl>
                                        <p:attrNameLst>
                                          <p:attrName>style.visibility</p:attrName>
                                        </p:attrNameLst>
                                      </p:cBhvr>
                                      <p:to>
                                        <p:strVal val="visible"/>
                                      </p:to>
                                    </p:set>
                                    <p:animEffect transition="in" filter="blinds(horizontal)">
                                      <p:cBhvr>
                                        <p:cTn id="15" dur="500"/>
                                        <p:tgtEl>
                                          <p:spTgt spid="46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467"/>
                                        </p:tgtEl>
                                        <p:attrNameLst>
                                          <p:attrName>style.visibility</p:attrName>
                                        </p:attrNameLst>
                                      </p:cBhvr>
                                      <p:to>
                                        <p:strVal val="visible"/>
                                      </p:to>
                                    </p:set>
                                    <p:animEffect transition="in" filter="blinds(horizontal)">
                                      <p:cBhvr>
                                        <p:cTn id="18" dur="500"/>
                                        <p:tgtEl>
                                          <p:spTgt spid="467"/>
                                        </p:tgtEl>
                                      </p:cBhvr>
                                    </p:animEffect>
                                  </p:childTnLst>
                                </p:cTn>
                              </p:par>
                              <p:par>
                                <p:cTn id="19" presetID="3" presetClass="entr" presetSubtype="1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linds(horizontal)">
                                      <p:cBhvr>
                                        <p:cTn id="21" dur="500"/>
                                        <p:tgtEl>
                                          <p:spTgt spid="4"/>
                                        </p:tgtEl>
                                      </p:cBhvr>
                                    </p:animEffect>
                                  </p:childTnLst>
                                </p:cTn>
                              </p:par>
                              <p:par>
                                <p:cTn id="22" presetID="3" presetClass="entr" presetSubtype="1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linds(horizontal)">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6" grpId="0" animBg="1"/>
      <p:bldP spid="467" grpId="0" animBg="1"/>
      <p:bldP spid="469" grpId="0" animBg="1"/>
      <p:bldP spid="47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Shape 486"/>
          <p:cNvSpPr/>
          <p:nvPr/>
        </p:nvSpPr>
        <p:spPr>
          <a:xfrm>
            <a:off x="1282486" y="996630"/>
            <a:ext cx="10008029" cy="2633200"/>
          </a:xfrm>
          <a:prstGeom prst="rect">
            <a:avLst/>
          </a:prstGeom>
          <a:solidFill>
            <a:srgbClr val="E5E5E5"/>
          </a:solidFill>
          <a:ln w="3175">
            <a:miter lim="400000"/>
          </a:ln>
        </p:spPr>
        <p:txBody>
          <a:bodyPr lIns="19050" tIns="19050" rIns="19050" bIns="19050" anchor="ctr"/>
          <a:lstStyle/>
          <a:p>
            <a:pPr algn="ctr">
              <a:defRPr sz="3000">
                <a:solidFill>
                  <a:srgbClr val="FFFFFF"/>
                </a:solidFill>
                <a:latin typeface="Helvetica Light"/>
                <a:ea typeface="Helvetica Light"/>
                <a:cs typeface="Helvetica Light"/>
                <a:sym typeface="Helvetica Light"/>
              </a:defRPr>
            </a:pPr>
            <a:endParaRPr sz="1500">
              <a:latin typeface="Arial" panose="020B0604020202020204" pitchFamily="34" charset="0"/>
              <a:ea typeface="微软雅黑" panose="020B0503020204020204" charset="-122"/>
              <a:sym typeface="Arial" panose="020B0604020202020204" pitchFamily="34" charset="0"/>
            </a:endParaRPr>
          </a:p>
        </p:txBody>
      </p:sp>
      <p:pic>
        <p:nvPicPr>
          <p:cNvPr id="3" name="图片占位符 2"/>
          <p:cNvPicPr>
            <a:picLocks noGrp="1" noChangeAspect="1"/>
          </p:cNvPicPr>
          <p:nvPr>
            <p:ph type="pic" sz="quarter" idx="4294967295"/>
          </p:nvPr>
        </p:nvPicPr>
        <p:blipFill>
          <a:blip r:embed="rId1">
            <a:extLst>
              <a:ext uri="{28A0092B-C50C-407E-A947-70E740481C1C}">
                <a14:useLocalDpi xmlns:a14="http://schemas.microsoft.com/office/drawing/2010/main" val="0"/>
              </a:ext>
            </a:extLst>
          </a:blip>
          <a:srcRect t="30264" b="30264"/>
          <a:stretch>
            <a:fillRect/>
          </a:stretch>
        </p:blipFill>
        <p:spPr>
          <a:xfrm>
            <a:off x="0" y="806450"/>
            <a:ext cx="10007600" cy="2633663"/>
          </a:xfrm>
        </p:spPr>
      </p:pic>
      <p:sp>
        <p:nvSpPr>
          <p:cNvPr id="12" name="矩形 11"/>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7" name="Shape 487"/>
          <p:cNvSpPr>
            <a:spLocks noGrp="1"/>
          </p:cNvSpPr>
          <p:nvPr>
            <p:ph type="sldNum" sz="quarter" idx="4294967295"/>
          </p:nvPr>
        </p:nvSpPr>
        <p:spPr>
          <a:xfrm>
            <a:off x="9448800" y="6356350"/>
            <a:ext cx="2743200" cy="365125"/>
          </a:xfrm>
          <a:prstGeom prst="rect">
            <a:avLst/>
          </a:prstGeom>
        </p:spPr>
        <p:txBody>
          <a:bodyPr/>
          <a:lstStyle/>
          <a:p>
            <a:fld id="{86CB4B4D-7CA3-9044-876B-883B54F8677D}" type="slidenum">
              <a:rPr>
                <a:latin typeface="Arial" panose="020B0604020202020204" pitchFamily="34" charset="0"/>
                <a:ea typeface="微软雅黑" panose="020B0503020204020204" charset="-122"/>
                <a:sym typeface="Arial" panose="020B0604020202020204" pitchFamily="34" charset="0"/>
              </a:rPr>
            </a:fld>
            <a:endParaRPr>
              <a:latin typeface="Arial" panose="020B0604020202020204" pitchFamily="34" charset="0"/>
              <a:ea typeface="微软雅黑" panose="020B0503020204020204" charset="-122"/>
              <a:sym typeface="Arial" panose="020B0604020202020204" pitchFamily="34" charset="0"/>
            </a:endParaRPr>
          </a:p>
        </p:txBody>
      </p:sp>
      <p:grpSp>
        <p:nvGrpSpPr>
          <p:cNvPr id="494" name="Group 494"/>
          <p:cNvGrpSpPr/>
          <p:nvPr/>
        </p:nvGrpSpPr>
        <p:grpSpPr>
          <a:xfrm>
            <a:off x="1084370" y="3968168"/>
            <a:ext cx="10023263" cy="1429479"/>
            <a:chOff x="0" y="27904"/>
            <a:chExt cx="20046526" cy="2858956"/>
          </a:xfrm>
        </p:grpSpPr>
        <p:sp>
          <p:nvSpPr>
            <p:cNvPr id="488" name="Shape 488"/>
            <p:cNvSpPr/>
            <p:nvPr/>
          </p:nvSpPr>
          <p:spPr>
            <a:xfrm>
              <a:off x="1433510" y="27904"/>
              <a:ext cx="2385268" cy="769697"/>
            </a:xfrm>
            <a:prstGeom prst="rect">
              <a:avLst/>
            </a:prstGeom>
            <a:noFill/>
            <a:ln w="3175" cap="flat">
              <a:noFill/>
              <a:miter lim="400000"/>
            </a:ln>
            <a:effectLst/>
          </p:spPr>
          <p:txBody>
            <a:bodyPr wrap="none" lIns="19050" tIns="19050" rIns="19050" bIns="1905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lang="zh-CN" altLang="en-US" sz="2250" dirty="0">
                  <a:solidFill>
                    <a:srgbClr val="878787"/>
                  </a:solidFill>
                  <a:latin typeface="Arial" panose="020B0604020202020204" pitchFamily="34" charset="0"/>
                  <a:ea typeface="微软雅黑" panose="020B0503020204020204" charset="-122"/>
                  <a:cs typeface="Wawati SC" charset="-122"/>
                  <a:sym typeface="Arial" panose="020B0604020202020204" pitchFamily="34" charset="0"/>
                </a:rPr>
                <a:t>添加标题</a:t>
              </a:r>
              <a:endParaRPr lang="zh-CN" altLang="en-US" sz="2250" dirty="0">
                <a:solidFill>
                  <a:srgbClr val="878787"/>
                </a:solidFill>
                <a:latin typeface="Arial" panose="020B0604020202020204" pitchFamily="34" charset="0"/>
                <a:ea typeface="微软雅黑" panose="020B0503020204020204" charset="-122"/>
                <a:cs typeface="Wawati SC" charset="-122"/>
                <a:sym typeface="Arial" panose="020B0604020202020204" pitchFamily="34" charset="0"/>
              </a:endParaRPr>
            </a:p>
          </p:txBody>
        </p:sp>
        <p:sp>
          <p:nvSpPr>
            <p:cNvPr id="489" name="Shape 489"/>
            <p:cNvSpPr/>
            <p:nvPr/>
          </p:nvSpPr>
          <p:spPr>
            <a:xfrm>
              <a:off x="0" y="1039119"/>
              <a:ext cx="5252281" cy="1847741"/>
            </a:xfrm>
            <a:prstGeom prst="rect">
              <a:avLst/>
            </a:prstGeom>
            <a:noFill/>
            <a:ln w="3175" cap="flat">
              <a:noFill/>
              <a:miter lim="400000"/>
            </a:ln>
            <a:effectLst/>
          </p:spPr>
          <p:txBody>
            <a:bodyPr wrap="square" lIns="19050" tIns="19050" rIns="19050" bIns="19050" numCol="1" anchor="t">
              <a:noAutofit/>
            </a:bodyPr>
            <a:lstStyle>
              <a:lvl1pPr algn="ctr"/>
            </a:lstStyle>
            <a:p>
              <a:r>
                <a:rPr sz="1400" dirty="0">
                  <a:latin typeface="Arial" panose="020B0604020202020204" pitchFamily="34" charset="0"/>
                  <a:ea typeface="微软雅黑" panose="020B0503020204020204" charset="-122"/>
                  <a:sym typeface="Arial" panose="020B0604020202020204" pitchFamily="34" charset="0"/>
                </a:rPr>
                <a:t>Lorem Ipsum is simply dummy text of the printing and typesetting industry. Lorem Ipsum has been the industry's standard dummy text ever since the 1500s, when</a:t>
              </a:r>
              <a:endParaRPr sz="1400" dirty="0">
                <a:latin typeface="Arial" panose="020B0604020202020204" pitchFamily="34" charset="0"/>
                <a:ea typeface="微软雅黑" panose="020B0503020204020204" charset="-122"/>
                <a:sym typeface="Arial" panose="020B0604020202020204" pitchFamily="34" charset="0"/>
              </a:endParaRPr>
            </a:p>
          </p:txBody>
        </p:sp>
        <p:sp>
          <p:nvSpPr>
            <p:cNvPr id="490" name="Shape 490"/>
            <p:cNvSpPr/>
            <p:nvPr/>
          </p:nvSpPr>
          <p:spPr>
            <a:xfrm>
              <a:off x="8830632" y="27904"/>
              <a:ext cx="2385268" cy="769697"/>
            </a:xfrm>
            <a:prstGeom prst="rect">
              <a:avLst/>
            </a:prstGeom>
            <a:noFill/>
            <a:ln w="3175" cap="flat">
              <a:noFill/>
              <a:miter lim="400000"/>
            </a:ln>
            <a:effectLst/>
          </p:spPr>
          <p:txBody>
            <a:bodyPr wrap="none" lIns="19050" tIns="19050" rIns="19050" bIns="1905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lang="zh-CN" altLang="en-US" sz="2250" dirty="0">
                  <a:solidFill>
                    <a:srgbClr val="878787"/>
                  </a:solidFill>
                  <a:latin typeface="Arial" panose="020B0604020202020204" pitchFamily="34" charset="0"/>
                  <a:ea typeface="微软雅黑" panose="020B0503020204020204" charset="-122"/>
                  <a:cs typeface="Wawati SC" charset="-122"/>
                  <a:sym typeface="Arial" panose="020B0604020202020204" pitchFamily="34" charset="0"/>
                </a:rPr>
                <a:t>添加标题</a:t>
              </a:r>
              <a:endParaRPr lang="zh-CN" altLang="en-US" sz="2250" dirty="0">
                <a:solidFill>
                  <a:srgbClr val="878787"/>
                </a:solidFill>
                <a:latin typeface="Arial" panose="020B0604020202020204" pitchFamily="34" charset="0"/>
                <a:ea typeface="微软雅黑" panose="020B0503020204020204" charset="-122"/>
                <a:cs typeface="Wawati SC" charset="-122"/>
                <a:sym typeface="Arial" panose="020B0604020202020204" pitchFamily="34" charset="0"/>
              </a:endParaRPr>
            </a:p>
          </p:txBody>
        </p:sp>
        <p:sp>
          <p:nvSpPr>
            <p:cNvPr id="491" name="Shape 491"/>
            <p:cNvSpPr/>
            <p:nvPr/>
          </p:nvSpPr>
          <p:spPr>
            <a:xfrm>
              <a:off x="7397122" y="1039119"/>
              <a:ext cx="5252282" cy="1726326"/>
            </a:xfrm>
            <a:prstGeom prst="rect">
              <a:avLst/>
            </a:prstGeom>
            <a:noFill/>
            <a:ln w="3175" cap="flat">
              <a:noFill/>
              <a:miter lim="400000"/>
            </a:ln>
            <a:effectLst/>
          </p:spPr>
          <p:txBody>
            <a:bodyPr wrap="square" lIns="19050" tIns="19050" rIns="19050" bIns="19050" numCol="1" anchor="t">
              <a:noAutofit/>
            </a:bodyPr>
            <a:lstStyle>
              <a:lvl1pPr algn="ctr"/>
            </a:lstStyle>
            <a:p>
              <a:r>
                <a:rPr sz="1400" dirty="0">
                  <a:latin typeface="Arial" panose="020B0604020202020204" pitchFamily="34" charset="0"/>
                  <a:ea typeface="微软雅黑" panose="020B0503020204020204" charset="-122"/>
                  <a:sym typeface="Arial" panose="020B0604020202020204" pitchFamily="34" charset="0"/>
                </a:rPr>
                <a:t>Lorem Ipsum is simply dummy text of the printing and typesetting industry. Lorem Ipsum has been the industry's standard dummy text ever since the 1500s, when</a:t>
              </a:r>
              <a:endParaRPr sz="1400" dirty="0">
                <a:latin typeface="Arial" panose="020B0604020202020204" pitchFamily="34" charset="0"/>
                <a:ea typeface="微软雅黑" panose="020B0503020204020204" charset="-122"/>
                <a:sym typeface="Arial" panose="020B0604020202020204" pitchFamily="34" charset="0"/>
              </a:endParaRPr>
            </a:p>
          </p:txBody>
        </p:sp>
        <p:sp>
          <p:nvSpPr>
            <p:cNvPr id="492" name="Shape 492"/>
            <p:cNvSpPr/>
            <p:nvPr/>
          </p:nvSpPr>
          <p:spPr>
            <a:xfrm>
              <a:off x="16227754" y="27904"/>
              <a:ext cx="2385268" cy="769697"/>
            </a:xfrm>
            <a:prstGeom prst="rect">
              <a:avLst/>
            </a:prstGeom>
            <a:noFill/>
            <a:ln w="3175" cap="flat">
              <a:noFill/>
              <a:miter lim="400000"/>
            </a:ln>
            <a:effectLst/>
          </p:spPr>
          <p:txBody>
            <a:bodyPr wrap="none" lIns="19050" tIns="19050" rIns="19050" bIns="1905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lang="zh-CN" altLang="en-US" sz="2250" dirty="0">
                  <a:solidFill>
                    <a:srgbClr val="878787"/>
                  </a:solidFill>
                  <a:latin typeface="Arial" panose="020B0604020202020204" pitchFamily="34" charset="0"/>
                  <a:ea typeface="微软雅黑" panose="020B0503020204020204" charset="-122"/>
                  <a:cs typeface="Wawati SC" charset="-122"/>
                  <a:sym typeface="Arial" panose="020B0604020202020204" pitchFamily="34" charset="0"/>
                </a:rPr>
                <a:t>添加标题</a:t>
              </a:r>
              <a:endParaRPr lang="zh-CN" altLang="en-US" sz="2250" dirty="0">
                <a:solidFill>
                  <a:srgbClr val="878787"/>
                </a:solidFill>
                <a:latin typeface="Arial" panose="020B0604020202020204" pitchFamily="34" charset="0"/>
                <a:ea typeface="微软雅黑" panose="020B0503020204020204" charset="-122"/>
                <a:cs typeface="Wawati SC" charset="-122"/>
                <a:sym typeface="Arial" panose="020B0604020202020204" pitchFamily="34" charset="0"/>
              </a:endParaRPr>
            </a:p>
          </p:txBody>
        </p:sp>
        <p:sp>
          <p:nvSpPr>
            <p:cNvPr id="493" name="Shape 493"/>
            <p:cNvSpPr/>
            <p:nvPr/>
          </p:nvSpPr>
          <p:spPr>
            <a:xfrm>
              <a:off x="14794244" y="1039119"/>
              <a:ext cx="5252282" cy="1726326"/>
            </a:xfrm>
            <a:prstGeom prst="rect">
              <a:avLst/>
            </a:prstGeom>
            <a:noFill/>
            <a:ln w="3175" cap="flat">
              <a:noFill/>
              <a:miter lim="400000"/>
            </a:ln>
            <a:effectLst/>
          </p:spPr>
          <p:txBody>
            <a:bodyPr wrap="square" lIns="19050" tIns="19050" rIns="19050" bIns="19050" numCol="1" anchor="t">
              <a:noAutofit/>
            </a:bodyPr>
            <a:lstStyle>
              <a:lvl1pPr algn="ctr"/>
            </a:lstStyle>
            <a:p>
              <a:r>
                <a:rPr sz="1400" dirty="0">
                  <a:latin typeface="Arial" panose="020B0604020202020204" pitchFamily="34" charset="0"/>
                  <a:ea typeface="微软雅黑" panose="020B0503020204020204" charset="-122"/>
                  <a:sym typeface="Arial" panose="020B0604020202020204" pitchFamily="34" charset="0"/>
                </a:rPr>
                <a:t>Lorem Ipsum is simply dummy text of the printing and typesetting industry. Lorem Ipsum has been the industry's standard dummy text ever since the 1500s, when</a:t>
              </a:r>
              <a:endParaRPr sz="1400" dirty="0">
                <a:latin typeface="Arial" panose="020B0604020202020204" pitchFamily="34" charset="0"/>
                <a:ea typeface="微软雅黑" panose="020B0503020204020204" charset="-122"/>
                <a:sym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86"/>
                                        </p:tgtEl>
                                        <p:attrNameLst>
                                          <p:attrName>style.visibility</p:attrName>
                                        </p:attrNameLst>
                                      </p:cBhvr>
                                      <p:to>
                                        <p:strVal val="visible"/>
                                      </p:to>
                                    </p:set>
                                    <p:animEffect transition="in" filter="barn(inVertical)">
                                      <p:cBhvr>
                                        <p:cTn id="7" dur="500"/>
                                        <p:tgtEl>
                                          <p:spTgt spid="486"/>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494"/>
                                        </p:tgtEl>
                                        <p:attrNameLst>
                                          <p:attrName>style.visibility</p:attrName>
                                        </p:attrNameLst>
                                      </p:cBhvr>
                                      <p:to>
                                        <p:strVal val="visible"/>
                                      </p:to>
                                    </p:set>
                                    <p:animEffect transition="in" filter="randombar(horizontal)">
                                      <p:cBhvr>
                                        <p:cTn id="15" dur="500"/>
                                        <p:tgtEl>
                                          <p:spTgt spid="494"/>
                                        </p:tgtEl>
                                      </p:cBhvr>
                                    </p:animEffect>
                                  </p:childTnLst>
                                </p:cTn>
                              </p:par>
                            </p:childTnLst>
                          </p:cTn>
                        </p:par>
                        <p:par>
                          <p:cTn id="16" fill="hold">
                            <p:stCondLst>
                              <p:cond delay="500"/>
                            </p:stCondLst>
                            <p:childTnLst>
                              <p:par>
                                <p:cTn id="17" presetID="22" presetClass="entr" presetSubtype="2"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right)">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6" grpId="0" animBg="1"/>
      <p:bldP spid="12"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38603" y="1001376"/>
            <a:ext cx="3953527" cy="5250218"/>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187440" y="761365"/>
            <a:ext cx="4961890" cy="286512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091555" y="3821430"/>
            <a:ext cx="4962525" cy="829945"/>
          </a:xfrm>
          <a:prstGeom prst="rect">
            <a:avLst/>
          </a:prstGeom>
          <a:noFill/>
        </p:spPr>
        <p:txBody>
          <a:bodyPr wrap="square" rtlCol="0">
            <a:spAutoFit/>
          </a:bodyPr>
          <a:lstStyle/>
          <a:p>
            <a:pPr algn="l">
              <a:lnSpc>
                <a:spcPct val="120000"/>
              </a:lnSpc>
            </a:pPr>
            <a:r>
              <a:rPr lang="en-US" altLang="zh-CN" sz="4000" dirty="0">
                <a:solidFill>
                  <a:schemeClr val="tx1"/>
                </a:solidFill>
                <a:latin typeface="华文细黑" panose="02010600040101010101" charset="-122"/>
                <a:ea typeface="华文细黑" panose="02010600040101010101" charset="-122"/>
              </a:rPr>
              <a:t>DESTINY FREEDOME</a:t>
            </a:r>
            <a:endParaRPr lang="en-US" altLang="zh-CN" sz="4000" dirty="0">
              <a:solidFill>
                <a:schemeClr val="tx1"/>
              </a:solidFill>
              <a:latin typeface="华文细黑" panose="02010600040101010101" charset="-122"/>
              <a:ea typeface="华文细黑" panose="02010600040101010101" charset="-122"/>
            </a:endParaRPr>
          </a:p>
        </p:txBody>
      </p:sp>
      <p:sp>
        <p:nvSpPr>
          <p:cNvPr id="15" name="文本框 14"/>
          <p:cNvSpPr txBox="1"/>
          <p:nvPr/>
        </p:nvSpPr>
        <p:spPr>
          <a:xfrm>
            <a:off x="6120765" y="4754245"/>
            <a:ext cx="4961890" cy="1245235"/>
          </a:xfrm>
          <a:prstGeom prst="rect">
            <a:avLst/>
          </a:prstGeom>
          <a:noFill/>
        </p:spPr>
        <p:txBody>
          <a:bodyPr wrap="square" rtlCol="0">
            <a:spAutoFit/>
          </a:bodyPr>
          <a:lstStyle/>
          <a:p>
            <a:pPr algn="l" fontAlgn="auto">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rPr>
              <a:t>I love you more than I've ever loved any woman. And I've waited longer for you than I've waited for any woman.</a:t>
            </a:r>
            <a:endParaRPr lang="zh-CN" altLang="en-US" sz="1000">
              <a:solidFill>
                <a:schemeClr val="tx1">
                  <a:lumMod val="65000"/>
                  <a:lumOff val="35000"/>
                </a:schemeClr>
              </a:solidFill>
              <a:latin typeface="华文细黑" panose="02010600040101010101" charset="-122"/>
              <a:ea typeface="华文细黑" panose="02010600040101010101" charset="-122"/>
            </a:endParaRPr>
          </a:p>
          <a:p>
            <a:pPr algn="l" fontAlgn="auto">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a:solidFill>
                <a:schemeClr val="tx1">
                  <a:lumMod val="65000"/>
                  <a:lumOff val="35000"/>
                </a:schemeClr>
              </a:solidFill>
              <a:latin typeface="华文细黑" panose="02010600040101010101" charset="-122"/>
              <a:ea typeface="华文细黑" panose="02010600040101010101" charset="-122"/>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1" presetClass="entr" presetSubtype="0" fill="hold" grpId="1" nodeType="after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 calcmode="lin" valueType="num">
                                      <p:cBhvr>
                                        <p:cTn id="1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7"/>
                                        </p:tgtEl>
                                      </p:cBhvr>
                                    </p:animEffect>
                                  </p:childTnLst>
                                </p:cTn>
                              </p:par>
                            </p:childTnLst>
                          </p:cTn>
                        </p:par>
                        <p:par>
                          <p:cTn id="22" fill="hold">
                            <p:stCondLst>
                              <p:cond delay="2250"/>
                            </p:stCondLst>
                            <p:childTnLst>
                              <p:par>
                                <p:cTn id="23" presetID="1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p:tgtEl>
                                          <p:spTgt spid="15"/>
                                        </p:tgtEl>
                                        <p:attrNameLst>
                                          <p:attrName>ppt_y</p:attrName>
                                        </p:attrNameLst>
                                      </p:cBhvr>
                                      <p:tavLst>
                                        <p:tav tm="0">
                                          <p:val>
                                            <p:strVal val="#ppt_y+#ppt_h*1.125000"/>
                                          </p:val>
                                        </p:tav>
                                        <p:tav tm="100000">
                                          <p:val>
                                            <p:strVal val="#ppt_y"/>
                                          </p:val>
                                        </p:tav>
                                      </p:tavLst>
                                    </p:anim>
                                    <p:animEffect transition="in" filter="wipe(up)">
                                      <p:cBhvr>
                                        <p:cTn id="2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7" grpId="0"/>
      <p:bldP spid="7" grpId="1"/>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70353" y="2614604"/>
            <a:ext cx="4639913" cy="3161326"/>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05168" y="1031516"/>
            <a:ext cx="4985526" cy="3396803"/>
          </a:xfrm>
          <a:prstGeom prst="rect">
            <a:avLst/>
          </a:prstGeom>
        </p:spPr>
      </p:pic>
      <p:grpSp>
        <p:nvGrpSpPr>
          <p:cNvPr id="5" name="组合 4"/>
          <p:cNvGrpSpPr/>
          <p:nvPr/>
        </p:nvGrpSpPr>
        <p:grpSpPr>
          <a:xfrm>
            <a:off x="1105845" y="1176664"/>
            <a:ext cx="3195489" cy="1437940"/>
            <a:chOff x="1201720" y="3416841"/>
            <a:chExt cx="3195489" cy="1437940"/>
          </a:xfrm>
        </p:grpSpPr>
        <p:grpSp>
          <p:nvGrpSpPr>
            <p:cNvPr id="6" name="组合 5"/>
            <p:cNvGrpSpPr/>
            <p:nvPr/>
          </p:nvGrpSpPr>
          <p:grpSpPr>
            <a:xfrm>
              <a:off x="1201720" y="3416841"/>
              <a:ext cx="3195489" cy="1437940"/>
              <a:chOff x="1201720" y="3416841"/>
              <a:chExt cx="3195489" cy="1437940"/>
            </a:xfrm>
          </p:grpSpPr>
          <p:sp>
            <p:nvSpPr>
              <p:cNvPr id="16" name="矩形 15"/>
              <p:cNvSpPr/>
              <p:nvPr/>
            </p:nvSpPr>
            <p:spPr>
              <a:xfrm>
                <a:off x="1201720" y="3429988"/>
                <a:ext cx="2769989" cy="1411647"/>
              </a:xfrm>
              <a:prstGeom prst="rect">
                <a:avLst/>
              </a:prstGeom>
            </p:spPr>
            <p:txBody>
              <a:bodyPr vert="eaVert" wrap="square">
                <a:spAutoFit/>
              </a:bodyPr>
              <a:lstStyle/>
              <a:p>
                <a:pPr>
                  <a:lnSpc>
                    <a:spcPct val="150000"/>
                  </a:lnSpc>
                </a:pPr>
                <a:r>
                  <a:rPr lang="zh-CN" altLang="en-US" sz="1400" b="0" i="0" dirty="0" smtClean="0">
                    <a:solidFill>
                      <a:schemeClr val="tx1">
                        <a:lumMod val="50000"/>
                        <a:lumOff val="50000"/>
                      </a:schemeClr>
                    </a:solidFill>
                    <a:effectLst/>
                    <a:latin typeface="Arial" panose="020B0604020202020204" pitchFamily="34" charset="0"/>
                  </a:rPr>
                  <a:t>中国风，即中国风格，是建立在中国传统文化的基础上，蕴含大量中国元素并适应全球流行趋势的艺术形式或生活方式。</a:t>
                </a:r>
                <a:endParaRPr lang="zh-CN" altLang="en-US" sz="1400" dirty="0">
                  <a:solidFill>
                    <a:schemeClr val="tx1">
                      <a:lumMod val="50000"/>
                      <a:lumOff val="50000"/>
                    </a:schemeClr>
                  </a:solidFill>
                </a:endParaRPr>
              </a:p>
            </p:txBody>
          </p:sp>
          <p:sp>
            <p:nvSpPr>
              <p:cNvPr id="17" name="矩形 16"/>
              <p:cNvSpPr/>
              <p:nvPr/>
            </p:nvSpPr>
            <p:spPr>
              <a:xfrm>
                <a:off x="3843211" y="3416841"/>
                <a:ext cx="553998" cy="1437940"/>
              </a:xfrm>
              <a:prstGeom prst="rect">
                <a:avLst/>
              </a:prstGeom>
            </p:spPr>
            <p:txBody>
              <a:bodyPr vert="eaVert" wrap="square">
                <a:spAutoFit/>
              </a:bodyPr>
              <a:lstStyle/>
              <a:p>
                <a:pPr>
                  <a:spcAft>
                    <a:spcPts val="0"/>
                  </a:spcAft>
                </a:pPr>
                <a:r>
                  <a:rPr lang="zh-CN" altLang="en-US" sz="2400" kern="100" dirty="0" smtClean="0">
                    <a:solidFill>
                      <a:schemeClr val="tx1">
                        <a:lumMod val="50000"/>
                        <a:lumOff val="50000"/>
                      </a:schemeClr>
                    </a:solidFill>
                    <a:latin typeface="华康标题宋W9(P)" panose="02020900000000000000" pitchFamily="18" charset="-122"/>
                    <a:ea typeface="华康标题宋W9(P)" panose="02020900000000000000" pitchFamily="18" charset="-122"/>
                    <a:cs typeface="Times New Roman" panose="02020603050405020304" pitchFamily="18" charset="0"/>
                  </a:rPr>
                  <a:t>输入标题</a:t>
                </a:r>
                <a:endParaRPr lang="zh-CN" altLang="zh-CN" sz="2400" kern="100" dirty="0">
                  <a:solidFill>
                    <a:schemeClr val="tx1">
                      <a:lumMod val="50000"/>
                      <a:lumOff val="50000"/>
                    </a:schemeClr>
                  </a:solidFill>
                  <a:latin typeface="华康标题宋W9(P)" panose="02020900000000000000" pitchFamily="18" charset="-122"/>
                  <a:ea typeface="华康标题宋W9(P)" panose="02020900000000000000" pitchFamily="18" charset="-122"/>
                  <a:cs typeface="Times New Roman" panose="02020603050405020304" pitchFamily="18" charset="0"/>
                </a:endParaRPr>
              </a:p>
            </p:txBody>
          </p:sp>
        </p:grpSp>
        <p:grpSp>
          <p:nvGrpSpPr>
            <p:cNvPr id="7" name="组合 6"/>
            <p:cNvGrpSpPr/>
            <p:nvPr/>
          </p:nvGrpSpPr>
          <p:grpSpPr>
            <a:xfrm>
              <a:off x="1610809" y="3479482"/>
              <a:ext cx="2213251" cy="1362153"/>
              <a:chOff x="1610809" y="3479482"/>
              <a:chExt cx="2213251" cy="1362153"/>
            </a:xfrm>
          </p:grpSpPr>
          <p:cxnSp>
            <p:nvCxnSpPr>
              <p:cNvPr id="8" name="直接连接符 7"/>
              <p:cNvCxnSpPr/>
              <p:nvPr/>
            </p:nvCxnSpPr>
            <p:spPr>
              <a:xfrm flipH="1">
                <a:off x="3824059"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3505122"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3186185"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2867248"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2567620"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2248683"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1929746"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1610809"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31" name="组合 30"/>
          <p:cNvGrpSpPr/>
          <p:nvPr/>
        </p:nvGrpSpPr>
        <p:grpSpPr>
          <a:xfrm>
            <a:off x="7332403" y="4861595"/>
            <a:ext cx="3195489" cy="1437940"/>
            <a:chOff x="1201720" y="3416841"/>
            <a:chExt cx="3195489" cy="1437940"/>
          </a:xfrm>
        </p:grpSpPr>
        <p:grpSp>
          <p:nvGrpSpPr>
            <p:cNvPr id="32" name="组合 31"/>
            <p:cNvGrpSpPr/>
            <p:nvPr/>
          </p:nvGrpSpPr>
          <p:grpSpPr>
            <a:xfrm>
              <a:off x="1201720" y="3416841"/>
              <a:ext cx="3195489" cy="1437940"/>
              <a:chOff x="1201720" y="3416841"/>
              <a:chExt cx="3195489" cy="1437940"/>
            </a:xfrm>
          </p:grpSpPr>
          <p:sp>
            <p:nvSpPr>
              <p:cNvPr id="42" name="矩形 41"/>
              <p:cNvSpPr/>
              <p:nvPr/>
            </p:nvSpPr>
            <p:spPr>
              <a:xfrm>
                <a:off x="1201720" y="3429988"/>
                <a:ext cx="2769989" cy="1411647"/>
              </a:xfrm>
              <a:prstGeom prst="rect">
                <a:avLst/>
              </a:prstGeom>
            </p:spPr>
            <p:txBody>
              <a:bodyPr vert="eaVert" wrap="square">
                <a:spAutoFit/>
              </a:bodyPr>
              <a:lstStyle/>
              <a:p>
                <a:pPr>
                  <a:lnSpc>
                    <a:spcPct val="150000"/>
                  </a:lnSpc>
                </a:pPr>
                <a:r>
                  <a:rPr lang="zh-CN" altLang="en-US" sz="1400" b="0" i="0" dirty="0" smtClean="0">
                    <a:solidFill>
                      <a:schemeClr val="tx1">
                        <a:lumMod val="50000"/>
                        <a:lumOff val="50000"/>
                      </a:schemeClr>
                    </a:solidFill>
                    <a:effectLst/>
                    <a:latin typeface="Arial" panose="020B0604020202020204" pitchFamily="34" charset="0"/>
                  </a:rPr>
                  <a:t>中国风，即中国风格，是建立在中国传统文化的基础上，蕴含大量中国元素并适应全球流行趋势的艺术形式或生活方式。</a:t>
                </a:r>
                <a:endParaRPr lang="zh-CN" altLang="en-US" sz="1400" dirty="0">
                  <a:solidFill>
                    <a:schemeClr val="tx1">
                      <a:lumMod val="50000"/>
                      <a:lumOff val="50000"/>
                    </a:schemeClr>
                  </a:solidFill>
                </a:endParaRPr>
              </a:p>
            </p:txBody>
          </p:sp>
          <p:sp>
            <p:nvSpPr>
              <p:cNvPr id="43" name="矩形 42"/>
              <p:cNvSpPr/>
              <p:nvPr/>
            </p:nvSpPr>
            <p:spPr>
              <a:xfrm>
                <a:off x="3843211" y="3416841"/>
                <a:ext cx="553998" cy="1437940"/>
              </a:xfrm>
              <a:prstGeom prst="rect">
                <a:avLst/>
              </a:prstGeom>
            </p:spPr>
            <p:txBody>
              <a:bodyPr vert="eaVert" wrap="square">
                <a:spAutoFit/>
              </a:bodyPr>
              <a:lstStyle/>
              <a:p>
                <a:pPr>
                  <a:spcAft>
                    <a:spcPts val="0"/>
                  </a:spcAft>
                </a:pPr>
                <a:r>
                  <a:rPr lang="zh-CN" altLang="en-US" sz="2400" kern="100" dirty="0" smtClean="0">
                    <a:solidFill>
                      <a:schemeClr val="tx1">
                        <a:lumMod val="50000"/>
                        <a:lumOff val="50000"/>
                      </a:schemeClr>
                    </a:solidFill>
                    <a:latin typeface="华康标题宋W9(P)" panose="02020900000000000000" pitchFamily="18" charset="-122"/>
                    <a:ea typeface="华康标题宋W9(P)" panose="02020900000000000000" pitchFamily="18" charset="-122"/>
                    <a:cs typeface="Times New Roman" panose="02020603050405020304" pitchFamily="18" charset="0"/>
                  </a:rPr>
                  <a:t>输入标题</a:t>
                </a:r>
                <a:endParaRPr lang="zh-CN" altLang="zh-CN" sz="2400" kern="100" dirty="0">
                  <a:solidFill>
                    <a:schemeClr val="tx1">
                      <a:lumMod val="50000"/>
                      <a:lumOff val="50000"/>
                    </a:schemeClr>
                  </a:solidFill>
                  <a:latin typeface="华康标题宋W9(P)" panose="02020900000000000000" pitchFamily="18" charset="-122"/>
                  <a:ea typeface="华康标题宋W9(P)" panose="02020900000000000000" pitchFamily="18" charset="-122"/>
                  <a:cs typeface="Times New Roman" panose="02020603050405020304" pitchFamily="18" charset="0"/>
                </a:endParaRPr>
              </a:p>
            </p:txBody>
          </p:sp>
        </p:grpSp>
        <p:grpSp>
          <p:nvGrpSpPr>
            <p:cNvPr id="33" name="组合 32"/>
            <p:cNvGrpSpPr/>
            <p:nvPr/>
          </p:nvGrpSpPr>
          <p:grpSpPr>
            <a:xfrm>
              <a:off x="1610809" y="3479482"/>
              <a:ext cx="2213251" cy="1362153"/>
              <a:chOff x="1610809" y="3479482"/>
              <a:chExt cx="2213251" cy="1362153"/>
            </a:xfrm>
          </p:grpSpPr>
          <p:cxnSp>
            <p:nvCxnSpPr>
              <p:cNvPr id="34" name="直接连接符 33"/>
              <p:cNvCxnSpPr/>
              <p:nvPr/>
            </p:nvCxnSpPr>
            <p:spPr>
              <a:xfrm flipH="1">
                <a:off x="3824059"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3505122"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3186185"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2867248"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2567620"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a:off x="2248683"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a:off x="1929746"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1610809"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2500"/>
                                        <p:tgtEl>
                                          <p:spTgt spid="5"/>
                                        </p:tgtEl>
                                      </p:cBhvr>
                                    </p:animEffect>
                                  </p:childTnLst>
                                </p:cTn>
                              </p:par>
                              <p:par>
                                <p:cTn id="8" presetID="22" presetClass="entr" presetSubtype="2"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wipe(right)">
                                      <p:cBhvr>
                                        <p:cTn id="10" dur="2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041273" y="1557300"/>
            <a:ext cx="2494947" cy="3348680"/>
          </a:xfrm>
          <a:prstGeom prst="rect">
            <a:avLst/>
          </a:prstGeom>
        </p:spPr>
      </p:pic>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r="49661"/>
          <a:stretch>
            <a:fillRect/>
          </a:stretch>
        </p:blipFill>
        <p:spPr>
          <a:xfrm>
            <a:off x="869130" y="2639186"/>
            <a:ext cx="1810536" cy="3348680"/>
          </a:xfrm>
          <a:prstGeom prst="rect">
            <a:avLst/>
          </a:prstGeom>
        </p:spPr>
      </p:pic>
      <p:grpSp>
        <p:nvGrpSpPr>
          <p:cNvPr id="13" name="组合 12"/>
          <p:cNvGrpSpPr/>
          <p:nvPr/>
        </p:nvGrpSpPr>
        <p:grpSpPr>
          <a:xfrm>
            <a:off x="6536721" y="2195931"/>
            <a:ext cx="3469273" cy="3450278"/>
            <a:chOff x="6057750" y="1441188"/>
            <a:chExt cx="3469273" cy="2100298"/>
          </a:xfrm>
        </p:grpSpPr>
        <p:grpSp>
          <p:nvGrpSpPr>
            <p:cNvPr id="14" name="组合 13"/>
            <p:cNvGrpSpPr/>
            <p:nvPr/>
          </p:nvGrpSpPr>
          <p:grpSpPr>
            <a:xfrm>
              <a:off x="6331534" y="1441188"/>
              <a:ext cx="3195489" cy="2100298"/>
              <a:chOff x="1201720" y="3416841"/>
              <a:chExt cx="3195489" cy="1437940"/>
            </a:xfrm>
          </p:grpSpPr>
          <p:sp>
            <p:nvSpPr>
              <p:cNvPr id="33" name="矩形 32"/>
              <p:cNvSpPr/>
              <p:nvPr/>
            </p:nvSpPr>
            <p:spPr>
              <a:xfrm>
                <a:off x="1201720" y="3429988"/>
                <a:ext cx="2769989" cy="1411647"/>
              </a:xfrm>
              <a:prstGeom prst="rect">
                <a:avLst/>
              </a:prstGeom>
            </p:spPr>
            <p:txBody>
              <a:bodyPr vert="eaVert" wrap="square">
                <a:spAutoFit/>
              </a:bodyPr>
              <a:lstStyle/>
              <a:p>
                <a:pPr>
                  <a:lnSpc>
                    <a:spcPct val="150000"/>
                  </a:lnSpc>
                </a:pPr>
                <a:r>
                  <a:rPr lang="zh-CN" altLang="en-US" sz="1400" b="0" i="0" dirty="0" smtClean="0">
                    <a:solidFill>
                      <a:schemeClr val="tx1">
                        <a:lumMod val="50000"/>
                        <a:lumOff val="50000"/>
                      </a:schemeClr>
                    </a:solidFill>
                    <a:effectLst/>
                    <a:latin typeface="Arial" panose="020B0604020202020204" pitchFamily="34" charset="0"/>
                  </a:rPr>
                  <a:t>中国风，即中国风格，是建立在中国传统文化的基础上，蕴含大量中国元素并适应全球流行趋势的艺术形式或生活方式</a:t>
                </a:r>
                <a:r>
                  <a:rPr lang="zh-CN" altLang="en-US" sz="1400" dirty="0">
                    <a:solidFill>
                      <a:schemeClr val="tx1">
                        <a:lumMod val="50000"/>
                        <a:lumOff val="50000"/>
                      </a:schemeClr>
                    </a:solidFill>
                    <a:latin typeface="Arial" panose="020B0604020202020204" pitchFamily="34" charset="0"/>
                  </a:rPr>
                  <a:t>。中国风，即中国风格，是建立在中国传统文化的基础上，蕴含大量中国元素并适应全球流行趋势的艺术形式或</a:t>
                </a:r>
                <a:r>
                  <a:rPr lang="zh-CN" altLang="en-US" sz="1400" dirty="0" smtClean="0">
                    <a:solidFill>
                      <a:schemeClr val="tx1">
                        <a:lumMod val="50000"/>
                        <a:lumOff val="50000"/>
                      </a:schemeClr>
                    </a:solidFill>
                    <a:latin typeface="Arial" panose="020B0604020202020204" pitchFamily="34" charset="0"/>
                  </a:rPr>
                  <a:t>生活</a:t>
                </a:r>
                <a:r>
                  <a:rPr lang="zh-CN" altLang="en-US" sz="1400" dirty="0">
                    <a:solidFill>
                      <a:schemeClr val="tx1">
                        <a:lumMod val="50000"/>
                        <a:lumOff val="50000"/>
                      </a:schemeClr>
                    </a:solidFill>
                    <a:latin typeface="Arial" panose="020B0604020202020204" pitchFamily="34" charset="0"/>
                  </a:rPr>
                  <a:t>中国风，即中国风格，是建立在中国传统文化的基础上，蕴含大量中国元素并适应全球流行趋势的艺术形式或生活方式</a:t>
                </a:r>
                <a:r>
                  <a:rPr lang="zh-CN" altLang="en-US" sz="1400" dirty="0" smtClean="0">
                    <a:solidFill>
                      <a:schemeClr val="tx1">
                        <a:lumMod val="50000"/>
                        <a:lumOff val="50000"/>
                      </a:schemeClr>
                    </a:solidFill>
                    <a:latin typeface="Arial" panose="020B0604020202020204" pitchFamily="34" charset="0"/>
                  </a:rPr>
                  <a:t>方式</a:t>
                </a:r>
                <a:endParaRPr lang="zh-CN" altLang="en-US" sz="1400" dirty="0">
                  <a:solidFill>
                    <a:schemeClr val="tx1">
                      <a:lumMod val="50000"/>
                      <a:lumOff val="50000"/>
                    </a:schemeClr>
                  </a:solidFill>
                </a:endParaRPr>
              </a:p>
            </p:txBody>
          </p:sp>
          <p:sp>
            <p:nvSpPr>
              <p:cNvPr id="34" name="矩形 33"/>
              <p:cNvSpPr/>
              <p:nvPr/>
            </p:nvSpPr>
            <p:spPr>
              <a:xfrm>
                <a:off x="3843211" y="3416841"/>
                <a:ext cx="553998" cy="1437940"/>
              </a:xfrm>
              <a:prstGeom prst="rect">
                <a:avLst/>
              </a:prstGeom>
            </p:spPr>
            <p:txBody>
              <a:bodyPr vert="eaVert" wrap="square">
                <a:spAutoFit/>
              </a:bodyPr>
              <a:lstStyle/>
              <a:p>
                <a:pPr>
                  <a:spcAft>
                    <a:spcPts val="0"/>
                  </a:spcAft>
                </a:pPr>
                <a:r>
                  <a:rPr lang="zh-CN" altLang="en-US" sz="2400" kern="100" dirty="0" smtClean="0">
                    <a:solidFill>
                      <a:schemeClr val="tx1">
                        <a:lumMod val="50000"/>
                        <a:lumOff val="50000"/>
                      </a:schemeClr>
                    </a:solidFill>
                    <a:latin typeface="华康标题宋W9(P)" panose="02020900000000000000" pitchFamily="18" charset="-122"/>
                    <a:ea typeface="华康标题宋W9(P)" panose="02020900000000000000" pitchFamily="18" charset="-122"/>
                    <a:cs typeface="Times New Roman" panose="02020603050405020304" pitchFamily="18" charset="0"/>
                  </a:rPr>
                  <a:t>输入标题</a:t>
                </a:r>
                <a:endParaRPr lang="zh-CN" altLang="zh-CN" sz="2400" kern="100" dirty="0">
                  <a:solidFill>
                    <a:schemeClr val="tx1">
                      <a:lumMod val="50000"/>
                      <a:lumOff val="50000"/>
                    </a:schemeClr>
                  </a:solidFill>
                  <a:latin typeface="华康标题宋W9(P)" panose="02020900000000000000" pitchFamily="18" charset="-122"/>
                  <a:ea typeface="华康标题宋W9(P)" panose="02020900000000000000" pitchFamily="18" charset="-122"/>
                  <a:cs typeface="Times New Roman" panose="02020603050405020304" pitchFamily="18" charset="0"/>
                </a:endParaRPr>
              </a:p>
            </p:txBody>
          </p:sp>
        </p:grpSp>
        <p:grpSp>
          <p:nvGrpSpPr>
            <p:cNvPr id="15" name="组合 14"/>
            <p:cNvGrpSpPr/>
            <p:nvPr/>
          </p:nvGrpSpPr>
          <p:grpSpPr>
            <a:xfrm>
              <a:off x="6740623" y="1532683"/>
              <a:ext cx="2213251" cy="1989601"/>
              <a:chOff x="1610809" y="3479482"/>
              <a:chExt cx="2213251" cy="1362153"/>
            </a:xfrm>
          </p:grpSpPr>
          <p:cxnSp>
            <p:nvCxnSpPr>
              <p:cNvPr id="25" name="直接连接符 24"/>
              <p:cNvCxnSpPr/>
              <p:nvPr/>
            </p:nvCxnSpPr>
            <p:spPr>
              <a:xfrm flipH="1">
                <a:off x="3824059"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3505122"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3186185"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2867248"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2567620"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2248683"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1929746"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1610809"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6057750" y="1542786"/>
              <a:ext cx="318938" cy="1989601"/>
              <a:chOff x="3505122" y="3479482"/>
              <a:chExt cx="318938" cy="1362153"/>
            </a:xfrm>
          </p:grpSpPr>
          <p:cxnSp>
            <p:nvCxnSpPr>
              <p:cNvPr id="17" name="直接连接符 16"/>
              <p:cNvCxnSpPr/>
              <p:nvPr/>
            </p:nvCxnSpPr>
            <p:spPr>
              <a:xfrm flipH="1">
                <a:off x="3824059"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3505122"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t="44016"/>
          <a:stretch>
            <a:fillRect/>
          </a:stretch>
        </p:blipFill>
        <p:spPr>
          <a:xfrm>
            <a:off x="868111" y="1520719"/>
            <a:ext cx="10334171" cy="3070360"/>
          </a:xfrm>
          <a:prstGeom prst="rect">
            <a:avLst/>
          </a:prstGeom>
        </p:spPr>
      </p:pic>
      <p:sp>
        <p:nvSpPr>
          <p:cNvPr id="9" name="矩形 8"/>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101677" y="3581429"/>
            <a:ext cx="3628571" cy="2019300"/>
            <a:chOff x="1492735" y="2436464"/>
            <a:chExt cx="3628571" cy="201930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32738" r="37500"/>
            <a:stretch>
              <a:fillRect/>
            </a:stretch>
          </p:blipFill>
          <p:spPr>
            <a:xfrm>
              <a:off x="1492735" y="2436464"/>
              <a:ext cx="3628571" cy="2019300"/>
            </a:xfrm>
            <a:prstGeom prst="rect">
              <a:avLst/>
            </a:prstGeom>
            <a:effectLst>
              <a:outerShdw blurRad="50800" dist="38100" dir="2700000" algn="tl" rotWithShape="0">
                <a:prstClr val="black">
                  <a:alpha val="40000"/>
                </a:prstClr>
              </a:outerShdw>
            </a:effectLst>
          </p:spPr>
        </p:pic>
        <p:sp>
          <p:nvSpPr>
            <p:cNvPr id="5" name="矩形 4"/>
            <p:cNvSpPr/>
            <p:nvPr/>
          </p:nvSpPr>
          <p:spPr>
            <a:xfrm>
              <a:off x="1891433" y="2680987"/>
              <a:ext cx="2677656" cy="1540598"/>
            </a:xfrm>
            <a:prstGeom prst="rect">
              <a:avLst/>
            </a:prstGeom>
          </p:spPr>
          <p:txBody>
            <a:bodyPr vert="eaVert" wrap="square">
              <a:spAutoFit/>
            </a:bodyPr>
            <a:lstStyle/>
            <a:p>
              <a:pP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rPr>
                <a:t>请在此处添加详细描述文本，尽量与标题文本语言风格相符合，语言描述尽量简洁生动。请在此处添加详细描述文本，尽量与标题文本语言风格相符合，语言描述尽量简洁生动。</a:t>
              </a:r>
              <a:endParaRPr lang="zh-CN" altLang="en-US" sz="1200" dirty="0">
                <a:solidFill>
                  <a:schemeClr val="tx1">
                    <a:lumMod val="65000"/>
                    <a:lumOff val="35000"/>
                  </a:schemeClr>
                </a:solidFill>
                <a:latin typeface="微软雅黑" panose="020B0503020204020204" charset="-122"/>
                <a:ea typeface="微软雅黑" panose="020B0503020204020204" charset="-122"/>
              </a:endParaRPr>
            </a:p>
          </p:txBody>
        </p:sp>
      </p:grpSp>
      <p:grpSp>
        <p:nvGrpSpPr>
          <p:cNvPr id="6" name="组合 5"/>
          <p:cNvGrpSpPr/>
          <p:nvPr/>
        </p:nvGrpSpPr>
        <p:grpSpPr>
          <a:xfrm>
            <a:off x="7110591" y="3581429"/>
            <a:ext cx="3628571" cy="2019300"/>
            <a:chOff x="1492735" y="2436464"/>
            <a:chExt cx="3628571" cy="2019300"/>
          </a:xfrm>
        </p:grpSpPr>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32738" r="37500"/>
            <a:stretch>
              <a:fillRect/>
            </a:stretch>
          </p:blipFill>
          <p:spPr>
            <a:xfrm>
              <a:off x="1492735" y="2436464"/>
              <a:ext cx="3628571" cy="2019300"/>
            </a:xfrm>
            <a:prstGeom prst="rect">
              <a:avLst/>
            </a:prstGeom>
            <a:effectLst>
              <a:outerShdw blurRad="50800" dist="38100" dir="2700000" algn="tl" rotWithShape="0">
                <a:prstClr val="black">
                  <a:alpha val="40000"/>
                </a:prstClr>
              </a:outerShdw>
            </a:effectLst>
          </p:spPr>
        </p:pic>
        <p:sp>
          <p:nvSpPr>
            <p:cNvPr id="8" name="矩形 7"/>
            <p:cNvSpPr/>
            <p:nvPr/>
          </p:nvSpPr>
          <p:spPr>
            <a:xfrm>
              <a:off x="1891433" y="2680987"/>
              <a:ext cx="2677656" cy="1540598"/>
            </a:xfrm>
            <a:prstGeom prst="rect">
              <a:avLst/>
            </a:prstGeom>
          </p:spPr>
          <p:txBody>
            <a:bodyPr vert="eaVert" wrap="square">
              <a:spAutoFit/>
            </a:bodyPr>
            <a:lstStyle/>
            <a:p>
              <a:pP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rPr>
                <a:t>请在此处添加详细描述文本，尽量与标题文本语言风格相符合，语言描述尽量简洁生动。请在此处添加详细描述文本，尽量与标题文本语言风格相符合，语言描述尽量简洁生动。</a:t>
              </a:r>
              <a:endParaRPr lang="zh-CN" altLang="en-US" sz="1200" dirty="0">
                <a:solidFill>
                  <a:schemeClr val="tx1">
                    <a:lumMod val="65000"/>
                    <a:lumOff val="35000"/>
                  </a:schemeClr>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2" presetClass="entr" presetSubtype="2"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right)">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b="55080"/>
          <a:stretch>
            <a:fillRect/>
          </a:stretch>
        </p:blipFill>
        <p:spPr>
          <a:xfrm>
            <a:off x="6727068" y="3229140"/>
            <a:ext cx="3875314" cy="2768894"/>
          </a:xfrm>
          <a:prstGeom prst="rect">
            <a:avLst/>
          </a:prstGeom>
        </p:spPr>
      </p:pic>
      <p:grpSp>
        <p:nvGrpSpPr>
          <p:cNvPr id="3" name="组合 2"/>
          <p:cNvGrpSpPr/>
          <p:nvPr/>
        </p:nvGrpSpPr>
        <p:grpSpPr>
          <a:xfrm>
            <a:off x="1776682" y="1742549"/>
            <a:ext cx="3871115" cy="1411647"/>
            <a:chOff x="3646394" y="569557"/>
            <a:chExt cx="3871115" cy="1411647"/>
          </a:xfrm>
        </p:grpSpPr>
        <p:sp>
          <p:nvSpPr>
            <p:cNvPr id="4" name="矩形 3"/>
            <p:cNvSpPr/>
            <p:nvPr/>
          </p:nvSpPr>
          <p:spPr>
            <a:xfrm>
              <a:off x="3646394" y="569557"/>
              <a:ext cx="2769989" cy="1411647"/>
            </a:xfrm>
            <a:prstGeom prst="rect">
              <a:avLst/>
            </a:prstGeom>
          </p:spPr>
          <p:txBody>
            <a:bodyPr vert="eaVert" wrap="square">
              <a:spAutoFit/>
            </a:bodyPr>
            <a:lstStyle/>
            <a:p>
              <a:pPr>
                <a:lnSpc>
                  <a:spcPct val="150000"/>
                </a:lnSpc>
              </a:pPr>
              <a:r>
                <a:rPr lang="zh-CN" altLang="en-US" sz="1400" b="0" i="0" dirty="0" smtClean="0">
                  <a:solidFill>
                    <a:srgbClr val="333333"/>
                  </a:solidFill>
                  <a:effectLst/>
                  <a:latin typeface="Arial" panose="020B0604020202020204" pitchFamily="34" charset="0"/>
                </a:rPr>
                <a:t>中国风，即中国风格，是建立在中国传统文化的基础上，蕴含大量中国元素并适应全球流行趋势的艺术形式或生活方式。</a:t>
              </a:r>
              <a:endParaRPr lang="zh-CN" altLang="en-US" sz="1400" dirty="0"/>
            </a:p>
          </p:txBody>
        </p:sp>
        <p:grpSp>
          <p:nvGrpSpPr>
            <p:cNvPr id="5" name="组合 4"/>
            <p:cNvGrpSpPr/>
            <p:nvPr/>
          </p:nvGrpSpPr>
          <p:grpSpPr>
            <a:xfrm>
              <a:off x="6347958" y="641841"/>
              <a:ext cx="1169551" cy="1122485"/>
              <a:chOff x="2971712" y="858714"/>
              <a:chExt cx="1169551" cy="1122485"/>
            </a:xfrm>
          </p:grpSpPr>
          <p:sp>
            <p:nvSpPr>
              <p:cNvPr id="6" name="矩形 5"/>
              <p:cNvSpPr/>
              <p:nvPr/>
            </p:nvSpPr>
            <p:spPr>
              <a:xfrm>
                <a:off x="3042138" y="896815"/>
                <a:ext cx="1028700" cy="1028700"/>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971712" y="954630"/>
                <a:ext cx="1169551" cy="913070"/>
              </a:xfrm>
              <a:prstGeom prst="rect">
                <a:avLst/>
              </a:prstGeom>
            </p:spPr>
            <p:txBody>
              <a:bodyPr vert="eaVert" wrap="none">
                <a:spAutoFit/>
              </a:bodyPr>
              <a:lstStyle/>
              <a:p>
                <a:pPr algn="ctr">
                  <a:spcAft>
                    <a:spcPts val="0"/>
                  </a:spcAft>
                </a:pPr>
                <a:r>
                  <a:rPr lang="zh-CN" altLang="en-US" sz="3200" kern="100" dirty="0" smtClean="0">
                    <a:solidFill>
                      <a:schemeClr val="bg1"/>
                    </a:solidFill>
                    <a:latin typeface="华康标题宋W9(P)" panose="02020900000000000000" pitchFamily="18" charset="-122"/>
                    <a:ea typeface="华康标题宋W9(P)" panose="02020900000000000000" pitchFamily="18" charset="-122"/>
                    <a:cs typeface="Times New Roman" panose="02020603050405020304" pitchFamily="18" charset="0"/>
                  </a:rPr>
                  <a:t>输入</a:t>
                </a:r>
                <a:endParaRPr lang="en-US" altLang="zh-CN" sz="3200" kern="100" dirty="0" smtClean="0">
                  <a:solidFill>
                    <a:schemeClr val="bg1"/>
                  </a:solidFill>
                  <a:latin typeface="华康标题宋W9(P)" panose="02020900000000000000" pitchFamily="18" charset="-122"/>
                  <a:ea typeface="华康标题宋W9(P)" panose="02020900000000000000" pitchFamily="18" charset="-122"/>
                  <a:cs typeface="Times New Roman" panose="02020603050405020304" pitchFamily="18" charset="0"/>
                </a:endParaRPr>
              </a:p>
              <a:p>
                <a:pPr algn="ctr">
                  <a:spcAft>
                    <a:spcPts val="0"/>
                  </a:spcAft>
                </a:pPr>
                <a:r>
                  <a:rPr lang="zh-CN" altLang="en-US" sz="3200" kern="100" dirty="0" smtClean="0">
                    <a:solidFill>
                      <a:schemeClr val="bg1"/>
                    </a:solidFill>
                    <a:latin typeface="华康标题宋W9(P)" panose="02020900000000000000" pitchFamily="18" charset="-122"/>
                    <a:ea typeface="华康标题宋W9(P)" panose="02020900000000000000" pitchFamily="18" charset="-122"/>
                    <a:cs typeface="Times New Roman" panose="02020603050405020304" pitchFamily="18" charset="0"/>
                  </a:rPr>
                  <a:t>标题</a:t>
                </a:r>
                <a:endParaRPr lang="zh-CN" altLang="zh-CN" sz="3200" kern="100" dirty="0">
                  <a:solidFill>
                    <a:schemeClr val="bg1"/>
                  </a:solidFill>
                  <a:latin typeface="华康标题宋W9(P)" panose="02020900000000000000" pitchFamily="18" charset="-122"/>
                  <a:ea typeface="华康标题宋W9(P)" panose="02020900000000000000" pitchFamily="18" charset="-122"/>
                  <a:cs typeface="Times New Roman" panose="02020603050405020304" pitchFamily="18" charset="0"/>
                </a:endParaRPr>
              </a:p>
            </p:txBody>
          </p:sp>
          <p:sp>
            <p:nvSpPr>
              <p:cNvPr id="8" name="矩形 7"/>
              <p:cNvSpPr/>
              <p:nvPr/>
            </p:nvSpPr>
            <p:spPr>
              <a:xfrm>
                <a:off x="2994963" y="858714"/>
                <a:ext cx="1122485" cy="11224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 name="组合 8"/>
          <p:cNvGrpSpPr/>
          <p:nvPr/>
        </p:nvGrpSpPr>
        <p:grpSpPr>
          <a:xfrm>
            <a:off x="6755082" y="1759678"/>
            <a:ext cx="3871115" cy="1411647"/>
            <a:chOff x="3646394" y="569557"/>
            <a:chExt cx="3871115" cy="1411647"/>
          </a:xfrm>
        </p:grpSpPr>
        <p:sp>
          <p:nvSpPr>
            <p:cNvPr id="10" name="矩形 9"/>
            <p:cNvSpPr/>
            <p:nvPr/>
          </p:nvSpPr>
          <p:spPr>
            <a:xfrm>
              <a:off x="3646394" y="569557"/>
              <a:ext cx="2769989" cy="1411647"/>
            </a:xfrm>
            <a:prstGeom prst="rect">
              <a:avLst/>
            </a:prstGeom>
          </p:spPr>
          <p:txBody>
            <a:bodyPr vert="eaVert" wrap="square">
              <a:spAutoFit/>
            </a:bodyPr>
            <a:lstStyle/>
            <a:p>
              <a:pPr>
                <a:lnSpc>
                  <a:spcPct val="150000"/>
                </a:lnSpc>
              </a:pPr>
              <a:r>
                <a:rPr lang="zh-CN" altLang="en-US" sz="1400" b="0" i="0" dirty="0" smtClean="0">
                  <a:solidFill>
                    <a:srgbClr val="333333"/>
                  </a:solidFill>
                  <a:effectLst/>
                  <a:latin typeface="Arial" panose="020B0604020202020204" pitchFamily="34" charset="0"/>
                </a:rPr>
                <a:t>中国风，即中国风格，是建立在中国传统文化的基础上，蕴含大量中国元素并适应全球流行趋势的艺术形式或生活方式。</a:t>
              </a:r>
              <a:endParaRPr lang="zh-CN" altLang="en-US" sz="1400" dirty="0"/>
            </a:p>
          </p:txBody>
        </p:sp>
        <p:grpSp>
          <p:nvGrpSpPr>
            <p:cNvPr id="11" name="组合 10"/>
            <p:cNvGrpSpPr/>
            <p:nvPr/>
          </p:nvGrpSpPr>
          <p:grpSpPr>
            <a:xfrm>
              <a:off x="6347958" y="641841"/>
              <a:ext cx="1169551" cy="1122485"/>
              <a:chOff x="2971712" y="858714"/>
              <a:chExt cx="1169551" cy="1122485"/>
            </a:xfrm>
          </p:grpSpPr>
          <p:sp>
            <p:nvSpPr>
              <p:cNvPr id="12" name="矩形 11"/>
              <p:cNvSpPr/>
              <p:nvPr/>
            </p:nvSpPr>
            <p:spPr>
              <a:xfrm>
                <a:off x="3042138" y="896815"/>
                <a:ext cx="1028700" cy="1028700"/>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971712" y="954630"/>
                <a:ext cx="1169551" cy="913070"/>
              </a:xfrm>
              <a:prstGeom prst="rect">
                <a:avLst/>
              </a:prstGeom>
            </p:spPr>
            <p:txBody>
              <a:bodyPr vert="eaVert" wrap="none">
                <a:spAutoFit/>
              </a:bodyPr>
              <a:lstStyle/>
              <a:p>
                <a:pPr algn="ctr">
                  <a:spcAft>
                    <a:spcPts val="0"/>
                  </a:spcAft>
                </a:pPr>
                <a:r>
                  <a:rPr lang="zh-CN" altLang="en-US" sz="3200" kern="100" dirty="0" smtClean="0">
                    <a:solidFill>
                      <a:schemeClr val="bg1"/>
                    </a:solidFill>
                    <a:latin typeface="华康标题宋W9(P)" panose="02020900000000000000" pitchFamily="18" charset="-122"/>
                    <a:ea typeface="华康标题宋W9(P)" panose="02020900000000000000" pitchFamily="18" charset="-122"/>
                    <a:cs typeface="Times New Roman" panose="02020603050405020304" pitchFamily="18" charset="0"/>
                  </a:rPr>
                  <a:t>输入</a:t>
                </a:r>
                <a:endParaRPr lang="en-US" altLang="zh-CN" sz="3200" kern="100" dirty="0" smtClean="0">
                  <a:solidFill>
                    <a:schemeClr val="bg1"/>
                  </a:solidFill>
                  <a:latin typeface="华康标题宋W9(P)" panose="02020900000000000000" pitchFamily="18" charset="-122"/>
                  <a:ea typeface="华康标题宋W9(P)" panose="02020900000000000000" pitchFamily="18" charset="-122"/>
                  <a:cs typeface="Times New Roman" panose="02020603050405020304" pitchFamily="18" charset="0"/>
                </a:endParaRPr>
              </a:p>
              <a:p>
                <a:pPr algn="ctr">
                  <a:spcAft>
                    <a:spcPts val="0"/>
                  </a:spcAft>
                </a:pPr>
                <a:r>
                  <a:rPr lang="zh-CN" altLang="en-US" sz="3200" kern="100" dirty="0" smtClean="0">
                    <a:solidFill>
                      <a:schemeClr val="bg1"/>
                    </a:solidFill>
                    <a:latin typeface="华康标题宋W9(P)" panose="02020900000000000000" pitchFamily="18" charset="-122"/>
                    <a:ea typeface="华康标题宋W9(P)" panose="02020900000000000000" pitchFamily="18" charset="-122"/>
                    <a:cs typeface="Times New Roman" panose="02020603050405020304" pitchFamily="18" charset="0"/>
                  </a:rPr>
                  <a:t>标题</a:t>
                </a:r>
                <a:endParaRPr lang="zh-CN" altLang="zh-CN" sz="3200" kern="100" dirty="0">
                  <a:solidFill>
                    <a:schemeClr val="bg1"/>
                  </a:solidFill>
                  <a:latin typeface="华康标题宋W9(P)" panose="02020900000000000000" pitchFamily="18" charset="-122"/>
                  <a:ea typeface="华康标题宋W9(P)" panose="02020900000000000000" pitchFamily="18" charset="-122"/>
                  <a:cs typeface="Times New Roman" panose="02020603050405020304" pitchFamily="18" charset="0"/>
                </a:endParaRPr>
              </a:p>
            </p:txBody>
          </p:sp>
          <p:sp>
            <p:nvSpPr>
              <p:cNvPr id="14" name="矩形 13"/>
              <p:cNvSpPr/>
              <p:nvPr/>
            </p:nvSpPr>
            <p:spPr>
              <a:xfrm>
                <a:off x="2994963" y="858714"/>
                <a:ext cx="1122485" cy="11224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15" name="图片 14"/>
          <p:cNvPicPr>
            <a:picLocks noChangeAspect="1"/>
          </p:cNvPicPr>
          <p:nvPr/>
        </p:nvPicPr>
        <p:blipFill rotWithShape="1">
          <a:blip r:embed="rId1">
            <a:extLst>
              <a:ext uri="{28A0092B-C50C-407E-A947-70E740481C1C}">
                <a14:useLocalDpi xmlns:a14="http://schemas.microsoft.com/office/drawing/2010/main" val="0"/>
              </a:ext>
            </a:extLst>
          </a:blip>
          <a:srcRect l="-514" t="47534" r="514" b="7546"/>
          <a:stretch>
            <a:fillRect/>
          </a:stretch>
        </p:blipFill>
        <p:spPr>
          <a:xfrm>
            <a:off x="1748668" y="3250112"/>
            <a:ext cx="3875314" cy="276889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right)">
                                      <p:cBhvr>
                                        <p:cTn id="12" dur="2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b="7027"/>
          <a:stretch>
            <a:fillRect/>
          </a:stretch>
        </p:blipFill>
        <p:spPr>
          <a:xfrm>
            <a:off x="6449663" y="1655806"/>
            <a:ext cx="5334563" cy="3719776"/>
          </a:xfrm>
          <a:prstGeom prst="rect">
            <a:avLst/>
          </a:prstGeom>
        </p:spPr>
      </p:pic>
      <p:sp>
        <p:nvSpPr>
          <p:cNvPr id="3" name="矩形 2"/>
          <p:cNvSpPr/>
          <p:nvPr/>
        </p:nvSpPr>
        <p:spPr>
          <a:xfrm>
            <a:off x="1053794" y="1371992"/>
            <a:ext cx="4062651" cy="4708608"/>
          </a:xfrm>
          <a:prstGeom prst="rect">
            <a:avLst/>
          </a:prstGeom>
        </p:spPr>
        <p:txBody>
          <a:bodyPr vert="eaVert" wrap="square">
            <a:spAutoFit/>
          </a:bodyPr>
          <a:lstStyle/>
          <a:p>
            <a:pPr>
              <a:lnSpc>
                <a:spcPct val="200000"/>
              </a:lnSpc>
            </a:pPr>
            <a:r>
              <a:rPr lang="zh-CN" altLang="en-US" dirty="0"/>
              <a:t>中国风，即中国风格，是建立在中国传统文化的基础上，蕴含大量中国元素并适应全球流行趋势的艺术形式或生活方式。</a:t>
            </a:r>
            <a:endParaRPr lang="zh-CN" altLang="en-US" dirty="0"/>
          </a:p>
          <a:p>
            <a:pPr>
              <a:lnSpc>
                <a:spcPct val="200000"/>
              </a:lnSpc>
            </a:pPr>
            <a:r>
              <a:rPr lang="zh-CN" altLang="en-US" dirty="0"/>
              <a:t>近年来，中国风被广泛应用于流行文化领域，如音乐、服饰、电影、广告等</a:t>
            </a:r>
            <a:r>
              <a:rPr lang="zh-CN" altLang="en-US" dirty="0" smtClean="0"/>
              <a:t>。风格，是建立在中国传统文化的基础上，蕴含大量中国元素并适应全球流行趋势的艺术形式或生活方式。</a:t>
            </a:r>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b="9147"/>
          <a:stretch>
            <a:fillRect/>
          </a:stretch>
        </p:blipFill>
        <p:spPr>
          <a:xfrm>
            <a:off x="6160726" y="2011012"/>
            <a:ext cx="5864072" cy="3163330"/>
          </a:xfrm>
          <a:prstGeom prst="rect">
            <a:avLst/>
          </a:prstGeom>
        </p:spPr>
      </p:pic>
      <p:sp>
        <p:nvSpPr>
          <p:cNvPr id="3" name="矩形 2"/>
          <p:cNvSpPr/>
          <p:nvPr/>
        </p:nvSpPr>
        <p:spPr>
          <a:xfrm>
            <a:off x="1416901" y="2011012"/>
            <a:ext cx="1477328" cy="2625636"/>
          </a:xfrm>
          <a:prstGeom prst="rect">
            <a:avLst/>
          </a:prstGeom>
        </p:spPr>
        <p:txBody>
          <a:bodyPr vert="eaVert" wrap="square">
            <a:spAutoFit/>
          </a:bodyPr>
          <a:lstStyle/>
          <a:p>
            <a:pPr>
              <a:lnSpc>
                <a:spcPct val="150000"/>
              </a:lnSpc>
            </a:pPr>
            <a:r>
              <a:rPr lang="zh-CN" altLang="en-US" sz="1400" dirty="0"/>
              <a:t>中国风，即中国风格，是建立在中国传统文化的基础上，蕴含大量中国元素并适应全球流行趋势的艺术形式或生活方式</a:t>
            </a:r>
            <a:r>
              <a:rPr lang="zh-CN" altLang="en-US" sz="1400" dirty="0" smtClean="0"/>
              <a:t>。</a:t>
            </a:r>
            <a:endParaRPr lang="zh-CN" altLang="en-US" sz="1400" dirty="0"/>
          </a:p>
        </p:txBody>
      </p:sp>
      <p:sp>
        <p:nvSpPr>
          <p:cNvPr id="4" name="矩形 3"/>
          <p:cNvSpPr/>
          <p:nvPr/>
        </p:nvSpPr>
        <p:spPr>
          <a:xfrm>
            <a:off x="3437136" y="3068320"/>
            <a:ext cx="1477328" cy="2625636"/>
          </a:xfrm>
          <a:prstGeom prst="rect">
            <a:avLst/>
          </a:prstGeom>
        </p:spPr>
        <p:txBody>
          <a:bodyPr vert="eaVert" wrap="square">
            <a:spAutoFit/>
          </a:bodyPr>
          <a:lstStyle/>
          <a:p>
            <a:pPr>
              <a:lnSpc>
                <a:spcPct val="150000"/>
              </a:lnSpc>
            </a:pPr>
            <a:r>
              <a:rPr lang="zh-CN" altLang="en-US" sz="1400" dirty="0"/>
              <a:t>中国风，即中国风格，是建立在中国传统文化的基础上，蕴含大量中国元素并适应全球流行趋势的艺术形式或生活方式</a:t>
            </a:r>
            <a:r>
              <a:rPr lang="zh-CN" altLang="en-US" sz="1400" dirty="0" smtClean="0"/>
              <a:t>。</a:t>
            </a:r>
            <a:endParaRPr lang="zh-CN" altLang="en-US" sz="14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25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菱形 27"/>
          <p:cNvSpPr/>
          <p:nvPr/>
        </p:nvSpPr>
        <p:spPr>
          <a:xfrm>
            <a:off x="1099782" y="1361909"/>
            <a:ext cx="4298519" cy="4298519"/>
          </a:xfrm>
          <a:prstGeom prst="diamond">
            <a:avLst/>
          </a:prstGeom>
          <a:blipFill dpi="0" rotWithShape="1">
            <a:blip r:embed="rId1">
              <a:extLst>
                <a:ext uri="{28A0092B-C50C-407E-A947-70E740481C1C}">
                  <a14:useLocalDpi xmlns:a14="http://schemas.microsoft.com/office/drawing/2010/main" val="0"/>
                </a:ext>
              </a:extLst>
            </a:blip>
            <a:srcRect/>
            <a:stretch>
              <a:fillRect/>
            </a:stretch>
          </a:blipFill>
          <a:ln w="6350" cap="flat">
            <a:noFill/>
            <a:prstDash val="solid"/>
            <a:miter lim="800000"/>
          </a:ln>
        </p:spPr>
        <p:txBody>
          <a:bodyPr vert="horz" wrap="square" lIns="121913" tIns="60956" rIns="121913" bIns="60956" numCol="1" anchor="t" anchorCtr="0" compatLnSpc="1"/>
          <a:lstStyle/>
          <a:p>
            <a:endParaRPr lang="zh-CN" altLang="en-US" sz="1705"/>
          </a:p>
        </p:txBody>
      </p:sp>
      <p:sp>
        <p:nvSpPr>
          <p:cNvPr id="29" name="Freeform 9"/>
          <p:cNvSpPr/>
          <p:nvPr/>
        </p:nvSpPr>
        <p:spPr bwMode="auto">
          <a:xfrm>
            <a:off x="4881134" y="2769409"/>
            <a:ext cx="358359" cy="71800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rgbClr val="C00000"/>
          </a:solidFill>
          <a:ln>
            <a:noFill/>
          </a:ln>
        </p:spPr>
        <p:txBody>
          <a:bodyPr vert="horz" wrap="square" lIns="121913" tIns="60956" rIns="121913" bIns="60956" numCol="1" anchor="t" anchorCtr="0" compatLnSpc="1"/>
          <a:lstStyle/>
          <a:p>
            <a:endParaRPr lang="zh-CN" altLang="en-US" sz="1705"/>
          </a:p>
        </p:txBody>
      </p:sp>
      <p:sp>
        <p:nvSpPr>
          <p:cNvPr id="30" name="Freeform 9"/>
          <p:cNvSpPr/>
          <p:nvPr/>
        </p:nvSpPr>
        <p:spPr bwMode="auto">
          <a:xfrm>
            <a:off x="2637898" y="4855872"/>
            <a:ext cx="358359" cy="71800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noFill/>
          <a:ln w="6350"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13" tIns="60956" rIns="121913" bIns="60956" numCol="1" anchor="t" anchorCtr="0" compatLnSpc="1"/>
          <a:lstStyle/>
          <a:p>
            <a:endParaRPr lang="zh-CN" altLang="en-US" sz="1705"/>
          </a:p>
        </p:txBody>
      </p:sp>
      <p:cxnSp>
        <p:nvCxnSpPr>
          <p:cNvPr id="31" name="直接连接符 30"/>
          <p:cNvCxnSpPr/>
          <p:nvPr/>
        </p:nvCxnSpPr>
        <p:spPr>
          <a:xfrm>
            <a:off x="6440483" y="1455764"/>
            <a:ext cx="4867836" cy="4867836"/>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7315511" y="2328560"/>
            <a:ext cx="96006" cy="96006"/>
          </a:xfrm>
          <a:prstGeom prst="ellipse">
            <a:avLst/>
          </a:prstGeom>
          <a:solidFill>
            <a:schemeClr val="tx1">
              <a:lumMod val="75000"/>
              <a:lumOff val="25000"/>
            </a:schemeClr>
          </a:solidFill>
          <a:ln w="12700">
            <a:solidFill>
              <a:srgbClr val="EEEF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33" name="Rectangle 20"/>
          <p:cNvSpPr>
            <a:spLocks noChangeArrowheads="1"/>
          </p:cNvSpPr>
          <p:nvPr/>
        </p:nvSpPr>
        <p:spPr bwMode="auto">
          <a:xfrm>
            <a:off x="7688553" y="2041319"/>
            <a:ext cx="1104333" cy="16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1065" dirty="0">
                <a:solidFill>
                  <a:srgbClr val="53585E"/>
                </a:solidFill>
                <a:latin typeface="Arial" panose="020B0604020202020204" pitchFamily="34" charset="0"/>
                <a:cs typeface="Arial" panose="020B0604020202020204" pitchFamily="34" charset="0"/>
              </a:rPr>
              <a:t>About us</a:t>
            </a:r>
            <a:endParaRPr lang="zh-CN" altLang="en-US" sz="1065" dirty="0">
              <a:solidFill>
                <a:srgbClr val="53585E"/>
              </a:solidFill>
              <a:latin typeface="Arial" panose="020B0604020202020204" pitchFamily="34" charset="0"/>
              <a:cs typeface="Arial" panose="020B0604020202020204" pitchFamily="34" charset="0"/>
            </a:endParaRPr>
          </a:p>
        </p:txBody>
      </p:sp>
      <p:sp>
        <p:nvSpPr>
          <p:cNvPr id="34" name="Rectangle 20"/>
          <p:cNvSpPr>
            <a:spLocks noChangeArrowheads="1"/>
          </p:cNvSpPr>
          <p:nvPr/>
        </p:nvSpPr>
        <p:spPr bwMode="auto">
          <a:xfrm>
            <a:off x="7688553" y="2262983"/>
            <a:ext cx="1008328" cy="20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zh-CN" altLang="en-US" sz="1335" dirty="0" smtClean="0">
                <a:solidFill>
                  <a:srgbClr val="53585E"/>
                </a:solidFill>
                <a:latin typeface="微软雅黑" panose="020B0503020204020204" charset="-122"/>
                <a:ea typeface="微软雅黑" panose="020B0503020204020204" charset="-122"/>
                <a:cs typeface="Arial" panose="020B0604020202020204" pitchFamily="34" charset="0"/>
              </a:rPr>
              <a:t>个人信息</a:t>
            </a:r>
            <a:endParaRPr lang="zh-CN" altLang="en-US" sz="1335" dirty="0">
              <a:solidFill>
                <a:srgbClr val="53585E"/>
              </a:solidFill>
              <a:latin typeface="微软雅黑" panose="020B0503020204020204" charset="-122"/>
              <a:ea typeface="微软雅黑" panose="020B0503020204020204" charset="-122"/>
              <a:cs typeface="Arial" panose="020B0604020202020204" pitchFamily="34" charset="0"/>
            </a:endParaRPr>
          </a:p>
        </p:txBody>
      </p:sp>
      <p:sp>
        <p:nvSpPr>
          <p:cNvPr id="35" name="椭圆 34"/>
          <p:cNvSpPr/>
          <p:nvPr/>
        </p:nvSpPr>
        <p:spPr>
          <a:xfrm>
            <a:off x="8264585" y="3279866"/>
            <a:ext cx="96006" cy="96006"/>
          </a:xfrm>
          <a:prstGeom prst="ellipse">
            <a:avLst/>
          </a:prstGeom>
          <a:solidFill>
            <a:schemeClr val="tx1">
              <a:lumMod val="75000"/>
              <a:lumOff val="25000"/>
            </a:schemeClr>
          </a:solidFill>
          <a:ln w="12700">
            <a:solidFill>
              <a:srgbClr val="EEEF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36" name="Rectangle 20"/>
          <p:cNvSpPr>
            <a:spLocks noChangeArrowheads="1"/>
          </p:cNvSpPr>
          <p:nvPr/>
        </p:nvSpPr>
        <p:spPr bwMode="auto">
          <a:xfrm>
            <a:off x="8637627" y="2992626"/>
            <a:ext cx="1104333" cy="16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1065" dirty="0">
                <a:solidFill>
                  <a:srgbClr val="53585E"/>
                </a:solidFill>
                <a:latin typeface="Arial" panose="020B0604020202020204" pitchFamily="34" charset="0"/>
                <a:cs typeface="Arial" panose="020B0604020202020204" pitchFamily="34" charset="0"/>
              </a:rPr>
              <a:t>Our services</a:t>
            </a:r>
            <a:endParaRPr lang="en-US" altLang="zh-CN" sz="1065" dirty="0">
              <a:solidFill>
                <a:srgbClr val="53585E"/>
              </a:solidFill>
              <a:latin typeface="Arial" panose="020B0604020202020204" pitchFamily="34" charset="0"/>
              <a:cs typeface="Arial" panose="020B0604020202020204" pitchFamily="34" charset="0"/>
            </a:endParaRPr>
          </a:p>
        </p:txBody>
      </p:sp>
      <p:sp>
        <p:nvSpPr>
          <p:cNvPr id="37" name="Rectangle 20"/>
          <p:cNvSpPr>
            <a:spLocks noChangeArrowheads="1"/>
          </p:cNvSpPr>
          <p:nvPr/>
        </p:nvSpPr>
        <p:spPr bwMode="auto">
          <a:xfrm>
            <a:off x="8637626" y="3214289"/>
            <a:ext cx="1451061" cy="20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zh-CN" altLang="en-US" sz="1335" dirty="0" smtClean="0">
                <a:solidFill>
                  <a:srgbClr val="53585E"/>
                </a:solidFill>
                <a:latin typeface="微软雅黑" panose="020B0503020204020204" charset="-122"/>
                <a:ea typeface="微软雅黑" panose="020B0503020204020204" charset="-122"/>
                <a:cs typeface="Arial" panose="020B0604020202020204" pitchFamily="34" charset="0"/>
              </a:rPr>
              <a:t>摄影作品</a:t>
            </a:r>
            <a:endParaRPr lang="zh-CN" altLang="en-US" sz="1335" dirty="0">
              <a:solidFill>
                <a:srgbClr val="53585E"/>
              </a:solidFill>
              <a:latin typeface="微软雅黑" panose="020B0503020204020204" charset="-122"/>
              <a:ea typeface="微软雅黑" panose="020B0503020204020204" charset="-122"/>
              <a:cs typeface="Arial" panose="020B0604020202020204" pitchFamily="34" charset="0"/>
            </a:endParaRPr>
          </a:p>
        </p:txBody>
      </p:sp>
      <p:sp>
        <p:nvSpPr>
          <p:cNvPr id="38" name="椭圆 37"/>
          <p:cNvSpPr/>
          <p:nvPr/>
        </p:nvSpPr>
        <p:spPr>
          <a:xfrm>
            <a:off x="9223878" y="4235979"/>
            <a:ext cx="96006" cy="96006"/>
          </a:xfrm>
          <a:prstGeom prst="ellipse">
            <a:avLst/>
          </a:prstGeom>
          <a:solidFill>
            <a:schemeClr val="tx1">
              <a:lumMod val="75000"/>
              <a:lumOff val="25000"/>
            </a:schemeClr>
          </a:solidFill>
          <a:ln w="12700">
            <a:solidFill>
              <a:srgbClr val="EEEF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39" name="Rectangle 20"/>
          <p:cNvSpPr>
            <a:spLocks noChangeArrowheads="1"/>
          </p:cNvSpPr>
          <p:nvPr/>
        </p:nvSpPr>
        <p:spPr bwMode="auto">
          <a:xfrm>
            <a:off x="9596920" y="3948739"/>
            <a:ext cx="1104333" cy="16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1065" dirty="0">
                <a:solidFill>
                  <a:srgbClr val="53585E"/>
                </a:solidFill>
                <a:latin typeface="Arial" panose="020B0604020202020204" pitchFamily="34" charset="0"/>
                <a:cs typeface="Arial" panose="020B0604020202020204" pitchFamily="34" charset="0"/>
              </a:rPr>
              <a:t>Projects show</a:t>
            </a:r>
            <a:endParaRPr lang="zh-CN" altLang="en-US" sz="1065" dirty="0">
              <a:solidFill>
                <a:srgbClr val="53585E"/>
              </a:solidFill>
              <a:latin typeface="Arial" panose="020B0604020202020204" pitchFamily="34" charset="0"/>
              <a:cs typeface="Arial" panose="020B0604020202020204" pitchFamily="34" charset="0"/>
            </a:endParaRPr>
          </a:p>
        </p:txBody>
      </p:sp>
      <p:sp>
        <p:nvSpPr>
          <p:cNvPr id="40" name="Rectangle 20"/>
          <p:cNvSpPr>
            <a:spLocks noChangeArrowheads="1"/>
          </p:cNvSpPr>
          <p:nvPr/>
        </p:nvSpPr>
        <p:spPr bwMode="auto">
          <a:xfrm>
            <a:off x="9596920" y="4170402"/>
            <a:ext cx="2699132" cy="20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zh-CN" altLang="en-US" sz="1335" dirty="0" smtClean="0">
                <a:solidFill>
                  <a:srgbClr val="53585E"/>
                </a:solidFill>
                <a:latin typeface="微软雅黑" panose="020B0503020204020204" charset="-122"/>
                <a:ea typeface="微软雅黑" panose="020B0503020204020204" charset="-122"/>
                <a:cs typeface="Arial" panose="020B0604020202020204" pitchFamily="34" charset="0"/>
              </a:rPr>
              <a:t>平面作品</a:t>
            </a:r>
            <a:endParaRPr lang="zh-CN" altLang="en-US" sz="1335" dirty="0">
              <a:solidFill>
                <a:srgbClr val="53585E"/>
              </a:solidFill>
              <a:latin typeface="微软雅黑" panose="020B0503020204020204" charset="-122"/>
              <a:ea typeface="微软雅黑" panose="020B0503020204020204" charset="-122"/>
              <a:cs typeface="Arial" panose="020B0604020202020204" pitchFamily="34" charset="0"/>
            </a:endParaRPr>
          </a:p>
        </p:txBody>
      </p:sp>
      <p:sp>
        <p:nvSpPr>
          <p:cNvPr id="41" name="椭圆 40"/>
          <p:cNvSpPr/>
          <p:nvPr/>
        </p:nvSpPr>
        <p:spPr>
          <a:xfrm>
            <a:off x="10179517" y="5192849"/>
            <a:ext cx="96006" cy="96006"/>
          </a:xfrm>
          <a:prstGeom prst="ellipse">
            <a:avLst/>
          </a:prstGeom>
          <a:solidFill>
            <a:schemeClr val="tx1">
              <a:lumMod val="75000"/>
              <a:lumOff val="25000"/>
            </a:schemeClr>
          </a:solidFill>
          <a:ln w="12700">
            <a:solidFill>
              <a:srgbClr val="EEEF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42" name="Rectangle 20"/>
          <p:cNvSpPr>
            <a:spLocks noChangeArrowheads="1"/>
          </p:cNvSpPr>
          <p:nvPr/>
        </p:nvSpPr>
        <p:spPr bwMode="auto">
          <a:xfrm>
            <a:off x="10552558" y="4905610"/>
            <a:ext cx="1104333" cy="16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1065" dirty="0">
                <a:solidFill>
                  <a:srgbClr val="53585E"/>
                </a:solidFill>
                <a:latin typeface="Arial" panose="020B0604020202020204" pitchFamily="34" charset="0"/>
                <a:cs typeface="Arial" panose="020B0604020202020204" pitchFamily="34" charset="0"/>
              </a:rPr>
              <a:t>Market analysis</a:t>
            </a:r>
            <a:endParaRPr lang="en-US" altLang="zh-CN" sz="1065" dirty="0">
              <a:solidFill>
                <a:srgbClr val="53585E"/>
              </a:solidFill>
              <a:latin typeface="Arial" panose="020B0604020202020204" pitchFamily="34" charset="0"/>
              <a:cs typeface="Arial" panose="020B0604020202020204" pitchFamily="34" charset="0"/>
            </a:endParaRPr>
          </a:p>
        </p:txBody>
      </p:sp>
      <p:sp>
        <p:nvSpPr>
          <p:cNvPr id="43" name="Rectangle 20"/>
          <p:cNvSpPr>
            <a:spLocks noChangeArrowheads="1"/>
          </p:cNvSpPr>
          <p:nvPr/>
        </p:nvSpPr>
        <p:spPr bwMode="auto">
          <a:xfrm>
            <a:off x="10580161" y="5200585"/>
            <a:ext cx="2699132" cy="20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zh-CN" altLang="en-US" sz="1335" dirty="0" smtClean="0">
                <a:solidFill>
                  <a:srgbClr val="53585E"/>
                </a:solidFill>
                <a:latin typeface="微软雅黑" panose="020B0503020204020204" charset="-122"/>
                <a:ea typeface="微软雅黑" panose="020B0503020204020204" charset="-122"/>
                <a:cs typeface="Arial" panose="020B0604020202020204" pitchFamily="34" charset="0"/>
              </a:rPr>
              <a:t>手绘作品</a:t>
            </a:r>
            <a:endParaRPr lang="zh-CN" altLang="en-US" sz="1335" dirty="0">
              <a:solidFill>
                <a:srgbClr val="53585E"/>
              </a:solidFill>
              <a:latin typeface="微软雅黑" panose="020B0503020204020204" charset="-122"/>
              <a:ea typeface="微软雅黑" panose="020B0503020204020204" charset="-122"/>
              <a:cs typeface="Arial" panose="020B0604020202020204" pitchFamily="34" charset="0"/>
            </a:endParaRPr>
          </a:p>
        </p:txBody>
      </p:sp>
      <p:sp>
        <p:nvSpPr>
          <p:cNvPr id="44" name="Freeform 7"/>
          <p:cNvSpPr/>
          <p:nvPr/>
        </p:nvSpPr>
        <p:spPr bwMode="auto">
          <a:xfrm>
            <a:off x="1584306" y="3034412"/>
            <a:ext cx="477614" cy="953513"/>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tx1">
              <a:lumMod val="75000"/>
              <a:lumOff val="25000"/>
            </a:schemeClr>
          </a:solidFill>
          <a:ln>
            <a:noFill/>
          </a:ln>
        </p:spPr>
        <p:txBody>
          <a:bodyPr vert="horz" wrap="square" lIns="121913" tIns="60956" rIns="121913" bIns="60956" numCol="1" anchor="t" anchorCtr="0" compatLnSpc="1"/>
          <a:lstStyle/>
          <a:p>
            <a:endParaRPr lang="zh-CN" altLang="en-US" sz="1705"/>
          </a:p>
        </p:txBody>
      </p:sp>
      <p:sp>
        <p:nvSpPr>
          <p:cNvPr id="45" name="文本框 44"/>
          <p:cNvSpPr txBox="1"/>
          <p:nvPr/>
        </p:nvSpPr>
        <p:spPr>
          <a:xfrm>
            <a:off x="10000853" y="1443189"/>
            <a:ext cx="1282147" cy="400110"/>
          </a:xfrm>
          <a:prstGeom prst="rect">
            <a:avLst/>
          </a:prstGeom>
          <a:noFill/>
        </p:spPr>
        <p:txBody>
          <a:bodyPr wrap="none" rtlCol="0">
            <a:spAutoFit/>
          </a:bodyPr>
          <a:lstStyle/>
          <a:p>
            <a:pPr algn="ctr"/>
            <a:r>
              <a:rPr lang="en-US" altLang="zh-CN" sz="2000" b="1" dirty="0">
                <a:latin typeface="+mj-lt"/>
              </a:rPr>
              <a:t>CONTENTS</a:t>
            </a:r>
            <a:endParaRPr lang="en-US" altLang="zh-CN" sz="2000" b="1" dirty="0">
              <a:latin typeface="+mj-lt"/>
            </a:endParaRPr>
          </a:p>
        </p:txBody>
      </p:sp>
      <p:cxnSp>
        <p:nvCxnSpPr>
          <p:cNvPr id="46" name="直接连接符 45"/>
          <p:cNvCxnSpPr/>
          <p:nvPr/>
        </p:nvCxnSpPr>
        <p:spPr>
          <a:xfrm>
            <a:off x="8459773" y="2045389"/>
            <a:ext cx="2883719"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7" name="文本框 46"/>
          <p:cNvSpPr txBox="1">
            <a:spLocks noChangeArrowheads="1"/>
          </p:cNvSpPr>
          <p:nvPr/>
        </p:nvSpPr>
        <p:spPr bwMode="auto">
          <a:xfrm>
            <a:off x="8346850" y="854105"/>
            <a:ext cx="172996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eaLnBrk="1" hangingPunct="1">
              <a:defRPr/>
            </a:pPr>
            <a:r>
              <a:rPr lang="zh-CN" altLang="en-US" sz="6000" b="1" dirty="0">
                <a:solidFill>
                  <a:prstClr val="black"/>
                </a:solidFill>
                <a:latin typeface="Impact" panose="020B0806030902050204" pitchFamily="34" charset="0"/>
                <a:ea typeface="+mj-ea"/>
              </a:rPr>
              <a:t>目录</a:t>
            </a:r>
            <a:endParaRPr lang="zh-CN" altLang="en-US" sz="6000" b="1" dirty="0">
              <a:solidFill>
                <a:prstClr val="black"/>
              </a:solidFill>
              <a:latin typeface="Impact" panose="020B0806030902050204" pitchFamily="34" charset="0"/>
              <a:ea typeface="+mj-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47"/>
                                        </p:tgtEl>
                                        <p:attrNameLst>
                                          <p:attrName>style.visibility</p:attrName>
                                        </p:attrNameLst>
                                      </p:cBhvr>
                                      <p:to>
                                        <p:strVal val="visible"/>
                                      </p:to>
                                    </p:set>
                                    <p:set>
                                      <p:cBhvr>
                                        <p:cTn id="7" dur="455" fill="hold">
                                          <p:stCondLst>
                                            <p:cond delay="0"/>
                                          </p:stCondLst>
                                        </p:cTn>
                                        <p:tgtEl>
                                          <p:spTgt spid="47"/>
                                        </p:tgtEl>
                                        <p:attrNameLst>
                                          <p:attrName>style.rotation</p:attrName>
                                        </p:attrNameLst>
                                      </p:cBhvr>
                                      <p:to>
                                        <p:strVal val="-45.0"/>
                                      </p:to>
                                    </p:set>
                                    <p:anim calcmode="lin" valueType="num">
                                      <p:cBhvr>
                                        <p:cTn id="8" dur="455" fill="hold">
                                          <p:stCondLst>
                                            <p:cond delay="455"/>
                                          </p:stCondLst>
                                        </p:cTn>
                                        <p:tgtEl>
                                          <p:spTgt spid="47"/>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47"/>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47"/>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47"/>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6" presetClass="entr" presetSubtype="37" fill="hold" nodeType="click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barn(outVertical)">
                                      <p:cBhvr>
                                        <p:cTn id="16" dur="500"/>
                                        <p:tgtEl>
                                          <p:spTgt spid="46"/>
                                        </p:tgtEl>
                                      </p:cBhvr>
                                    </p:animEffect>
                                  </p:childTnLst>
                                </p:cTn>
                              </p:par>
                            </p:childTnLst>
                          </p:cTn>
                        </p:par>
                      </p:childTnLst>
                    </p:cTn>
                  </p:par>
                  <p:par>
                    <p:cTn id="17" fill="hold">
                      <p:stCondLst>
                        <p:cond delay="indefinite"/>
                      </p:stCondLst>
                      <p:childTnLst>
                        <p:par>
                          <p:cTn id="18" fill="hold">
                            <p:stCondLst>
                              <p:cond delay="0"/>
                            </p:stCondLst>
                            <p:childTnLst>
                              <p:par>
                                <p:cTn id="19" presetID="38" presetClass="entr" presetSubtype="0" accel="50000" fill="hold" grpId="0" nodeType="clickEffect">
                                  <p:stCondLst>
                                    <p:cond delay="0"/>
                                  </p:stCondLst>
                                  <p:iterate type="lt">
                                    <p:tmPct val="50000"/>
                                  </p:iterate>
                                  <p:childTnLst>
                                    <p:set>
                                      <p:cBhvr>
                                        <p:cTn id="20" dur="1" fill="hold">
                                          <p:stCondLst>
                                            <p:cond delay="0"/>
                                          </p:stCondLst>
                                        </p:cTn>
                                        <p:tgtEl>
                                          <p:spTgt spid="45"/>
                                        </p:tgtEl>
                                        <p:attrNameLst>
                                          <p:attrName>style.visibility</p:attrName>
                                        </p:attrNameLst>
                                      </p:cBhvr>
                                      <p:to>
                                        <p:strVal val="visible"/>
                                      </p:to>
                                    </p:set>
                                    <p:set>
                                      <p:cBhvr>
                                        <p:cTn id="21" dur="455" fill="hold">
                                          <p:stCondLst>
                                            <p:cond delay="0"/>
                                          </p:stCondLst>
                                        </p:cTn>
                                        <p:tgtEl>
                                          <p:spTgt spid="45"/>
                                        </p:tgtEl>
                                        <p:attrNameLst>
                                          <p:attrName>style.rotation</p:attrName>
                                        </p:attrNameLst>
                                      </p:cBhvr>
                                      <p:to>
                                        <p:strVal val="-45.0"/>
                                      </p:to>
                                    </p:set>
                                    <p:anim calcmode="lin" valueType="num">
                                      <p:cBhvr>
                                        <p:cTn id="22" dur="455" fill="hold">
                                          <p:stCondLst>
                                            <p:cond delay="455"/>
                                          </p:stCondLst>
                                        </p:cTn>
                                        <p:tgtEl>
                                          <p:spTgt spid="45"/>
                                        </p:tgtEl>
                                        <p:attrNameLst>
                                          <p:attrName>style.rotation</p:attrName>
                                        </p:attrNameLst>
                                      </p:cBhvr>
                                      <p:tavLst>
                                        <p:tav tm="0">
                                          <p:val>
                                            <p:fltVal val="-45"/>
                                          </p:val>
                                        </p:tav>
                                        <p:tav tm="69900">
                                          <p:val>
                                            <p:fltVal val="45"/>
                                          </p:val>
                                        </p:tav>
                                        <p:tav tm="100000">
                                          <p:val>
                                            <p:fltVal val="0"/>
                                          </p:val>
                                        </p:tav>
                                      </p:tavLst>
                                    </p:anim>
                                    <p:anim calcmode="lin" valueType="num">
                                      <p:cBhvr>
                                        <p:cTn id="23" dur="455" fill="hold">
                                          <p:stCondLst>
                                            <p:cond delay="0"/>
                                          </p:stCondLst>
                                        </p:cTn>
                                        <p:tgtEl>
                                          <p:spTgt spid="45"/>
                                        </p:tgtEl>
                                        <p:attrNameLst>
                                          <p:attrName>ppt_y</p:attrName>
                                        </p:attrNameLst>
                                      </p:cBhvr>
                                      <p:tavLst>
                                        <p:tav tm="0">
                                          <p:val>
                                            <p:strVal val="#ppt_y-1"/>
                                          </p:val>
                                        </p:tav>
                                        <p:tav tm="100000">
                                          <p:val>
                                            <p:strVal val="#ppt_y-(0.354*#ppt_w-0.172*#ppt_h)"/>
                                          </p:val>
                                        </p:tav>
                                      </p:tavLst>
                                    </p:anim>
                                    <p:anim calcmode="lin" valueType="num">
                                      <p:cBhvr>
                                        <p:cTn id="24" dur="156" decel="50000" autoRev="1" fill="hold">
                                          <p:stCondLst>
                                            <p:cond delay="455"/>
                                          </p:stCondLst>
                                        </p:cTn>
                                        <p:tgtEl>
                                          <p:spTgt spid="45"/>
                                        </p:tgtEl>
                                        <p:attrNameLst>
                                          <p:attrName>ppt_y</p:attrName>
                                        </p:attrNameLst>
                                      </p:cBhvr>
                                      <p:tavLst>
                                        <p:tav tm="0">
                                          <p:val>
                                            <p:strVal val="#ppt_y-(0.354*#ppt_w-0.172*#ppt_h)"/>
                                          </p:val>
                                        </p:tav>
                                        <p:tav tm="100000">
                                          <p:val>
                                            <p:strVal val="#ppt_y-(0.354*#ppt_w-0.172*#ppt_h)-#ppt_h/2"/>
                                          </p:val>
                                        </p:tav>
                                      </p:tavLst>
                                    </p:anim>
                                    <p:anim calcmode="lin" valueType="num">
                                      <p:cBhvr>
                                        <p:cTn id="25" dur="136" fill="hold">
                                          <p:stCondLst>
                                            <p:cond delay="864"/>
                                          </p:stCondLst>
                                        </p:cTn>
                                        <p:tgtEl>
                                          <p:spTgt spid="45"/>
                                        </p:tgtEl>
                                        <p:attrNameLst>
                                          <p:attrName>ppt_y</p:attrName>
                                        </p:attrNameLst>
                                      </p:cBhvr>
                                      <p:tavLst>
                                        <p:tav tm="0">
                                          <p:val>
                                            <p:strVal val="#ppt_y-(0.354*#ppt_w-0.172*#ppt_h)"/>
                                          </p:val>
                                        </p:tav>
                                        <p:tav tm="100000">
                                          <p:val>
                                            <p:strVal val="#ppt_y"/>
                                          </p:val>
                                        </p:tav>
                                      </p:tavLst>
                                    </p:anim>
                                  </p:childTnLst>
                                </p:cTn>
                              </p:par>
                              <p:par>
                                <p:cTn id="26" presetID="21" presetClass="entr" presetSubtype="1" fill="hold" grpId="0" nodeType="withEffect">
                                  <p:stCondLst>
                                    <p:cond delay="1000"/>
                                  </p:stCondLst>
                                  <p:childTnLst>
                                    <p:set>
                                      <p:cBhvr>
                                        <p:cTn id="27" dur="1" fill="hold">
                                          <p:stCondLst>
                                            <p:cond delay="0"/>
                                          </p:stCondLst>
                                        </p:cTn>
                                        <p:tgtEl>
                                          <p:spTgt spid="28"/>
                                        </p:tgtEl>
                                        <p:attrNameLst>
                                          <p:attrName>style.visibility</p:attrName>
                                        </p:attrNameLst>
                                      </p:cBhvr>
                                      <p:to>
                                        <p:strVal val="visible"/>
                                      </p:to>
                                    </p:set>
                                    <p:animEffect transition="in" filter="wheel(1)">
                                      <p:cBhvr>
                                        <p:cTn id="28" dur="500"/>
                                        <p:tgtEl>
                                          <p:spTgt spid="28"/>
                                        </p:tgtEl>
                                      </p:cBhvr>
                                    </p:animEffect>
                                  </p:childTnLst>
                                </p:cTn>
                              </p:par>
                              <p:par>
                                <p:cTn id="29" presetID="2" presetClass="entr" presetSubtype="8" fill="hold" grpId="0" nodeType="withEffect">
                                  <p:stCondLst>
                                    <p:cond delay="110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0-#ppt_w/2"/>
                                          </p:val>
                                        </p:tav>
                                        <p:tav tm="100000">
                                          <p:val>
                                            <p:strVal val="#ppt_x"/>
                                          </p:val>
                                        </p:tav>
                                      </p:tavLst>
                                    </p:anim>
                                    <p:anim calcmode="lin" valueType="num">
                                      <p:cBhvr additive="base">
                                        <p:cTn id="32" dur="500" fill="hold"/>
                                        <p:tgtEl>
                                          <p:spTgt spid="29"/>
                                        </p:tgtEl>
                                        <p:attrNameLst>
                                          <p:attrName>ppt_y</p:attrName>
                                        </p:attrNameLst>
                                      </p:cBhvr>
                                      <p:tavLst>
                                        <p:tav tm="0">
                                          <p:val>
                                            <p:strVal val="#ppt_y"/>
                                          </p:val>
                                        </p:tav>
                                        <p:tav tm="100000">
                                          <p:val>
                                            <p:strVal val="#ppt_y"/>
                                          </p:val>
                                        </p:tav>
                                      </p:tavLst>
                                    </p:anim>
                                  </p:childTnLst>
                                </p:cTn>
                              </p:par>
                              <p:par>
                                <p:cTn id="33" presetID="35" presetClass="emph" presetSubtype="0" repeatCount="3000" fill="hold" grpId="1" nodeType="withEffect">
                                  <p:stCondLst>
                                    <p:cond delay="1500"/>
                                  </p:stCondLst>
                                  <p:childTnLst>
                                    <p:anim calcmode="discrete" valueType="str">
                                      <p:cBhvr>
                                        <p:cTn id="34" dur="100" fill="hold"/>
                                        <p:tgtEl>
                                          <p:spTgt spid="29"/>
                                        </p:tgtEl>
                                        <p:attrNameLst>
                                          <p:attrName>style.visibility</p:attrName>
                                        </p:attrNameLst>
                                      </p:cBhvr>
                                      <p:tavLst>
                                        <p:tav tm="0">
                                          <p:val>
                                            <p:strVal val="hidden"/>
                                          </p:val>
                                        </p:tav>
                                        <p:tav tm="50000">
                                          <p:val>
                                            <p:strVal val="visible"/>
                                          </p:val>
                                        </p:tav>
                                      </p:tavLst>
                                    </p:anim>
                                  </p:childTnLst>
                                </p:cTn>
                              </p:par>
                              <p:par>
                                <p:cTn id="35" presetID="2" presetClass="entr" presetSubtype="8" fill="hold" grpId="0" nodeType="withEffect">
                                  <p:stCondLst>
                                    <p:cond delay="1200"/>
                                  </p:stCondLst>
                                  <p:childTnLst>
                                    <p:set>
                                      <p:cBhvr>
                                        <p:cTn id="36" dur="1" fill="hold">
                                          <p:stCondLst>
                                            <p:cond delay="0"/>
                                          </p:stCondLst>
                                        </p:cTn>
                                        <p:tgtEl>
                                          <p:spTgt spid="44"/>
                                        </p:tgtEl>
                                        <p:attrNameLst>
                                          <p:attrName>style.visibility</p:attrName>
                                        </p:attrNameLst>
                                      </p:cBhvr>
                                      <p:to>
                                        <p:strVal val="visible"/>
                                      </p:to>
                                    </p:set>
                                    <p:anim calcmode="lin" valueType="num">
                                      <p:cBhvr additive="base">
                                        <p:cTn id="37" dur="500" fill="hold"/>
                                        <p:tgtEl>
                                          <p:spTgt spid="44"/>
                                        </p:tgtEl>
                                        <p:attrNameLst>
                                          <p:attrName>ppt_x</p:attrName>
                                        </p:attrNameLst>
                                      </p:cBhvr>
                                      <p:tavLst>
                                        <p:tav tm="0">
                                          <p:val>
                                            <p:strVal val="0-#ppt_w/2"/>
                                          </p:val>
                                        </p:tav>
                                        <p:tav tm="100000">
                                          <p:val>
                                            <p:strVal val="#ppt_x"/>
                                          </p:val>
                                        </p:tav>
                                      </p:tavLst>
                                    </p:anim>
                                    <p:anim calcmode="lin" valueType="num">
                                      <p:cBhvr additive="base">
                                        <p:cTn id="38" dur="500" fill="hold"/>
                                        <p:tgtEl>
                                          <p:spTgt spid="44"/>
                                        </p:tgtEl>
                                        <p:attrNameLst>
                                          <p:attrName>ppt_y</p:attrName>
                                        </p:attrNameLst>
                                      </p:cBhvr>
                                      <p:tavLst>
                                        <p:tav tm="0">
                                          <p:val>
                                            <p:strVal val="#ppt_y"/>
                                          </p:val>
                                        </p:tav>
                                        <p:tav tm="100000">
                                          <p:val>
                                            <p:strVal val="#ppt_y"/>
                                          </p:val>
                                        </p:tav>
                                      </p:tavLst>
                                    </p:anim>
                                  </p:childTnLst>
                                </p:cTn>
                              </p:par>
                              <p:par>
                                <p:cTn id="39" presetID="35" presetClass="emph" presetSubtype="0" repeatCount="3000" fill="hold" grpId="1" nodeType="withEffect">
                                  <p:stCondLst>
                                    <p:cond delay="1600"/>
                                  </p:stCondLst>
                                  <p:childTnLst>
                                    <p:anim calcmode="discrete" valueType="str">
                                      <p:cBhvr>
                                        <p:cTn id="40" dur="100" fill="hold"/>
                                        <p:tgtEl>
                                          <p:spTgt spid="44"/>
                                        </p:tgtEl>
                                        <p:attrNameLst>
                                          <p:attrName>style.visibility</p:attrName>
                                        </p:attrNameLst>
                                      </p:cBhvr>
                                      <p:tavLst>
                                        <p:tav tm="0">
                                          <p:val>
                                            <p:strVal val="hidden"/>
                                          </p:val>
                                        </p:tav>
                                        <p:tav tm="50000">
                                          <p:val>
                                            <p:strVal val="visible"/>
                                          </p:val>
                                        </p:tav>
                                      </p:tavLst>
                                    </p:anim>
                                  </p:childTnLst>
                                </p:cTn>
                              </p:par>
                              <p:par>
                                <p:cTn id="41" presetID="2" presetClass="entr" presetSubtype="8" fill="hold" grpId="0" nodeType="withEffect">
                                  <p:stCondLst>
                                    <p:cond delay="130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0-#ppt_w/2"/>
                                          </p:val>
                                        </p:tav>
                                        <p:tav tm="100000">
                                          <p:val>
                                            <p:strVal val="#ppt_x"/>
                                          </p:val>
                                        </p:tav>
                                      </p:tavLst>
                                    </p:anim>
                                    <p:anim calcmode="lin" valueType="num">
                                      <p:cBhvr additive="base">
                                        <p:cTn id="44" dur="500" fill="hold"/>
                                        <p:tgtEl>
                                          <p:spTgt spid="30"/>
                                        </p:tgtEl>
                                        <p:attrNameLst>
                                          <p:attrName>ppt_y</p:attrName>
                                        </p:attrNameLst>
                                      </p:cBhvr>
                                      <p:tavLst>
                                        <p:tav tm="0">
                                          <p:val>
                                            <p:strVal val="#ppt_y"/>
                                          </p:val>
                                        </p:tav>
                                        <p:tav tm="100000">
                                          <p:val>
                                            <p:strVal val="#ppt_y"/>
                                          </p:val>
                                        </p:tav>
                                      </p:tavLst>
                                    </p:anim>
                                  </p:childTnLst>
                                </p:cTn>
                              </p:par>
                              <p:par>
                                <p:cTn id="45" presetID="35" presetClass="emph" presetSubtype="0" repeatCount="3000" fill="hold" grpId="1" nodeType="withEffect">
                                  <p:stCondLst>
                                    <p:cond delay="1700"/>
                                  </p:stCondLst>
                                  <p:childTnLst>
                                    <p:anim calcmode="discrete" valueType="str">
                                      <p:cBhvr>
                                        <p:cTn id="46" dur="100" fill="hold"/>
                                        <p:tgtEl>
                                          <p:spTgt spid="30"/>
                                        </p:tgtEl>
                                        <p:attrNameLst>
                                          <p:attrName>style.visibility</p:attrName>
                                        </p:attrNameLst>
                                      </p:cBhvr>
                                      <p:tavLst>
                                        <p:tav tm="0">
                                          <p:val>
                                            <p:strVal val="hidden"/>
                                          </p:val>
                                        </p:tav>
                                        <p:tav tm="50000">
                                          <p:val>
                                            <p:strVal val="visible"/>
                                          </p:val>
                                        </p:tav>
                                      </p:tavLst>
                                    </p:anim>
                                  </p:childTnLst>
                                </p:cTn>
                              </p:par>
                              <p:par>
                                <p:cTn id="47" presetID="22" presetClass="entr" presetSubtype="1" fill="hold" nodeType="withEffect">
                                  <p:stCondLst>
                                    <p:cond delay="2000"/>
                                  </p:stCondLst>
                                  <p:childTnLst>
                                    <p:set>
                                      <p:cBhvr>
                                        <p:cTn id="48" dur="1" fill="hold">
                                          <p:stCondLst>
                                            <p:cond delay="0"/>
                                          </p:stCondLst>
                                        </p:cTn>
                                        <p:tgtEl>
                                          <p:spTgt spid="31"/>
                                        </p:tgtEl>
                                        <p:attrNameLst>
                                          <p:attrName>style.visibility</p:attrName>
                                        </p:attrNameLst>
                                      </p:cBhvr>
                                      <p:to>
                                        <p:strVal val="visible"/>
                                      </p:to>
                                    </p:set>
                                    <p:animEffect transition="in" filter="wipe(up)">
                                      <p:cBhvr>
                                        <p:cTn id="49" dur="500"/>
                                        <p:tgtEl>
                                          <p:spTgt spid="31"/>
                                        </p:tgtEl>
                                      </p:cBhvr>
                                    </p:animEffect>
                                  </p:childTnLst>
                                </p:cTn>
                              </p:par>
                              <p:par>
                                <p:cTn id="50" presetID="53" presetClass="entr" presetSubtype="16" fill="hold" grpId="0" nodeType="withEffect">
                                  <p:stCondLst>
                                    <p:cond delay="2500"/>
                                  </p:stCondLst>
                                  <p:childTnLst>
                                    <p:set>
                                      <p:cBhvr>
                                        <p:cTn id="51" dur="1" fill="hold">
                                          <p:stCondLst>
                                            <p:cond delay="0"/>
                                          </p:stCondLst>
                                        </p:cTn>
                                        <p:tgtEl>
                                          <p:spTgt spid="32"/>
                                        </p:tgtEl>
                                        <p:attrNameLst>
                                          <p:attrName>style.visibility</p:attrName>
                                        </p:attrNameLst>
                                      </p:cBhvr>
                                      <p:to>
                                        <p:strVal val="visible"/>
                                      </p:to>
                                    </p:set>
                                    <p:anim calcmode="lin" valueType="num">
                                      <p:cBhvr>
                                        <p:cTn id="52" dur="500" fill="hold"/>
                                        <p:tgtEl>
                                          <p:spTgt spid="32"/>
                                        </p:tgtEl>
                                        <p:attrNameLst>
                                          <p:attrName>ppt_w</p:attrName>
                                        </p:attrNameLst>
                                      </p:cBhvr>
                                      <p:tavLst>
                                        <p:tav tm="0">
                                          <p:val>
                                            <p:fltVal val="0"/>
                                          </p:val>
                                        </p:tav>
                                        <p:tav tm="100000">
                                          <p:val>
                                            <p:strVal val="#ppt_w"/>
                                          </p:val>
                                        </p:tav>
                                      </p:tavLst>
                                    </p:anim>
                                    <p:anim calcmode="lin" valueType="num">
                                      <p:cBhvr>
                                        <p:cTn id="53" dur="500" fill="hold"/>
                                        <p:tgtEl>
                                          <p:spTgt spid="32"/>
                                        </p:tgtEl>
                                        <p:attrNameLst>
                                          <p:attrName>ppt_h</p:attrName>
                                        </p:attrNameLst>
                                      </p:cBhvr>
                                      <p:tavLst>
                                        <p:tav tm="0">
                                          <p:val>
                                            <p:fltVal val="0"/>
                                          </p:val>
                                        </p:tav>
                                        <p:tav tm="100000">
                                          <p:val>
                                            <p:strVal val="#ppt_h"/>
                                          </p:val>
                                        </p:tav>
                                      </p:tavLst>
                                    </p:anim>
                                    <p:animEffect transition="in" filter="fade">
                                      <p:cBhvr>
                                        <p:cTn id="54" dur="500"/>
                                        <p:tgtEl>
                                          <p:spTgt spid="32"/>
                                        </p:tgtEl>
                                      </p:cBhvr>
                                    </p:animEffect>
                                  </p:childTnLst>
                                </p:cTn>
                              </p:par>
                              <p:par>
                                <p:cTn id="55" presetID="15" presetClass="entr" presetSubtype="0" fill="hold" grpId="0" nodeType="withEffect">
                                  <p:stCondLst>
                                    <p:cond delay="2500"/>
                                  </p:stCondLst>
                                  <p:childTnLst>
                                    <p:set>
                                      <p:cBhvr>
                                        <p:cTn id="56" dur="1" fill="hold">
                                          <p:stCondLst>
                                            <p:cond delay="0"/>
                                          </p:stCondLst>
                                        </p:cTn>
                                        <p:tgtEl>
                                          <p:spTgt spid="33"/>
                                        </p:tgtEl>
                                        <p:attrNameLst>
                                          <p:attrName>style.visibility</p:attrName>
                                        </p:attrNameLst>
                                      </p:cBhvr>
                                      <p:to>
                                        <p:strVal val="visible"/>
                                      </p:to>
                                    </p:set>
                                    <p:anim calcmode="lin" valueType="num">
                                      <p:cBhvr>
                                        <p:cTn id="57" dur="1000" fill="hold"/>
                                        <p:tgtEl>
                                          <p:spTgt spid="33"/>
                                        </p:tgtEl>
                                        <p:attrNameLst>
                                          <p:attrName>ppt_w</p:attrName>
                                        </p:attrNameLst>
                                      </p:cBhvr>
                                      <p:tavLst>
                                        <p:tav tm="0">
                                          <p:val>
                                            <p:fltVal val="0"/>
                                          </p:val>
                                        </p:tav>
                                        <p:tav tm="100000">
                                          <p:val>
                                            <p:strVal val="#ppt_w"/>
                                          </p:val>
                                        </p:tav>
                                      </p:tavLst>
                                    </p:anim>
                                    <p:anim calcmode="lin" valueType="num">
                                      <p:cBhvr>
                                        <p:cTn id="58" dur="1000" fill="hold"/>
                                        <p:tgtEl>
                                          <p:spTgt spid="33"/>
                                        </p:tgtEl>
                                        <p:attrNameLst>
                                          <p:attrName>ppt_h</p:attrName>
                                        </p:attrNameLst>
                                      </p:cBhvr>
                                      <p:tavLst>
                                        <p:tav tm="0">
                                          <p:val>
                                            <p:fltVal val="0"/>
                                          </p:val>
                                        </p:tav>
                                        <p:tav tm="100000">
                                          <p:val>
                                            <p:strVal val="#ppt_h"/>
                                          </p:val>
                                        </p:tav>
                                      </p:tavLst>
                                    </p:anim>
                                    <p:anim calcmode="lin" valueType="num">
                                      <p:cBhvr>
                                        <p:cTn id="59" dur="1000" fill="hold"/>
                                        <p:tgtEl>
                                          <p:spTgt spid="33"/>
                                        </p:tgtEl>
                                        <p:attrNameLst>
                                          <p:attrName>ppt_x</p:attrName>
                                        </p:attrNameLst>
                                      </p:cBhvr>
                                      <p:tavLst>
                                        <p:tav tm="0" fmla="#ppt_x+(cos(-2*pi*(1-$))*-#ppt_x-sin(-2*pi*(1-$))*(1-#ppt_y))*(1-$)">
                                          <p:val>
                                            <p:fltVal val="0"/>
                                          </p:val>
                                        </p:tav>
                                        <p:tav tm="100000">
                                          <p:val>
                                            <p:fltVal val="1"/>
                                          </p:val>
                                        </p:tav>
                                      </p:tavLst>
                                    </p:anim>
                                    <p:anim calcmode="lin" valueType="num">
                                      <p:cBhvr>
                                        <p:cTn id="60" dur="1000" fill="hold"/>
                                        <p:tgtEl>
                                          <p:spTgt spid="33"/>
                                        </p:tgtEl>
                                        <p:attrNameLst>
                                          <p:attrName>ppt_y</p:attrName>
                                        </p:attrNameLst>
                                      </p:cBhvr>
                                      <p:tavLst>
                                        <p:tav tm="0" fmla="#ppt_y+(sin(-2*pi*(1-$))*-#ppt_x+cos(-2*pi*(1-$))*(1-#ppt_y))*(1-$)">
                                          <p:val>
                                            <p:fltVal val="0"/>
                                          </p:val>
                                        </p:tav>
                                        <p:tav tm="100000">
                                          <p:val>
                                            <p:fltVal val="1"/>
                                          </p:val>
                                        </p:tav>
                                      </p:tavLst>
                                    </p:anim>
                                  </p:childTnLst>
                                </p:cTn>
                              </p:par>
                              <p:par>
                                <p:cTn id="61" presetID="15" presetClass="entr" presetSubtype="0" fill="hold" grpId="0" nodeType="withEffect">
                                  <p:stCondLst>
                                    <p:cond delay="2500"/>
                                  </p:stCondLst>
                                  <p:childTnLst>
                                    <p:set>
                                      <p:cBhvr>
                                        <p:cTn id="62" dur="1" fill="hold">
                                          <p:stCondLst>
                                            <p:cond delay="0"/>
                                          </p:stCondLst>
                                        </p:cTn>
                                        <p:tgtEl>
                                          <p:spTgt spid="34"/>
                                        </p:tgtEl>
                                        <p:attrNameLst>
                                          <p:attrName>style.visibility</p:attrName>
                                        </p:attrNameLst>
                                      </p:cBhvr>
                                      <p:to>
                                        <p:strVal val="visible"/>
                                      </p:to>
                                    </p:set>
                                    <p:anim calcmode="lin" valueType="num">
                                      <p:cBhvr>
                                        <p:cTn id="63" dur="1000" fill="hold"/>
                                        <p:tgtEl>
                                          <p:spTgt spid="34"/>
                                        </p:tgtEl>
                                        <p:attrNameLst>
                                          <p:attrName>ppt_w</p:attrName>
                                        </p:attrNameLst>
                                      </p:cBhvr>
                                      <p:tavLst>
                                        <p:tav tm="0">
                                          <p:val>
                                            <p:fltVal val="0"/>
                                          </p:val>
                                        </p:tav>
                                        <p:tav tm="100000">
                                          <p:val>
                                            <p:strVal val="#ppt_w"/>
                                          </p:val>
                                        </p:tav>
                                      </p:tavLst>
                                    </p:anim>
                                    <p:anim calcmode="lin" valueType="num">
                                      <p:cBhvr>
                                        <p:cTn id="64" dur="1000" fill="hold"/>
                                        <p:tgtEl>
                                          <p:spTgt spid="34"/>
                                        </p:tgtEl>
                                        <p:attrNameLst>
                                          <p:attrName>ppt_h</p:attrName>
                                        </p:attrNameLst>
                                      </p:cBhvr>
                                      <p:tavLst>
                                        <p:tav tm="0">
                                          <p:val>
                                            <p:fltVal val="0"/>
                                          </p:val>
                                        </p:tav>
                                        <p:tav tm="100000">
                                          <p:val>
                                            <p:strVal val="#ppt_h"/>
                                          </p:val>
                                        </p:tav>
                                      </p:tavLst>
                                    </p:anim>
                                    <p:anim calcmode="lin" valueType="num">
                                      <p:cBhvr>
                                        <p:cTn id="65" dur="1000" fill="hold"/>
                                        <p:tgtEl>
                                          <p:spTgt spid="34"/>
                                        </p:tgtEl>
                                        <p:attrNameLst>
                                          <p:attrName>ppt_x</p:attrName>
                                        </p:attrNameLst>
                                      </p:cBhvr>
                                      <p:tavLst>
                                        <p:tav tm="0" fmla="#ppt_x+(cos(-2*pi*(1-$))*-#ppt_x-sin(-2*pi*(1-$))*(1-#ppt_y))*(1-$)">
                                          <p:val>
                                            <p:fltVal val="0"/>
                                          </p:val>
                                        </p:tav>
                                        <p:tav tm="100000">
                                          <p:val>
                                            <p:fltVal val="1"/>
                                          </p:val>
                                        </p:tav>
                                      </p:tavLst>
                                    </p:anim>
                                    <p:anim calcmode="lin" valueType="num">
                                      <p:cBhvr>
                                        <p:cTn id="66" dur="1000" fill="hold"/>
                                        <p:tgtEl>
                                          <p:spTgt spid="34"/>
                                        </p:tgtEl>
                                        <p:attrNameLst>
                                          <p:attrName>ppt_y</p:attrName>
                                        </p:attrNameLst>
                                      </p:cBhvr>
                                      <p:tavLst>
                                        <p:tav tm="0" fmla="#ppt_y+(sin(-2*pi*(1-$))*-#ppt_x+cos(-2*pi*(1-$))*(1-#ppt_y))*(1-$)">
                                          <p:val>
                                            <p:fltVal val="0"/>
                                          </p:val>
                                        </p:tav>
                                        <p:tav tm="100000">
                                          <p:val>
                                            <p:fltVal val="1"/>
                                          </p:val>
                                        </p:tav>
                                      </p:tavLst>
                                    </p:anim>
                                  </p:childTnLst>
                                </p:cTn>
                              </p:par>
                              <p:par>
                                <p:cTn id="67" presetID="53" presetClass="entr" presetSubtype="16" fill="hold" grpId="0" nodeType="withEffect">
                                  <p:stCondLst>
                                    <p:cond delay="3500"/>
                                  </p:stCondLst>
                                  <p:childTnLst>
                                    <p:set>
                                      <p:cBhvr>
                                        <p:cTn id="68" dur="1" fill="hold">
                                          <p:stCondLst>
                                            <p:cond delay="0"/>
                                          </p:stCondLst>
                                        </p:cTn>
                                        <p:tgtEl>
                                          <p:spTgt spid="35"/>
                                        </p:tgtEl>
                                        <p:attrNameLst>
                                          <p:attrName>style.visibility</p:attrName>
                                        </p:attrNameLst>
                                      </p:cBhvr>
                                      <p:to>
                                        <p:strVal val="visible"/>
                                      </p:to>
                                    </p:set>
                                    <p:anim calcmode="lin" valueType="num">
                                      <p:cBhvr>
                                        <p:cTn id="69" dur="500" fill="hold"/>
                                        <p:tgtEl>
                                          <p:spTgt spid="35"/>
                                        </p:tgtEl>
                                        <p:attrNameLst>
                                          <p:attrName>ppt_w</p:attrName>
                                        </p:attrNameLst>
                                      </p:cBhvr>
                                      <p:tavLst>
                                        <p:tav tm="0">
                                          <p:val>
                                            <p:fltVal val="0"/>
                                          </p:val>
                                        </p:tav>
                                        <p:tav tm="100000">
                                          <p:val>
                                            <p:strVal val="#ppt_w"/>
                                          </p:val>
                                        </p:tav>
                                      </p:tavLst>
                                    </p:anim>
                                    <p:anim calcmode="lin" valueType="num">
                                      <p:cBhvr>
                                        <p:cTn id="70" dur="500" fill="hold"/>
                                        <p:tgtEl>
                                          <p:spTgt spid="35"/>
                                        </p:tgtEl>
                                        <p:attrNameLst>
                                          <p:attrName>ppt_h</p:attrName>
                                        </p:attrNameLst>
                                      </p:cBhvr>
                                      <p:tavLst>
                                        <p:tav tm="0">
                                          <p:val>
                                            <p:fltVal val="0"/>
                                          </p:val>
                                        </p:tav>
                                        <p:tav tm="100000">
                                          <p:val>
                                            <p:strVal val="#ppt_h"/>
                                          </p:val>
                                        </p:tav>
                                      </p:tavLst>
                                    </p:anim>
                                    <p:animEffect transition="in" filter="fade">
                                      <p:cBhvr>
                                        <p:cTn id="71" dur="500"/>
                                        <p:tgtEl>
                                          <p:spTgt spid="35"/>
                                        </p:tgtEl>
                                      </p:cBhvr>
                                    </p:animEffect>
                                  </p:childTnLst>
                                </p:cTn>
                              </p:par>
                              <p:par>
                                <p:cTn id="72" presetID="15" presetClass="entr" presetSubtype="0" fill="hold" grpId="0" nodeType="withEffect">
                                  <p:stCondLst>
                                    <p:cond delay="3500"/>
                                  </p:stCondLst>
                                  <p:childTnLst>
                                    <p:set>
                                      <p:cBhvr>
                                        <p:cTn id="73" dur="1" fill="hold">
                                          <p:stCondLst>
                                            <p:cond delay="0"/>
                                          </p:stCondLst>
                                        </p:cTn>
                                        <p:tgtEl>
                                          <p:spTgt spid="36"/>
                                        </p:tgtEl>
                                        <p:attrNameLst>
                                          <p:attrName>style.visibility</p:attrName>
                                        </p:attrNameLst>
                                      </p:cBhvr>
                                      <p:to>
                                        <p:strVal val="visible"/>
                                      </p:to>
                                    </p:set>
                                    <p:anim calcmode="lin" valueType="num">
                                      <p:cBhvr>
                                        <p:cTn id="74" dur="1000" fill="hold"/>
                                        <p:tgtEl>
                                          <p:spTgt spid="36"/>
                                        </p:tgtEl>
                                        <p:attrNameLst>
                                          <p:attrName>ppt_w</p:attrName>
                                        </p:attrNameLst>
                                      </p:cBhvr>
                                      <p:tavLst>
                                        <p:tav tm="0">
                                          <p:val>
                                            <p:fltVal val="0"/>
                                          </p:val>
                                        </p:tav>
                                        <p:tav tm="100000">
                                          <p:val>
                                            <p:strVal val="#ppt_w"/>
                                          </p:val>
                                        </p:tav>
                                      </p:tavLst>
                                    </p:anim>
                                    <p:anim calcmode="lin" valueType="num">
                                      <p:cBhvr>
                                        <p:cTn id="75" dur="1000" fill="hold"/>
                                        <p:tgtEl>
                                          <p:spTgt spid="36"/>
                                        </p:tgtEl>
                                        <p:attrNameLst>
                                          <p:attrName>ppt_h</p:attrName>
                                        </p:attrNameLst>
                                      </p:cBhvr>
                                      <p:tavLst>
                                        <p:tav tm="0">
                                          <p:val>
                                            <p:fltVal val="0"/>
                                          </p:val>
                                        </p:tav>
                                        <p:tav tm="100000">
                                          <p:val>
                                            <p:strVal val="#ppt_h"/>
                                          </p:val>
                                        </p:tav>
                                      </p:tavLst>
                                    </p:anim>
                                    <p:anim calcmode="lin" valueType="num">
                                      <p:cBhvr>
                                        <p:cTn id="76"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77" dur="1000" fill="hold"/>
                                        <p:tgtEl>
                                          <p:spTgt spid="36"/>
                                        </p:tgtEl>
                                        <p:attrNameLst>
                                          <p:attrName>ppt_y</p:attrName>
                                        </p:attrNameLst>
                                      </p:cBhvr>
                                      <p:tavLst>
                                        <p:tav tm="0" fmla="#ppt_y+(sin(-2*pi*(1-$))*-#ppt_x+cos(-2*pi*(1-$))*(1-#ppt_y))*(1-$)">
                                          <p:val>
                                            <p:fltVal val="0"/>
                                          </p:val>
                                        </p:tav>
                                        <p:tav tm="100000">
                                          <p:val>
                                            <p:fltVal val="1"/>
                                          </p:val>
                                        </p:tav>
                                      </p:tavLst>
                                    </p:anim>
                                  </p:childTnLst>
                                </p:cTn>
                              </p:par>
                              <p:par>
                                <p:cTn id="78" presetID="15" presetClass="entr" presetSubtype="0" fill="hold" grpId="0" nodeType="withEffect">
                                  <p:stCondLst>
                                    <p:cond delay="3500"/>
                                  </p:stCondLst>
                                  <p:childTnLst>
                                    <p:set>
                                      <p:cBhvr>
                                        <p:cTn id="79" dur="1" fill="hold">
                                          <p:stCondLst>
                                            <p:cond delay="0"/>
                                          </p:stCondLst>
                                        </p:cTn>
                                        <p:tgtEl>
                                          <p:spTgt spid="37"/>
                                        </p:tgtEl>
                                        <p:attrNameLst>
                                          <p:attrName>style.visibility</p:attrName>
                                        </p:attrNameLst>
                                      </p:cBhvr>
                                      <p:to>
                                        <p:strVal val="visible"/>
                                      </p:to>
                                    </p:set>
                                    <p:anim calcmode="lin" valueType="num">
                                      <p:cBhvr>
                                        <p:cTn id="80" dur="1000" fill="hold"/>
                                        <p:tgtEl>
                                          <p:spTgt spid="37"/>
                                        </p:tgtEl>
                                        <p:attrNameLst>
                                          <p:attrName>ppt_w</p:attrName>
                                        </p:attrNameLst>
                                      </p:cBhvr>
                                      <p:tavLst>
                                        <p:tav tm="0">
                                          <p:val>
                                            <p:fltVal val="0"/>
                                          </p:val>
                                        </p:tav>
                                        <p:tav tm="100000">
                                          <p:val>
                                            <p:strVal val="#ppt_w"/>
                                          </p:val>
                                        </p:tav>
                                      </p:tavLst>
                                    </p:anim>
                                    <p:anim calcmode="lin" valueType="num">
                                      <p:cBhvr>
                                        <p:cTn id="81" dur="1000" fill="hold"/>
                                        <p:tgtEl>
                                          <p:spTgt spid="37"/>
                                        </p:tgtEl>
                                        <p:attrNameLst>
                                          <p:attrName>ppt_h</p:attrName>
                                        </p:attrNameLst>
                                      </p:cBhvr>
                                      <p:tavLst>
                                        <p:tav tm="0">
                                          <p:val>
                                            <p:fltVal val="0"/>
                                          </p:val>
                                        </p:tav>
                                        <p:tav tm="100000">
                                          <p:val>
                                            <p:strVal val="#ppt_h"/>
                                          </p:val>
                                        </p:tav>
                                      </p:tavLst>
                                    </p:anim>
                                    <p:anim calcmode="lin" valueType="num">
                                      <p:cBhvr>
                                        <p:cTn id="82"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83" dur="1000" fill="hold"/>
                                        <p:tgtEl>
                                          <p:spTgt spid="37"/>
                                        </p:tgtEl>
                                        <p:attrNameLst>
                                          <p:attrName>ppt_y</p:attrName>
                                        </p:attrNameLst>
                                      </p:cBhvr>
                                      <p:tavLst>
                                        <p:tav tm="0" fmla="#ppt_y+(sin(-2*pi*(1-$))*-#ppt_x+cos(-2*pi*(1-$))*(1-#ppt_y))*(1-$)">
                                          <p:val>
                                            <p:fltVal val="0"/>
                                          </p:val>
                                        </p:tav>
                                        <p:tav tm="100000">
                                          <p:val>
                                            <p:fltVal val="1"/>
                                          </p:val>
                                        </p:tav>
                                      </p:tavLst>
                                    </p:anim>
                                  </p:childTnLst>
                                </p:cTn>
                              </p:par>
                              <p:par>
                                <p:cTn id="84" presetID="53" presetClass="entr" presetSubtype="16" fill="hold" grpId="0" nodeType="withEffect">
                                  <p:stCondLst>
                                    <p:cond delay="4500"/>
                                  </p:stCondLst>
                                  <p:childTnLst>
                                    <p:set>
                                      <p:cBhvr>
                                        <p:cTn id="85" dur="1" fill="hold">
                                          <p:stCondLst>
                                            <p:cond delay="0"/>
                                          </p:stCondLst>
                                        </p:cTn>
                                        <p:tgtEl>
                                          <p:spTgt spid="38"/>
                                        </p:tgtEl>
                                        <p:attrNameLst>
                                          <p:attrName>style.visibility</p:attrName>
                                        </p:attrNameLst>
                                      </p:cBhvr>
                                      <p:to>
                                        <p:strVal val="visible"/>
                                      </p:to>
                                    </p:set>
                                    <p:anim calcmode="lin" valueType="num">
                                      <p:cBhvr>
                                        <p:cTn id="86" dur="500" fill="hold"/>
                                        <p:tgtEl>
                                          <p:spTgt spid="38"/>
                                        </p:tgtEl>
                                        <p:attrNameLst>
                                          <p:attrName>ppt_w</p:attrName>
                                        </p:attrNameLst>
                                      </p:cBhvr>
                                      <p:tavLst>
                                        <p:tav tm="0">
                                          <p:val>
                                            <p:fltVal val="0"/>
                                          </p:val>
                                        </p:tav>
                                        <p:tav tm="100000">
                                          <p:val>
                                            <p:strVal val="#ppt_w"/>
                                          </p:val>
                                        </p:tav>
                                      </p:tavLst>
                                    </p:anim>
                                    <p:anim calcmode="lin" valueType="num">
                                      <p:cBhvr>
                                        <p:cTn id="87" dur="500" fill="hold"/>
                                        <p:tgtEl>
                                          <p:spTgt spid="38"/>
                                        </p:tgtEl>
                                        <p:attrNameLst>
                                          <p:attrName>ppt_h</p:attrName>
                                        </p:attrNameLst>
                                      </p:cBhvr>
                                      <p:tavLst>
                                        <p:tav tm="0">
                                          <p:val>
                                            <p:fltVal val="0"/>
                                          </p:val>
                                        </p:tav>
                                        <p:tav tm="100000">
                                          <p:val>
                                            <p:strVal val="#ppt_h"/>
                                          </p:val>
                                        </p:tav>
                                      </p:tavLst>
                                    </p:anim>
                                    <p:animEffect transition="in" filter="fade">
                                      <p:cBhvr>
                                        <p:cTn id="88" dur="500"/>
                                        <p:tgtEl>
                                          <p:spTgt spid="38"/>
                                        </p:tgtEl>
                                      </p:cBhvr>
                                    </p:animEffect>
                                  </p:childTnLst>
                                </p:cTn>
                              </p:par>
                              <p:par>
                                <p:cTn id="89" presetID="15" presetClass="entr" presetSubtype="0" fill="hold" grpId="0" nodeType="withEffect">
                                  <p:stCondLst>
                                    <p:cond delay="4500"/>
                                  </p:stCondLst>
                                  <p:childTnLst>
                                    <p:set>
                                      <p:cBhvr>
                                        <p:cTn id="90" dur="1" fill="hold">
                                          <p:stCondLst>
                                            <p:cond delay="0"/>
                                          </p:stCondLst>
                                        </p:cTn>
                                        <p:tgtEl>
                                          <p:spTgt spid="39"/>
                                        </p:tgtEl>
                                        <p:attrNameLst>
                                          <p:attrName>style.visibility</p:attrName>
                                        </p:attrNameLst>
                                      </p:cBhvr>
                                      <p:to>
                                        <p:strVal val="visible"/>
                                      </p:to>
                                    </p:set>
                                    <p:anim calcmode="lin" valueType="num">
                                      <p:cBhvr>
                                        <p:cTn id="91" dur="1000" fill="hold"/>
                                        <p:tgtEl>
                                          <p:spTgt spid="39"/>
                                        </p:tgtEl>
                                        <p:attrNameLst>
                                          <p:attrName>ppt_w</p:attrName>
                                        </p:attrNameLst>
                                      </p:cBhvr>
                                      <p:tavLst>
                                        <p:tav tm="0">
                                          <p:val>
                                            <p:fltVal val="0"/>
                                          </p:val>
                                        </p:tav>
                                        <p:tav tm="100000">
                                          <p:val>
                                            <p:strVal val="#ppt_w"/>
                                          </p:val>
                                        </p:tav>
                                      </p:tavLst>
                                    </p:anim>
                                    <p:anim calcmode="lin" valueType="num">
                                      <p:cBhvr>
                                        <p:cTn id="92" dur="1000" fill="hold"/>
                                        <p:tgtEl>
                                          <p:spTgt spid="39"/>
                                        </p:tgtEl>
                                        <p:attrNameLst>
                                          <p:attrName>ppt_h</p:attrName>
                                        </p:attrNameLst>
                                      </p:cBhvr>
                                      <p:tavLst>
                                        <p:tav tm="0">
                                          <p:val>
                                            <p:fltVal val="0"/>
                                          </p:val>
                                        </p:tav>
                                        <p:tav tm="100000">
                                          <p:val>
                                            <p:strVal val="#ppt_h"/>
                                          </p:val>
                                        </p:tav>
                                      </p:tavLst>
                                    </p:anim>
                                    <p:anim calcmode="lin" valueType="num">
                                      <p:cBhvr>
                                        <p:cTn id="93" dur="1000" fill="hold"/>
                                        <p:tgtEl>
                                          <p:spTgt spid="39"/>
                                        </p:tgtEl>
                                        <p:attrNameLst>
                                          <p:attrName>ppt_x</p:attrName>
                                        </p:attrNameLst>
                                      </p:cBhvr>
                                      <p:tavLst>
                                        <p:tav tm="0" fmla="#ppt_x+(cos(-2*pi*(1-$))*-#ppt_x-sin(-2*pi*(1-$))*(1-#ppt_y))*(1-$)">
                                          <p:val>
                                            <p:fltVal val="0"/>
                                          </p:val>
                                        </p:tav>
                                        <p:tav tm="100000">
                                          <p:val>
                                            <p:fltVal val="1"/>
                                          </p:val>
                                        </p:tav>
                                      </p:tavLst>
                                    </p:anim>
                                    <p:anim calcmode="lin" valueType="num">
                                      <p:cBhvr>
                                        <p:cTn id="94" dur="1000" fill="hold"/>
                                        <p:tgtEl>
                                          <p:spTgt spid="39"/>
                                        </p:tgtEl>
                                        <p:attrNameLst>
                                          <p:attrName>ppt_y</p:attrName>
                                        </p:attrNameLst>
                                      </p:cBhvr>
                                      <p:tavLst>
                                        <p:tav tm="0" fmla="#ppt_y+(sin(-2*pi*(1-$))*-#ppt_x+cos(-2*pi*(1-$))*(1-#ppt_y))*(1-$)">
                                          <p:val>
                                            <p:fltVal val="0"/>
                                          </p:val>
                                        </p:tav>
                                        <p:tav tm="100000">
                                          <p:val>
                                            <p:fltVal val="1"/>
                                          </p:val>
                                        </p:tav>
                                      </p:tavLst>
                                    </p:anim>
                                  </p:childTnLst>
                                </p:cTn>
                              </p:par>
                              <p:par>
                                <p:cTn id="95" presetID="15" presetClass="entr" presetSubtype="0" fill="hold" grpId="0" nodeType="withEffect">
                                  <p:stCondLst>
                                    <p:cond delay="4500"/>
                                  </p:stCondLst>
                                  <p:childTnLst>
                                    <p:set>
                                      <p:cBhvr>
                                        <p:cTn id="96" dur="1" fill="hold">
                                          <p:stCondLst>
                                            <p:cond delay="0"/>
                                          </p:stCondLst>
                                        </p:cTn>
                                        <p:tgtEl>
                                          <p:spTgt spid="40"/>
                                        </p:tgtEl>
                                        <p:attrNameLst>
                                          <p:attrName>style.visibility</p:attrName>
                                        </p:attrNameLst>
                                      </p:cBhvr>
                                      <p:to>
                                        <p:strVal val="visible"/>
                                      </p:to>
                                    </p:set>
                                    <p:anim calcmode="lin" valueType="num">
                                      <p:cBhvr>
                                        <p:cTn id="97" dur="1000" fill="hold"/>
                                        <p:tgtEl>
                                          <p:spTgt spid="40"/>
                                        </p:tgtEl>
                                        <p:attrNameLst>
                                          <p:attrName>ppt_w</p:attrName>
                                        </p:attrNameLst>
                                      </p:cBhvr>
                                      <p:tavLst>
                                        <p:tav tm="0">
                                          <p:val>
                                            <p:fltVal val="0"/>
                                          </p:val>
                                        </p:tav>
                                        <p:tav tm="100000">
                                          <p:val>
                                            <p:strVal val="#ppt_w"/>
                                          </p:val>
                                        </p:tav>
                                      </p:tavLst>
                                    </p:anim>
                                    <p:anim calcmode="lin" valueType="num">
                                      <p:cBhvr>
                                        <p:cTn id="98" dur="1000" fill="hold"/>
                                        <p:tgtEl>
                                          <p:spTgt spid="40"/>
                                        </p:tgtEl>
                                        <p:attrNameLst>
                                          <p:attrName>ppt_h</p:attrName>
                                        </p:attrNameLst>
                                      </p:cBhvr>
                                      <p:tavLst>
                                        <p:tav tm="0">
                                          <p:val>
                                            <p:fltVal val="0"/>
                                          </p:val>
                                        </p:tav>
                                        <p:tav tm="100000">
                                          <p:val>
                                            <p:strVal val="#ppt_h"/>
                                          </p:val>
                                        </p:tav>
                                      </p:tavLst>
                                    </p:anim>
                                    <p:anim calcmode="lin" valueType="num">
                                      <p:cBhvr>
                                        <p:cTn id="99"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100" dur="1000" fill="hold"/>
                                        <p:tgtEl>
                                          <p:spTgt spid="40"/>
                                        </p:tgtEl>
                                        <p:attrNameLst>
                                          <p:attrName>ppt_y</p:attrName>
                                        </p:attrNameLst>
                                      </p:cBhvr>
                                      <p:tavLst>
                                        <p:tav tm="0" fmla="#ppt_y+(sin(-2*pi*(1-$))*-#ppt_x+cos(-2*pi*(1-$))*(1-#ppt_y))*(1-$)">
                                          <p:val>
                                            <p:fltVal val="0"/>
                                          </p:val>
                                        </p:tav>
                                        <p:tav tm="100000">
                                          <p:val>
                                            <p:fltVal val="1"/>
                                          </p:val>
                                        </p:tav>
                                      </p:tavLst>
                                    </p:anim>
                                  </p:childTnLst>
                                </p:cTn>
                              </p:par>
                              <p:par>
                                <p:cTn id="101" presetID="53" presetClass="entr" presetSubtype="16" fill="hold" grpId="0" nodeType="withEffect">
                                  <p:stCondLst>
                                    <p:cond delay="5500"/>
                                  </p:stCondLst>
                                  <p:childTnLst>
                                    <p:set>
                                      <p:cBhvr>
                                        <p:cTn id="102" dur="1" fill="hold">
                                          <p:stCondLst>
                                            <p:cond delay="0"/>
                                          </p:stCondLst>
                                        </p:cTn>
                                        <p:tgtEl>
                                          <p:spTgt spid="41"/>
                                        </p:tgtEl>
                                        <p:attrNameLst>
                                          <p:attrName>style.visibility</p:attrName>
                                        </p:attrNameLst>
                                      </p:cBhvr>
                                      <p:to>
                                        <p:strVal val="visible"/>
                                      </p:to>
                                    </p:set>
                                    <p:anim calcmode="lin" valueType="num">
                                      <p:cBhvr>
                                        <p:cTn id="103" dur="500" fill="hold"/>
                                        <p:tgtEl>
                                          <p:spTgt spid="41"/>
                                        </p:tgtEl>
                                        <p:attrNameLst>
                                          <p:attrName>ppt_w</p:attrName>
                                        </p:attrNameLst>
                                      </p:cBhvr>
                                      <p:tavLst>
                                        <p:tav tm="0">
                                          <p:val>
                                            <p:fltVal val="0"/>
                                          </p:val>
                                        </p:tav>
                                        <p:tav tm="100000">
                                          <p:val>
                                            <p:strVal val="#ppt_w"/>
                                          </p:val>
                                        </p:tav>
                                      </p:tavLst>
                                    </p:anim>
                                    <p:anim calcmode="lin" valueType="num">
                                      <p:cBhvr>
                                        <p:cTn id="104" dur="500" fill="hold"/>
                                        <p:tgtEl>
                                          <p:spTgt spid="41"/>
                                        </p:tgtEl>
                                        <p:attrNameLst>
                                          <p:attrName>ppt_h</p:attrName>
                                        </p:attrNameLst>
                                      </p:cBhvr>
                                      <p:tavLst>
                                        <p:tav tm="0">
                                          <p:val>
                                            <p:fltVal val="0"/>
                                          </p:val>
                                        </p:tav>
                                        <p:tav tm="100000">
                                          <p:val>
                                            <p:strVal val="#ppt_h"/>
                                          </p:val>
                                        </p:tav>
                                      </p:tavLst>
                                    </p:anim>
                                    <p:animEffect transition="in" filter="fade">
                                      <p:cBhvr>
                                        <p:cTn id="105" dur="500"/>
                                        <p:tgtEl>
                                          <p:spTgt spid="41"/>
                                        </p:tgtEl>
                                      </p:cBhvr>
                                    </p:animEffect>
                                  </p:childTnLst>
                                </p:cTn>
                              </p:par>
                              <p:par>
                                <p:cTn id="106" presetID="15" presetClass="entr" presetSubtype="0" fill="hold" grpId="0" nodeType="withEffect">
                                  <p:stCondLst>
                                    <p:cond delay="5500"/>
                                  </p:stCondLst>
                                  <p:childTnLst>
                                    <p:set>
                                      <p:cBhvr>
                                        <p:cTn id="107" dur="1" fill="hold">
                                          <p:stCondLst>
                                            <p:cond delay="0"/>
                                          </p:stCondLst>
                                        </p:cTn>
                                        <p:tgtEl>
                                          <p:spTgt spid="42"/>
                                        </p:tgtEl>
                                        <p:attrNameLst>
                                          <p:attrName>style.visibility</p:attrName>
                                        </p:attrNameLst>
                                      </p:cBhvr>
                                      <p:to>
                                        <p:strVal val="visible"/>
                                      </p:to>
                                    </p:set>
                                    <p:anim calcmode="lin" valueType="num">
                                      <p:cBhvr>
                                        <p:cTn id="108" dur="1000" fill="hold"/>
                                        <p:tgtEl>
                                          <p:spTgt spid="42"/>
                                        </p:tgtEl>
                                        <p:attrNameLst>
                                          <p:attrName>ppt_w</p:attrName>
                                        </p:attrNameLst>
                                      </p:cBhvr>
                                      <p:tavLst>
                                        <p:tav tm="0">
                                          <p:val>
                                            <p:fltVal val="0"/>
                                          </p:val>
                                        </p:tav>
                                        <p:tav tm="100000">
                                          <p:val>
                                            <p:strVal val="#ppt_w"/>
                                          </p:val>
                                        </p:tav>
                                      </p:tavLst>
                                    </p:anim>
                                    <p:anim calcmode="lin" valueType="num">
                                      <p:cBhvr>
                                        <p:cTn id="109" dur="1000" fill="hold"/>
                                        <p:tgtEl>
                                          <p:spTgt spid="42"/>
                                        </p:tgtEl>
                                        <p:attrNameLst>
                                          <p:attrName>ppt_h</p:attrName>
                                        </p:attrNameLst>
                                      </p:cBhvr>
                                      <p:tavLst>
                                        <p:tav tm="0">
                                          <p:val>
                                            <p:fltVal val="0"/>
                                          </p:val>
                                        </p:tav>
                                        <p:tav tm="100000">
                                          <p:val>
                                            <p:strVal val="#ppt_h"/>
                                          </p:val>
                                        </p:tav>
                                      </p:tavLst>
                                    </p:anim>
                                    <p:anim calcmode="lin" valueType="num">
                                      <p:cBhvr>
                                        <p:cTn id="110"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111" dur="1000" fill="hold"/>
                                        <p:tgtEl>
                                          <p:spTgt spid="42"/>
                                        </p:tgtEl>
                                        <p:attrNameLst>
                                          <p:attrName>ppt_y</p:attrName>
                                        </p:attrNameLst>
                                      </p:cBhvr>
                                      <p:tavLst>
                                        <p:tav tm="0" fmla="#ppt_y+(sin(-2*pi*(1-$))*-#ppt_x+cos(-2*pi*(1-$))*(1-#ppt_y))*(1-$)">
                                          <p:val>
                                            <p:fltVal val="0"/>
                                          </p:val>
                                        </p:tav>
                                        <p:tav tm="100000">
                                          <p:val>
                                            <p:fltVal val="1"/>
                                          </p:val>
                                        </p:tav>
                                      </p:tavLst>
                                    </p:anim>
                                  </p:childTnLst>
                                </p:cTn>
                              </p:par>
                              <p:par>
                                <p:cTn id="112" presetID="15" presetClass="entr" presetSubtype="0" fill="hold" grpId="0" nodeType="withEffect">
                                  <p:stCondLst>
                                    <p:cond delay="5500"/>
                                  </p:stCondLst>
                                  <p:childTnLst>
                                    <p:set>
                                      <p:cBhvr>
                                        <p:cTn id="113" dur="1" fill="hold">
                                          <p:stCondLst>
                                            <p:cond delay="0"/>
                                          </p:stCondLst>
                                        </p:cTn>
                                        <p:tgtEl>
                                          <p:spTgt spid="43"/>
                                        </p:tgtEl>
                                        <p:attrNameLst>
                                          <p:attrName>style.visibility</p:attrName>
                                        </p:attrNameLst>
                                      </p:cBhvr>
                                      <p:to>
                                        <p:strVal val="visible"/>
                                      </p:to>
                                    </p:set>
                                    <p:anim calcmode="lin" valueType="num">
                                      <p:cBhvr>
                                        <p:cTn id="114" dur="1000" fill="hold"/>
                                        <p:tgtEl>
                                          <p:spTgt spid="43"/>
                                        </p:tgtEl>
                                        <p:attrNameLst>
                                          <p:attrName>ppt_w</p:attrName>
                                        </p:attrNameLst>
                                      </p:cBhvr>
                                      <p:tavLst>
                                        <p:tav tm="0">
                                          <p:val>
                                            <p:fltVal val="0"/>
                                          </p:val>
                                        </p:tav>
                                        <p:tav tm="100000">
                                          <p:val>
                                            <p:strVal val="#ppt_w"/>
                                          </p:val>
                                        </p:tav>
                                      </p:tavLst>
                                    </p:anim>
                                    <p:anim calcmode="lin" valueType="num">
                                      <p:cBhvr>
                                        <p:cTn id="115" dur="1000" fill="hold"/>
                                        <p:tgtEl>
                                          <p:spTgt spid="43"/>
                                        </p:tgtEl>
                                        <p:attrNameLst>
                                          <p:attrName>ppt_h</p:attrName>
                                        </p:attrNameLst>
                                      </p:cBhvr>
                                      <p:tavLst>
                                        <p:tav tm="0">
                                          <p:val>
                                            <p:fltVal val="0"/>
                                          </p:val>
                                        </p:tav>
                                        <p:tav tm="100000">
                                          <p:val>
                                            <p:strVal val="#ppt_h"/>
                                          </p:val>
                                        </p:tav>
                                      </p:tavLst>
                                    </p:anim>
                                    <p:anim calcmode="lin" valueType="num">
                                      <p:cBhvr>
                                        <p:cTn id="116" dur="1000" fill="hold"/>
                                        <p:tgtEl>
                                          <p:spTgt spid="43"/>
                                        </p:tgtEl>
                                        <p:attrNameLst>
                                          <p:attrName>ppt_x</p:attrName>
                                        </p:attrNameLst>
                                      </p:cBhvr>
                                      <p:tavLst>
                                        <p:tav tm="0" fmla="#ppt_x+(cos(-2*pi*(1-$))*-#ppt_x-sin(-2*pi*(1-$))*(1-#ppt_y))*(1-$)">
                                          <p:val>
                                            <p:fltVal val="0"/>
                                          </p:val>
                                        </p:tav>
                                        <p:tav tm="100000">
                                          <p:val>
                                            <p:fltVal val="1"/>
                                          </p:val>
                                        </p:tav>
                                      </p:tavLst>
                                    </p:anim>
                                    <p:anim calcmode="lin" valueType="num">
                                      <p:cBhvr>
                                        <p:cTn id="117" dur="1000" fill="hold"/>
                                        <p:tgtEl>
                                          <p:spTgt spid="4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29" grpId="1" animBg="1"/>
      <p:bldP spid="30" grpId="0" animBg="1"/>
      <p:bldP spid="30" grpId="1" animBg="1"/>
      <p:bldP spid="32" grpId="0" animBg="1"/>
      <p:bldP spid="33" grpId="0"/>
      <p:bldP spid="34" grpId="0"/>
      <p:bldP spid="35" grpId="0" animBg="1"/>
      <p:bldP spid="36" grpId="0"/>
      <p:bldP spid="37" grpId="0"/>
      <p:bldP spid="38" grpId="0" animBg="1"/>
      <p:bldP spid="39" grpId="0"/>
      <p:bldP spid="40" grpId="0"/>
      <p:bldP spid="41" grpId="0" animBg="1"/>
      <p:bldP spid="42" grpId="0"/>
      <p:bldP spid="43" grpId="0"/>
      <p:bldP spid="44" grpId="0" animBg="1"/>
      <p:bldP spid="44" grpId="1" animBg="1"/>
      <p:bldP spid="45" grpId="0"/>
      <p:bldP spid="4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b="49783"/>
          <a:stretch>
            <a:fillRect/>
          </a:stretch>
        </p:blipFill>
        <p:spPr>
          <a:xfrm>
            <a:off x="914399" y="1577587"/>
            <a:ext cx="10189030" cy="2210641"/>
          </a:xfrm>
          <a:prstGeom prst="rect">
            <a:avLst/>
          </a:prstGeom>
        </p:spPr>
      </p:pic>
      <p:sp>
        <p:nvSpPr>
          <p:cNvPr id="6" name="矩形 5"/>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042556" y="3995656"/>
            <a:ext cx="152400" cy="1933074"/>
          </a:xfrm>
          <a:prstGeom prst="rect">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484153" y="4046455"/>
            <a:ext cx="615553" cy="1912561"/>
          </a:xfrm>
          <a:prstGeom prst="rect">
            <a:avLst/>
          </a:prstGeom>
          <a:noFill/>
        </p:spPr>
        <p:txBody>
          <a:bodyPr vert="eaVert" wrap="square" rtlCol="0">
            <a:spAutoFit/>
          </a:bodyPr>
          <a:lstStyle/>
          <a:p>
            <a:r>
              <a:rPr lang="zh-CN" altLang="en-US" sz="2800" dirty="0" smtClean="0">
                <a:latin typeface="汉仪颜楷繁" panose="02010609000101010101" pitchFamily="49" charset="-122"/>
                <a:ea typeface="汉仪颜楷繁" panose="02010609000101010101" pitchFamily="49" charset="-122"/>
              </a:rPr>
              <a:t>请输入标题</a:t>
            </a:r>
            <a:endParaRPr lang="zh-CN" altLang="en-US" sz="2800" dirty="0">
              <a:latin typeface="汉仪颜楷繁" panose="02010609000101010101" pitchFamily="49" charset="-122"/>
              <a:ea typeface="汉仪颜楷繁" panose="02010609000101010101" pitchFamily="49" charset="-122"/>
            </a:endParaRPr>
          </a:p>
        </p:txBody>
      </p:sp>
      <p:sp>
        <p:nvSpPr>
          <p:cNvPr id="5" name="文本框 4"/>
          <p:cNvSpPr txBox="1"/>
          <p:nvPr/>
        </p:nvSpPr>
        <p:spPr>
          <a:xfrm>
            <a:off x="3323772" y="4247253"/>
            <a:ext cx="7290708" cy="1429879"/>
          </a:xfrm>
          <a:prstGeom prst="rect">
            <a:avLst/>
          </a:prstGeom>
          <a:noFill/>
        </p:spPr>
        <p:txBody>
          <a:bodyPr wrap="square" rtlCol="0">
            <a:spAutoFit/>
          </a:bodyPr>
          <a:lstStyle/>
          <a:p>
            <a:pPr>
              <a:lnSpc>
                <a:spcPct val="150000"/>
              </a:lnSpc>
            </a:pPr>
            <a:r>
              <a:rPr lang="zh-CN" altLang="en-US" sz="2000" dirty="0">
                <a:latin typeface="方正隶变简体" panose="03000509000000000000" pitchFamily="65" charset="-122"/>
                <a:ea typeface="方正隶变简体" panose="03000509000000000000" pitchFamily="65" charset="-122"/>
              </a:rPr>
              <a:t>请输入适量文字在此处进行解释说明，以便于读者合理理解上述标题的</a:t>
            </a:r>
            <a:r>
              <a:rPr lang="zh-CN" altLang="en-US" sz="2000" dirty="0" smtClean="0">
                <a:latin typeface="方正隶变简体" panose="03000509000000000000" pitchFamily="65" charset="-122"/>
                <a:ea typeface="方正隶变简体" panose="03000509000000000000" pitchFamily="65" charset="-122"/>
              </a:rPr>
              <a:t>内容请</a:t>
            </a:r>
            <a:r>
              <a:rPr lang="zh-CN" altLang="en-US" sz="2000" dirty="0">
                <a:latin typeface="方正隶变简体" panose="03000509000000000000" pitchFamily="65" charset="-122"/>
                <a:ea typeface="方正隶变简体" panose="03000509000000000000" pitchFamily="65" charset="-122"/>
              </a:rPr>
              <a:t>输入适量文字在此处进行解释说明，以便于读者合理理解上述标题的</a:t>
            </a:r>
            <a:r>
              <a:rPr lang="zh-CN" altLang="en-US" sz="2000" dirty="0" smtClean="0">
                <a:latin typeface="方正隶变简体" panose="03000509000000000000" pitchFamily="65" charset="-122"/>
                <a:ea typeface="方正隶变简体" panose="03000509000000000000" pitchFamily="65" charset="-122"/>
              </a:rPr>
              <a:t>内容</a:t>
            </a:r>
            <a:endParaRPr lang="en-US" altLang="zh-CN" sz="2000" dirty="0">
              <a:latin typeface="方正隶变简体" panose="03000509000000000000" pitchFamily="65" charset="-122"/>
              <a:ea typeface="方正隶变简体" panose="03000509000000000000" pitchFamily="65"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90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1000"/>
                                        <p:tgtEl>
                                          <p:spTgt spid="4"/>
                                        </p:tgtEl>
                                      </p:cBhvr>
                                    </p:animEffect>
                                  </p:childTnLst>
                                </p:cTn>
                              </p:par>
                              <p:par>
                                <p:cTn id="8" presetID="22" presetClass="entr" presetSubtype="8" fill="hold" grpId="0" nodeType="withEffect">
                                  <p:stCondLst>
                                    <p:cond delay="180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250"/>
                                        <p:tgtEl>
                                          <p:spTgt spid="3"/>
                                        </p:tgtEl>
                                      </p:cBhvr>
                                    </p:animEffect>
                                  </p:childTnLst>
                                </p:cTn>
                              </p:par>
                              <p:par>
                                <p:cTn id="11" presetID="22" presetClass="entr" presetSubtype="8" fill="hold" grpId="0" nodeType="withEffect">
                                  <p:stCondLst>
                                    <p:cond delay="190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1000"/>
                                        <p:tgtEl>
                                          <p:spTgt spid="5"/>
                                        </p:tgtEl>
                                      </p:cBhvr>
                                    </p:animEffect>
                                  </p:childTnLst>
                                </p:cTn>
                              </p:par>
                            </p:childTnLst>
                          </p:cTn>
                        </p:par>
                        <p:par>
                          <p:cTn id="14" fill="hold">
                            <p:stCondLst>
                              <p:cond delay="1900"/>
                            </p:stCondLst>
                            <p:childTnLst>
                              <p:par>
                                <p:cTn id="15" presetID="22" presetClass="entr" presetSubtype="2"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righ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3" grpId="0" animBg="1"/>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91813" y="1068317"/>
            <a:ext cx="5521952" cy="5789683"/>
          </a:xfrm>
          <a:prstGeom prst="rect">
            <a:avLst/>
          </a:prstGeom>
        </p:spPr>
      </p:pic>
      <p:grpSp>
        <p:nvGrpSpPr>
          <p:cNvPr id="3" name="组合 2"/>
          <p:cNvGrpSpPr/>
          <p:nvPr/>
        </p:nvGrpSpPr>
        <p:grpSpPr>
          <a:xfrm>
            <a:off x="6113765" y="1383957"/>
            <a:ext cx="3007740" cy="4163654"/>
            <a:chOff x="820206" y="1828800"/>
            <a:chExt cx="3007740" cy="4163654"/>
          </a:xfrm>
        </p:grpSpPr>
        <p:sp>
          <p:nvSpPr>
            <p:cNvPr id="4" name="矩形 3"/>
            <p:cNvSpPr/>
            <p:nvPr/>
          </p:nvSpPr>
          <p:spPr>
            <a:xfrm>
              <a:off x="820206" y="2520206"/>
              <a:ext cx="2392493" cy="347224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6891" y="1828800"/>
              <a:ext cx="1379124" cy="1382812"/>
            </a:xfrm>
            <a:prstGeom prst="rect">
              <a:avLst/>
            </a:prstGeom>
          </p:spPr>
        </p:pic>
        <p:grpSp>
          <p:nvGrpSpPr>
            <p:cNvPr id="6" name="组合 5"/>
            <p:cNvGrpSpPr/>
            <p:nvPr/>
          </p:nvGrpSpPr>
          <p:grpSpPr>
            <a:xfrm>
              <a:off x="1098178" y="3291312"/>
              <a:ext cx="2729768" cy="2583140"/>
              <a:chOff x="2246012" y="2019981"/>
              <a:chExt cx="2729768" cy="2583140"/>
            </a:xfrm>
          </p:grpSpPr>
          <p:sp>
            <p:nvSpPr>
              <p:cNvPr id="7" name="文本框 6"/>
              <p:cNvSpPr txBox="1"/>
              <p:nvPr/>
            </p:nvSpPr>
            <p:spPr>
              <a:xfrm>
                <a:off x="2246012" y="2019981"/>
                <a:ext cx="2729768" cy="369332"/>
              </a:xfrm>
              <a:prstGeom prst="rect">
                <a:avLst/>
              </a:prstGeom>
              <a:noFill/>
            </p:spPr>
            <p:txBody>
              <a:bodyPr vert="horz" wrap="square" rtlCol="0">
                <a:spAutoFit/>
              </a:bodyPr>
              <a:lstStyle/>
              <a:p>
                <a:r>
                  <a:rPr lang="zh-CN" altLang="en-US" b="1" dirty="0">
                    <a:solidFill>
                      <a:schemeClr val="bg2">
                        <a:lumMod val="50000"/>
                      </a:schemeClr>
                    </a:solidFill>
                    <a:latin typeface="微软雅黑" panose="020B0503020204020204" charset="-122"/>
                    <a:ea typeface="微软雅黑" panose="020B0503020204020204" charset="-122"/>
                  </a:rPr>
                  <a:t>请输入你的题目</a:t>
                </a:r>
                <a:endParaRPr lang="zh-CN" altLang="en-US" b="1" dirty="0">
                  <a:solidFill>
                    <a:schemeClr val="bg2">
                      <a:lumMod val="50000"/>
                    </a:schemeClr>
                  </a:solidFill>
                  <a:latin typeface="微软雅黑" panose="020B0503020204020204" charset="-122"/>
                  <a:ea typeface="微软雅黑" panose="020B0503020204020204" charset="-122"/>
                </a:endParaRPr>
              </a:p>
            </p:txBody>
          </p:sp>
          <p:sp>
            <p:nvSpPr>
              <p:cNvPr id="8" name="文本框 7"/>
              <p:cNvSpPr txBox="1"/>
              <p:nvPr/>
            </p:nvSpPr>
            <p:spPr>
              <a:xfrm>
                <a:off x="2246012" y="2479463"/>
                <a:ext cx="1978655" cy="2123658"/>
              </a:xfrm>
              <a:prstGeom prst="rect">
                <a:avLst/>
              </a:prstGeom>
              <a:noFill/>
            </p:spPr>
            <p:txBody>
              <a:bodyPr vert="horz" wrap="square" rtlCol="0">
                <a:spAutoFit/>
              </a:bodyPr>
              <a:lstStyle/>
              <a:p>
                <a:pPr>
                  <a:lnSpc>
                    <a:spcPct val="150000"/>
                  </a:lnSpc>
                </a:pPr>
                <a:r>
                  <a:rPr lang="zh-CN" altLang="en-US" sz="1100" dirty="0">
                    <a:solidFill>
                      <a:schemeClr val="bg2">
                        <a:lumMod val="50000"/>
                      </a:schemeClr>
                    </a:solidFill>
                    <a:latin typeface="微软雅黑" panose="020B0503020204020204" charset="-122"/>
                    <a:ea typeface="微软雅黑" panose="020B0503020204020204" charset="-122"/>
                  </a:rPr>
                  <a:t>请在此处添加详细描述文本，尽量与标题文本语言风格相符合，语言描述尽标题文本语言风格相符合，语言描述尽量简洁生动。请在此处添加详细描述文本</a:t>
                </a:r>
                <a:endParaRPr lang="zh-CN" altLang="en-US" sz="1100" dirty="0">
                  <a:solidFill>
                    <a:schemeClr val="bg2">
                      <a:lumMod val="50000"/>
                    </a:schemeClr>
                  </a:solidFill>
                  <a:latin typeface="微软雅黑" panose="020B0503020204020204" charset="-122"/>
                  <a:ea typeface="微软雅黑" panose="020B0503020204020204" charset="-122"/>
                </a:endParaRPr>
              </a:p>
              <a:p>
                <a:pPr>
                  <a:lnSpc>
                    <a:spcPct val="150000"/>
                  </a:lnSpc>
                </a:pPr>
                <a:r>
                  <a:rPr lang="zh-CN" altLang="en-US" sz="1100" dirty="0" smtClean="0">
                    <a:solidFill>
                      <a:schemeClr val="bg2">
                        <a:lumMod val="50000"/>
                      </a:schemeClr>
                    </a:solidFill>
                    <a:latin typeface="微软雅黑" panose="020B0503020204020204" charset="-122"/>
                    <a:ea typeface="微软雅黑" panose="020B0503020204020204" charset="-122"/>
                  </a:rPr>
                  <a:t>量</a:t>
                </a:r>
                <a:r>
                  <a:rPr lang="zh-CN" altLang="en-US" sz="1100" dirty="0">
                    <a:solidFill>
                      <a:schemeClr val="bg2">
                        <a:lumMod val="50000"/>
                      </a:schemeClr>
                    </a:solidFill>
                    <a:latin typeface="微软雅黑" panose="020B0503020204020204" charset="-122"/>
                    <a:ea typeface="微软雅黑" panose="020B0503020204020204" charset="-122"/>
                  </a:rPr>
                  <a:t>简洁生动。请在此处添加详细描述</a:t>
                </a:r>
                <a:r>
                  <a:rPr lang="zh-CN" altLang="en-US" sz="1100" dirty="0" smtClean="0">
                    <a:solidFill>
                      <a:schemeClr val="bg2">
                        <a:lumMod val="50000"/>
                      </a:schemeClr>
                    </a:solidFill>
                    <a:latin typeface="微软雅黑" panose="020B0503020204020204" charset="-122"/>
                    <a:ea typeface="微软雅黑" panose="020B0503020204020204" charset="-122"/>
                  </a:rPr>
                  <a:t>文本</a:t>
                </a:r>
                <a:endParaRPr lang="zh-CN" altLang="en-US" sz="1100" dirty="0">
                  <a:solidFill>
                    <a:schemeClr val="bg2">
                      <a:lumMod val="50000"/>
                    </a:schemeClr>
                  </a:solidFill>
                  <a:latin typeface="微软雅黑" panose="020B0503020204020204" charset="-122"/>
                  <a:ea typeface="微软雅黑" panose="020B0503020204020204" charset="-122"/>
                </a:endParaRPr>
              </a:p>
            </p:txBody>
          </p:sp>
        </p:grpSp>
      </p:grpSp>
      <p:grpSp>
        <p:nvGrpSpPr>
          <p:cNvPr id="9" name="组合 8"/>
          <p:cNvGrpSpPr/>
          <p:nvPr/>
        </p:nvGrpSpPr>
        <p:grpSpPr>
          <a:xfrm>
            <a:off x="8784230" y="2075363"/>
            <a:ext cx="3007740" cy="4163654"/>
            <a:chOff x="820206" y="1828800"/>
            <a:chExt cx="3007740" cy="4163654"/>
          </a:xfrm>
        </p:grpSpPr>
        <p:sp>
          <p:nvSpPr>
            <p:cNvPr id="10" name="矩形 9"/>
            <p:cNvSpPr/>
            <p:nvPr/>
          </p:nvSpPr>
          <p:spPr>
            <a:xfrm>
              <a:off x="820206" y="2520206"/>
              <a:ext cx="2392493" cy="347224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6891" y="1828800"/>
              <a:ext cx="1379124" cy="1382812"/>
            </a:xfrm>
            <a:prstGeom prst="rect">
              <a:avLst/>
            </a:prstGeom>
          </p:spPr>
        </p:pic>
        <p:grpSp>
          <p:nvGrpSpPr>
            <p:cNvPr id="12" name="组合 11"/>
            <p:cNvGrpSpPr/>
            <p:nvPr/>
          </p:nvGrpSpPr>
          <p:grpSpPr>
            <a:xfrm>
              <a:off x="1098178" y="3291312"/>
              <a:ext cx="2729768" cy="2583140"/>
              <a:chOff x="2246012" y="2019981"/>
              <a:chExt cx="2729768" cy="2583140"/>
            </a:xfrm>
          </p:grpSpPr>
          <p:sp>
            <p:nvSpPr>
              <p:cNvPr id="13" name="文本框 12"/>
              <p:cNvSpPr txBox="1"/>
              <p:nvPr/>
            </p:nvSpPr>
            <p:spPr>
              <a:xfrm>
                <a:off x="2246012" y="2019981"/>
                <a:ext cx="2729768" cy="369332"/>
              </a:xfrm>
              <a:prstGeom prst="rect">
                <a:avLst/>
              </a:prstGeom>
              <a:noFill/>
            </p:spPr>
            <p:txBody>
              <a:bodyPr vert="horz" wrap="square" rtlCol="0">
                <a:spAutoFit/>
              </a:bodyPr>
              <a:lstStyle/>
              <a:p>
                <a:r>
                  <a:rPr lang="zh-CN" altLang="en-US" b="1" dirty="0">
                    <a:solidFill>
                      <a:schemeClr val="bg2">
                        <a:lumMod val="50000"/>
                      </a:schemeClr>
                    </a:solidFill>
                    <a:latin typeface="微软雅黑" panose="020B0503020204020204" charset="-122"/>
                    <a:ea typeface="微软雅黑" panose="020B0503020204020204" charset="-122"/>
                  </a:rPr>
                  <a:t>请输入你的题目</a:t>
                </a:r>
                <a:endParaRPr lang="zh-CN" altLang="en-US" b="1" dirty="0">
                  <a:solidFill>
                    <a:schemeClr val="bg2">
                      <a:lumMod val="50000"/>
                    </a:schemeClr>
                  </a:solidFill>
                  <a:latin typeface="微软雅黑" panose="020B0503020204020204" charset="-122"/>
                  <a:ea typeface="微软雅黑" panose="020B0503020204020204" charset="-122"/>
                </a:endParaRPr>
              </a:p>
            </p:txBody>
          </p:sp>
          <p:sp>
            <p:nvSpPr>
              <p:cNvPr id="14" name="文本框 13"/>
              <p:cNvSpPr txBox="1"/>
              <p:nvPr/>
            </p:nvSpPr>
            <p:spPr>
              <a:xfrm>
                <a:off x="2246012" y="2479463"/>
                <a:ext cx="1978655" cy="2123658"/>
              </a:xfrm>
              <a:prstGeom prst="rect">
                <a:avLst/>
              </a:prstGeom>
              <a:noFill/>
            </p:spPr>
            <p:txBody>
              <a:bodyPr vert="horz" wrap="square" rtlCol="0">
                <a:spAutoFit/>
              </a:bodyPr>
              <a:lstStyle/>
              <a:p>
                <a:pPr>
                  <a:lnSpc>
                    <a:spcPct val="150000"/>
                  </a:lnSpc>
                </a:pPr>
                <a:r>
                  <a:rPr lang="zh-CN" altLang="en-US" sz="1100" dirty="0">
                    <a:solidFill>
                      <a:schemeClr val="bg2">
                        <a:lumMod val="50000"/>
                      </a:schemeClr>
                    </a:solidFill>
                    <a:latin typeface="微软雅黑" panose="020B0503020204020204" charset="-122"/>
                    <a:ea typeface="微软雅黑" panose="020B0503020204020204" charset="-122"/>
                  </a:rPr>
                  <a:t>请在此处添加详细描述文本，尽量与标题文本语言风格相符合，语言描述尽标题文本语言风格相符合，语言描述尽量简洁生动。请在此处添加详细描述文本</a:t>
                </a:r>
                <a:endParaRPr lang="zh-CN" altLang="en-US" sz="1100" dirty="0">
                  <a:solidFill>
                    <a:schemeClr val="bg2">
                      <a:lumMod val="50000"/>
                    </a:schemeClr>
                  </a:solidFill>
                  <a:latin typeface="微软雅黑" panose="020B0503020204020204" charset="-122"/>
                  <a:ea typeface="微软雅黑" panose="020B0503020204020204" charset="-122"/>
                </a:endParaRPr>
              </a:p>
              <a:p>
                <a:pPr>
                  <a:lnSpc>
                    <a:spcPct val="150000"/>
                  </a:lnSpc>
                </a:pPr>
                <a:r>
                  <a:rPr lang="zh-CN" altLang="en-US" sz="1100" dirty="0" smtClean="0">
                    <a:solidFill>
                      <a:schemeClr val="bg2">
                        <a:lumMod val="50000"/>
                      </a:schemeClr>
                    </a:solidFill>
                    <a:latin typeface="微软雅黑" panose="020B0503020204020204" charset="-122"/>
                    <a:ea typeface="微软雅黑" panose="020B0503020204020204" charset="-122"/>
                  </a:rPr>
                  <a:t>量</a:t>
                </a:r>
                <a:r>
                  <a:rPr lang="zh-CN" altLang="en-US" sz="1100" dirty="0">
                    <a:solidFill>
                      <a:schemeClr val="bg2">
                        <a:lumMod val="50000"/>
                      </a:schemeClr>
                    </a:solidFill>
                    <a:latin typeface="微软雅黑" panose="020B0503020204020204" charset="-122"/>
                    <a:ea typeface="微软雅黑" panose="020B0503020204020204" charset="-122"/>
                  </a:rPr>
                  <a:t>简洁生动。请在此处添加详细描述</a:t>
                </a:r>
                <a:r>
                  <a:rPr lang="zh-CN" altLang="en-US" sz="1100" dirty="0" smtClean="0">
                    <a:solidFill>
                      <a:schemeClr val="bg2">
                        <a:lumMod val="50000"/>
                      </a:schemeClr>
                    </a:solidFill>
                    <a:latin typeface="微软雅黑" panose="020B0503020204020204" charset="-122"/>
                    <a:ea typeface="微软雅黑" panose="020B0503020204020204" charset="-122"/>
                  </a:rPr>
                  <a:t>文本</a:t>
                </a:r>
                <a:endParaRPr lang="zh-CN" altLang="en-US" sz="1100" dirty="0">
                  <a:solidFill>
                    <a:schemeClr val="bg2">
                      <a:lumMod val="50000"/>
                    </a:schemeClr>
                  </a:solidFill>
                  <a:latin typeface="微软雅黑" panose="020B0503020204020204" charset="-122"/>
                  <a:ea typeface="微软雅黑" panose="020B050302020402020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353959" y="1287400"/>
            <a:ext cx="3614384" cy="4743286"/>
          </a:xfrm>
          <a:prstGeom prst="rect">
            <a:avLst/>
          </a:prstGeom>
        </p:spPr>
      </p:pic>
      <p:sp>
        <p:nvSpPr>
          <p:cNvPr id="9" name="矩形 8"/>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613764" y="2098361"/>
            <a:ext cx="533400" cy="2031325"/>
          </a:xfrm>
          <a:prstGeom prst="rect">
            <a:avLst/>
          </a:prstGeom>
          <a:noFill/>
        </p:spPr>
        <p:txBody>
          <a:bodyPr wrap="square" rtlCol="0">
            <a:spAutoFit/>
          </a:bodyPr>
          <a:lstStyle/>
          <a:p>
            <a:r>
              <a:rPr lang="zh-CN" altLang="en-US" b="1" dirty="0">
                <a:solidFill>
                  <a:schemeClr val="bg2">
                    <a:lumMod val="50000"/>
                  </a:schemeClr>
                </a:solidFill>
                <a:latin typeface="微软雅黑" panose="020B0503020204020204" charset="-122"/>
                <a:ea typeface="微软雅黑" panose="020B0503020204020204" charset="-122"/>
              </a:rPr>
              <a:t>请输入你的题目</a:t>
            </a:r>
            <a:endParaRPr lang="zh-CN" altLang="en-US" b="1" dirty="0">
              <a:solidFill>
                <a:schemeClr val="bg2">
                  <a:lumMod val="50000"/>
                </a:schemeClr>
              </a:solidFill>
              <a:latin typeface="微软雅黑" panose="020B0503020204020204" charset="-122"/>
              <a:ea typeface="微软雅黑" panose="020B0503020204020204" charset="-122"/>
            </a:endParaRPr>
          </a:p>
        </p:txBody>
      </p:sp>
      <p:sp>
        <p:nvSpPr>
          <p:cNvPr id="6" name="文本框 5"/>
          <p:cNvSpPr txBox="1"/>
          <p:nvPr/>
        </p:nvSpPr>
        <p:spPr>
          <a:xfrm>
            <a:off x="1143857" y="2015075"/>
            <a:ext cx="2469907" cy="3501551"/>
          </a:xfrm>
          <a:prstGeom prst="rect">
            <a:avLst/>
          </a:prstGeom>
          <a:noFill/>
        </p:spPr>
        <p:txBody>
          <a:bodyPr vert="eaVert" wrap="square" rtlCol="0">
            <a:spAutoFit/>
          </a:bodyPr>
          <a:lstStyle/>
          <a:p>
            <a:pPr>
              <a:lnSpc>
                <a:spcPct val="150000"/>
              </a:lnSpc>
            </a:pPr>
            <a:r>
              <a:rPr lang="zh-CN" altLang="en-US" sz="1100" dirty="0">
                <a:solidFill>
                  <a:schemeClr val="bg2">
                    <a:lumMod val="50000"/>
                  </a:schemeClr>
                </a:solidFill>
                <a:latin typeface="微软雅黑" panose="020B0503020204020204" charset="-122"/>
                <a:ea typeface="微软雅黑" panose="020B0503020204020204" charset="-122"/>
              </a:rPr>
              <a:t>请在此处添加详细描述文本，尽量与标题文本语言风格相符合，语言描述尽量简洁生动。请在此处添加详细描述文本，尽量与标题文本语言风格相符合，语言描述尽量简洁生动</a:t>
            </a:r>
            <a:r>
              <a:rPr lang="zh-CN" altLang="en-US" sz="1100" dirty="0" smtClean="0">
                <a:solidFill>
                  <a:schemeClr val="bg2">
                    <a:lumMod val="50000"/>
                  </a:schemeClr>
                </a:solidFill>
                <a:latin typeface="微软雅黑" panose="020B0503020204020204" charset="-122"/>
                <a:ea typeface="微软雅黑" panose="020B0503020204020204" charset="-122"/>
              </a:rPr>
              <a:t>。请在此处添加详细描述文本，尽量与标题文本语言风格相符合，语言描述尽量简洁生动。请在此处添加详细描述文本，尽量与标题文本语言风格相符合，语言描述尽量简洁生动。</a:t>
            </a:r>
            <a:endParaRPr lang="zh-CN" altLang="en-US" sz="1100" dirty="0" smtClean="0">
              <a:solidFill>
                <a:schemeClr val="bg2">
                  <a:lumMod val="50000"/>
                </a:schemeClr>
              </a:solidFill>
              <a:latin typeface="微软雅黑" panose="020B0503020204020204" charset="-122"/>
              <a:ea typeface="微软雅黑" panose="020B0503020204020204" charset="-122"/>
            </a:endParaRPr>
          </a:p>
          <a:p>
            <a:pPr>
              <a:lnSpc>
                <a:spcPct val="150000"/>
              </a:lnSpc>
            </a:pPr>
            <a:r>
              <a:rPr lang="zh-CN" altLang="en-US" sz="1100" dirty="0" smtClean="0">
                <a:solidFill>
                  <a:schemeClr val="bg2">
                    <a:lumMod val="50000"/>
                  </a:schemeClr>
                </a:solidFill>
                <a:latin typeface="微软雅黑" panose="020B0503020204020204" charset="-122"/>
                <a:ea typeface="微软雅黑" panose="020B0503020204020204" charset="-122"/>
              </a:rPr>
              <a:t>请在此处添加详细描述文本，尽量与标题文本语言风格相</a:t>
            </a:r>
            <a:endParaRPr lang="zh-CN" altLang="en-US" sz="1100" dirty="0">
              <a:solidFill>
                <a:schemeClr val="bg2">
                  <a:lumMod val="50000"/>
                </a:schemeClr>
              </a:solidFill>
              <a:latin typeface="微软雅黑" panose="020B0503020204020204" charset="-122"/>
              <a:ea typeface="微软雅黑" panose="020B0503020204020204" charset="-122"/>
            </a:endParaRPr>
          </a:p>
        </p:txBody>
      </p:sp>
      <p:sp>
        <p:nvSpPr>
          <p:cNvPr id="7" name="文本框 6"/>
          <p:cNvSpPr txBox="1"/>
          <p:nvPr/>
        </p:nvSpPr>
        <p:spPr>
          <a:xfrm>
            <a:off x="10566198" y="2015075"/>
            <a:ext cx="533400" cy="2031325"/>
          </a:xfrm>
          <a:prstGeom prst="rect">
            <a:avLst/>
          </a:prstGeom>
          <a:noFill/>
        </p:spPr>
        <p:txBody>
          <a:bodyPr wrap="square" rtlCol="0">
            <a:spAutoFit/>
          </a:bodyPr>
          <a:lstStyle/>
          <a:p>
            <a:r>
              <a:rPr lang="zh-CN" altLang="en-US" b="1" dirty="0">
                <a:solidFill>
                  <a:schemeClr val="bg2">
                    <a:lumMod val="50000"/>
                  </a:schemeClr>
                </a:solidFill>
                <a:latin typeface="微软雅黑" panose="020B0503020204020204" charset="-122"/>
                <a:ea typeface="微软雅黑" panose="020B0503020204020204" charset="-122"/>
              </a:rPr>
              <a:t>请输入你的题目</a:t>
            </a:r>
            <a:endParaRPr lang="zh-CN" altLang="en-US" b="1" dirty="0">
              <a:solidFill>
                <a:schemeClr val="bg2">
                  <a:lumMod val="50000"/>
                </a:schemeClr>
              </a:solidFill>
              <a:latin typeface="微软雅黑" panose="020B0503020204020204" charset="-122"/>
              <a:ea typeface="微软雅黑" panose="020B0503020204020204" charset="-122"/>
            </a:endParaRPr>
          </a:p>
        </p:txBody>
      </p:sp>
      <p:sp>
        <p:nvSpPr>
          <p:cNvPr id="8" name="文本框 7"/>
          <p:cNvSpPr txBox="1"/>
          <p:nvPr/>
        </p:nvSpPr>
        <p:spPr>
          <a:xfrm>
            <a:off x="8096291" y="1931789"/>
            <a:ext cx="2469907" cy="3501551"/>
          </a:xfrm>
          <a:prstGeom prst="rect">
            <a:avLst/>
          </a:prstGeom>
          <a:noFill/>
        </p:spPr>
        <p:txBody>
          <a:bodyPr vert="eaVert" wrap="square" rtlCol="0">
            <a:spAutoFit/>
          </a:bodyPr>
          <a:lstStyle/>
          <a:p>
            <a:pPr>
              <a:lnSpc>
                <a:spcPct val="150000"/>
              </a:lnSpc>
            </a:pPr>
            <a:r>
              <a:rPr lang="zh-CN" altLang="en-US" sz="1100" dirty="0">
                <a:solidFill>
                  <a:schemeClr val="bg2">
                    <a:lumMod val="50000"/>
                  </a:schemeClr>
                </a:solidFill>
                <a:latin typeface="微软雅黑" panose="020B0503020204020204" charset="-122"/>
                <a:ea typeface="微软雅黑" panose="020B0503020204020204" charset="-122"/>
              </a:rPr>
              <a:t>请在此处添加详细描述文本，尽量与标题文本语言风格相符合，语言描述尽量简洁生动。请在此处添加详细描述文本，尽量与标题文本语言风格相符合，语言描述尽量简洁生动</a:t>
            </a:r>
            <a:r>
              <a:rPr lang="zh-CN" altLang="en-US" sz="1100" dirty="0" smtClean="0">
                <a:solidFill>
                  <a:schemeClr val="bg2">
                    <a:lumMod val="50000"/>
                  </a:schemeClr>
                </a:solidFill>
                <a:latin typeface="微软雅黑" panose="020B0503020204020204" charset="-122"/>
                <a:ea typeface="微软雅黑" panose="020B0503020204020204" charset="-122"/>
              </a:rPr>
              <a:t>。请在此处添加详细描述文本，尽量与标题文本语言风格相符合，语言描述尽量简洁生动。请在此处添加详细描述文本，尽量与标题文本语言风格相符合，语言描述尽量简洁生动。</a:t>
            </a:r>
            <a:endParaRPr lang="zh-CN" altLang="en-US" sz="1100" dirty="0" smtClean="0">
              <a:solidFill>
                <a:schemeClr val="bg2">
                  <a:lumMod val="50000"/>
                </a:schemeClr>
              </a:solidFill>
              <a:latin typeface="微软雅黑" panose="020B0503020204020204" charset="-122"/>
              <a:ea typeface="微软雅黑" panose="020B0503020204020204" charset="-122"/>
            </a:endParaRPr>
          </a:p>
          <a:p>
            <a:pPr>
              <a:lnSpc>
                <a:spcPct val="150000"/>
              </a:lnSpc>
            </a:pPr>
            <a:r>
              <a:rPr lang="zh-CN" altLang="en-US" sz="1100" dirty="0" smtClean="0">
                <a:solidFill>
                  <a:schemeClr val="bg2">
                    <a:lumMod val="50000"/>
                  </a:schemeClr>
                </a:solidFill>
                <a:latin typeface="微软雅黑" panose="020B0503020204020204" charset="-122"/>
                <a:ea typeface="微软雅黑" panose="020B0503020204020204" charset="-122"/>
              </a:rPr>
              <a:t>请在此处添加详细描述文本，尽量与标题文本语言风格相</a:t>
            </a:r>
            <a:endParaRPr lang="zh-CN" altLang="en-US" sz="1100" dirty="0">
              <a:solidFill>
                <a:schemeClr val="bg2">
                  <a:lumMod val="5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childTnLst>
                          </p:cTn>
                        </p:par>
                        <p:par>
                          <p:cTn id="24" fill="hold">
                            <p:stCondLst>
                              <p:cond delay="500"/>
                            </p:stCondLst>
                            <p:childTnLst>
                              <p:par>
                                <p:cTn id="25" presetID="22" presetClass="entr" presetSubtype="2"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righ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5" grpId="0"/>
      <p:bldP spid="6" grpId="0"/>
      <p:bldP spid="7"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866765" y="725923"/>
            <a:ext cx="4033445" cy="5761373"/>
          </a:xfrm>
          <a:prstGeom prst="rect">
            <a:avLst/>
          </a:prstGeom>
        </p:spPr>
      </p:pic>
      <p:sp>
        <p:nvSpPr>
          <p:cNvPr id="12" name="矩形 11"/>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944289" y="1898464"/>
            <a:ext cx="2922477" cy="1223412"/>
            <a:chOff x="1465895" y="1584903"/>
            <a:chExt cx="2922477" cy="1223412"/>
          </a:xfrm>
        </p:grpSpPr>
        <p:sp>
          <p:nvSpPr>
            <p:cNvPr id="4" name="文本框 3"/>
            <p:cNvSpPr txBox="1"/>
            <p:nvPr/>
          </p:nvSpPr>
          <p:spPr>
            <a:xfrm>
              <a:off x="1465895" y="1584903"/>
              <a:ext cx="2339986" cy="369332"/>
            </a:xfrm>
            <a:prstGeom prst="rect">
              <a:avLst/>
            </a:prstGeom>
            <a:noFill/>
          </p:spPr>
          <p:txBody>
            <a:bodyPr vert="horz" wrap="square" rtlCol="0">
              <a:spAutoFit/>
            </a:bodyPr>
            <a:lstStyle/>
            <a:p>
              <a:r>
                <a:rPr lang="zh-CN" altLang="en-US" b="1" dirty="0">
                  <a:solidFill>
                    <a:schemeClr val="bg2">
                      <a:lumMod val="50000"/>
                    </a:schemeClr>
                  </a:solidFill>
                  <a:latin typeface="微软雅黑" panose="020B0503020204020204" charset="-122"/>
                  <a:ea typeface="微软雅黑" panose="020B0503020204020204" charset="-122"/>
                </a:rPr>
                <a:t>请输入你的题目</a:t>
              </a:r>
              <a:endParaRPr lang="zh-CN" altLang="en-US" b="1" dirty="0">
                <a:solidFill>
                  <a:schemeClr val="bg2">
                    <a:lumMod val="50000"/>
                  </a:schemeClr>
                </a:solidFill>
                <a:latin typeface="微软雅黑" panose="020B0503020204020204" charset="-122"/>
                <a:ea typeface="微软雅黑" panose="020B0503020204020204" charset="-122"/>
              </a:endParaRPr>
            </a:p>
          </p:txBody>
        </p:sp>
        <p:sp>
          <p:nvSpPr>
            <p:cNvPr id="5" name="文本框 4"/>
            <p:cNvSpPr txBox="1"/>
            <p:nvPr/>
          </p:nvSpPr>
          <p:spPr>
            <a:xfrm>
              <a:off x="1465895" y="1954235"/>
              <a:ext cx="2922477" cy="854080"/>
            </a:xfrm>
            <a:prstGeom prst="rect">
              <a:avLst/>
            </a:prstGeom>
            <a:noFill/>
          </p:spPr>
          <p:txBody>
            <a:bodyPr vert="horz" wrap="square" rtlCol="0">
              <a:spAutoFit/>
            </a:bodyPr>
            <a:lstStyle/>
            <a:p>
              <a:pPr>
                <a:lnSpc>
                  <a:spcPct val="150000"/>
                </a:lnSpc>
              </a:pPr>
              <a:r>
                <a:rPr lang="zh-CN" altLang="en-US" sz="1100" dirty="0">
                  <a:solidFill>
                    <a:schemeClr val="bg2">
                      <a:lumMod val="50000"/>
                    </a:schemeClr>
                  </a:solidFill>
                  <a:latin typeface="微软雅黑" panose="020B0503020204020204" charset="-122"/>
                  <a:ea typeface="微软雅黑" panose="020B0503020204020204" charset="-122"/>
                </a:rPr>
                <a:t>请在此处添加详细描述文本，尽量与标题文本语言风格相符合，语言描述尽量简洁生动。请在此处添加详细描述</a:t>
              </a:r>
              <a:r>
                <a:rPr lang="zh-CN" altLang="en-US" sz="1100" dirty="0" smtClean="0">
                  <a:solidFill>
                    <a:schemeClr val="bg2">
                      <a:lumMod val="50000"/>
                    </a:schemeClr>
                  </a:solidFill>
                  <a:latin typeface="微软雅黑" panose="020B0503020204020204" charset="-122"/>
                  <a:ea typeface="微软雅黑" panose="020B0503020204020204" charset="-122"/>
                </a:rPr>
                <a:t>文本</a:t>
              </a:r>
              <a:endParaRPr lang="zh-CN" altLang="en-US" sz="1100" dirty="0">
                <a:solidFill>
                  <a:schemeClr val="bg2">
                    <a:lumMod val="50000"/>
                  </a:schemeClr>
                </a:solidFill>
                <a:latin typeface="微软雅黑" panose="020B0503020204020204" charset="-122"/>
                <a:ea typeface="微软雅黑" panose="020B0503020204020204" charset="-122"/>
              </a:endParaRPr>
            </a:p>
          </p:txBody>
        </p:sp>
      </p:grpSp>
      <p:grpSp>
        <p:nvGrpSpPr>
          <p:cNvPr id="6" name="组合 5"/>
          <p:cNvGrpSpPr/>
          <p:nvPr/>
        </p:nvGrpSpPr>
        <p:grpSpPr>
          <a:xfrm>
            <a:off x="944288" y="4082258"/>
            <a:ext cx="2922477" cy="1223412"/>
            <a:chOff x="1465895" y="1584903"/>
            <a:chExt cx="2922477" cy="1223412"/>
          </a:xfrm>
        </p:grpSpPr>
        <p:sp>
          <p:nvSpPr>
            <p:cNvPr id="7" name="文本框 6"/>
            <p:cNvSpPr txBox="1"/>
            <p:nvPr/>
          </p:nvSpPr>
          <p:spPr>
            <a:xfrm>
              <a:off x="1465895" y="1584903"/>
              <a:ext cx="2339986" cy="369332"/>
            </a:xfrm>
            <a:prstGeom prst="rect">
              <a:avLst/>
            </a:prstGeom>
            <a:noFill/>
          </p:spPr>
          <p:txBody>
            <a:bodyPr vert="horz" wrap="square" rtlCol="0">
              <a:spAutoFit/>
            </a:bodyPr>
            <a:lstStyle/>
            <a:p>
              <a:r>
                <a:rPr lang="zh-CN" altLang="en-US" b="1" dirty="0">
                  <a:solidFill>
                    <a:schemeClr val="bg2">
                      <a:lumMod val="50000"/>
                    </a:schemeClr>
                  </a:solidFill>
                  <a:latin typeface="微软雅黑" panose="020B0503020204020204" charset="-122"/>
                  <a:ea typeface="微软雅黑" panose="020B0503020204020204" charset="-122"/>
                </a:rPr>
                <a:t>请输入你的题目</a:t>
              </a:r>
              <a:endParaRPr lang="zh-CN" altLang="en-US" b="1" dirty="0">
                <a:solidFill>
                  <a:schemeClr val="bg2">
                    <a:lumMod val="50000"/>
                  </a:schemeClr>
                </a:solidFill>
                <a:latin typeface="微软雅黑" panose="020B0503020204020204" charset="-122"/>
                <a:ea typeface="微软雅黑" panose="020B0503020204020204" charset="-122"/>
              </a:endParaRPr>
            </a:p>
          </p:txBody>
        </p:sp>
        <p:sp>
          <p:nvSpPr>
            <p:cNvPr id="8" name="文本框 7"/>
            <p:cNvSpPr txBox="1"/>
            <p:nvPr/>
          </p:nvSpPr>
          <p:spPr>
            <a:xfrm>
              <a:off x="1465895" y="1954235"/>
              <a:ext cx="2922477" cy="854080"/>
            </a:xfrm>
            <a:prstGeom prst="rect">
              <a:avLst/>
            </a:prstGeom>
            <a:noFill/>
          </p:spPr>
          <p:txBody>
            <a:bodyPr vert="horz" wrap="square" rtlCol="0">
              <a:spAutoFit/>
            </a:bodyPr>
            <a:lstStyle/>
            <a:p>
              <a:pPr>
                <a:lnSpc>
                  <a:spcPct val="150000"/>
                </a:lnSpc>
              </a:pPr>
              <a:r>
                <a:rPr lang="zh-CN" altLang="en-US" sz="1100" dirty="0">
                  <a:solidFill>
                    <a:schemeClr val="bg2">
                      <a:lumMod val="50000"/>
                    </a:schemeClr>
                  </a:solidFill>
                  <a:latin typeface="微软雅黑" panose="020B0503020204020204" charset="-122"/>
                  <a:ea typeface="微软雅黑" panose="020B0503020204020204" charset="-122"/>
                </a:rPr>
                <a:t>请在此处添加详细描述文本，尽量与标题文本语言风格相符合，语言描述尽量简洁生动。请在此处添加详细描述</a:t>
              </a:r>
              <a:r>
                <a:rPr lang="zh-CN" altLang="en-US" sz="1100" dirty="0" smtClean="0">
                  <a:solidFill>
                    <a:schemeClr val="bg2">
                      <a:lumMod val="50000"/>
                    </a:schemeClr>
                  </a:solidFill>
                  <a:latin typeface="微软雅黑" panose="020B0503020204020204" charset="-122"/>
                  <a:ea typeface="微软雅黑" panose="020B0503020204020204" charset="-122"/>
                </a:rPr>
                <a:t>文本</a:t>
              </a:r>
              <a:endParaRPr lang="zh-CN" altLang="en-US" sz="1100" dirty="0">
                <a:solidFill>
                  <a:schemeClr val="bg2">
                    <a:lumMod val="50000"/>
                  </a:schemeClr>
                </a:solidFill>
                <a:latin typeface="微软雅黑" panose="020B0503020204020204" charset="-122"/>
                <a:ea typeface="微软雅黑" panose="020B0503020204020204" charset="-122"/>
              </a:endParaRPr>
            </a:p>
          </p:txBody>
        </p:sp>
      </p:grpSp>
      <p:grpSp>
        <p:nvGrpSpPr>
          <p:cNvPr id="9" name="组合 8"/>
          <p:cNvGrpSpPr/>
          <p:nvPr/>
        </p:nvGrpSpPr>
        <p:grpSpPr>
          <a:xfrm>
            <a:off x="7574253" y="1898464"/>
            <a:ext cx="2922477" cy="3762569"/>
            <a:chOff x="1465895" y="1584903"/>
            <a:chExt cx="2922477" cy="3762569"/>
          </a:xfrm>
        </p:grpSpPr>
        <p:sp>
          <p:nvSpPr>
            <p:cNvPr id="10" name="文本框 9"/>
            <p:cNvSpPr txBox="1"/>
            <p:nvPr/>
          </p:nvSpPr>
          <p:spPr>
            <a:xfrm>
              <a:off x="1465895" y="1584903"/>
              <a:ext cx="2339986" cy="369332"/>
            </a:xfrm>
            <a:prstGeom prst="rect">
              <a:avLst/>
            </a:prstGeom>
            <a:noFill/>
          </p:spPr>
          <p:txBody>
            <a:bodyPr vert="horz" wrap="square" rtlCol="0">
              <a:spAutoFit/>
            </a:bodyPr>
            <a:lstStyle/>
            <a:p>
              <a:r>
                <a:rPr lang="zh-CN" altLang="en-US" b="1" dirty="0">
                  <a:solidFill>
                    <a:schemeClr val="bg2">
                      <a:lumMod val="50000"/>
                    </a:schemeClr>
                  </a:solidFill>
                  <a:latin typeface="微软雅黑" panose="020B0503020204020204" charset="-122"/>
                  <a:ea typeface="微软雅黑" panose="020B0503020204020204" charset="-122"/>
                </a:rPr>
                <a:t>请输入你的题目</a:t>
              </a:r>
              <a:endParaRPr lang="zh-CN" altLang="en-US" b="1" dirty="0">
                <a:solidFill>
                  <a:schemeClr val="bg2">
                    <a:lumMod val="50000"/>
                  </a:schemeClr>
                </a:solidFill>
                <a:latin typeface="微软雅黑" panose="020B0503020204020204" charset="-122"/>
                <a:ea typeface="微软雅黑" panose="020B0503020204020204" charset="-122"/>
              </a:endParaRPr>
            </a:p>
          </p:txBody>
        </p:sp>
        <p:sp>
          <p:nvSpPr>
            <p:cNvPr id="11" name="文本框 10"/>
            <p:cNvSpPr txBox="1"/>
            <p:nvPr/>
          </p:nvSpPr>
          <p:spPr>
            <a:xfrm>
              <a:off x="1465895" y="1954235"/>
              <a:ext cx="2922477" cy="3393237"/>
            </a:xfrm>
            <a:prstGeom prst="rect">
              <a:avLst/>
            </a:prstGeom>
            <a:noFill/>
          </p:spPr>
          <p:txBody>
            <a:bodyPr vert="horz" wrap="square" rtlCol="0">
              <a:spAutoFit/>
            </a:bodyPr>
            <a:lstStyle/>
            <a:p>
              <a:pPr>
                <a:lnSpc>
                  <a:spcPct val="150000"/>
                </a:lnSpc>
              </a:pPr>
              <a:r>
                <a:rPr lang="zh-CN" altLang="en-US" sz="1100" dirty="0">
                  <a:solidFill>
                    <a:schemeClr val="bg2">
                      <a:lumMod val="50000"/>
                    </a:schemeClr>
                  </a:solidFill>
                  <a:latin typeface="微软雅黑" panose="020B0503020204020204" charset="-122"/>
                  <a:ea typeface="微软雅黑" panose="020B0503020204020204" charset="-122"/>
                </a:rPr>
                <a:t>请在此处添加详细描述文本，尽量与标题文本语言风格相符合，语言描述尽量简洁生动。请在此处添加详细描述文本请在此处添加详细描述文本，尽量与标题文本语言风格相符合，语言描述尽量简洁生动。请在此处添加详细描述文本</a:t>
              </a:r>
              <a:endParaRPr lang="zh-CN" altLang="en-US" sz="1100" dirty="0">
                <a:solidFill>
                  <a:schemeClr val="bg2">
                    <a:lumMod val="50000"/>
                  </a:schemeClr>
                </a:solidFill>
                <a:latin typeface="微软雅黑" panose="020B0503020204020204" charset="-122"/>
                <a:ea typeface="微软雅黑" panose="020B0503020204020204" charset="-122"/>
              </a:endParaRPr>
            </a:p>
            <a:p>
              <a:pPr>
                <a:lnSpc>
                  <a:spcPct val="150000"/>
                </a:lnSpc>
              </a:pPr>
              <a:r>
                <a:rPr lang="zh-CN" altLang="en-US" sz="1100" dirty="0">
                  <a:solidFill>
                    <a:schemeClr val="bg2">
                      <a:lumMod val="50000"/>
                    </a:schemeClr>
                  </a:solidFill>
                  <a:latin typeface="微软雅黑" panose="020B0503020204020204" charset="-122"/>
                  <a:ea typeface="微软雅黑" panose="020B0503020204020204" charset="-122"/>
                </a:rPr>
                <a:t>请在此处添加详细描述文本，尽量与标题文本语言风格相符合，语言描述尽量简洁生动。请在此处添加详细描述文本</a:t>
              </a:r>
              <a:endParaRPr lang="zh-CN" altLang="en-US" sz="1100" dirty="0">
                <a:solidFill>
                  <a:schemeClr val="bg2">
                    <a:lumMod val="50000"/>
                  </a:schemeClr>
                </a:solidFill>
                <a:latin typeface="微软雅黑" panose="020B0503020204020204" charset="-122"/>
                <a:ea typeface="微软雅黑" panose="020B0503020204020204" charset="-122"/>
              </a:endParaRPr>
            </a:p>
            <a:p>
              <a:pPr>
                <a:lnSpc>
                  <a:spcPct val="150000"/>
                </a:lnSpc>
              </a:pPr>
              <a:r>
                <a:rPr lang="zh-CN" altLang="en-US" sz="1100" dirty="0">
                  <a:solidFill>
                    <a:schemeClr val="bg2">
                      <a:lumMod val="50000"/>
                    </a:schemeClr>
                  </a:solidFill>
                  <a:latin typeface="微软雅黑" panose="020B0503020204020204" charset="-122"/>
                  <a:ea typeface="微软雅黑" panose="020B0503020204020204" charset="-122"/>
                </a:rPr>
                <a:t>请在此处添加详细描述文本，尽量与标题文本语言风格相符合，语言描述尽量简洁生动。请在此处添加详细描述文本</a:t>
              </a:r>
              <a:endParaRPr lang="zh-CN" altLang="en-US" sz="1100" dirty="0">
                <a:solidFill>
                  <a:schemeClr val="bg2">
                    <a:lumMod val="50000"/>
                  </a:schemeClr>
                </a:solidFill>
                <a:latin typeface="微软雅黑" panose="020B0503020204020204" charset="-122"/>
                <a:ea typeface="微软雅黑" panose="020B0503020204020204" charset="-122"/>
              </a:endParaRPr>
            </a:p>
            <a:p>
              <a:pPr>
                <a:lnSpc>
                  <a:spcPct val="150000"/>
                </a:lnSpc>
              </a:pPr>
              <a:endParaRPr lang="zh-CN" altLang="en-US" sz="1100" dirty="0">
                <a:solidFill>
                  <a:schemeClr val="bg2">
                    <a:lumMod val="50000"/>
                  </a:schemeClr>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par>
                                <p:cTn id="11" presetID="14" presetClass="entr" presetSubtype="1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par>
                                <p:cTn id="14" presetID="14" presetClass="entr" presetSubtype="1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randombar(horizontal)">
                                      <p:cBhvr>
                                        <p:cTn id="16" dur="500"/>
                                        <p:tgtEl>
                                          <p:spTgt spid="9"/>
                                        </p:tgtEl>
                                      </p:cBhvr>
                                    </p:animEffect>
                                  </p:childTnLst>
                                </p:cTn>
                              </p:par>
                            </p:childTnLst>
                          </p:cTn>
                        </p:par>
                        <p:par>
                          <p:cTn id="17" fill="hold">
                            <p:stCondLst>
                              <p:cond delay="500"/>
                            </p:stCondLst>
                            <p:childTnLst>
                              <p:par>
                                <p:cTn id="18" presetID="22" presetClass="entr" presetSubtype="2"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right)">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1349" t="22400" r="3550" b="19200"/>
          <a:stretch>
            <a:fillRect/>
          </a:stretch>
        </p:blipFill>
        <p:spPr>
          <a:xfrm>
            <a:off x="969264" y="2688336"/>
            <a:ext cx="10218065" cy="3529584"/>
          </a:xfrm>
          <a:prstGeom prst="rect">
            <a:avLst/>
          </a:prstGeom>
        </p:spPr>
      </p:pic>
      <p:sp>
        <p:nvSpPr>
          <p:cNvPr id="9" name="矩形 8"/>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524678" y="1392394"/>
            <a:ext cx="3662339" cy="1003334"/>
            <a:chOff x="4911768" y="1576758"/>
            <a:chExt cx="3662339" cy="1003334"/>
          </a:xfrm>
        </p:grpSpPr>
        <p:sp>
          <p:nvSpPr>
            <p:cNvPr id="4" name="矩形 3"/>
            <p:cNvSpPr/>
            <p:nvPr/>
          </p:nvSpPr>
          <p:spPr>
            <a:xfrm>
              <a:off x="4911769" y="1576758"/>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anose="020B0503020204020204" charset="-122"/>
                  <a:ea typeface="微软雅黑" panose="020B0503020204020204" charset="-122"/>
                </a:rPr>
                <a:t>点击</a:t>
              </a:r>
              <a:r>
                <a:rPr lang="zh-CN" altLang="en-US" sz="2200" b="1" dirty="0" smtClean="0">
                  <a:solidFill>
                    <a:schemeClr val="tx1">
                      <a:lumMod val="65000"/>
                      <a:lumOff val="35000"/>
                    </a:schemeClr>
                  </a:solidFill>
                  <a:latin typeface="微软雅黑" panose="020B0503020204020204" charset="-122"/>
                  <a:ea typeface="微软雅黑" panose="020B0503020204020204" charset="-122"/>
                </a:rPr>
                <a:t>添加</a:t>
              </a:r>
              <a:r>
                <a:rPr lang="zh-CN" altLang="en-US" sz="2200" b="1" dirty="0">
                  <a:solidFill>
                    <a:schemeClr val="tx1">
                      <a:lumMod val="65000"/>
                      <a:lumOff val="35000"/>
                    </a:schemeClr>
                  </a:solidFill>
                  <a:latin typeface="微软雅黑" panose="020B0503020204020204" charset="-122"/>
                  <a:ea typeface="微软雅黑" panose="020B0503020204020204" charset="-122"/>
                </a:rPr>
                <a:t>标题</a:t>
              </a:r>
              <a:endParaRPr lang="en-US" altLang="zh-CN" sz="2200" b="1" dirty="0">
                <a:solidFill>
                  <a:schemeClr val="tx1">
                    <a:lumMod val="65000"/>
                    <a:lumOff val="35000"/>
                  </a:schemeClr>
                </a:solidFill>
                <a:latin typeface="微软雅黑" panose="020B0503020204020204" charset="-122"/>
                <a:ea typeface="微软雅黑" panose="020B0503020204020204" charset="-122"/>
              </a:endParaRPr>
            </a:p>
          </p:txBody>
        </p:sp>
        <p:sp>
          <p:nvSpPr>
            <p:cNvPr id="5" name="矩形 47"/>
            <p:cNvSpPr>
              <a:spLocks noChangeArrowheads="1"/>
            </p:cNvSpPr>
            <p:nvPr/>
          </p:nvSpPr>
          <p:spPr bwMode="auto">
            <a:xfrm>
              <a:off x="4911768" y="2013791"/>
              <a:ext cx="3662339"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smtClean="0">
                  <a:solidFill>
                    <a:schemeClr val="tx1">
                      <a:lumMod val="65000"/>
                      <a:lumOff val="35000"/>
                    </a:schemeClr>
                  </a:solidFill>
                  <a:sym typeface="微软雅黑" panose="020B0503020204020204" charset="-122"/>
                </a:rPr>
                <a:t>在此</a:t>
              </a:r>
              <a:r>
                <a:rPr lang="zh-CN" altLang="en-US" sz="1400" dirty="0">
                  <a:solidFill>
                    <a:schemeClr val="tx1">
                      <a:lumMod val="65000"/>
                      <a:lumOff val="35000"/>
                    </a:schemeClr>
                  </a:solidFill>
                  <a:sym typeface="微软雅黑" panose="020B0503020204020204" charset="-122"/>
                </a:rPr>
                <a:t>录入上述图表</a:t>
              </a:r>
              <a:r>
                <a:rPr lang="zh-CN" altLang="en-US" sz="1400" dirty="0" smtClean="0">
                  <a:solidFill>
                    <a:schemeClr val="tx1">
                      <a:lumMod val="65000"/>
                      <a:lumOff val="35000"/>
                    </a:schemeClr>
                  </a:solidFill>
                  <a:sym typeface="微软雅黑" panose="020B0503020204020204" charset="-122"/>
                </a:rPr>
                <a:t>的综合描述</a:t>
              </a:r>
              <a:r>
                <a:rPr lang="zh-CN" altLang="en-US" sz="1400" dirty="0">
                  <a:solidFill>
                    <a:schemeClr val="tx1">
                      <a:lumMod val="65000"/>
                      <a:lumOff val="35000"/>
                    </a:schemeClr>
                  </a:solidFill>
                  <a:sym typeface="微软雅黑" panose="020B0503020204020204" charset="-122"/>
                </a:rPr>
                <a:t>说明，在此录入上述图表的综合描述说明，</a:t>
              </a:r>
              <a:r>
                <a:rPr lang="zh-CN" altLang="en-US" sz="1400" dirty="0" smtClean="0">
                  <a:solidFill>
                    <a:schemeClr val="tx1">
                      <a:lumMod val="65000"/>
                      <a:lumOff val="35000"/>
                    </a:schemeClr>
                  </a:solidFill>
                  <a:sym typeface="微软雅黑" panose="020B0503020204020204" charset="-122"/>
                </a:rPr>
                <a:t>在此</a:t>
              </a:r>
              <a:endParaRPr lang="zh-CN" altLang="en-US" sz="1400" dirty="0">
                <a:solidFill>
                  <a:schemeClr val="tx1">
                    <a:lumMod val="65000"/>
                    <a:lumOff val="35000"/>
                  </a:schemeClr>
                </a:solidFill>
                <a:sym typeface="微软雅黑" panose="020B0503020204020204" charset="-122"/>
              </a:endParaRPr>
            </a:p>
          </p:txBody>
        </p:sp>
      </p:grpSp>
      <p:grpSp>
        <p:nvGrpSpPr>
          <p:cNvPr id="6" name="组合 5"/>
          <p:cNvGrpSpPr/>
          <p:nvPr/>
        </p:nvGrpSpPr>
        <p:grpSpPr>
          <a:xfrm>
            <a:off x="7038928" y="1392394"/>
            <a:ext cx="3662339" cy="1003334"/>
            <a:chOff x="4911768" y="1576758"/>
            <a:chExt cx="3662339" cy="1003334"/>
          </a:xfrm>
        </p:grpSpPr>
        <p:sp>
          <p:nvSpPr>
            <p:cNvPr id="7" name="矩形 6"/>
            <p:cNvSpPr/>
            <p:nvPr/>
          </p:nvSpPr>
          <p:spPr>
            <a:xfrm>
              <a:off x="4911769" y="1576758"/>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anose="020B0503020204020204" charset="-122"/>
                  <a:ea typeface="微软雅黑" panose="020B0503020204020204" charset="-122"/>
                </a:rPr>
                <a:t>点击</a:t>
              </a:r>
              <a:r>
                <a:rPr lang="zh-CN" altLang="en-US" sz="2200" b="1" dirty="0" smtClean="0">
                  <a:solidFill>
                    <a:schemeClr val="tx1">
                      <a:lumMod val="65000"/>
                      <a:lumOff val="35000"/>
                    </a:schemeClr>
                  </a:solidFill>
                  <a:latin typeface="微软雅黑" panose="020B0503020204020204" charset="-122"/>
                  <a:ea typeface="微软雅黑" panose="020B0503020204020204" charset="-122"/>
                </a:rPr>
                <a:t>添加</a:t>
              </a:r>
              <a:r>
                <a:rPr lang="zh-CN" altLang="en-US" sz="2200" b="1" dirty="0">
                  <a:solidFill>
                    <a:schemeClr val="tx1">
                      <a:lumMod val="65000"/>
                      <a:lumOff val="35000"/>
                    </a:schemeClr>
                  </a:solidFill>
                  <a:latin typeface="微软雅黑" panose="020B0503020204020204" charset="-122"/>
                  <a:ea typeface="微软雅黑" panose="020B0503020204020204" charset="-122"/>
                </a:rPr>
                <a:t>标题</a:t>
              </a:r>
              <a:endParaRPr lang="en-US" altLang="zh-CN" sz="2200" b="1" dirty="0">
                <a:solidFill>
                  <a:schemeClr val="tx1">
                    <a:lumMod val="65000"/>
                    <a:lumOff val="35000"/>
                  </a:schemeClr>
                </a:solidFill>
                <a:latin typeface="微软雅黑" panose="020B0503020204020204" charset="-122"/>
                <a:ea typeface="微软雅黑" panose="020B0503020204020204" charset="-122"/>
              </a:endParaRPr>
            </a:p>
          </p:txBody>
        </p:sp>
        <p:sp>
          <p:nvSpPr>
            <p:cNvPr id="8" name="矩形 47"/>
            <p:cNvSpPr>
              <a:spLocks noChangeArrowheads="1"/>
            </p:cNvSpPr>
            <p:nvPr/>
          </p:nvSpPr>
          <p:spPr bwMode="auto">
            <a:xfrm>
              <a:off x="4911768" y="2013791"/>
              <a:ext cx="3662339"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smtClean="0">
                  <a:solidFill>
                    <a:schemeClr val="tx1">
                      <a:lumMod val="65000"/>
                      <a:lumOff val="35000"/>
                    </a:schemeClr>
                  </a:solidFill>
                  <a:sym typeface="微软雅黑" panose="020B0503020204020204" charset="-122"/>
                </a:rPr>
                <a:t>在此</a:t>
              </a:r>
              <a:r>
                <a:rPr lang="zh-CN" altLang="en-US" sz="1400" dirty="0">
                  <a:solidFill>
                    <a:schemeClr val="tx1">
                      <a:lumMod val="65000"/>
                      <a:lumOff val="35000"/>
                    </a:schemeClr>
                  </a:solidFill>
                  <a:sym typeface="微软雅黑" panose="020B0503020204020204" charset="-122"/>
                </a:rPr>
                <a:t>录入上述图表</a:t>
              </a:r>
              <a:r>
                <a:rPr lang="zh-CN" altLang="en-US" sz="1400" dirty="0" smtClean="0">
                  <a:solidFill>
                    <a:schemeClr val="tx1">
                      <a:lumMod val="65000"/>
                      <a:lumOff val="35000"/>
                    </a:schemeClr>
                  </a:solidFill>
                  <a:sym typeface="微软雅黑" panose="020B0503020204020204" charset="-122"/>
                </a:rPr>
                <a:t>的综合描述</a:t>
              </a:r>
              <a:r>
                <a:rPr lang="zh-CN" altLang="en-US" sz="1400" dirty="0">
                  <a:solidFill>
                    <a:schemeClr val="tx1">
                      <a:lumMod val="65000"/>
                      <a:lumOff val="35000"/>
                    </a:schemeClr>
                  </a:solidFill>
                  <a:sym typeface="微软雅黑" panose="020B0503020204020204" charset="-122"/>
                </a:rPr>
                <a:t>说明，在此录入上述图表的综合描述说明，</a:t>
              </a:r>
              <a:r>
                <a:rPr lang="zh-CN" altLang="en-US" sz="1400" dirty="0" smtClean="0">
                  <a:solidFill>
                    <a:schemeClr val="tx1">
                      <a:lumMod val="65000"/>
                      <a:lumOff val="35000"/>
                    </a:schemeClr>
                  </a:solidFill>
                  <a:sym typeface="微软雅黑" panose="020B0503020204020204" charset="-122"/>
                </a:rPr>
                <a:t>在此</a:t>
              </a:r>
              <a:endParaRPr lang="zh-CN" altLang="en-US" sz="1400" dirty="0">
                <a:solidFill>
                  <a:schemeClr val="tx1">
                    <a:lumMod val="65000"/>
                    <a:lumOff val="35000"/>
                  </a:schemeClr>
                </a:solidFill>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left)">
                                      <p:cBhvr>
                                        <p:cTn id="8" dur="500"/>
                                        <p:tgtEl>
                                          <p:spTgt spid="3"/>
                                        </p:tgtEl>
                                      </p:cBhvr>
                                    </p:animEffect>
                                  </p:childTnLst>
                                </p:cTn>
                              </p:par>
                            </p:childTnLst>
                          </p:cTn>
                        </p:par>
                        <p:par>
                          <p:cTn id="9" fill="hold">
                            <p:stCondLst>
                              <p:cond delay="600"/>
                            </p:stCondLst>
                            <p:childTnLst>
                              <p:par>
                                <p:cTn id="10" presetID="12" presetClass="entr" presetSubtype="2" fill="hold" nodeType="afterEffect">
                                  <p:stCondLst>
                                    <p:cond delay="10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ppt_x</p:attrName>
                                        </p:attrNameLst>
                                      </p:cBhvr>
                                      <p:tavLst>
                                        <p:tav tm="0">
                                          <p:val>
                                            <p:strVal val="#ppt_x+#ppt_w*1.125000"/>
                                          </p:val>
                                        </p:tav>
                                        <p:tav tm="100000">
                                          <p:val>
                                            <p:strVal val="#ppt_x"/>
                                          </p:val>
                                        </p:tav>
                                      </p:tavLst>
                                    </p:anim>
                                    <p:animEffect transition="in" filter="wipe(left)">
                                      <p:cBhvr>
                                        <p:cTn id="13" dur="500"/>
                                        <p:tgtEl>
                                          <p:spTgt spid="6"/>
                                        </p:tgtEl>
                                      </p:cBhvr>
                                    </p:animEffect>
                                  </p:childTnLst>
                                </p:cTn>
                              </p:par>
                            </p:childTnLst>
                          </p:cTn>
                        </p:par>
                        <p:par>
                          <p:cTn id="14" fill="hold">
                            <p:stCondLst>
                              <p:cond delay="1200"/>
                            </p:stCondLst>
                            <p:childTnLst>
                              <p:par>
                                <p:cTn id="15" presetID="22" presetClass="entr" presetSubtype="2"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right)">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b="5952"/>
          <a:stretch>
            <a:fillRect/>
          </a:stretch>
        </p:blipFill>
        <p:spPr>
          <a:xfrm>
            <a:off x="506969" y="1338381"/>
            <a:ext cx="5179117" cy="4623508"/>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88507" y="2941319"/>
            <a:ext cx="3346549" cy="3346549"/>
          </a:xfrm>
          <a:prstGeom prst="rect">
            <a:avLst/>
          </a:prstGeom>
        </p:spPr>
      </p:pic>
      <p:grpSp>
        <p:nvGrpSpPr>
          <p:cNvPr id="4" name="组合 3"/>
          <p:cNvGrpSpPr/>
          <p:nvPr/>
        </p:nvGrpSpPr>
        <p:grpSpPr>
          <a:xfrm>
            <a:off x="7669446" y="1634980"/>
            <a:ext cx="3662339" cy="1003334"/>
            <a:chOff x="4911768" y="1576758"/>
            <a:chExt cx="3662339" cy="1003334"/>
          </a:xfrm>
        </p:grpSpPr>
        <p:sp>
          <p:nvSpPr>
            <p:cNvPr id="5" name="矩形 4"/>
            <p:cNvSpPr/>
            <p:nvPr/>
          </p:nvSpPr>
          <p:spPr>
            <a:xfrm>
              <a:off x="4911769" y="1576758"/>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anose="020B0503020204020204" charset="-122"/>
                  <a:ea typeface="微软雅黑" panose="020B0503020204020204" charset="-122"/>
                </a:rPr>
                <a:t>点击</a:t>
              </a:r>
              <a:r>
                <a:rPr lang="zh-CN" altLang="en-US" sz="2200" b="1" dirty="0" smtClean="0">
                  <a:solidFill>
                    <a:schemeClr val="tx1">
                      <a:lumMod val="65000"/>
                      <a:lumOff val="35000"/>
                    </a:schemeClr>
                  </a:solidFill>
                  <a:latin typeface="微软雅黑" panose="020B0503020204020204" charset="-122"/>
                  <a:ea typeface="微软雅黑" panose="020B0503020204020204" charset="-122"/>
                </a:rPr>
                <a:t>添加</a:t>
              </a:r>
              <a:r>
                <a:rPr lang="zh-CN" altLang="en-US" sz="2200" b="1" dirty="0">
                  <a:solidFill>
                    <a:schemeClr val="tx1">
                      <a:lumMod val="65000"/>
                      <a:lumOff val="35000"/>
                    </a:schemeClr>
                  </a:solidFill>
                  <a:latin typeface="微软雅黑" panose="020B0503020204020204" charset="-122"/>
                  <a:ea typeface="微软雅黑" panose="020B0503020204020204" charset="-122"/>
                </a:rPr>
                <a:t>标题</a:t>
              </a:r>
              <a:endParaRPr lang="en-US" altLang="zh-CN" sz="2200" b="1" dirty="0">
                <a:solidFill>
                  <a:schemeClr val="tx1">
                    <a:lumMod val="65000"/>
                    <a:lumOff val="35000"/>
                  </a:schemeClr>
                </a:solidFill>
                <a:latin typeface="微软雅黑" panose="020B0503020204020204" charset="-122"/>
                <a:ea typeface="微软雅黑" panose="020B0503020204020204" charset="-122"/>
              </a:endParaRPr>
            </a:p>
          </p:txBody>
        </p:sp>
        <p:sp>
          <p:nvSpPr>
            <p:cNvPr id="6" name="矩形 47"/>
            <p:cNvSpPr>
              <a:spLocks noChangeArrowheads="1"/>
            </p:cNvSpPr>
            <p:nvPr/>
          </p:nvSpPr>
          <p:spPr bwMode="auto">
            <a:xfrm>
              <a:off x="4911768" y="2013791"/>
              <a:ext cx="3662339"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smtClean="0">
                  <a:solidFill>
                    <a:schemeClr val="tx1">
                      <a:lumMod val="65000"/>
                      <a:lumOff val="35000"/>
                    </a:schemeClr>
                  </a:solidFill>
                  <a:sym typeface="微软雅黑" panose="020B0503020204020204" charset="-122"/>
                </a:rPr>
                <a:t>在此</a:t>
              </a:r>
              <a:r>
                <a:rPr lang="zh-CN" altLang="en-US" sz="1400" dirty="0">
                  <a:solidFill>
                    <a:schemeClr val="tx1">
                      <a:lumMod val="65000"/>
                      <a:lumOff val="35000"/>
                    </a:schemeClr>
                  </a:solidFill>
                  <a:sym typeface="微软雅黑" panose="020B0503020204020204" charset="-122"/>
                </a:rPr>
                <a:t>录入上述图表</a:t>
              </a:r>
              <a:r>
                <a:rPr lang="zh-CN" altLang="en-US" sz="1400" dirty="0" smtClean="0">
                  <a:solidFill>
                    <a:schemeClr val="tx1">
                      <a:lumMod val="65000"/>
                      <a:lumOff val="35000"/>
                    </a:schemeClr>
                  </a:solidFill>
                  <a:sym typeface="微软雅黑" panose="020B0503020204020204" charset="-122"/>
                </a:rPr>
                <a:t>的综合描述</a:t>
              </a:r>
              <a:r>
                <a:rPr lang="zh-CN" altLang="en-US" sz="1400" dirty="0">
                  <a:solidFill>
                    <a:schemeClr val="tx1">
                      <a:lumMod val="65000"/>
                      <a:lumOff val="35000"/>
                    </a:schemeClr>
                  </a:solidFill>
                  <a:sym typeface="微软雅黑" panose="020B0503020204020204" charset="-122"/>
                </a:rPr>
                <a:t>说明，在此录入上述图表的综合描述说明，</a:t>
              </a:r>
              <a:r>
                <a:rPr lang="zh-CN" altLang="en-US" sz="1400" dirty="0" smtClean="0">
                  <a:solidFill>
                    <a:schemeClr val="tx1">
                      <a:lumMod val="65000"/>
                      <a:lumOff val="35000"/>
                    </a:schemeClr>
                  </a:solidFill>
                  <a:sym typeface="微软雅黑" panose="020B0503020204020204" charset="-122"/>
                </a:rPr>
                <a:t>在此</a:t>
              </a:r>
              <a:endParaRPr lang="zh-CN" altLang="en-US" sz="1400" dirty="0">
                <a:solidFill>
                  <a:schemeClr val="tx1">
                    <a:lumMod val="65000"/>
                    <a:lumOff val="35000"/>
                  </a:schemeClr>
                </a:solidFill>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newsflash/>
      </p:transition>
    </mc:Choice>
    <mc:Fallback>
      <p:transition spd="slow">
        <p:newsfla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left)">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t="52800" b="8000"/>
          <a:stretch>
            <a:fillRect/>
          </a:stretch>
        </p:blipFill>
        <p:spPr>
          <a:xfrm>
            <a:off x="615930" y="1719072"/>
            <a:ext cx="6796668" cy="1901952"/>
          </a:xfrm>
          <a:prstGeom prst="rect">
            <a:avLst/>
          </a:prstGeom>
        </p:spPr>
      </p:pic>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t="56267" b="9066"/>
          <a:stretch>
            <a:fillRect/>
          </a:stretch>
        </p:blipFill>
        <p:spPr>
          <a:xfrm>
            <a:off x="468923" y="3858768"/>
            <a:ext cx="11254154" cy="2377440"/>
          </a:xfrm>
          <a:prstGeom prst="rect">
            <a:avLst/>
          </a:prstGeom>
        </p:spPr>
      </p:pic>
      <p:sp>
        <p:nvSpPr>
          <p:cNvPr id="7" name="矩形 6"/>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7779174" y="1992630"/>
            <a:ext cx="3662339" cy="1003334"/>
            <a:chOff x="4911768" y="1576758"/>
            <a:chExt cx="3662339" cy="1003334"/>
          </a:xfrm>
        </p:grpSpPr>
        <p:sp>
          <p:nvSpPr>
            <p:cNvPr id="5" name="矩形 4"/>
            <p:cNvSpPr/>
            <p:nvPr/>
          </p:nvSpPr>
          <p:spPr>
            <a:xfrm>
              <a:off x="4911769" y="1576758"/>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anose="020B0503020204020204" charset="-122"/>
                  <a:ea typeface="微软雅黑" panose="020B0503020204020204" charset="-122"/>
                </a:rPr>
                <a:t>点击</a:t>
              </a:r>
              <a:r>
                <a:rPr lang="zh-CN" altLang="en-US" sz="2200" b="1" dirty="0" smtClean="0">
                  <a:solidFill>
                    <a:schemeClr val="tx1">
                      <a:lumMod val="65000"/>
                      <a:lumOff val="35000"/>
                    </a:schemeClr>
                  </a:solidFill>
                  <a:latin typeface="微软雅黑" panose="020B0503020204020204" charset="-122"/>
                  <a:ea typeface="微软雅黑" panose="020B0503020204020204" charset="-122"/>
                </a:rPr>
                <a:t>添加</a:t>
              </a:r>
              <a:r>
                <a:rPr lang="zh-CN" altLang="en-US" sz="2200" b="1" dirty="0">
                  <a:solidFill>
                    <a:schemeClr val="tx1">
                      <a:lumMod val="65000"/>
                      <a:lumOff val="35000"/>
                    </a:schemeClr>
                  </a:solidFill>
                  <a:latin typeface="微软雅黑" panose="020B0503020204020204" charset="-122"/>
                  <a:ea typeface="微软雅黑" panose="020B0503020204020204" charset="-122"/>
                </a:rPr>
                <a:t>标题</a:t>
              </a:r>
              <a:endParaRPr lang="en-US" altLang="zh-CN" sz="2200" b="1" dirty="0">
                <a:solidFill>
                  <a:schemeClr val="tx1">
                    <a:lumMod val="65000"/>
                    <a:lumOff val="35000"/>
                  </a:schemeClr>
                </a:solidFill>
                <a:latin typeface="微软雅黑" panose="020B0503020204020204" charset="-122"/>
                <a:ea typeface="微软雅黑" panose="020B0503020204020204" charset="-122"/>
              </a:endParaRPr>
            </a:p>
          </p:txBody>
        </p:sp>
        <p:sp>
          <p:nvSpPr>
            <p:cNvPr id="6" name="矩形 47"/>
            <p:cNvSpPr>
              <a:spLocks noChangeArrowheads="1"/>
            </p:cNvSpPr>
            <p:nvPr/>
          </p:nvSpPr>
          <p:spPr bwMode="auto">
            <a:xfrm>
              <a:off x="4911768" y="2013791"/>
              <a:ext cx="3662339"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smtClean="0">
                  <a:solidFill>
                    <a:schemeClr val="tx1">
                      <a:lumMod val="65000"/>
                      <a:lumOff val="35000"/>
                    </a:schemeClr>
                  </a:solidFill>
                  <a:sym typeface="微软雅黑" panose="020B0503020204020204" charset="-122"/>
                </a:rPr>
                <a:t>在此</a:t>
              </a:r>
              <a:r>
                <a:rPr lang="zh-CN" altLang="en-US" sz="1400" dirty="0">
                  <a:solidFill>
                    <a:schemeClr val="tx1">
                      <a:lumMod val="65000"/>
                      <a:lumOff val="35000"/>
                    </a:schemeClr>
                  </a:solidFill>
                  <a:sym typeface="微软雅黑" panose="020B0503020204020204" charset="-122"/>
                </a:rPr>
                <a:t>录入上述图表</a:t>
              </a:r>
              <a:r>
                <a:rPr lang="zh-CN" altLang="en-US" sz="1400" dirty="0" smtClean="0">
                  <a:solidFill>
                    <a:schemeClr val="tx1">
                      <a:lumMod val="65000"/>
                      <a:lumOff val="35000"/>
                    </a:schemeClr>
                  </a:solidFill>
                  <a:sym typeface="微软雅黑" panose="020B0503020204020204" charset="-122"/>
                </a:rPr>
                <a:t>的综合描述</a:t>
              </a:r>
              <a:r>
                <a:rPr lang="zh-CN" altLang="en-US" sz="1400" dirty="0">
                  <a:solidFill>
                    <a:schemeClr val="tx1">
                      <a:lumMod val="65000"/>
                      <a:lumOff val="35000"/>
                    </a:schemeClr>
                  </a:solidFill>
                  <a:sym typeface="微软雅黑" panose="020B0503020204020204" charset="-122"/>
                </a:rPr>
                <a:t>说明，在此录入上述图表的综合描述说明，</a:t>
              </a:r>
              <a:r>
                <a:rPr lang="zh-CN" altLang="en-US" sz="1400" dirty="0" smtClean="0">
                  <a:solidFill>
                    <a:schemeClr val="tx1">
                      <a:lumMod val="65000"/>
                      <a:lumOff val="35000"/>
                    </a:schemeClr>
                  </a:solidFill>
                  <a:sym typeface="微软雅黑" panose="020B0503020204020204" charset="-122"/>
                </a:rPr>
                <a:t>在此</a:t>
              </a:r>
              <a:endParaRPr lang="zh-CN" altLang="en-US" sz="1400" dirty="0">
                <a:solidFill>
                  <a:schemeClr val="tx1">
                    <a:lumMod val="65000"/>
                    <a:lumOff val="35000"/>
                  </a:schemeClr>
                </a:solidFill>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newsflash/>
      </p:transition>
    </mc:Choice>
    <mc:Fallback>
      <p:transition spd="slow">
        <p:newsfla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left)">
                                      <p:cBhvr>
                                        <p:cTn id="8" dur="500"/>
                                        <p:tgtEl>
                                          <p:spTgt spid="4"/>
                                        </p:tgtEl>
                                      </p:cBhvr>
                                    </p:animEffect>
                                  </p:childTnLst>
                                </p:cTn>
                              </p:par>
                            </p:childTnLst>
                          </p:cTn>
                        </p:par>
                        <p:par>
                          <p:cTn id="9" fill="hold">
                            <p:stCondLst>
                              <p:cond delay="600"/>
                            </p:stCondLst>
                            <p:childTnLst>
                              <p:par>
                                <p:cTn id="10" presetID="2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righ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69219" t="21600" b="16267"/>
          <a:stretch>
            <a:fillRect/>
          </a:stretch>
        </p:blipFill>
        <p:spPr>
          <a:xfrm>
            <a:off x="8577072" y="1115568"/>
            <a:ext cx="2889830" cy="3200400"/>
          </a:xfrm>
          <a:prstGeom prst="rect">
            <a:avLst/>
          </a:prstGeom>
        </p:spPr>
      </p:pic>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l="5911" t="19467" r="63308" b="18400"/>
          <a:stretch>
            <a:fillRect/>
          </a:stretch>
        </p:blipFill>
        <p:spPr>
          <a:xfrm>
            <a:off x="938784" y="1143000"/>
            <a:ext cx="4572330" cy="3200400"/>
          </a:xfrm>
          <a:prstGeom prst="rect">
            <a:avLst/>
          </a:prstGeom>
        </p:spPr>
      </p:pic>
      <p:grpSp>
        <p:nvGrpSpPr>
          <p:cNvPr id="6" name="组合 5"/>
          <p:cNvGrpSpPr/>
          <p:nvPr/>
        </p:nvGrpSpPr>
        <p:grpSpPr>
          <a:xfrm>
            <a:off x="964199" y="4516374"/>
            <a:ext cx="2864415" cy="1240322"/>
            <a:chOff x="4911768" y="1576758"/>
            <a:chExt cx="2864415" cy="1240322"/>
          </a:xfrm>
        </p:grpSpPr>
        <p:sp>
          <p:nvSpPr>
            <p:cNvPr id="7" name="矩形 6"/>
            <p:cNvSpPr/>
            <p:nvPr/>
          </p:nvSpPr>
          <p:spPr>
            <a:xfrm>
              <a:off x="4911769" y="1576758"/>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anose="020B0503020204020204" charset="-122"/>
                  <a:ea typeface="微软雅黑" panose="020B0503020204020204" charset="-122"/>
                </a:rPr>
                <a:t>点击</a:t>
              </a:r>
              <a:r>
                <a:rPr lang="zh-CN" altLang="en-US" sz="2200" b="1" dirty="0" smtClean="0">
                  <a:solidFill>
                    <a:schemeClr val="tx1">
                      <a:lumMod val="65000"/>
                      <a:lumOff val="35000"/>
                    </a:schemeClr>
                  </a:solidFill>
                  <a:latin typeface="微软雅黑" panose="020B0503020204020204" charset="-122"/>
                  <a:ea typeface="微软雅黑" panose="020B0503020204020204" charset="-122"/>
                </a:rPr>
                <a:t>添加</a:t>
              </a:r>
              <a:r>
                <a:rPr lang="zh-CN" altLang="en-US" sz="2200" b="1" dirty="0">
                  <a:solidFill>
                    <a:schemeClr val="tx1">
                      <a:lumMod val="65000"/>
                      <a:lumOff val="35000"/>
                    </a:schemeClr>
                  </a:solidFill>
                  <a:latin typeface="微软雅黑" panose="020B0503020204020204" charset="-122"/>
                  <a:ea typeface="微软雅黑" panose="020B0503020204020204" charset="-122"/>
                </a:rPr>
                <a:t>标题</a:t>
              </a:r>
              <a:endParaRPr lang="en-US" altLang="zh-CN" sz="2200" b="1" dirty="0">
                <a:solidFill>
                  <a:schemeClr val="tx1">
                    <a:lumMod val="65000"/>
                    <a:lumOff val="35000"/>
                  </a:schemeClr>
                </a:solidFill>
                <a:latin typeface="微软雅黑" panose="020B0503020204020204" charset="-122"/>
                <a:ea typeface="微软雅黑" panose="020B0503020204020204" charset="-122"/>
              </a:endParaRPr>
            </a:p>
          </p:txBody>
        </p:sp>
        <p:sp>
          <p:nvSpPr>
            <p:cNvPr id="8" name="矩形 47"/>
            <p:cNvSpPr>
              <a:spLocks noChangeArrowheads="1"/>
            </p:cNvSpPr>
            <p:nvPr/>
          </p:nvSpPr>
          <p:spPr bwMode="auto">
            <a:xfrm>
              <a:off x="4911768" y="2013791"/>
              <a:ext cx="2864415"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smtClean="0">
                  <a:solidFill>
                    <a:schemeClr val="tx1">
                      <a:lumMod val="65000"/>
                      <a:lumOff val="35000"/>
                    </a:schemeClr>
                  </a:solidFill>
                  <a:sym typeface="微软雅黑" panose="020B0503020204020204" charset="-122"/>
                </a:rPr>
                <a:t>在此</a:t>
              </a:r>
              <a:r>
                <a:rPr lang="zh-CN" altLang="en-US" sz="1400" dirty="0">
                  <a:solidFill>
                    <a:schemeClr val="tx1">
                      <a:lumMod val="65000"/>
                      <a:lumOff val="35000"/>
                    </a:schemeClr>
                  </a:solidFill>
                  <a:sym typeface="微软雅黑" panose="020B0503020204020204" charset="-122"/>
                </a:rPr>
                <a:t>录入上述图表</a:t>
              </a:r>
              <a:r>
                <a:rPr lang="zh-CN" altLang="en-US" sz="1400" dirty="0" smtClean="0">
                  <a:solidFill>
                    <a:schemeClr val="tx1">
                      <a:lumMod val="65000"/>
                      <a:lumOff val="35000"/>
                    </a:schemeClr>
                  </a:solidFill>
                  <a:sym typeface="微软雅黑" panose="020B0503020204020204" charset="-122"/>
                </a:rPr>
                <a:t>的综合描述</a:t>
              </a:r>
              <a:r>
                <a:rPr lang="zh-CN" altLang="en-US" sz="1400" dirty="0">
                  <a:solidFill>
                    <a:schemeClr val="tx1">
                      <a:lumMod val="65000"/>
                      <a:lumOff val="35000"/>
                    </a:schemeClr>
                  </a:solidFill>
                  <a:sym typeface="微软雅黑" panose="020B0503020204020204" charset="-122"/>
                </a:rPr>
                <a:t>说明，在此录入上述图表的综合描述说明，</a:t>
              </a:r>
              <a:r>
                <a:rPr lang="zh-CN" altLang="en-US" sz="1400" dirty="0" smtClean="0">
                  <a:solidFill>
                    <a:schemeClr val="tx1">
                      <a:lumMod val="65000"/>
                      <a:lumOff val="35000"/>
                    </a:schemeClr>
                  </a:solidFill>
                  <a:sym typeface="微软雅黑" panose="020B0503020204020204" charset="-122"/>
                </a:rPr>
                <a:t>在此</a:t>
              </a:r>
              <a:endParaRPr lang="zh-CN" altLang="en-US" sz="1400" dirty="0">
                <a:solidFill>
                  <a:schemeClr val="tx1">
                    <a:lumMod val="65000"/>
                    <a:lumOff val="35000"/>
                  </a:schemeClr>
                </a:solidFill>
                <a:sym typeface="微软雅黑" panose="020B0503020204020204" charset="-122"/>
              </a:endParaRPr>
            </a:p>
          </p:txBody>
        </p:sp>
      </p:grpSp>
      <p:grpSp>
        <p:nvGrpSpPr>
          <p:cNvPr id="12" name="组合 11"/>
          <p:cNvGrpSpPr/>
          <p:nvPr/>
        </p:nvGrpSpPr>
        <p:grpSpPr>
          <a:xfrm>
            <a:off x="8602487" y="4343400"/>
            <a:ext cx="2864415" cy="1240322"/>
            <a:chOff x="4911768" y="1576758"/>
            <a:chExt cx="2864415" cy="1240322"/>
          </a:xfrm>
        </p:grpSpPr>
        <p:sp>
          <p:nvSpPr>
            <p:cNvPr id="13" name="矩形 12"/>
            <p:cNvSpPr/>
            <p:nvPr/>
          </p:nvSpPr>
          <p:spPr>
            <a:xfrm>
              <a:off x="4911769" y="1576758"/>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anose="020B0503020204020204" charset="-122"/>
                  <a:ea typeface="微软雅黑" panose="020B0503020204020204" charset="-122"/>
                </a:rPr>
                <a:t>点击</a:t>
              </a:r>
              <a:r>
                <a:rPr lang="zh-CN" altLang="en-US" sz="2200" b="1" dirty="0" smtClean="0">
                  <a:solidFill>
                    <a:schemeClr val="tx1">
                      <a:lumMod val="65000"/>
                      <a:lumOff val="35000"/>
                    </a:schemeClr>
                  </a:solidFill>
                  <a:latin typeface="微软雅黑" panose="020B0503020204020204" charset="-122"/>
                  <a:ea typeface="微软雅黑" panose="020B0503020204020204" charset="-122"/>
                </a:rPr>
                <a:t>添加</a:t>
              </a:r>
              <a:r>
                <a:rPr lang="zh-CN" altLang="en-US" sz="2200" b="1" dirty="0">
                  <a:solidFill>
                    <a:schemeClr val="tx1">
                      <a:lumMod val="65000"/>
                      <a:lumOff val="35000"/>
                    </a:schemeClr>
                  </a:solidFill>
                  <a:latin typeface="微软雅黑" panose="020B0503020204020204" charset="-122"/>
                  <a:ea typeface="微软雅黑" panose="020B0503020204020204" charset="-122"/>
                </a:rPr>
                <a:t>标题</a:t>
              </a:r>
              <a:endParaRPr lang="en-US" altLang="zh-CN" sz="2200" b="1" dirty="0">
                <a:solidFill>
                  <a:schemeClr val="tx1">
                    <a:lumMod val="65000"/>
                    <a:lumOff val="35000"/>
                  </a:schemeClr>
                </a:solidFill>
                <a:latin typeface="微软雅黑" panose="020B0503020204020204" charset="-122"/>
                <a:ea typeface="微软雅黑" panose="020B0503020204020204" charset="-122"/>
              </a:endParaRPr>
            </a:p>
          </p:txBody>
        </p:sp>
        <p:sp>
          <p:nvSpPr>
            <p:cNvPr id="14" name="矩形 47"/>
            <p:cNvSpPr>
              <a:spLocks noChangeArrowheads="1"/>
            </p:cNvSpPr>
            <p:nvPr/>
          </p:nvSpPr>
          <p:spPr bwMode="auto">
            <a:xfrm>
              <a:off x="4911768" y="2013791"/>
              <a:ext cx="2864415"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smtClean="0">
                  <a:solidFill>
                    <a:schemeClr val="tx1">
                      <a:lumMod val="65000"/>
                      <a:lumOff val="35000"/>
                    </a:schemeClr>
                  </a:solidFill>
                  <a:sym typeface="微软雅黑" panose="020B0503020204020204" charset="-122"/>
                </a:rPr>
                <a:t>在此</a:t>
              </a:r>
              <a:r>
                <a:rPr lang="zh-CN" altLang="en-US" sz="1400" dirty="0">
                  <a:solidFill>
                    <a:schemeClr val="tx1">
                      <a:lumMod val="65000"/>
                      <a:lumOff val="35000"/>
                    </a:schemeClr>
                  </a:solidFill>
                  <a:sym typeface="微软雅黑" panose="020B0503020204020204" charset="-122"/>
                </a:rPr>
                <a:t>录入上述图表</a:t>
              </a:r>
              <a:r>
                <a:rPr lang="zh-CN" altLang="en-US" sz="1400" dirty="0" smtClean="0">
                  <a:solidFill>
                    <a:schemeClr val="tx1">
                      <a:lumMod val="65000"/>
                      <a:lumOff val="35000"/>
                    </a:schemeClr>
                  </a:solidFill>
                  <a:sym typeface="微软雅黑" panose="020B0503020204020204" charset="-122"/>
                </a:rPr>
                <a:t>的综合描述</a:t>
              </a:r>
              <a:r>
                <a:rPr lang="zh-CN" altLang="en-US" sz="1400" dirty="0">
                  <a:solidFill>
                    <a:schemeClr val="tx1">
                      <a:lumMod val="65000"/>
                      <a:lumOff val="35000"/>
                    </a:schemeClr>
                  </a:solidFill>
                  <a:sym typeface="微软雅黑" panose="020B0503020204020204" charset="-122"/>
                </a:rPr>
                <a:t>说明，在此录入上述图表的综合描述说明，</a:t>
              </a:r>
              <a:r>
                <a:rPr lang="zh-CN" altLang="en-US" sz="1400" dirty="0" smtClean="0">
                  <a:solidFill>
                    <a:schemeClr val="tx1">
                      <a:lumMod val="65000"/>
                      <a:lumOff val="35000"/>
                    </a:schemeClr>
                  </a:solidFill>
                  <a:sym typeface="微软雅黑" panose="020B0503020204020204" charset="-122"/>
                </a:rPr>
                <a:t>在此</a:t>
              </a:r>
              <a:endParaRPr lang="zh-CN" altLang="en-US" sz="1400" dirty="0">
                <a:solidFill>
                  <a:schemeClr val="tx1">
                    <a:lumMod val="65000"/>
                    <a:lumOff val="35000"/>
                  </a:schemeClr>
                </a:solidFill>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newsflash/>
      </p:transition>
    </mc:Choice>
    <mc:Fallback>
      <p:transition spd="slow">
        <p:newsfla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1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ppt_x</p:attrName>
                                        </p:attrNameLst>
                                      </p:cBhvr>
                                      <p:tavLst>
                                        <p:tav tm="0">
                                          <p:val>
                                            <p:strVal val="#ppt_x+#ppt_w*1.125000"/>
                                          </p:val>
                                        </p:tav>
                                        <p:tav tm="100000">
                                          <p:val>
                                            <p:strVal val="#ppt_x"/>
                                          </p:val>
                                        </p:tav>
                                      </p:tavLst>
                                    </p:anim>
                                    <p:animEffect transition="in" filter="wipe(left)">
                                      <p:cBhvr>
                                        <p:cTn id="8" dur="500"/>
                                        <p:tgtEl>
                                          <p:spTgt spid="6"/>
                                        </p:tgtEl>
                                      </p:cBhvr>
                                    </p:animEffect>
                                  </p:childTnLst>
                                </p:cTn>
                              </p:par>
                            </p:childTnLst>
                          </p:cTn>
                        </p:par>
                        <p:par>
                          <p:cTn id="9" fill="hold">
                            <p:stCondLst>
                              <p:cond delay="600"/>
                            </p:stCondLst>
                            <p:childTnLst>
                              <p:par>
                                <p:cTn id="10" presetID="12" presetClass="entr" presetSubtype="2" fill="hold" nodeType="afterEffect">
                                  <p:stCondLst>
                                    <p:cond delay="10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p:tgtEl>
                                          <p:spTgt spid="12"/>
                                        </p:tgtEl>
                                        <p:attrNameLst>
                                          <p:attrName>ppt_x</p:attrName>
                                        </p:attrNameLst>
                                      </p:cBhvr>
                                      <p:tavLst>
                                        <p:tav tm="0">
                                          <p:val>
                                            <p:strVal val="#ppt_x+#ppt_w*1.125000"/>
                                          </p:val>
                                        </p:tav>
                                        <p:tav tm="100000">
                                          <p:val>
                                            <p:strVal val="#ppt_x"/>
                                          </p:val>
                                        </p:tav>
                                      </p:tavLst>
                                    </p:anim>
                                    <p:animEffect transition="in" filter="wipe(left)">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r="29031" b="30400"/>
          <a:stretch>
            <a:fillRect/>
          </a:stretch>
        </p:blipFill>
        <p:spPr>
          <a:xfrm>
            <a:off x="6171933" y="1243584"/>
            <a:ext cx="4796913" cy="2852928"/>
          </a:xfrm>
          <a:prstGeom prst="rect">
            <a:avLst/>
          </a:prstGeom>
        </p:spPr>
      </p:pic>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b="27150"/>
          <a:stretch>
            <a:fillRect/>
          </a:stretch>
        </p:blipFill>
        <p:spPr>
          <a:xfrm>
            <a:off x="622430" y="3177663"/>
            <a:ext cx="5388864" cy="2944368"/>
          </a:xfrm>
          <a:prstGeom prst="rect">
            <a:avLst/>
          </a:prstGeom>
        </p:spPr>
      </p:pic>
      <p:grpSp>
        <p:nvGrpSpPr>
          <p:cNvPr id="4" name="组合 3"/>
          <p:cNvGrpSpPr/>
          <p:nvPr/>
        </p:nvGrpSpPr>
        <p:grpSpPr>
          <a:xfrm>
            <a:off x="1384497" y="1848719"/>
            <a:ext cx="4047039" cy="1003334"/>
            <a:chOff x="4911768" y="1576758"/>
            <a:chExt cx="4047039" cy="1003334"/>
          </a:xfrm>
        </p:grpSpPr>
        <p:sp>
          <p:nvSpPr>
            <p:cNvPr id="5" name="矩形 4"/>
            <p:cNvSpPr/>
            <p:nvPr/>
          </p:nvSpPr>
          <p:spPr>
            <a:xfrm>
              <a:off x="4911769" y="1576758"/>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anose="020B0503020204020204" charset="-122"/>
                  <a:ea typeface="微软雅黑" panose="020B0503020204020204" charset="-122"/>
                </a:rPr>
                <a:t>点击</a:t>
              </a:r>
              <a:r>
                <a:rPr lang="zh-CN" altLang="en-US" sz="2200" b="1" dirty="0" smtClean="0">
                  <a:solidFill>
                    <a:schemeClr val="tx1">
                      <a:lumMod val="65000"/>
                      <a:lumOff val="35000"/>
                    </a:schemeClr>
                  </a:solidFill>
                  <a:latin typeface="微软雅黑" panose="020B0503020204020204" charset="-122"/>
                  <a:ea typeface="微软雅黑" panose="020B0503020204020204" charset="-122"/>
                </a:rPr>
                <a:t>添加</a:t>
              </a:r>
              <a:r>
                <a:rPr lang="zh-CN" altLang="en-US" sz="2200" b="1" dirty="0">
                  <a:solidFill>
                    <a:schemeClr val="tx1">
                      <a:lumMod val="65000"/>
                      <a:lumOff val="35000"/>
                    </a:schemeClr>
                  </a:solidFill>
                  <a:latin typeface="微软雅黑" panose="020B0503020204020204" charset="-122"/>
                  <a:ea typeface="微软雅黑" panose="020B0503020204020204" charset="-122"/>
                </a:rPr>
                <a:t>标题</a:t>
              </a:r>
              <a:endParaRPr lang="en-US" altLang="zh-CN" sz="2200" b="1" dirty="0">
                <a:solidFill>
                  <a:schemeClr val="tx1">
                    <a:lumMod val="65000"/>
                    <a:lumOff val="35000"/>
                  </a:schemeClr>
                </a:solidFill>
                <a:latin typeface="微软雅黑" panose="020B0503020204020204" charset="-122"/>
                <a:ea typeface="微软雅黑" panose="020B0503020204020204" charset="-122"/>
              </a:endParaRPr>
            </a:p>
          </p:txBody>
        </p:sp>
        <p:sp>
          <p:nvSpPr>
            <p:cNvPr id="6" name="矩形 47"/>
            <p:cNvSpPr>
              <a:spLocks noChangeArrowheads="1"/>
            </p:cNvSpPr>
            <p:nvPr/>
          </p:nvSpPr>
          <p:spPr bwMode="auto">
            <a:xfrm>
              <a:off x="4911768" y="2013791"/>
              <a:ext cx="4047039"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smtClean="0">
                  <a:solidFill>
                    <a:schemeClr val="tx1">
                      <a:lumMod val="65000"/>
                      <a:lumOff val="35000"/>
                    </a:schemeClr>
                  </a:solidFill>
                  <a:sym typeface="微软雅黑" panose="020B0503020204020204" charset="-122"/>
                </a:rPr>
                <a:t>在此</a:t>
              </a:r>
              <a:r>
                <a:rPr lang="zh-CN" altLang="en-US" sz="1400" dirty="0">
                  <a:solidFill>
                    <a:schemeClr val="tx1">
                      <a:lumMod val="65000"/>
                      <a:lumOff val="35000"/>
                    </a:schemeClr>
                  </a:solidFill>
                  <a:sym typeface="微软雅黑" panose="020B0503020204020204" charset="-122"/>
                </a:rPr>
                <a:t>录入上述图表</a:t>
              </a:r>
              <a:r>
                <a:rPr lang="zh-CN" altLang="en-US" sz="1400" dirty="0" smtClean="0">
                  <a:solidFill>
                    <a:schemeClr val="tx1">
                      <a:lumMod val="65000"/>
                      <a:lumOff val="35000"/>
                    </a:schemeClr>
                  </a:solidFill>
                  <a:sym typeface="微软雅黑" panose="020B0503020204020204" charset="-122"/>
                </a:rPr>
                <a:t>的综合描述</a:t>
              </a:r>
              <a:r>
                <a:rPr lang="zh-CN" altLang="en-US" sz="1400" dirty="0">
                  <a:solidFill>
                    <a:schemeClr val="tx1">
                      <a:lumMod val="65000"/>
                      <a:lumOff val="35000"/>
                    </a:schemeClr>
                  </a:solidFill>
                  <a:sym typeface="微软雅黑" panose="020B0503020204020204" charset="-122"/>
                </a:rPr>
                <a:t>说明，在此录入上述图表的综合描述说明，</a:t>
              </a:r>
              <a:r>
                <a:rPr lang="zh-CN" altLang="en-US" sz="1400" dirty="0" smtClean="0">
                  <a:solidFill>
                    <a:schemeClr val="tx1">
                      <a:lumMod val="65000"/>
                      <a:lumOff val="35000"/>
                    </a:schemeClr>
                  </a:solidFill>
                  <a:sym typeface="微软雅黑" panose="020B0503020204020204" charset="-122"/>
                </a:rPr>
                <a:t>在此</a:t>
              </a:r>
              <a:endParaRPr lang="zh-CN" altLang="en-US" sz="1400" dirty="0">
                <a:solidFill>
                  <a:schemeClr val="tx1">
                    <a:lumMod val="65000"/>
                    <a:lumOff val="35000"/>
                  </a:schemeClr>
                </a:solidFill>
                <a:sym typeface="微软雅黑" panose="020B0503020204020204" charset="-122"/>
              </a:endParaRPr>
            </a:p>
          </p:txBody>
        </p:sp>
      </p:grpSp>
      <p:grpSp>
        <p:nvGrpSpPr>
          <p:cNvPr id="7" name="组合 6"/>
          <p:cNvGrpSpPr/>
          <p:nvPr/>
        </p:nvGrpSpPr>
        <p:grpSpPr>
          <a:xfrm>
            <a:off x="6761169" y="4545821"/>
            <a:ext cx="4047039" cy="1003334"/>
            <a:chOff x="4911768" y="1576758"/>
            <a:chExt cx="4047039" cy="1003334"/>
          </a:xfrm>
        </p:grpSpPr>
        <p:sp>
          <p:nvSpPr>
            <p:cNvPr id="8" name="矩形 7"/>
            <p:cNvSpPr/>
            <p:nvPr/>
          </p:nvSpPr>
          <p:spPr>
            <a:xfrm>
              <a:off x="4911769" y="1576758"/>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anose="020B0503020204020204" charset="-122"/>
                  <a:ea typeface="微软雅黑" panose="020B0503020204020204" charset="-122"/>
                </a:rPr>
                <a:t>点击</a:t>
              </a:r>
              <a:r>
                <a:rPr lang="zh-CN" altLang="en-US" sz="2200" b="1" dirty="0" smtClean="0">
                  <a:solidFill>
                    <a:schemeClr val="tx1">
                      <a:lumMod val="65000"/>
                      <a:lumOff val="35000"/>
                    </a:schemeClr>
                  </a:solidFill>
                  <a:latin typeface="微软雅黑" panose="020B0503020204020204" charset="-122"/>
                  <a:ea typeface="微软雅黑" panose="020B0503020204020204" charset="-122"/>
                </a:rPr>
                <a:t>添加</a:t>
              </a:r>
              <a:r>
                <a:rPr lang="zh-CN" altLang="en-US" sz="2200" b="1" dirty="0">
                  <a:solidFill>
                    <a:schemeClr val="tx1">
                      <a:lumMod val="65000"/>
                      <a:lumOff val="35000"/>
                    </a:schemeClr>
                  </a:solidFill>
                  <a:latin typeface="微软雅黑" panose="020B0503020204020204" charset="-122"/>
                  <a:ea typeface="微软雅黑" panose="020B0503020204020204" charset="-122"/>
                </a:rPr>
                <a:t>标题</a:t>
              </a:r>
              <a:endParaRPr lang="en-US" altLang="zh-CN" sz="2200" b="1" dirty="0">
                <a:solidFill>
                  <a:schemeClr val="tx1">
                    <a:lumMod val="65000"/>
                    <a:lumOff val="35000"/>
                  </a:schemeClr>
                </a:solidFill>
                <a:latin typeface="微软雅黑" panose="020B0503020204020204" charset="-122"/>
                <a:ea typeface="微软雅黑" panose="020B0503020204020204" charset="-122"/>
              </a:endParaRPr>
            </a:p>
          </p:txBody>
        </p:sp>
        <p:sp>
          <p:nvSpPr>
            <p:cNvPr id="9" name="矩形 47"/>
            <p:cNvSpPr>
              <a:spLocks noChangeArrowheads="1"/>
            </p:cNvSpPr>
            <p:nvPr/>
          </p:nvSpPr>
          <p:spPr bwMode="auto">
            <a:xfrm>
              <a:off x="4911768" y="2013791"/>
              <a:ext cx="4047039"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smtClean="0">
                  <a:solidFill>
                    <a:schemeClr val="tx1">
                      <a:lumMod val="65000"/>
                      <a:lumOff val="35000"/>
                    </a:schemeClr>
                  </a:solidFill>
                  <a:sym typeface="微软雅黑" panose="020B0503020204020204" charset="-122"/>
                </a:rPr>
                <a:t>在此</a:t>
              </a:r>
              <a:r>
                <a:rPr lang="zh-CN" altLang="en-US" sz="1400" dirty="0">
                  <a:solidFill>
                    <a:schemeClr val="tx1">
                      <a:lumMod val="65000"/>
                      <a:lumOff val="35000"/>
                    </a:schemeClr>
                  </a:solidFill>
                  <a:sym typeface="微软雅黑" panose="020B0503020204020204" charset="-122"/>
                </a:rPr>
                <a:t>录入上述图表</a:t>
              </a:r>
              <a:r>
                <a:rPr lang="zh-CN" altLang="en-US" sz="1400" dirty="0" smtClean="0">
                  <a:solidFill>
                    <a:schemeClr val="tx1">
                      <a:lumMod val="65000"/>
                      <a:lumOff val="35000"/>
                    </a:schemeClr>
                  </a:solidFill>
                  <a:sym typeface="微软雅黑" panose="020B0503020204020204" charset="-122"/>
                </a:rPr>
                <a:t>的综合描述</a:t>
              </a:r>
              <a:r>
                <a:rPr lang="zh-CN" altLang="en-US" sz="1400" dirty="0">
                  <a:solidFill>
                    <a:schemeClr val="tx1">
                      <a:lumMod val="65000"/>
                      <a:lumOff val="35000"/>
                    </a:schemeClr>
                  </a:solidFill>
                  <a:sym typeface="微软雅黑" panose="020B0503020204020204" charset="-122"/>
                </a:rPr>
                <a:t>说明，在此录入上述图表的综合描述说明，</a:t>
              </a:r>
              <a:r>
                <a:rPr lang="zh-CN" altLang="en-US" sz="1400" dirty="0" smtClean="0">
                  <a:solidFill>
                    <a:schemeClr val="tx1">
                      <a:lumMod val="65000"/>
                      <a:lumOff val="35000"/>
                    </a:schemeClr>
                  </a:solidFill>
                  <a:sym typeface="微软雅黑" panose="020B0503020204020204" charset="-122"/>
                </a:rPr>
                <a:t>在此</a:t>
              </a:r>
              <a:endParaRPr lang="zh-CN" altLang="en-US" sz="1400" dirty="0">
                <a:solidFill>
                  <a:schemeClr val="tx1">
                    <a:lumMod val="65000"/>
                    <a:lumOff val="35000"/>
                  </a:schemeClr>
                </a:solidFill>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left)">
                                      <p:cBhvr>
                                        <p:cTn id="8" dur="500"/>
                                        <p:tgtEl>
                                          <p:spTgt spid="4"/>
                                        </p:tgtEl>
                                      </p:cBhvr>
                                    </p:animEffect>
                                  </p:childTnLst>
                                </p:cTn>
                              </p:par>
                            </p:childTnLst>
                          </p:cTn>
                        </p:par>
                        <p:par>
                          <p:cTn id="9" fill="hold">
                            <p:stCondLst>
                              <p:cond delay="600"/>
                            </p:stCondLst>
                            <p:childTnLst>
                              <p:par>
                                <p:cTn id="10" presetID="12" presetClass="entr" presetSubtype="2" fill="hold" nodeType="afterEffect">
                                  <p:stCondLst>
                                    <p:cond delay="10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ppt_x</p:attrName>
                                        </p:attrNameLst>
                                      </p:cBhvr>
                                      <p:tavLst>
                                        <p:tav tm="0">
                                          <p:val>
                                            <p:strVal val="#ppt_x+#ppt_w*1.125000"/>
                                          </p:val>
                                        </p:tav>
                                        <p:tav tm="100000">
                                          <p:val>
                                            <p:strVal val="#ppt_x"/>
                                          </p:val>
                                        </p:tav>
                                      </p:tavLst>
                                    </p:anim>
                                    <p:animEffect transition="in" filter="wipe(left)">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b="48266"/>
          <a:stretch>
            <a:fillRect/>
          </a:stretch>
        </p:blipFill>
        <p:spPr>
          <a:xfrm>
            <a:off x="6250909" y="3563630"/>
            <a:ext cx="5466526" cy="1767510"/>
          </a:xfrm>
          <a:prstGeom prst="rect">
            <a:avLst/>
          </a:prstGeom>
        </p:spPr>
      </p:pic>
      <p:grpSp>
        <p:nvGrpSpPr>
          <p:cNvPr id="3" name="组合 2"/>
          <p:cNvGrpSpPr/>
          <p:nvPr/>
        </p:nvGrpSpPr>
        <p:grpSpPr>
          <a:xfrm>
            <a:off x="1603157" y="4380123"/>
            <a:ext cx="3722932" cy="1471156"/>
            <a:chOff x="4911768" y="1576758"/>
            <a:chExt cx="2408442" cy="1471156"/>
          </a:xfrm>
        </p:grpSpPr>
        <p:sp>
          <p:nvSpPr>
            <p:cNvPr id="4" name="矩形 3"/>
            <p:cNvSpPr/>
            <p:nvPr/>
          </p:nvSpPr>
          <p:spPr>
            <a:xfrm>
              <a:off x="4911769" y="1576758"/>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anose="020B0503020204020204" charset="-122"/>
                  <a:ea typeface="微软雅黑" panose="020B0503020204020204" charset="-122"/>
                </a:rPr>
                <a:t>点击</a:t>
              </a:r>
              <a:r>
                <a:rPr lang="zh-CN" altLang="en-US" sz="2200" b="1" dirty="0" smtClean="0">
                  <a:solidFill>
                    <a:schemeClr val="tx1">
                      <a:lumMod val="65000"/>
                      <a:lumOff val="35000"/>
                    </a:schemeClr>
                  </a:solidFill>
                  <a:latin typeface="微软雅黑" panose="020B0503020204020204" charset="-122"/>
                  <a:ea typeface="微软雅黑" panose="020B0503020204020204" charset="-122"/>
                </a:rPr>
                <a:t>添加</a:t>
              </a:r>
              <a:r>
                <a:rPr lang="zh-CN" altLang="en-US" sz="2200" b="1" dirty="0">
                  <a:solidFill>
                    <a:schemeClr val="tx1">
                      <a:lumMod val="65000"/>
                      <a:lumOff val="35000"/>
                    </a:schemeClr>
                  </a:solidFill>
                  <a:latin typeface="微软雅黑" panose="020B0503020204020204" charset="-122"/>
                  <a:ea typeface="微软雅黑" panose="020B0503020204020204" charset="-122"/>
                </a:rPr>
                <a:t>标题</a:t>
              </a:r>
              <a:endParaRPr lang="en-US" altLang="zh-CN" sz="2200" b="1" dirty="0">
                <a:solidFill>
                  <a:schemeClr val="tx1">
                    <a:lumMod val="65000"/>
                    <a:lumOff val="35000"/>
                  </a:schemeClr>
                </a:solidFill>
                <a:latin typeface="微软雅黑" panose="020B0503020204020204" charset="-122"/>
                <a:ea typeface="微软雅黑" panose="020B0503020204020204" charset="-122"/>
              </a:endParaRPr>
            </a:p>
          </p:txBody>
        </p:sp>
        <p:sp>
          <p:nvSpPr>
            <p:cNvPr id="5" name="矩形 47"/>
            <p:cNvSpPr>
              <a:spLocks noChangeArrowheads="1"/>
            </p:cNvSpPr>
            <p:nvPr/>
          </p:nvSpPr>
          <p:spPr bwMode="auto">
            <a:xfrm>
              <a:off x="4911768" y="2007637"/>
              <a:ext cx="2408442" cy="104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smtClean="0">
                  <a:solidFill>
                    <a:schemeClr val="tx1">
                      <a:lumMod val="65000"/>
                      <a:lumOff val="35000"/>
                    </a:schemeClr>
                  </a:solidFill>
                  <a:sym typeface="微软雅黑" panose="020B0503020204020204" charset="-122"/>
                </a:rPr>
                <a:t>在此</a:t>
              </a:r>
              <a:r>
                <a:rPr lang="zh-CN" altLang="en-US" sz="1400" dirty="0">
                  <a:solidFill>
                    <a:schemeClr val="tx1">
                      <a:lumMod val="65000"/>
                      <a:lumOff val="35000"/>
                    </a:schemeClr>
                  </a:solidFill>
                  <a:sym typeface="微软雅黑" panose="020B0503020204020204" charset="-122"/>
                </a:rPr>
                <a:t>录入上述图表</a:t>
              </a:r>
              <a:r>
                <a:rPr lang="zh-CN" altLang="en-US" sz="1400" dirty="0" smtClean="0">
                  <a:solidFill>
                    <a:schemeClr val="tx1">
                      <a:lumMod val="65000"/>
                      <a:lumOff val="35000"/>
                    </a:schemeClr>
                  </a:solidFill>
                  <a:sym typeface="微软雅黑" panose="020B0503020204020204" charset="-122"/>
                </a:rPr>
                <a:t>的</a:t>
              </a:r>
              <a:r>
                <a:rPr lang="zh-CN" altLang="en-US" sz="1400" dirty="0">
                  <a:solidFill>
                    <a:schemeClr val="tx1">
                      <a:lumMod val="65000"/>
                      <a:lumOff val="35000"/>
                    </a:schemeClr>
                  </a:solidFill>
                  <a:sym typeface="微软雅黑" panose="020B0503020204020204" charset="-122"/>
                </a:rPr>
                <a:t>综录入上述图表的综合描述说明，在此录入上述图表的综合描述说明，</a:t>
              </a:r>
              <a:r>
                <a:rPr lang="zh-CN" altLang="en-US" sz="1400" dirty="0" smtClean="0">
                  <a:solidFill>
                    <a:schemeClr val="tx1">
                      <a:lumMod val="65000"/>
                      <a:lumOff val="35000"/>
                    </a:schemeClr>
                  </a:solidFill>
                  <a:sym typeface="微软雅黑" panose="020B0503020204020204" charset="-122"/>
                </a:rPr>
                <a:t>在此录入</a:t>
              </a:r>
              <a:r>
                <a:rPr lang="zh-CN" altLang="en-US" sz="1400" dirty="0">
                  <a:solidFill>
                    <a:schemeClr val="tx1">
                      <a:lumMod val="65000"/>
                      <a:lumOff val="35000"/>
                    </a:schemeClr>
                  </a:solidFill>
                  <a:sym typeface="微软雅黑" panose="020B0503020204020204" charset="-122"/>
                </a:rPr>
                <a:t>上述图表的综合描述说明，在此录入上述图表的综合</a:t>
              </a:r>
              <a:r>
                <a:rPr lang="zh-CN" altLang="en-US" sz="1400" dirty="0" smtClean="0">
                  <a:solidFill>
                    <a:schemeClr val="tx1">
                      <a:lumMod val="65000"/>
                      <a:lumOff val="35000"/>
                    </a:schemeClr>
                  </a:solidFill>
                  <a:sym typeface="微软雅黑" panose="020B0503020204020204" charset="-122"/>
                </a:rPr>
                <a:t>描述</a:t>
              </a:r>
              <a:endParaRPr lang="zh-CN" altLang="en-US" sz="1400" dirty="0">
                <a:solidFill>
                  <a:schemeClr val="tx1">
                    <a:lumMod val="65000"/>
                    <a:lumOff val="35000"/>
                  </a:schemeClr>
                </a:solidFill>
                <a:sym typeface="微软雅黑" panose="020B0503020204020204" charset="-122"/>
              </a:endParaRPr>
            </a:p>
          </p:txBody>
        </p:sp>
      </p:grpSp>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b="48266"/>
          <a:stretch>
            <a:fillRect/>
          </a:stretch>
        </p:blipFill>
        <p:spPr>
          <a:xfrm>
            <a:off x="360855" y="1572336"/>
            <a:ext cx="5466526" cy="17675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2" presetClass="entr" presetSubtype="2" fill="hold" nodeType="afterEffect">
                                  <p:stCondLst>
                                    <p:cond delay="1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椭圆 12"/>
          <p:cNvSpPr/>
          <p:nvPr/>
        </p:nvSpPr>
        <p:spPr>
          <a:xfrm>
            <a:off x="1911332" y="1562529"/>
            <a:ext cx="2171700" cy="2171700"/>
          </a:xfrm>
          <a:prstGeom prst="ellipse">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911332" y="3974894"/>
            <a:ext cx="2174875" cy="1014730"/>
          </a:xfrm>
          <a:prstGeom prst="rect">
            <a:avLst/>
          </a:prstGeom>
          <a:noFill/>
        </p:spPr>
        <p:txBody>
          <a:bodyPr wrap="square" rtlCol="0">
            <a:spAutoFit/>
          </a:bodyPr>
          <a:lstStyle/>
          <a:p>
            <a:pPr algn="ctr">
              <a:lnSpc>
                <a:spcPct val="150000"/>
              </a:lnSpc>
            </a:pPr>
            <a:r>
              <a:rPr lang="zh-CN" altLang="en-US" sz="1000" dirty="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dirty="0">
              <a:solidFill>
                <a:schemeClr val="tx1"/>
              </a:solidFill>
              <a:latin typeface="华文细黑" panose="02010600040101010101" charset="-122"/>
              <a:ea typeface="华文细黑" panose="02010600040101010101" charset="-122"/>
              <a:sym typeface="+mn-ea"/>
            </a:endParaRPr>
          </a:p>
        </p:txBody>
      </p:sp>
      <p:cxnSp>
        <p:nvCxnSpPr>
          <p:cNvPr id="15" name="直接连接符 14"/>
          <p:cNvCxnSpPr/>
          <p:nvPr/>
        </p:nvCxnSpPr>
        <p:spPr>
          <a:xfrm flipH="1">
            <a:off x="6702898" y="2300138"/>
            <a:ext cx="4584423"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6702898" y="2728956"/>
            <a:ext cx="4584423"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6702898" y="3157774"/>
            <a:ext cx="4584423"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6702898" y="3586592"/>
            <a:ext cx="4584423" cy="0"/>
          </a:xfrm>
          <a:prstGeom prst="line">
            <a:avLst/>
          </a:prstGeom>
          <a:ln>
            <a:solidFill>
              <a:srgbClr val="01AF50"/>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6702898" y="4015411"/>
            <a:ext cx="4584423"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6702898" y="4444229"/>
            <a:ext cx="4584423"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6702898" y="4873047"/>
            <a:ext cx="4584423"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6702898" y="5301867"/>
            <a:ext cx="4584423"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5" name="TextBox 51"/>
          <p:cNvSpPr txBox="1"/>
          <p:nvPr/>
        </p:nvSpPr>
        <p:spPr>
          <a:xfrm>
            <a:off x="6693015" y="1914091"/>
            <a:ext cx="892801" cy="432839"/>
          </a:xfrm>
          <a:prstGeom prst="rect">
            <a:avLst/>
          </a:prstGeom>
          <a:noFill/>
        </p:spPr>
        <p:txBody>
          <a:bodyPr wrap="none" lIns="128552" tIns="64276" rIns="128552" bIns="64276" rtlCol="0">
            <a:spAutoFit/>
          </a:bodyPr>
          <a:lstStyle/>
          <a:p>
            <a:r>
              <a:rPr lang="zh-CN" altLang="en-US" sz="1970" dirty="0">
                <a:solidFill>
                  <a:schemeClr val="tx1">
                    <a:lumMod val="50000"/>
                    <a:lumOff val="50000"/>
                  </a:schemeClr>
                </a:solidFill>
                <a:latin typeface="方正兰亭黑_GBK" pitchFamily="2" charset="-122"/>
                <a:ea typeface="方正兰亭黑_GBK" pitchFamily="2" charset="-122"/>
              </a:rPr>
              <a:t>姓名</a:t>
            </a:r>
            <a:r>
              <a:rPr lang="en-US" altLang="zh-CN" sz="1970" dirty="0">
                <a:solidFill>
                  <a:schemeClr val="tx1">
                    <a:lumMod val="50000"/>
                    <a:lumOff val="50000"/>
                  </a:schemeClr>
                </a:solidFill>
                <a:latin typeface="方正兰亭黑_GBK" pitchFamily="2" charset="-122"/>
                <a:ea typeface="方正兰亭黑_GBK" pitchFamily="2" charset="-122"/>
              </a:rPr>
              <a:t>:</a:t>
            </a:r>
            <a:endParaRPr lang="en-US" altLang="zh-CN" sz="1970" dirty="0">
              <a:solidFill>
                <a:schemeClr val="tx1">
                  <a:lumMod val="50000"/>
                  <a:lumOff val="50000"/>
                </a:schemeClr>
              </a:solidFill>
              <a:latin typeface="方正兰亭黑_GBK" pitchFamily="2" charset="-122"/>
              <a:ea typeface="方正兰亭黑_GBK" pitchFamily="2" charset="-122"/>
            </a:endParaRPr>
          </a:p>
        </p:txBody>
      </p:sp>
      <p:sp>
        <p:nvSpPr>
          <p:cNvPr id="26" name="TextBox 54"/>
          <p:cNvSpPr txBox="1"/>
          <p:nvPr/>
        </p:nvSpPr>
        <p:spPr>
          <a:xfrm>
            <a:off x="9335342" y="1910811"/>
            <a:ext cx="892801" cy="432839"/>
          </a:xfrm>
          <a:prstGeom prst="rect">
            <a:avLst/>
          </a:prstGeom>
          <a:noFill/>
        </p:spPr>
        <p:txBody>
          <a:bodyPr wrap="none" lIns="128552" tIns="64276" rIns="128552" bIns="64276" rtlCol="0">
            <a:spAutoFit/>
          </a:bodyPr>
          <a:lstStyle/>
          <a:p>
            <a:r>
              <a:rPr lang="zh-CN" altLang="en-US" sz="1970" dirty="0">
                <a:solidFill>
                  <a:schemeClr val="tx1">
                    <a:lumMod val="50000"/>
                    <a:lumOff val="50000"/>
                  </a:schemeClr>
                </a:solidFill>
                <a:latin typeface="方正兰亭黑_GBK" pitchFamily="2" charset="-122"/>
                <a:ea typeface="方正兰亭黑_GBK" pitchFamily="2" charset="-122"/>
              </a:rPr>
              <a:t>性别</a:t>
            </a:r>
            <a:r>
              <a:rPr lang="en-US" altLang="zh-CN" sz="1970" dirty="0">
                <a:solidFill>
                  <a:schemeClr val="tx1">
                    <a:lumMod val="50000"/>
                    <a:lumOff val="50000"/>
                  </a:schemeClr>
                </a:solidFill>
                <a:latin typeface="方正兰亭黑_GBK" pitchFamily="2" charset="-122"/>
                <a:ea typeface="方正兰亭黑_GBK" pitchFamily="2" charset="-122"/>
              </a:rPr>
              <a:t>:</a:t>
            </a:r>
            <a:endParaRPr lang="en-US" altLang="zh-CN" sz="1970" dirty="0">
              <a:solidFill>
                <a:schemeClr val="tx1">
                  <a:lumMod val="50000"/>
                  <a:lumOff val="50000"/>
                </a:schemeClr>
              </a:solidFill>
              <a:latin typeface="方正兰亭黑_GBK" pitchFamily="2" charset="-122"/>
              <a:ea typeface="方正兰亭黑_GBK" pitchFamily="2" charset="-122"/>
            </a:endParaRPr>
          </a:p>
        </p:txBody>
      </p:sp>
      <p:sp>
        <p:nvSpPr>
          <p:cNvPr id="27" name="TextBox 55"/>
          <p:cNvSpPr txBox="1"/>
          <p:nvPr/>
        </p:nvSpPr>
        <p:spPr>
          <a:xfrm>
            <a:off x="6696124" y="2339857"/>
            <a:ext cx="892801" cy="432839"/>
          </a:xfrm>
          <a:prstGeom prst="rect">
            <a:avLst/>
          </a:prstGeom>
          <a:noFill/>
        </p:spPr>
        <p:txBody>
          <a:bodyPr wrap="none" lIns="128552" tIns="64276" rIns="128552" bIns="64276" rtlCol="0">
            <a:spAutoFit/>
          </a:bodyPr>
          <a:lstStyle/>
          <a:p>
            <a:r>
              <a:rPr lang="zh-CN" altLang="en-US" sz="1970" dirty="0">
                <a:solidFill>
                  <a:schemeClr val="tx1">
                    <a:lumMod val="50000"/>
                    <a:lumOff val="50000"/>
                  </a:schemeClr>
                </a:solidFill>
                <a:latin typeface="方正兰亭黑_GBK" pitchFamily="2" charset="-122"/>
                <a:ea typeface="方正兰亭黑_GBK" pitchFamily="2" charset="-122"/>
              </a:rPr>
              <a:t>年龄</a:t>
            </a:r>
            <a:r>
              <a:rPr lang="en-US" altLang="zh-CN" sz="1970" dirty="0">
                <a:solidFill>
                  <a:schemeClr val="tx1">
                    <a:lumMod val="50000"/>
                    <a:lumOff val="50000"/>
                  </a:schemeClr>
                </a:solidFill>
                <a:latin typeface="方正兰亭黑_GBK" pitchFamily="2" charset="-122"/>
                <a:ea typeface="方正兰亭黑_GBK" pitchFamily="2" charset="-122"/>
              </a:rPr>
              <a:t>:</a:t>
            </a:r>
            <a:endParaRPr lang="en-US" altLang="zh-CN" sz="1970" dirty="0">
              <a:solidFill>
                <a:schemeClr val="tx1">
                  <a:lumMod val="50000"/>
                  <a:lumOff val="50000"/>
                </a:schemeClr>
              </a:solidFill>
              <a:latin typeface="方正兰亭黑_GBK" pitchFamily="2" charset="-122"/>
              <a:ea typeface="方正兰亭黑_GBK" pitchFamily="2" charset="-122"/>
            </a:endParaRPr>
          </a:p>
        </p:txBody>
      </p:sp>
      <p:sp>
        <p:nvSpPr>
          <p:cNvPr id="29" name="TextBox 56"/>
          <p:cNvSpPr txBox="1"/>
          <p:nvPr/>
        </p:nvSpPr>
        <p:spPr>
          <a:xfrm>
            <a:off x="9343652" y="2329729"/>
            <a:ext cx="892801" cy="432839"/>
          </a:xfrm>
          <a:prstGeom prst="rect">
            <a:avLst/>
          </a:prstGeom>
          <a:noFill/>
        </p:spPr>
        <p:txBody>
          <a:bodyPr wrap="none" lIns="128552" tIns="64276" rIns="128552" bIns="64276" rtlCol="0">
            <a:spAutoFit/>
          </a:bodyPr>
          <a:lstStyle/>
          <a:p>
            <a:r>
              <a:rPr lang="zh-CN" altLang="en-US" sz="1970" dirty="0">
                <a:solidFill>
                  <a:schemeClr val="tx1">
                    <a:lumMod val="50000"/>
                    <a:lumOff val="50000"/>
                  </a:schemeClr>
                </a:solidFill>
                <a:latin typeface="方正兰亭黑_GBK" pitchFamily="2" charset="-122"/>
                <a:ea typeface="方正兰亭黑_GBK" pitchFamily="2" charset="-122"/>
              </a:rPr>
              <a:t>民族</a:t>
            </a:r>
            <a:r>
              <a:rPr lang="en-US" altLang="zh-CN" sz="1970" dirty="0">
                <a:solidFill>
                  <a:schemeClr val="tx1">
                    <a:lumMod val="50000"/>
                    <a:lumOff val="50000"/>
                  </a:schemeClr>
                </a:solidFill>
                <a:latin typeface="方正兰亭黑_GBK" pitchFamily="2" charset="-122"/>
                <a:ea typeface="方正兰亭黑_GBK" pitchFamily="2" charset="-122"/>
              </a:rPr>
              <a:t>:</a:t>
            </a:r>
            <a:endParaRPr lang="en-US" altLang="zh-CN" sz="1970" dirty="0">
              <a:solidFill>
                <a:schemeClr val="tx1">
                  <a:lumMod val="50000"/>
                  <a:lumOff val="50000"/>
                </a:schemeClr>
              </a:solidFill>
              <a:latin typeface="方正兰亭黑_GBK" pitchFamily="2" charset="-122"/>
              <a:ea typeface="方正兰亭黑_GBK" pitchFamily="2" charset="-122"/>
            </a:endParaRPr>
          </a:p>
        </p:txBody>
      </p:sp>
      <p:sp>
        <p:nvSpPr>
          <p:cNvPr id="30" name="TextBox 60"/>
          <p:cNvSpPr txBox="1"/>
          <p:nvPr/>
        </p:nvSpPr>
        <p:spPr>
          <a:xfrm>
            <a:off x="7517913" y="1914090"/>
            <a:ext cx="766164" cy="432839"/>
          </a:xfrm>
          <a:prstGeom prst="rect">
            <a:avLst/>
          </a:prstGeom>
          <a:noFill/>
        </p:spPr>
        <p:txBody>
          <a:bodyPr wrap="none" lIns="128552" tIns="64276" rIns="128552" bIns="64276" rtlCol="0">
            <a:spAutoFit/>
          </a:bodyPr>
          <a:lstStyle/>
          <a:p>
            <a:r>
              <a:rPr lang="en-US" altLang="zh-CN" sz="1970" dirty="0">
                <a:solidFill>
                  <a:schemeClr val="tx1">
                    <a:lumMod val="50000"/>
                    <a:lumOff val="50000"/>
                  </a:schemeClr>
                </a:solidFill>
                <a:latin typeface="方正兰亭细黑_GBK" pitchFamily="2" charset="-122"/>
                <a:ea typeface="方正兰亭细黑_GBK" pitchFamily="2" charset="-122"/>
              </a:rPr>
              <a:t>XXXX</a:t>
            </a:r>
            <a:endParaRPr lang="en-US" altLang="zh-CN" sz="1970" dirty="0">
              <a:solidFill>
                <a:schemeClr val="tx1">
                  <a:lumMod val="50000"/>
                  <a:lumOff val="50000"/>
                </a:schemeClr>
              </a:solidFill>
              <a:latin typeface="方正兰亭细黑_GBK" pitchFamily="2" charset="-122"/>
              <a:ea typeface="方正兰亭细黑_GBK" pitchFamily="2" charset="-122"/>
            </a:endParaRPr>
          </a:p>
        </p:txBody>
      </p:sp>
      <p:sp>
        <p:nvSpPr>
          <p:cNvPr id="31" name="TextBox 61"/>
          <p:cNvSpPr txBox="1"/>
          <p:nvPr/>
        </p:nvSpPr>
        <p:spPr>
          <a:xfrm>
            <a:off x="10146846" y="1910811"/>
            <a:ext cx="512889" cy="432839"/>
          </a:xfrm>
          <a:prstGeom prst="rect">
            <a:avLst/>
          </a:prstGeom>
          <a:noFill/>
        </p:spPr>
        <p:txBody>
          <a:bodyPr wrap="none" lIns="128552" tIns="64276" rIns="128552" bIns="64276" rtlCol="0">
            <a:spAutoFit/>
          </a:bodyPr>
          <a:lstStyle/>
          <a:p>
            <a:r>
              <a:rPr lang="zh-CN" altLang="en-US" sz="1970" dirty="0">
                <a:solidFill>
                  <a:schemeClr val="tx1">
                    <a:lumMod val="50000"/>
                    <a:lumOff val="50000"/>
                  </a:schemeClr>
                </a:solidFill>
                <a:latin typeface="方正兰亭细黑_GBK" pitchFamily="2" charset="-122"/>
                <a:ea typeface="方正兰亭细黑_GBK" pitchFamily="2" charset="-122"/>
              </a:rPr>
              <a:t>男</a:t>
            </a:r>
            <a:endParaRPr lang="en-US" altLang="zh-CN" sz="1970" dirty="0">
              <a:solidFill>
                <a:schemeClr val="tx1">
                  <a:lumMod val="50000"/>
                  <a:lumOff val="50000"/>
                </a:schemeClr>
              </a:solidFill>
              <a:latin typeface="方正兰亭细黑_GBK" pitchFamily="2" charset="-122"/>
              <a:ea typeface="方正兰亭细黑_GBK" pitchFamily="2" charset="-122"/>
            </a:endParaRPr>
          </a:p>
        </p:txBody>
      </p:sp>
      <p:sp>
        <p:nvSpPr>
          <p:cNvPr id="32" name="TextBox 62"/>
          <p:cNvSpPr txBox="1"/>
          <p:nvPr/>
        </p:nvSpPr>
        <p:spPr>
          <a:xfrm>
            <a:off x="7521022" y="2339857"/>
            <a:ext cx="766164" cy="432839"/>
          </a:xfrm>
          <a:prstGeom prst="rect">
            <a:avLst/>
          </a:prstGeom>
          <a:noFill/>
        </p:spPr>
        <p:txBody>
          <a:bodyPr wrap="none" lIns="128552" tIns="64276" rIns="128552" bIns="64276" rtlCol="0">
            <a:spAutoFit/>
          </a:bodyPr>
          <a:lstStyle/>
          <a:p>
            <a:r>
              <a:rPr lang="en-US" altLang="zh-CN" sz="1970" dirty="0">
                <a:solidFill>
                  <a:schemeClr val="tx1">
                    <a:lumMod val="50000"/>
                    <a:lumOff val="50000"/>
                  </a:schemeClr>
                </a:solidFill>
                <a:latin typeface="方正兰亭细黑_GBK" pitchFamily="2" charset="-122"/>
                <a:ea typeface="方正兰亭细黑_GBK" pitchFamily="2" charset="-122"/>
              </a:rPr>
              <a:t>20</a:t>
            </a:r>
            <a:r>
              <a:rPr lang="zh-CN" altLang="en-US" sz="1970" dirty="0">
                <a:solidFill>
                  <a:schemeClr val="tx1">
                    <a:lumMod val="50000"/>
                    <a:lumOff val="50000"/>
                  </a:schemeClr>
                </a:solidFill>
                <a:latin typeface="方正兰亭细黑_GBK" pitchFamily="2" charset="-122"/>
                <a:ea typeface="方正兰亭细黑_GBK" pitchFamily="2" charset="-122"/>
              </a:rPr>
              <a:t>岁</a:t>
            </a:r>
            <a:endParaRPr lang="en-US" altLang="zh-CN" sz="1970" dirty="0">
              <a:solidFill>
                <a:schemeClr val="tx1">
                  <a:lumMod val="50000"/>
                  <a:lumOff val="50000"/>
                </a:schemeClr>
              </a:solidFill>
              <a:latin typeface="方正兰亭细黑_GBK" pitchFamily="2" charset="-122"/>
              <a:ea typeface="方正兰亭细黑_GBK" pitchFamily="2" charset="-122"/>
            </a:endParaRPr>
          </a:p>
        </p:txBody>
      </p:sp>
      <p:sp>
        <p:nvSpPr>
          <p:cNvPr id="33" name="TextBox 63"/>
          <p:cNvSpPr txBox="1"/>
          <p:nvPr/>
        </p:nvSpPr>
        <p:spPr>
          <a:xfrm>
            <a:off x="10155155" y="2338659"/>
            <a:ext cx="512889" cy="432839"/>
          </a:xfrm>
          <a:prstGeom prst="rect">
            <a:avLst/>
          </a:prstGeom>
          <a:noFill/>
        </p:spPr>
        <p:txBody>
          <a:bodyPr wrap="none" lIns="128552" tIns="64276" rIns="128552" bIns="64276" rtlCol="0">
            <a:spAutoFit/>
          </a:bodyPr>
          <a:lstStyle/>
          <a:p>
            <a:r>
              <a:rPr lang="zh-CN" altLang="en-US" sz="1970" dirty="0">
                <a:solidFill>
                  <a:schemeClr val="tx1">
                    <a:lumMod val="50000"/>
                    <a:lumOff val="50000"/>
                  </a:schemeClr>
                </a:solidFill>
                <a:latin typeface="方正兰亭细黑_GBK" pitchFamily="2" charset="-122"/>
                <a:ea typeface="方正兰亭细黑_GBK" pitchFamily="2" charset="-122"/>
              </a:rPr>
              <a:t>汉</a:t>
            </a:r>
            <a:endParaRPr lang="en-US" altLang="zh-CN" sz="1970" dirty="0">
              <a:solidFill>
                <a:schemeClr val="tx1">
                  <a:lumMod val="50000"/>
                  <a:lumOff val="50000"/>
                </a:schemeClr>
              </a:solidFill>
              <a:latin typeface="方正兰亭细黑_GBK" pitchFamily="2" charset="-122"/>
              <a:ea typeface="方正兰亭细黑_GBK" pitchFamily="2" charset="-122"/>
            </a:endParaRPr>
          </a:p>
        </p:txBody>
      </p:sp>
      <p:sp>
        <p:nvSpPr>
          <p:cNvPr id="34" name="TextBox 64"/>
          <p:cNvSpPr txBox="1"/>
          <p:nvPr/>
        </p:nvSpPr>
        <p:spPr>
          <a:xfrm>
            <a:off x="6704249" y="3194571"/>
            <a:ext cx="892801" cy="432839"/>
          </a:xfrm>
          <a:prstGeom prst="rect">
            <a:avLst/>
          </a:prstGeom>
          <a:noFill/>
        </p:spPr>
        <p:txBody>
          <a:bodyPr wrap="none" lIns="128552" tIns="64276" rIns="128552" bIns="64276" rtlCol="0">
            <a:spAutoFit/>
          </a:bodyPr>
          <a:lstStyle/>
          <a:p>
            <a:r>
              <a:rPr lang="zh-CN" altLang="en-US" sz="1970" dirty="0">
                <a:solidFill>
                  <a:schemeClr val="tx1">
                    <a:lumMod val="50000"/>
                    <a:lumOff val="50000"/>
                  </a:schemeClr>
                </a:solidFill>
                <a:latin typeface="方正兰亭黑_GBK" pitchFamily="2" charset="-122"/>
                <a:ea typeface="方正兰亭黑_GBK" pitchFamily="2" charset="-122"/>
              </a:rPr>
              <a:t>籍贯</a:t>
            </a:r>
            <a:r>
              <a:rPr lang="en-US" altLang="zh-CN" sz="1970" dirty="0">
                <a:solidFill>
                  <a:schemeClr val="tx1">
                    <a:lumMod val="50000"/>
                    <a:lumOff val="50000"/>
                  </a:schemeClr>
                </a:solidFill>
                <a:latin typeface="方正兰亭黑_GBK" pitchFamily="2" charset="-122"/>
                <a:ea typeface="方正兰亭黑_GBK" pitchFamily="2" charset="-122"/>
              </a:rPr>
              <a:t>:</a:t>
            </a:r>
            <a:endParaRPr lang="en-US" altLang="zh-CN" sz="1970" dirty="0">
              <a:solidFill>
                <a:schemeClr val="tx1">
                  <a:lumMod val="50000"/>
                  <a:lumOff val="50000"/>
                </a:schemeClr>
              </a:solidFill>
              <a:latin typeface="方正兰亭黑_GBK" pitchFamily="2" charset="-122"/>
              <a:ea typeface="方正兰亭黑_GBK" pitchFamily="2" charset="-122"/>
            </a:endParaRPr>
          </a:p>
        </p:txBody>
      </p:sp>
      <p:sp>
        <p:nvSpPr>
          <p:cNvPr id="35" name="TextBox 65"/>
          <p:cNvSpPr txBox="1"/>
          <p:nvPr/>
        </p:nvSpPr>
        <p:spPr>
          <a:xfrm>
            <a:off x="9322228" y="3181157"/>
            <a:ext cx="892801" cy="432839"/>
          </a:xfrm>
          <a:prstGeom prst="rect">
            <a:avLst/>
          </a:prstGeom>
          <a:noFill/>
        </p:spPr>
        <p:txBody>
          <a:bodyPr wrap="none" lIns="128552" tIns="64276" rIns="128552" bIns="64276" rtlCol="0">
            <a:spAutoFit/>
          </a:bodyPr>
          <a:lstStyle/>
          <a:p>
            <a:r>
              <a:rPr lang="zh-CN" altLang="en-US" sz="1970" dirty="0">
                <a:solidFill>
                  <a:schemeClr val="tx1">
                    <a:lumMod val="50000"/>
                    <a:lumOff val="50000"/>
                  </a:schemeClr>
                </a:solidFill>
                <a:latin typeface="方正兰亭黑_GBK" pitchFamily="2" charset="-122"/>
                <a:ea typeface="方正兰亭黑_GBK" pitchFamily="2" charset="-122"/>
              </a:rPr>
              <a:t>学历</a:t>
            </a:r>
            <a:r>
              <a:rPr lang="en-US" altLang="zh-CN" sz="1970" dirty="0">
                <a:solidFill>
                  <a:schemeClr val="tx1">
                    <a:lumMod val="50000"/>
                    <a:lumOff val="50000"/>
                  </a:schemeClr>
                </a:solidFill>
                <a:latin typeface="方正兰亭黑_GBK" pitchFamily="2" charset="-122"/>
                <a:ea typeface="方正兰亭黑_GBK" pitchFamily="2" charset="-122"/>
              </a:rPr>
              <a:t>:</a:t>
            </a:r>
            <a:endParaRPr lang="en-US" altLang="zh-CN" sz="1970" dirty="0">
              <a:solidFill>
                <a:schemeClr val="tx1">
                  <a:lumMod val="50000"/>
                  <a:lumOff val="50000"/>
                </a:schemeClr>
              </a:solidFill>
              <a:latin typeface="方正兰亭黑_GBK" pitchFamily="2" charset="-122"/>
              <a:ea typeface="方正兰亭黑_GBK" pitchFamily="2" charset="-122"/>
            </a:endParaRPr>
          </a:p>
        </p:txBody>
      </p:sp>
      <p:sp>
        <p:nvSpPr>
          <p:cNvPr id="36" name="TextBox 66"/>
          <p:cNvSpPr txBox="1"/>
          <p:nvPr/>
        </p:nvSpPr>
        <p:spPr>
          <a:xfrm>
            <a:off x="9329197" y="2762471"/>
            <a:ext cx="892801" cy="432839"/>
          </a:xfrm>
          <a:prstGeom prst="rect">
            <a:avLst/>
          </a:prstGeom>
          <a:noFill/>
        </p:spPr>
        <p:txBody>
          <a:bodyPr wrap="none" lIns="128552" tIns="64276" rIns="128552" bIns="64276" rtlCol="0">
            <a:spAutoFit/>
          </a:bodyPr>
          <a:lstStyle/>
          <a:p>
            <a:r>
              <a:rPr lang="zh-CN" altLang="en-US" sz="1970" dirty="0">
                <a:solidFill>
                  <a:schemeClr val="tx1">
                    <a:lumMod val="50000"/>
                    <a:lumOff val="50000"/>
                  </a:schemeClr>
                </a:solidFill>
                <a:latin typeface="方正兰亭黑_GBK" pitchFamily="2" charset="-122"/>
                <a:ea typeface="方正兰亭黑_GBK" pitchFamily="2" charset="-122"/>
              </a:rPr>
              <a:t>身高</a:t>
            </a:r>
            <a:r>
              <a:rPr lang="en-US" altLang="zh-CN" sz="1970" dirty="0">
                <a:solidFill>
                  <a:schemeClr val="tx1">
                    <a:lumMod val="50000"/>
                    <a:lumOff val="50000"/>
                  </a:schemeClr>
                </a:solidFill>
                <a:latin typeface="方正兰亭黑_GBK" pitchFamily="2" charset="-122"/>
                <a:ea typeface="方正兰亭黑_GBK" pitchFamily="2" charset="-122"/>
              </a:rPr>
              <a:t>:</a:t>
            </a:r>
            <a:endParaRPr lang="en-US" altLang="zh-CN" sz="1970" dirty="0">
              <a:solidFill>
                <a:schemeClr val="tx1">
                  <a:lumMod val="50000"/>
                  <a:lumOff val="50000"/>
                </a:schemeClr>
              </a:solidFill>
              <a:latin typeface="方正兰亭黑_GBK" pitchFamily="2" charset="-122"/>
              <a:ea typeface="方正兰亭黑_GBK" pitchFamily="2" charset="-122"/>
            </a:endParaRPr>
          </a:p>
        </p:txBody>
      </p:sp>
      <p:sp>
        <p:nvSpPr>
          <p:cNvPr id="37" name="TextBox 67"/>
          <p:cNvSpPr txBox="1"/>
          <p:nvPr/>
        </p:nvSpPr>
        <p:spPr>
          <a:xfrm>
            <a:off x="6691165" y="2765855"/>
            <a:ext cx="892801" cy="432839"/>
          </a:xfrm>
          <a:prstGeom prst="rect">
            <a:avLst/>
          </a:prstGeom>
          <a:noFill/>
        </p:spPr>
        <p:txBody>
          <a:bodyPr wrap="none" lIns="128552" tIns="64276" rIns="128552" bIns="64276" rtlCol="0">
            <a:spAutoFit/>
          </a:bodyPr>
          <a:lstStyle/>
          <a:p>
            <a:r>
              <a:rPr lang="zh-CN" altLang="en-US" sz="1970" dirty="0">
                <a:solidFill>
                  <a:schemeClr val="tx1">
                    <a:lumMod val="50000"/>
                    <a:lumOff val="50000"/>
                  </a:schemeClr>
                </a:solidFill>
                <a:latin typeface="方正兰亭黑_GBK" pitchFamily="2" charset="-122"/>
                <a:ea typeface="方正兰亭黑_GBK" pitchFamily="2" charset="-122"/>
              </a:rPr>
              <a:t>体重</a:t>
            </a:r>
            <a:r>
              <a:rPr lang="en-US" altLang="zh-CN" sz="1970" dirty="0">
                <a:solidFill>
                  <a:schemeClr val="tx1">
                    <a:lumMod val="50000"/>
                    <a:lumOff val="50000"/>
                  </a:schemeClr>
                </a:solidFill>
                <a:latin typeface="方正兰亭黑_GBK" pitchFamily="2" charset="-122"/>
                <a:ea typeface="方正兰亭黑_GBK" pitchFamily="2" charset="-122"/>
              </a:rPr>
              <a:t>:</a:t>
            </a:r>
            <a:endParaRPr lang="en-US" altLang="zh-CN" sz="1970" dirty="0">
              <a:solidFill>
                <a:schemeClr val="tx1">
                  <a:lumMod val="50000"/>
                  <a:lumOff val="50000"/>
                </a:schemeClr>
              </a:solidFill>
              <a:latin typeface="方正兰亭黑_GBK" pitchFamily="2" charset="-122"/>
              <a:ea typeface="方正兰亭黑_GBK" pitchFamily="2" charset="-122"/>
            </a:endParaRPr>
          </a:p>
        </p:txBody>
      </p:sp>
      <p:sp>
        <p:nvSpPr>
          <p:cNvPr id="38" name="TextBox 68"/>
          <p:cNvSpPr txBox="1"/>
          <p:nvPr/>
        </p:nvSpPr>
        <p:spPr>
          <a:xfrm>
            <a:off x="7560708" y="2765855"/>
            <a:ext cx="766164" cy="432839"/>
          </a:xfrm>
          <a:prstGeom prst="rect">
            <a:avLst/>
          </a:prstGeom>
          <a:noFill/>
        </p:spPr>
        <p:txBody>
          <a:bodyPr wrap="none" lIns="128552" tIns="64276" rIns="128552" bIns="64276" rtlCol="0">
            <a:spAutoFit/>
          </a:bodyPr>
          <a:lstStyle/>
          <a:p>
            <a:r>
              <a:rPr lang="en-US" altLang="zh-CN" sz="1970" dirty="0">
                <a:solidFill>
                  <a:schemeClr val="tx1">
                    <a:lumMod val="50000"/>
                    <a:lumOff val="50000"/>
                  </a:schemeClr>
                </a:solidFill>
                <a:latin typeface="方正兰亭细黑_GBK" pitchFamily="2" charset="-122"/>
                <a:ea typeface="方正兰亭细黑_GBK" pitchFamily="2" charset="-122"/>
              </a:rPr>
              <a:t>70kg</a:t>
            </a:r>
            <a:endParaRPr lang="en-US" altLang="zh-CN" sz="1970" dirty="0">
              <a:solidFill>
                <a:schemeClr val="tx1">
                  <a:lumMod val="50000"/>
                  <a:lumOff val="50000"/>
                </a:schemeClr>
              </a:solidFill>
              <a:latin typeface="方正兰亭细黑_GBK" pitchFamily="2" charset="-122"/>
              <a:ea typeface="方正兰亭细黑_GBK" pitchFamily="2" charset="-122"/>
            </a:endParaRPr>
          </a:p>
        </p:txBody>
      </p:sp>
      <p:sp>
        <p:nvSpPr>
          <p:cNvPr id="39" name="TextBox 69"/>
          <p:cNvSpPr txBox="1"/>
          <p:nvPr/>
        </p:nvSpPr>
        <p:spPr>
          <a:xfrm>
            <a:off x="10145167" y="2771400"/>
            <a:ext cx="892801" cy="432839"/>
          </a:xfrm>
          <a:prstGeom prst="rect">
            <a:avLst/>
          </a:prstGeom>
          <a:noFill/>
        </p:spPr>
        <p:txBody>
          <a:bodyPr wrap="none" lIns="128552" tIns="64276" rIns="128552" bIns="64276" rtlCol="0">
            <a:spAutoFit/>
          </a:bodyPr>
          <a:lstStyle/>
          <a:p>
            <a:r>
              <a:rPr lang="en-US" altLang="zh-CN" sz="1970" dirty="0">
                <a:solidFill>
                  <a:schemeClr val="tx1">
                    <a:lumMod val="50000"/>
                    <a:lumOff val="50000"/>
                  </a:schemeClr>
                </a:solidFill>
                <a:latin typeface="方正兰亭细黑_GBK" pitchFamily="2" charset="-122"/>
                <a:ea typeface="方正兰亭细黑_GBK" pitchFamily="2" charset="-122"/>
              </a:rPr>
              <a:t>175cm</a:t>
            </a:r>
            <a:endParaRPr lang="en-US" altLang="zh-CN" sz="1970" dirty="0">
              <a:solidFill>
                <a:schemeClr val="tx1">
                  <a:lumMod val="50000"/>
                  <a:lumOff val="50000"/>
                </a:schemeClr>
              </a:solidFill>
              <a:latin typeface="方正兰亭细黑_GBK" pitchFamily="2" charset="-122"/>
              <a:ea typeface="方正兰亭细黑_GBK" pitchFamily="2" charset="-122"/>
            </a:endParaRPr>
          </a:p>
        </p:txBody>
      </p:sp>
      <p:sp>
        <p:nvSpPr>
          <p:cNvPr id="40" name="TextBox 70"/>
          <p:cNvSpPr txBox="1"/>
          <p:nvPr/>
        </p:nvSpPr>
        <p:spPr>
          <a:xfrm>
            <a:off x="7533610" y="3194571"/>
            <a:ext cx="1019438" cy="432839"/>
          </a:xfrm>
          <a:prstGeom prst="rect">
            <a:avLst/>
          </a:prstGeom>
          <a:noFill/>
        </p:spPr>
        <p:txBody>
          <a:bodyPr wrap="none" lIns="128552" tIns="64276" rIns="128552" bIns="64276" rtlCol="0">
            <a:spAutoFit/>
          </a:bodyPr>
          <a:lstStyle/>
          <a:p>
            <a:r>
              <a:rPr lang="zh-CN" altLang="en-US" sz="1970" dirty="0">
                <a:solidFill>
                  <a:schemeClr val="tx1">
                    <a:lumMod val="50000"/>
                    <a:lumOff val="50000"/>
                  </a:schemeClr>
                </a:solidFill>
                <a:latin typeface="方正兰亭细黑_GBK" pitchFamily="2" charset="-122"/>
                <a:ea typeface="方正兰亭细黑_GBK" pitchFamily="2" charset="-122"/>
              </a:rPr>
              <a:t>上海市</a:t>
            </a:r>
            <a:endParaRPr lang="en-US" altLang="zh-CN" sz="1970" dirty="0">
              <a:solidFill>
                <a:schemeClr val="tx1">
                  <a:lumMod val="50000"/>
                  <a:lumOff val="50000"/>
                </a:schemeClr>
              </a:solidFill>
              <a:latin typeface="方正兰亭细黑_GBK" pitchFamily="2" charset="-122"/>
              <a:ea typeface="方正兰亭细黑_GBK" pitchFamily="2" charset="-122"/>
            </a:endParaRPr>
          </a:p>
        </p:txBody>
      </p:sp>
      <p:sp>
        <p:nvSpPr>
          <p:cNvPr id="41" name="TextBox 71"/>
          <p:cNvSpPr txBox="1"/>
          <p:nvPr/>
        </p:nvSpPr>
        <p:spPr>
          <a:xfrm>
            <a:off x="10138196" y="3199122"/>
            <a:ext cx="766164" cy="432839"/>
          </a:xfrm>
          <a:prstGeom prst="rect">
            <a:avLst/>
          </a:prstGeom>
          <a:noFill/>
        </p:spPr>
        <p:txBody>
          <a:bodyPr wrap="none" lIns="128552" tIns="64276" rIns="128552" bIns="64276" rtlCol="0">
            <a:spAutoFit/>
          </a:bodyPr>
          <a:lstStyle/>
          <a:p>
            <a:r>
              <a:rPr lang="zh-CN" altLang="en-US" sz="1970" dirty="0">
                <a:solidFill>
                  <a:schemeClr val="tx1">
                    <a:lumMod val="50000"/>
                    <a:lumOff val="50000"/>
                  </a:schemeClr>
                </a:solidFill>
                <a:latin typeface="方正兰亭细黑_GBK" pitchFamily="2" charset="-122"/>
                <a:ea typeface="方正兰亭细黑_GBK" pitchFamily="2" charset="-122"/>
              </a:rPr>
              <a:t>本科</a:t>
            </a:r>
            <a:endParaRPr lang="en-US" altLang="zh-CN" sz="1970" dirty="0">
              <a:solidFill>
                <a:schemeClr val="tx1">
                  <a:lumMod val="50000"/>
                  <a:lumOff val="50000"/>
                </a:schemeClr>
              </a:solidFill>
              <a:latin typeface="方正兰亭细黑_GBK" pitchFamily="2" charset="-122"/>
              <a:ea typeface="方正兰亭细黑_GBK" pitchFamily="2" charset="-122"/>
            </a:endParaRPr>
          </a:p>
        </p:txBody>
      </p:sp>
      <p:sp>
        <p:nvSpPr>
          <p:cNvPr id="42" name="TextBox 72"/>
          <p:cNvSpPr txBox="1"/>
          <p:nvPr/>
        </p:nvSpPr>
        <p:spPr>
          <a:xfrm>
            <a:off x="9309119" y="3612577"/>
            <a:ext cx="1399350" cy="432839"/>
          </a:xfrm>
          <a:prstGeom prst="rect">
            <a:avLst/>
          </a:prstGeom>
          <a:noFill/>
        </p:spPr>
        <p:txBody>
          <a:bodyPr wrap="none" lIns="128552" tIns="64276" rIns="128552" bIns="64276" rtlCol="0">
            <a:spAutoFit/>
          </a:bodyPr>
          <a:lstStyle/>
          <a:p>
            <a:r>
              <a:rPr lang="zh-CN" altLang="en-US" sz="1970" dirty="0">
                <a:solidFill>
                  <a:schemeClr val="tx1">
                    <a:lumMod val="50000"/>
                    <a:lumOff val="50000"/>
                  </a:schemeClr>
                </a:solidFill>
                <a:latin typeface="方正兰亭黑_GBK" pitchFamily="2" charset="-122"/>
                <a:ea typeface="方正兰亭黑_GBK" pitchFamily="2" charset="-122"/>
              </a:rPr>
              <a:t>政治面貌</a:t>
            </a:r>
            <a:r>
              <a:rPr lang="en-US" altLang="zh-CN" sz="1970" dirty="0">
                <a:solidFill>
                  <a:schemeClr val="tx1">
                    <a:lumMod val="50000"/>
                    <a:lumOff val="50000"/>
                  </a:schemeClr>
                </a:solidFill>
                <a:latin typeface="方正兰亭黑_GBK" pitchFamily="2" charset="-122"/>
                <a:ea typeface="方正兰亭黑_GBK" pitchFamily="2" charset="-122"/>
              </a:rPr>
              <a:t>:</a:t>
            </a:r>
            <a:endParaRPr lang="en-US" altLang="zh-CN" sz="1970" dirty="0">
              <a:solidFill>
                <a:schemeClr val="tx1">
                  <a:lumMod val="50000"/>
                  <a:lumOff val="50000"/>
                </a:schemeClr>
              </a:solidFill>
              <a:latin typeface="方正兰亭黑_GBK" pitchFamily="2" charset="-122"/>
              <a:ea typeface="方正兰亭黑_GBK" pitchFamily="2" charset="-122"/>
            </a:endParaRPr>
          </a:p>
        </p:txBody>
      </p:sp>
      <p:sp>
        <p:nvSpPr>
          <p:cNvPr id="43" name="TextBox 73"/>
          <p:cNvSpPr txBox="1"/>
          <p:nvPr/>
        </p:nvSpPr>
        <p:spPr>
          <a:xfrm>
            <a:off x="6691332" y="4060188"/>
            <a:ext cx="1399350" cy="432839"/>
          </a:xfrm>
          <a:prstGeom prst="rect">
            <a:avLst/>
          </a:prstGeom>
          <a:noFill/>
        </p:spPr>
        <p:txBody>
          <a:bodyPr wrap="none" lIns="128552" tIns="64276" rIns="128552" bIns="64276" rtlCol="0">
            <a:spAutoFit/>
          </a:bodyPr>
          <a:lstStyle/>
          <a:p>
            <a:r>
              <a:rPr lang="zh-CN" altLang="en-US" sz="1970" dirty="0">
                <a:solidFill>
                  <a:schemeClr val="tx1">
                    <a:lumMod val="50000"/>
                    <a:lumOff val="50000"/>
                  </a:schemeClr>
                </a:solidFill>
                <a:latin typeface="方正兰亭黑_GBK" pitchFamily="2" charset="-122"/>
                <a:ea typeface="方正兰亭黑_GBK" pitchFamily="2" charset="-122"/>
              </a:rPr>
              <a:t>联系方式</a:t>
            </a:r>
            <a:r>
              <a:rPr lang="en-US" altLang="zh-CN" sz="1970" dirty="0">
                <a:solidFill>
                  <a:schemeClr val="tx1">
                    <a:lumMod val="50000"/>
                    <a:lumOff val="50000"/>
                  </a:schemeClr>
                </a:solidFill>
                <a:latin typeface="方正兰亭黑_GBK" pitchFamily="2" charset="-122"/>
                <a:ea typeface="方正兰亭黑_GBK" pitchFamily="2" charset="-122"/>
              </a:rPr>
              <a:t>:</a:t>
            </a:r>
            <a:endParaRPr lang="en-US" altLang="zh-CN" sz="1970" dirty="0">
              <a:solidFill>
                <a:schemeClr val="tx1">
                  <a:lumMod val="50000"/>
                  <a:lumOff val="50000"/>
                </a:schemeClr>
              </a:solidFill>
              <a:latin typeface="方正兰亭黑_GBK" pitchFamily="2" charset="-122"/>
              <a:ea typeface="方正兰亭黑_GBK" pitchFamily="2" charset="-122"/>
            </a:endParaRPr>
          </a:p>
        </p:txBody>
      </p:sp>
      <p:sp>
        <p:nvSpPr>
          <p:cNvPr id="44" name="TextBox 74"/>
          <p:cNvSpPr txBox="1"/>
          <p:nvPr/>
        </p:nvSpPr>
        <p:spPr>
          <a:xfrm>
            <a:off x="6691332" y="3616303"/>
            <a:ext cx="1399350" cy="432839"/>
          </a:xfrm>
          <a:prstGeom prst="rect">
            <a:avLst/>
          </a:prstGeom>
          <a:noFill/>
        </p:spPr>
        <p:txBody>
          <a:bodyPr wrap="none" lIns="128552" tIns="64276" rIns="128552" bIns="64276" rtlCol="0">
            <a:spAutoFit/>
          </a:bodyPr>
          <a:lstStyle/>
          <a:p>
            <a:r>
              <a:rPr lang="zh-CN" altLang="en-US" sz="1970" dirty="0">
                <a:solidFill>
                  <a:schemeClr val="tx1">
                    <a:lumMod val="50000"/>
                    <a:lumOff val="50000"/>
                  </a:schemeClr>
                </a:solidFill>
                <a:latin typeface="方正兰亭黑_GBK" pitchFamily="2" charset="-122"/>
                <a:ea typeface="方正兰亭黑_GBK" pitchFamily="2" charset="-122"/>
              </a:rPr>
              <a:t>婚姻状况</a:t>
            </a:r>
            <a:r>
              <a:rPr lang="en-US" altLang="zh-CN" sz="1970" dirty="0">
                <a:solidFill>
                  <a:schemeClr val="tx1">
                    <a:lumMod val="50000"/>
                    <a:lumOff val="50000"/>
                  </a:schemeClr>
                </a:solidFill>
                <a:latin typeface="方正兰亭黑_GBK" pitchFamily="2" charset="-122"/>
                <a:ea typeface="方正兰亭黑_GBK" pitchFamily="2" charset="-122"/>
              </a:rPr>
              <a:t>:</a:t>
            </a:r>
            <a:endParaRPr lang="en-US" altLang="zh-CN" sz="1970" dirty="0">
              <a:solidFill>
                <a:schemeClr val="tx1">
                  <a:lumMod val="50000"/>
                  <a:lumOff val="50000"/>
                </a:schemeClr>
              </a:solidFill>
              <a:latin typeface="方正兰亭黑_GBK" pitchFamily="2" charset="-122"/>
              <a:ea typeface="方正兰亭黑_GBK" pitchFamily="2" charset="-122"/>
            </a:endParaRPr>
          </a:p>
        </p:txBody>
      </p:sp>
      <p:sp>
        <p:nvSpPr>
          <p:cNvPr id="45" name="TextBox 75"/>
          <p:cNvSpPr txBox="1"/>
          <p:nvPr/>
        </p:nvSpPr>
        <p:spPr>
          <a:xfrm>
            <a:off x="7977896" y="3624083"/>
            <a:ext cx="766164" cy="432839"/>
          </a:xfrm>
          <a:prstGeom prst="rect">
            <a:avLst/>
          </a:prstGeom>
          <a:noFill/>
        </p:spPr>
        <p:txBody>
          <a:bodyPr wrap="none" lIns="128552" tIns="64276" rIns="128552" bIns="64276" rtlCol="0">
            <a:spAutoFit/>
          </a:bodyPr>
          <a:lstStyle/>
          <a:p>
            <a:r>
              <a:rPr lang="zh-CN" altLang="en-US" sz="1970" dirty="0">
                <a:solidFill>
                  <a:schemeClr val="tx1">
                    <a:lumMod val="50000"/>
                    <a:lumOff val="50000"/>
                  </a:schemeClr>
                </a:solidFill>
                <a:latin typeface="方正兰亭细黑_GBK" pitchFamily="2" charset="-122"/>
                <a:ea typeface="方正兰亭细黑_GBK" pitchFamily="2" charset="-122"/>
              </a:rPr>
              <a:t>未婚</a:t>
            </a:r>
            <a:endParaRPr lang="en-US" altLang="zh-CN" sz="1970" dirty="0">
              <a:solidFill>
                <a:schemeClr val="tx1">
                  <a:lumMod val="50000"/>
                  <a:lumOff val="50000"/>
                </a:schemeClr>
              </a:solidFill>
              <a:latin typeface="方正兰亭细黑_GBK" pitchFamily="2" charset="-122"/>
              <a:ea typeface="方正兰亭细黑_GBK" pitchFamily="2" charset="-122"/>
            </a:endParaRPr>
          </a:p>
        </p:txBody>
      </p:sp>
      <p:sp>
        <p:nvSpPr>
          <p:cNvPr id="46" name="TextBox 76"/>
          <p:cNvSpPr txBox="1"/>
          <p:nvPr/>
        </p:nvSpPr>
        <p:spPr>
          <a:xfrm>
            <a:off x="10568897" y="3610172"/>
            <a:ext cx="766164" cy="432839"/>
          </a:xfrm>
          <a:prstGeom prst="rect">
            <a:avLst/>
          </a:prstGeom>
          <a:noFill/>
        </p:spPr>
        <p:txBody>
          <a:bodyPr wrap="none" lIns="128552" tIns="64276" rIns="128552" bIns="64276" rtlCol="0">
            <a:spAutoFit/>
          </a:bodyPr>
          <a:lstStyle/>
          <a:p>
            <a:r>
              <a:rPr lang="zh-CN" altLang="en-US" sz="1970" dirty="0">
                <a:solidFill>
                  <a:schemeClr val="tx1">
                    <a:lumMod val="50000"/>
                    <a:lumOff val="50000"/>
                  </a:schemeClr>
                </a:solidFill>
                <a:latin typeface="方正兰亭细黑_GBK" pitchFamily="2" charset="-122"/>
                <a:ea typeface="方正兰亭细黑_GBK" pitchFamily="2" charset="-122"/>
              </a:rPr>
              <a:t>党员</a:t>
            </a:r>
            <a:endParaRPr lang="en-US" altLang="zh-CN" sz="1970" dirty="0">
              <a:solidFill>
                <a:schemeClr val="tx1">
                  <a:lumMod val="50000"/>
                  <a:lumOff val="50000"/>
                </a:schemeClr>
              </a:solidFill>
              <a:latin typeface="方正兰亭细黑_GBK" pitchFamily="2" charset="-122"/>
              <a:ea typeface="方正兰亭细黑_GBK" pitchFamily="2" charset="-122"/>
            </a:endParaRPr>
          </a:p>
        </p:txBody>
      </p:sp>
      <p:sp>
        <p:nvSpPr>
          <p:cNvPr id="47" name="TextBox 77"/>
          <p:cNvSpPr txBox="1"/>
          <p:nvPr/>
        </p:nvSpPr>
        <p:spPr>
          <a:xfrm>
            <a:off x="7955571" y="4056524"/>
            <a:ext cx="1652625" cy="432839"/>
          </a:xfrm>
          <a:prstGeom prst="rect">
            <a:avLst/>
          </a:prstGeom>
          <a:noFill/>
        </p:spPr>
        <p:txBody>
          <a:bodyPr wrap="none" lIns="128552" tIns="64276" rIns="128552" bIns="64276" rtlCol="0">
            <a:spAutoFit/>
          </a:bodyPr>
          <a:lstStyle/>
          <a:p>
            <a:r>
              <a:rPr lang="en-US" altLang="zh-CN" sz="1970" dirty="0">
                <a:solidFill>
                  <a:schemeClr val="tx1">
                    <a:lumMod val="50000"/>
                    <a:lumOff val="50000"/>
                  </a:schemeClr>
                </a:solidFill>
                <a:latin typeface="方正兰亭细黑_GBK" pitchFamily="2" charset="-122"/>
                <a:ea typeface="方正兰亭细黑_GBK" pitchFamily="2" charset="-122"/>
              </a:rPr>
              <a:t>13998xxxxxx</a:t>
            </a:r>
            <a:endParaRPr lang="en-US" altLang="zh-CN" sz="1970" dirty="0">
              <a:solidFill>
                <a:schemeClr val="tx1">
                  <a:lumMod val="50000"/>
                  <a:lumOff val="50000"/>
                </a:schemeClr>
              </a:solidFill>
              <a:latin typeface="方正兰亭细黑_GBK" pitchFamily="2" charset="-122"/>
              <a:ea typeface="方正兰亭细黑_GBK" pitchFamily="2" charset="-122"/>
            </a:endParaRPr>
          </a:p>
        </p:txBody>
      </p:sp>
      <p:sp>
        <p:nvSpPr>
          <p:cNvPr id="48" name="TextBox 78"/>
          <p:cNvSpPr txBox="1"/>
          <p:nvPr/>
        </p:nvSpPr>
        <p:spPr>
          <a:xfrm>
            <a:off x="6691332" y="4479860"/>
            <a:ext cx="1399350" cy="432839"/>
          </a:xfrm>
          <a:prstGeom prst="rect">
            <a:avLst/>
          </a:prstGeom>
          <a:noFill/>
        </p:spPr>
        <p:txBody>
          <a:bodyPr wrap="none" lIns="128552" tIns="64276" rIns="128552" bIns="64276" rtlCol="0">
            <a:spAutoFit/>
          </a:bodyPr>
          <a:lstStyle/>
          <a:p>
            <a:r>
              <a:rPr lang="zh-CN" altLang="en-US" sz="1970" dirty="0">
                <a:solidFill>
                  <a:schemeClr val="tx1">
                    <a:lumMod val="50000"/>
                    <a:lumOff val="50000"/>
                  </a:schemeClr>
                </a:solidFill>
                <a:latin typeface="方正兰亭黑_GBK" pitchFamily="2" charset="-122"/>
                <a:ea typeface="方正兰亭黑_GBK" pitchFamily="2" charset="-122"/>
              </a:rPr>
              <a:t>电子邮箱</a:t>
            </a:r>
            <a:r>
              <a:rPr lang="en-US" altLang="zh-CN" sz="1970" dirty="0">
                <a:solidFill>
                  <a:schemeClr val="tx1">
                    <a:lumMod val="50000"/>
                    <a:lumOff val="50000"/>
                  </a:schemeClr>
                </a:solidFill>
                <a:latin typeface="方正兰亭黑_GBK" pitchFamily="2" charset="-122"/>
                <a:ea typeface="方正兰亭黑_GBK" pitchFamily="2" charset="-122"/>
              </a:rPr>
              <a:t>:</a:t>
            </a:r>
            <a:endParaRPr lang="en-US" altLang="zh-CN" sz="1970" dirty="0">
              <a:solidFill>
                <a:schemeClr val="tx1">
                  <a:lumMod val="50000"/>
                  <a:lumOff val="50000"/>
                </a:schemeClr>
              </a:solidFill>
              <a:latin typeface="方正兰亭黑_GBK" pitchFamily="2" charset="-122"/>
              <a:ea typeface="方正兰亭黑_GBK" pitchFamily="2" charset="-122"/>
            </a:endParaRPr>
          </a:p>
        </p:txBody>
      </p:sp>
      <p:sp>
        <p:nvSpPr>
          <p:cNvPr id="49" name="TextBox 79"/>
          <p:cNvSpPr txBox="1"/>
          <p:nvPr/>
        </p:nvSpPr>
        <p:spPr>
          <a:xfrm>
            <a:off x="7955574" y="4476196"/>
            <a:ext cx="2412448" cy="432839"/>
          </a:xfrm>
          <a:prstGeom prst="rect">
            <a:avLst/>
          </a:prstGeom>
          <a:noFill/>
        </p:spPr>
        <p:txBody>
          <a:bodyPr wrap="none" lIns="128552" tIns="64276" rIns="128552" bIns="64276" rtlCol="0">
            <a:spAutoFit/>
          </a:bodyPr>
          <a:lstStyle/>
          <a:p>
            <a:r>
              <a:rPr lang="en-US" altLang="zh-CN" sz="1970" dirty="0">
                <a:solidFill>
                  <a:schemeClr val="tx1">
                    <a:lumMod val="50000"/>
                    <a:lumOff val="50000"/>
                  </a:schemeClr>
                </a:solidFill>
                <a:latin typeface="方正兰亭细黑_GBK" pitchFamily="2" charset="-122"/>
                <a:ea typeface="方正兰亭细黑_GBK" pitchFamily="2" charset="-122"/>
              </a:rPr>
              <a:t>ooopic@ooopic.com</a:t>
            </a:r>
            <a:endParaRPr lang="en-US" altLang="zh-CN" sz="1970" dirty="0">
              <a:solidFill>
                <a:schemeClr val="tx1">
                  <a:lumMod val="50000"/>
                  <a:lumOff val="50000"/>
                </a:schemeClr>
              </a:solidFill>
              <a:latin typeface="方正兰亭细黑_GBK" pitchFamily="2" charset="-122"/>
              <a:ea typeface="方正兰亭细黑_GBK" pitchFamily="2" charset="-122"/>
            </a:endParaRPr>
          </a:p>
        </p:txBody>
      </p:sp>
      <p:sp>
        <p:nvSpPr>
          <p:cNvPr id="50" name="TextBox 80"/>
          <p:cNvSpPr txBox="1"/>
          <p:nvPr/>
        </p:nvSpPr>
        <p:spPr>
          <a:xfrm>
            <a:off x="6691332" y="4917391"/>
            <a:ext cx="1399350" cy="432839"/>
          </a:xfrm>
          <a:prstGeom prst="rect">
            <a:avLst/>
          </a:prstGeom>
          <a:noFill/>
        </p:spPr>
        <p:txBody>
          <a:bodyPr wrap="none" lIns="128552" tIns="64276" rIns="128552" bIns="64276" rtlCol="0">
            <a:spAutoFit/>
          </a:bodyPr>
          <a:lstStyle/>
          <a:p>
            <a:r>
              <a:rPr lang="zh-CN" altLang="en-US" sz="1970" dirty="0">
                <a:solidFill>
                  <a:schemeClr val="tx1">
                    <a:lumMod val="50000"/>
                    <a:lumOff val="50000"/>
                  </a:schemeClr>
                </a:solidFill>
                <a:latin typeface="方正兰亭黑_GBK" pitchFamily="2" charset="-122"/>
                <a:ea typeface="方正兰亭黑_GBK" pitchFamily="2" charset="-122"/>
              </a:rPr>
              <a:t>现在住址</a:t>
            </a:r>
            <a:r>
              <a:rPr lang="en-US" altLang="zh-CN" sz="1970" dirty="0">
                <a:solidFill>
                  <a:schemeClr val="tx1">
                    <a:lumMod val="50000"/>
                    <a:lumOff val="50000"/>
                  </a:schemeClr>
                </a:solidFill>
                <a:latin typeface="方正兰亭黑_GBK" pitchFamily="2" charset="-122"/>
                <a:ea typeface="方正兰亭黑_GBK" pitchFamily="2" charset="-122"/>
              </a:rPr>
              <a:t>:</a:t>
            </a:r>
            <a:endParaRPr lang="en-US" altLang="zh-CN" sz="1970" dirty="0">
              <a:solidFill>
                <a:schemeClr val="tx1">
                  <a:lumMod val="50000"/>
                  <a:lumOff val="50000"/>
                </a:schemeClr>
              </a:solidFill>
              <a:latin typeface="方正兰亭黑_GBK" pitchFamily="2" charset="-122"/>
              <a:ea typeface="方正兰亭黑_GBK" pitchFamily="2" charset="-122"/>
            </a:endParaRPr>
          </a:p>
        </p:txBody>
      </p:sp>
      <p:sp>
        <p:nvSpPr>
          <p:cNvPr id="51" name="TextBox 81"/>
          <p:cNvSpPr txBox="1"/>
          <p:nvPr/>
        </p:nvSpPr>
        <p:spPr>
          <a:xfrm>
            <a:off x="7955573" y="4913727"/>
            <a:ext cx="2792359" cy="432839"/>
          </a:xfrm>
          <a:prstGeom prst="rect">
            <a:avLst/>
          </a:prstGeom>
          <a:noFill/>
        </p:spPr>
        <p:txBody>
          <a:bodyPr wrap="none" lIns="128552" tIns="64276" rIns="128552" bIns="64276" rtlCol="0">
            <a:spAutoFit/>
          </a:bodyPr>
          <a:lstStyle/>
          <a:p>
            <a:r>
              <a:rPr lang="zh-CN" altLang="en-US" sz="1970" dirty="0">
                <a:solidFill>
                  <a:schemeClr val="tx1">
                    <a:lumMod val="50000"/>
                    <a:lumOff val="50000"/>
                  </a:schemeClr>
                </a:solidFill>
                <a:latin typeface="方正兰亭细黑_GBK" pitchFamily="2" charset="-122"/>
                <a:ea typeface="方正兰亭细黑_GBK" pitchFamily="2" charset="-122"/>
              </a:rPr>
              <a:t>上海市</a:t>
            </a:r>
            <a:r>
              <a:rPr lang="en-US" altLang="zh-CN" sz="1970" dirty="0">
                <a:solidFill>
                  <a:schemeClr val="tx1">
                    <a:lumMod val="50000"/>
                    <a:lumOff val="50000"/>
                  </a:schemeClr>
                </a:solidFill>
                <a:latin typeface="方正兰亭细黑_GBK" pitchFamily="2" charset="-122"/>
                <a:ea typeface="方正兰亭细黑_GBK" pitchFamily="2" charset="-122"/>
              </a:rPr>
              <a:t>XX</a:t>
            </a:r>
            <a:r>
              <a:rPr lang="zh-CN" altLang="en-US" sz="1970" dirty="0">
                <a:solidFill>
                  <a:schemeClr val="tx1">
                    <a:lumMod val="50000"/>
                    <a:lumOff val="50000"/>
                  </a:schemeClr>
                </a:solidFill>
                <a:latin typeface="方正兰亭细黑_GBK" pitchFamily="2" charset="-122"/>
                <a:ea typeface="方正兰亭细黑_GBK" pitchFamily="2" charset="-122"/>
              </a:rPr>
              <a:t>区</a:t>
            </a:r>
            <a:r>
              <a:rPr lang="en-US" altLang="zh-CN" sz="1970" dirty="0">
                <a:solidFill>
                  <a:schemeClr val="tx1">
                    <a:lumMod val="50000"/>
                    <a:lumOff val="50000"/>
                  </a:schemeClr>
                </a:solidFill>
                <a:latin typeface="方正兰亭细黑_GBK" pitchFamily="2" charset="-122"/>
                <a:ea typeface="方正兰亭细黑_GBK" pitchFamily="2" charset="-122"/>
              </a:rPr>
              <a:t>XX</a:t>
            </a:r>
            <a:r>
              <a:rPr lang="zh-CN" altLang="en-US" sz="1970" dirty="0">
                <a:solidFill>
                  <a:schemeClr val="tx1">
                    <a:lumMod val="50000"/>
                    <a:lumOff val="50000"/>
                  </a:schemeClr>
                </a:solidFill>
                <a:latin typeface="方正兰亭细黑_GBK" pitchFamily="2" charset="-122"/>
                <a:ea typeface="方正兰亭细黑_GBK" pitchFamily="2" charset="-122"/>
              </a:rPr>
              <a:t>路</a:t>
            </a:r>
            <a:r>
              <a:rPr lang="en-US" altLang="zh-CN" sz="1970" dirty="0">
                <a:solidFill>
                  <a:schemeClr val="tx1">
                    <a:lumMod val="50000"/>
                    <a:lumOff val="50000"/>
                  </a:schemeClr>
                </a:solidFill>
                <a:latin typeface="方正兰亭细黑_GBK" pitchFamily="2" charset="-122"/>
                <a:ea typeface="方正兰亭细黑_GBK" pitchFamily="2" charset="-122"/>
              </a:rPr>
              <a:t>XX</a:t>
            </a:r>
            <a:r>
              <a:rPr lang="zh-CN" altLang="en-US" sz="1970" dirty="0">
                <a:solidFill>
                  <a:schemeClr val="tx1">
                    <a:lumMod val="50000"/>
                    <a:lumOff val="50000"/>
                  </a:schemeClr>
                </a:solidFill>
                <a:latin typeface="方正兰亭细黑_GBK" pitchFamily="2" charset="-122"/>
                <a:ea typeface="方正兰亭细黑_GBK" pitchFamily="2" charset="-122"/>
              </a:rPr>
              <a:t>家园</a:t>
            </a:r>
            <a:endParaRPr lang="en-US" altLang="zh-CN" sz="1970" dirty="0">
              <a:solidFill>
                <a:schemeClr val="tx1">
                  <a:lumMod val="50000"/>
                  <a:lumOff val="50000"/>
                </a:schemeClr>
              </a:solidFill>
              <a:latin typeface="方正兰亭细黑_GBK" pitchFamily="2" charset="-122"/>
              <a:ea typeface="方正兰亭细黑_GBK" pitchFamily="2" charset="-122"/>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heel(1)">
                                      <p:cBhvr>
                                        <p:cTn id="7" dur="500"/>
                                        <p:tgtEl>
                                          <p:spTgt spid="1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par>
                                <p:cTn id="16" presetID="22" presetClass="entr" presetSubtype="8" fill="hold"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left)">
                                      <p:cBhvr>
                                        <p:cTn id="18" dur="500"/>
                                        <p:tgtEl>
                                          <p:spTgt spid="23"/>
                                        </p:tgtEl>
                                      </p:cBhvr>
                                    </p:animEffect>
                                  </p:childTnLst>
                                </p:cTn>
                              </p:par>
                              <p:par>
                                <p:cTn id="19" presetID="22" presetClass="entr" presetSubtype="8"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500"/>
                                        <p:tgtEl>
                                          <p:spTgt spid="21"/>
                                        </p:tgtEl>
                                      </p:cBhvr>
                                    </p:animEffect>
                                  </p:childTnLst>
                                </p:cTn>
                              </p:par>
                              <p:par>
                                <p:cTn id="22" presetID="22" presetClass="entr" presetSubtype="8"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500"/>
                                        <p:tgtEl>
                                          <p:spTgt spid="20"/>
                                        </p:tgtEl>
                                      </p:cBhvr>
                                    </p:animEffect>
                                  </p:childTnLst>
                                </p:cTn>
                              </p:par>
                              <p:par>
                                <p:cTn id="25" presetID="22" presetClass="entr" presetSubtype="8"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par>
                                <p:cTn id="28" presetID="22" presetClass="entr" presetSubtype="8"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left)">
                                      <p:cBhvr>
                                        <p:cTn id="30" dur="500"/>
                                        <p:tgtEl>
                                          <p:spTgt spid="18"/>
                                        </p:tgtEl>
                                      </p:cBhvr>
                                    </p:animEffect>
                                  </p:childTnLst>
                                </p:cTn>
                              </p:par>
                              <p:par>
                                <p:cTn id="31" presetID="22" presetClass="entr" presetSubtype="8"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par>
                                <p:cTn id="34" presetID="22" presetClass="entr" presetSubtype="8"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left)">
                                      <p:cBhvr>
                                        <p:cTn id="36" dur="500"/>
                                        <p:tgtEl>
                                          <p:spTgt spid="15"/>
                                        </p:tgtEl>
                                      </p:cBhvr>
                                    </p:animEffect>
                                  </p:childTnLst>
                                </p:cTn>
                              </p:par>
                            </p:childTnLst>
                          </p:cTn>
                        </p:par>
                        <p:par>
                          <p:cTn id="37" fill="hold">
                            <p:stCondLst>
                              <p:cond delay="1500"/>
                            </p:stCondLst>
                            <p:childTnLst>
                              <p:par>
                                <p:cTn id="38" presetID="22" presetClass="entr" presetSubtype="4" fill="hold" grpId="0" nodeType="after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wipe(down)">
                                      <p:cBhvr>
                                        <p:cTn id="40" dur="500"/>
                                        <p:tgtEl>
                                          <p:spTgt spid="50"/>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wipe(down)">
                                      <p:cBhvr>
                                        <p:cTn id="43" dur="500"/>
                                        <p:tgtEl>
                                          <p:spTgt spid="48"/>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wipe(down)">
                                      <p:cBhvr>
                                        <p:cTn id="46" dur="500"/>
                                        <p:tgtEl>
                                          <p:spTgt spid="43"/>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wipe(down)">
                                      <p:cBhvr>
                                        <p:cTn id="49" dur="500"/>
                                        <p:tgtEl>
                                          <p:spTgt spid="44"/>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down)">
                                      <p:cBhvr>
                                        <p:cTn id="52" dur="500"/>
                                        <p:tgtEl>
                                          <p:spTgt spid="34"/>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wipe(down)">
                                      <p:cBhvr>
                                        <p:cTn id="55" dur="500"/>
                                        <p:tgtEl>
                                          <p:spTgt spid="37"/>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down)">
                                      <p:cBhvr>
                                        <p:cTn id="58" dur="500"/>
                                        <p:tgtEl>
                                          <p:spTgt spid="27"/>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wipe(down)">
                                      <p:cBhvr>
                                        <p:cTn id="61" dur="500"/>
                                        <p:tgtEl>
                                          <p:spTgt spid="25"/>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down)">
                                      <p:cBhvr>
                                        <p:cTn id="64" dur="500"/>
                                        <p:tgtEl>
                                          <p:spTgt spid="26"/>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down)">
                                      <p:cBhvr>
                                        <p:cTn id="67" dur="500"/>
                                        <p:tgtEl>
                                          <p:spTgt spid="29"/>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36"/>
                                        </p:tgtEl>
                                        <p:attrNameLst>
                                          <p:attrName>style.visibility</p:attrName>
                                        </p:attrNameLst>
                                      </p:cBhvr>
                                      <p:to>
                                        <p:strVal val="visible"/>
                                      </p:to>
                                    </p:set>
                                    <p:animEffect transition="in" filter="wipe(down)">
                                      <p:cBhvr>
                                        <p:cTn id="70" dur="500"/>
                                        <p:tgtEl>
                                          <p:spTgt spid="36"/>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wipe(down)">
                                      <p:cBhvr>
                                        <p:cTn id="73" dur="500"/>
                                        <p:tgtEl>
                                          <p:spTgt spid="35"/>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wipe(down)">
                                      <p:cBhvr>
                                        <p:cTn id="76" dur="500"/>
                                        <p:tgtEl>
                                          <p:spTgt spid="42"/>
                                        </p:tgtEl>
                                      </p:cBhvr>
                                    </p:animEffect>
                                  </p:childTnLst>
                                </p:cTn>
                              </p:par>
                            </p:childTnLst>
                          </p:cTn>
                        </p:par>
                        <p:par>
                          <p:cTn id="77" fill="hold">
                            <p:stCondLst>
                              <p:cond delay="2000"/>
                            </p:stCondLst>
                            <p:childTnLst>
                              <p:par>
                                <p:cTn id="78" presetID="12" presetClass="entr" presetSubtype="8" fill="hold" grpId="0" nodeType="afterEffect">
                                  <p:stCondLst>
                                    <p:cond delay="0"/>
                                  </p:stCondLst>
                                  <p:childTnLst>
                                    <p:set>
                                      <p:cBhvr>
                                        <p:cTn id="79" dur="1" fill="hold">
                                          <p:stCondLst>
                                            <p:cond delay="0"/>
                                          </p:stCondLst>
                                        </p:cTn>
                                        <p:tgtEl>
                                          <p:spTgt spid="30"/>
                                        </p:tgtEl>
                                        <p:attrNameLst>
                                          <p:attrName>style.visibility</p:attrName>
                                        </p:attrNameLst>
                                      </p:cBhvr>
                                      <p:to>
                                        <p:strVal val="visible"/>
                                      </p:to>
                                    </p:set>
                                    <p:anim calcmode="lin" valueType="num">
                                      <p:cBhvr additive="base">
                                        <p:cTn id="80" dur="500"/>
                                        <p:tgtEl>
                                          <p:spTgt spid="30"/>
                                        </p:tgtEl>
                                        <p:attrNameLst>
                                          <p:attrName>ppt_x</p:attrName>
                                        </p:attrNameLst>
                                      </p:cBhvr>
                                      <p:tavLst>
                                        <p:tav tm="0">
                                          <p:val>
                                            <p:strVal val="#ppt_x-#ppt_w*1.125000"/>
                                          </p:val>
                                        </p:tav>
                                        <p:tav tm="100000">
                                          <p:val>
                                            <p:strVal val="#ppt_x"/>
                                          </p:val>
                                        </p:tav>
                                      </p:tavLst>
                                    </p:anim>
                                    <p:animEffect transition="in" filter="wipe(right)">
                                      <p:cBhvr>
                                        <p:cTn id="81" dur="500"/>
                                        <p:tgtEl>
                                          <p:spTgt spid="30"/>
                                        </p:tgtEl>
                                      </p:cBhvr>
                                    </p:animEffect>
                                  </p:childTnLst>
                                </p:cTn>
                              </p:par>
                              <p:par>
                                <p:cTn id="82" presetID="12" presetClass="entr" presetSubtype="8" fill="hold" grpId="0" nodeType="withEffect">
                                  <p:stCondLst>
                                    <p:cond delay="0"/>
                                  </p:stCondLst>
                                  <p:childTnLst>
                                    <p:set>
                                      <p:cBhvr>
                                        <p:cTn id="83" dur="1" fill="hold">
                                          <p:stCondLst>
                                            <p:cond delay="0"/>
                                          </p:stCondLst>
                                        </p:cTn>
                                        <p:tgtEl>
                                          <p:spTgt spid="32"/>
                                        </p:tgtEl>
                                        <p:attrNameLst>
                                          <p:attrName>style.visibility</p:attrName>
                                        </p:attrNameLst>
                                      </p:cBhvr>
                                      <p:to>
                                        <p:strVal val="visible"/>
                                      </p:to>
                                    </p:set>
                                    <p:anim calcmode="lin" valueType="num">
                                      <p:cBhvr additive="base">
                                        <p:cTn id="84" dur="500"/>
                                        <p:tgtEl>
                                          <p:spTgt spid="32"/>
                                        </p:tgtEl>
                                        <p:attrNameLst>
                                          <p:attrName>ppt_x</p:attrName>
                                        </p:attrNameLst>
                                      </p:cBhvr>
                                      <p:tavLst>
                                        <p:tav tm="0">
                                          <p:val>
                                            <p:strVal val="#ppt_x-#ppt_w*1.125000"/>
                                          </p:val>
                                        </p:tav>
                                        <p:tav tm="100000">
                                          <p:val>
                                            <p:strVal val="#ppt_x"/>
                                          </p:val>
                                        </p:tav>
                                      </p:tavLst>
                                    </p:anim>
                                    <p:animEffect transition="in" filter="wipe(right)">
                                      <p:cBhvr>
                                        <p:cTn id="85" dur="500"/>
                                        <p:tgtEl>
                                          <p:spTgt spid="32"/>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38"/>
                                        </p:tgtEl>
                                        <p:attrNameLst>
                                          <p:attrName>style.visibility</p:attrName>
                                        </p:attrNameLst>
                                      </p:cBhvr>
                                      <p:to>
                                        <p:strVal val="visible"/>
                                      </p:to>
                                    </p:set>
                                    <p:anim calcmode="lin" valueType="num">
                                      <p:cBhvr additive="base">
                                        <p:cTn id="88" dur="500"/>
                                        <p:tgtEl>
                                          <p:spTgt spid="38"/>
                                        </p:tgtEl>
                                        <p:attrNameLst>
                                          <p:attrName>ppt_x</p:attrName>
                                        </p:attrNameLst>
                                      </p:cBhvr>
                                      <p:tavLst>
                                        <p:tav tm="0">
                                          <p:val>
                                            <p:strVal val="#ppt_x-#ppt_w*1.125000"/>
                                          </p:val>
                                        </p:tav>
                                        <p:tav tm="100000">
                                          <p:val>
                                            <p:strVal val="#ppt_x"/>
                                          </p:val>
                                        </p:tav>
                                      </p:tavLst>
                                    </p:anim>
                                    <p:animEffect transition="in" filter="wipe(right)">
                                      <p:cBhvr>
                                        <p:cTn id="89" dur="500"/>
                                        <p:tgtEl>
                                          <p:spTgt spid="38"/>
                                        </p:tgtEl>
                                      </p:cBhvr>
                                    </p:animEffect>
                                  </p:childTnLst>
                                </p:cTn>
                              </p:par>
                              <p:par>
                                <p:cTn id="90" presetID="12" presetClass="entr" presetSubtype="8" fill="hold" grpId="0" nodeType="withEffect">
                                  <p:stCondLst>
                                    <p:cond delay="0"/>
                                  </p:stCondLst>
                                  <p:childTnLst>
                                    <p:set>
                                      <p:cBhvr>
                                        <p:cTn id="91" dur="1" fill="hold">
                                          <p:stCondLst>
                                            <p:cond delay="0"/>
                                          </p:stCondLst>
                                        </p:cTn>
                                        <p:tgtEl>
                                          <p:spTgt spid="40"/>
                                        </p:tgtEl>
                                        <p:attrNameLst>
                                          <p:attrName>style.visibility</p:attrName>
                                        </p:attrNameLst>
                                      </p:cBhvr>
                                      <p:to>
                                        <p:strVal val="visible"/>
                                      </p:to>
                                    </p:set>
                                    <p:anim calcmode="lin" valueType="num">
                                      <p:cBhvr additive="base">
                                        <p:cTn id="92" dur="500"/>
                                        <p:tgtEl>
                                          <p:spTgt spid="40"/>
                                        </p:tgtEl>
                                        <p:attrNameLst>
                                          <p:attrName>ppt_x</p:attrName>
                                        </p:attrNameLst>
                                      </p:cBhvr>
                                      <p:tavLst>
                                        <p:tav tm="0">
                                          <p:val>
                                            <p:strVal val="#ppt_x-#ppt_w*1.125000"/>
                                          </p:val>
                                        </p:tav>
                                        <p:tav tm="100000">
                                          <p:val>
                                            <p:strVal val="#ppt_x"/>
                                          </p:val>
                                        </p:tav>
                                      </p:tavLst>
                                    </p:anim>
                                    <p:animEffect transition="in" filter="wipe(right)">
                                      <p:cBhvr>
                                        <p:cTn id="93" dur="500"/>
                                        <p:tgtEl>
                                          <p:spTgt spid="40"/>
                                        </p:tgtEl>
                                      </p:cBhvr>
                                    </p:animEffect>
                                  </p:childTnLst>
                                </p:cTn>
                              </p:par>
                              <p:par>
                                <p:cTn id="94" presetID="12" presetClass="entr" presetSubtype="8" fill="hold" grpId="0" nodeType="withEffect">
                                  <p:stCondLst>
                                    <p:cond delay="0"/>
                                  </p:stCondLst>
                                  <p:childTnLst>
                                    <p:set>
                                      <p:cBhvr>
                                        <p:cTn id="95" dur="1" fill="hold">
                                          <p:stCondLst>
                                            <p:cond delay="0"/>
                                          </p:stCondLst>
                                        </p:cTn>
                                        <p:tgtEl>
                                          <p:spTgt spid="45"/>
                                        </p:tgtEl>
                                        <p:attrNameLst>
                                          <p:attrName>style.visibility</p:attrName>
                                        </p:attrNameLst>
                                      </p:cBhvr>
                                      <p:to>
                                        <p:strVal val="visible"/>
                                      </p:to>
                                    </p:set>
                                    <p:anim calcmode="lin" valueType="num">
                                      <p:cBhvr additive="base">
                                        <p:cTn id="96" dur="500"/>
                                        <p:tgtEl>
                                          <p:spTgt spid="45"/>
                                        </p:tgtEl>
                                        <p:attrNameLst>
                                          <p:attrName>ppt_x</p:attrName>
                                        </p:attrNameLst>
                                      </p:cBhvr>
                                      <p:tavLst>
                                        <p:tav tm="0">
                                          <p:val>
                                            <p:strVal val="#ppt_x-#ppt_w*1.125000"/>
                                          </p:val>
                                        </p:tav>
                                        <p:tav tm="100000">
                                          <p:val>
                                            <p:strVal val="#ppt_x"/>
                                          </p:val>
                                        </p:tav>
                                      </p:tavLst>
                                    </p:anim>
                                    <p:animEffect transition="in" filter="wipe(right)">
                                      <p:cBhvr>
                                        <p:cTn id="97" dur="500"/>
                                        <p:tgtEl>
                                          <p:spTgt spid="45"/>
                                        </p:tgtEl>
                                      </p:cBhvr>
                                    </p:animEffect>
                                  </p:childTnLst>
                                </p:cTn>
                              </p:par>
                              <p:par>
                                <p:cTn id="98" presetID="12" presetClass="entr" presetSubtype="8" fill="hold" grpId="0" nodeType="withEffect">
                                  <p:stCondLst>
                                    <p:cond delay="0"/>
                                  </p:stCondLst>
                                  <p:childTnLst>
                                    <p:set>
                                      <p:cBhvr>
                                        <p:cTn id="99" dur="1" fill="hold">
                                          <p:stCondLst>
                                            <p:cond delay="0"/>
                                          </p:stCondLst>
                                        </p:cTn>
                                        <p:tgtEl>
                                          <p:spTgt spid="47"/>
                                        </p:tgtEl>
                                        <p:attrNameLst>
                                          <p:attrName>style.visibility</p:attrName>
                                        </p:attrNameLst>
                                      </p:cBhvr>
                                      <p:to>
                                        <p:strVal val="visible"/>
                                      </p:to>
                                    </p:set>
                                    <p:anim calcmode="lin" valueType="num">
                                      <p:cBhvr additive="base">
                                        <p:cTn id="100" dur="500"/>
                                        <p:tgtEl>
                                          <p:spTgt spid="47"/>
                                        </p:tgtEl>
                                        <p:attrNameLst>
                                          <p:attrName>ppt_x</p:attrName>
                                        </p:attrNameLst>
                                      </p:cBhvr>
                                      <p:tavLst>
                                        <p:tav tm="0">
                                          <p:val>
                                            <p:strVal val="#ppt_x-#ppt_w*1.125000"/>
                                          </p:val>
                                        </p:tav>
                                        <p:tav tm="100000">
                                          <p:val>
                                            <p:strVal val="#ppt_x"/>
                                          </p:val>
                                        </p:tav>
                                      </p:tavLst>
                                    </p:anim>
                                    <p:animEffect transition="in" filter="wipe(right)">
                                      <p:cBhvr>
                                        <p:cTn id="101" dur="500"/>
                                        <p:tgtEl>
                                          <p:spTgt spid="47"/>
                                        </p:tgtEl>
                                      </p:cBhvr>
                                    </p:animEffect>
                                  </p:childTnLst>
                                </p:cTn>
                              </p:par>
                              <p:par>
                                <p:cTn id="102" presetID="12" presetClass="entr" presetSubtype="8" fill="hold" grpId="0" nodeType="withEffect">
                                  <p:stCondLst>
                                    <p:cond delay="0"/>
                                  </p:stCondLst>
                                  <p:childTnLst>
                                    <p:set>
                                      <p:cBhvr>
                                        <p:cTn id="103" dur="1" fill="hold">
                                          <p:stCondLst>
                                            <p:cond delay="0"/>
                                          </p:stCondLst>
                                        </p:cTn>
                                        <p:tgtEl>
                                          <p:spTgt spid="49"/>
                                        </p:tgtEl>
                                        <p:attrNameLst>
                                          <p:attrName>style.visibility</p:attrName>
                                        </p:attrNameLst>
                                      </p:cBhvr>
                                      <p:to>
                                        <p:strVal val="visible"/>
                                      </p:to>
                                    </p:set>
                                    <p:anim calcmode="lin" valueType="num">
                                      <p:cBhvr additive="base">
                                        <p:cTn id="104" dur="500"/>
                                        <p:tgtEl>
                                          <p:spTgt spid="49"/>
                                        </p:tgtEl>
                                        <p:attrNameLst>
                                          <p:attrName>ppt_x</p:attrName>
                                        </p:attrNameLst>
                                      </p:cBhvr>
                                      <p:tavLst>
                                        <p:tav tm="0">
                                          <p:val>
                                            <p:strVal val="#ppt_x-#ppt_w*1.125000"/>
                                          </p:val>
                                        </p:tav>
                                        <p:tav tm="100000">
                                          <p:val>
                                            <p:strVal val="#ppt_x"/>
                                          </p:val>
                                        </p:tav>
                                      </p:tavLst>
                                    </p:anim>
                                    <p:animEffect transition="in" filter="wipe(right)">
                                      <p:cBhvr>
                                        <p:cTn id="105" dur="500"/>
                                        <p:tgtEl>
                                          <p:spTgt spid="49"/>
                                        </p:tgtEl>
                                      </p:cBhvr>
                                    </p:animEffect>
                                  </p:childTnLst>
                                </p:cTn>
                              </p:par>
                              <p:par>
                                <p:cTn id="106" presetID="12" presetClass="entr" presetSubtype="8" fill="hold" grpId="0" nodeType="withEffect">
                                  <p:stCondLst>
                                    <p:cond delay="0"/>
                                  </p:stCondLst>
                                  <p:childTnLst>
                                    <p:set>
                                      <p:cBhvr>
                                        <p:cTn id="107" dur="1" fill="hold">
                                          <p:stCondLst>
                                            <p:cond delay="0"/>
                                          </p:stCondLst>
                                        </p:cTn>
                                        <p:tgtEl>
                                          <p:spTgt spid="51"/>
                                        </p:tgtEl>
                                        <p:attrNameLst>
                                          <p:attrName>style.visibility</p:attrName>
                                        </p:attrNameLst>
                                      </p:cBhvr>
                                      <p:to>
                                        <p:strVal val="visible"/>
                                      </p:to>
                                    </p:set>
                                    <p:anim calcmode="lin" valueType="num">
                                      <p:cBhvr additive="base">
                                        <p:cTn id="108" dur="500"/>
                                        <p:tgtEl>
                                          <p:spTgt spid="51"/>
                                        </p:tgtEl>
                                        <p:attrNameLst>
                                          <p:attrName>ppt_x</p:attrName>
                                        </p:attrNameLst>
                                      </p:cBhvr>
                                      <p:tavLst>
                                        <p:tav tm="0">
                                          <p:val>
                                            <p:strVal val="#ppt_x-#ppt_w*1.125000"/>
                                          </p:val>
                                        </p:tav>
                                        <p:tav tm="100000">
                                          <p:val>
                                            <p:strVal val="#ppt_x"/>
                                          </p:val>
                                        </p:tav>
                                      </p:tavLst>
                                    </p:anim>
                                    <p:animEffect transition="in" filter="wipe(right)">
                                      <p:cBhvr>
                                        <p:cTn id="109" dur="500"/>
                                        <p:tgtEl>
                                          <p:spTgt spid="51"/>
                                        </p:tgtEl>
                                      </p:cBhvr>
                                    </p:animEffect>
                                  </p:childTnLst>
                                </p:cTn>
                              </p:par>
                              <p:par>
                                <p:cTn id="110" presetID="12" presetClass="entr" presetSubtype="8" fill="hold" grpId="0" nodeType="withEffect">
                                  <p:stCondLst>
                                    <p:cond delay="0"/>
                                  </p:stCondLst>
                                  <p:childTnLst>
                                    <p:set>
                                      <p:cBhvr>
                                        <p:cTn id="111" dur="1" fill="hold">
                                          <p:stCondLst>
                                            <p:cond delay="0"/>
                                          </p:stCondLst>
                                        </p:cTn>
                                        <p:tgtEl>
                                          <p:spTgt spid="46"/>
                                        </p:tgtEl>
                                        <p:attrNameLst>
                                          <p:attrName>style.visibility</p:attrName>
                                        </p:attrNameLst>
                                      </p:cBhvr>
                                      <p:to>
                                        <p:strVal val="visible"/>
                                      </p:to>
                                    </p:set>
                                    <p:anim calcmode="lin" valueType="num">
                                      <p:cBhvr additive="base">
                                        <p:cTn id="112" dur="500"/>
                                        <p:tgtEl>
                                          <p:spTgt spid="46"/>
                                        </p:tgtEl>
                                        <p:attrNameLst>
                                          <p:attrName>ppt_x</p:attrName>
                                        </p:attrNameLst>
                                      </p:cBhvr>
                                      <p:tavLst>
                                        <p:tav tm="0">
                                          <p:val>
                                            <p:strVal val="#ppt_x-#ppt_w*1.125000"/>
                                          </p:val>
                                        </p:tav>
                                        <p:tav tm="100000">
                                          <p:val>
                                            <p:strVal val="#ppt_x"/>
                                          </p:val>
                                        </p:tav>
                                      </p:tavLst>
                                    </p:anim>
                                    <p:animEffect transition="in" filter="wipe(right)">
                                      <p:cBhvr>
                                        <p:cTn id="113" dur="500"/>
                                        <p:tgtEl>
                                          <p:spTgt spid="46"/>
                                        </p:tgtEl>
                                      </p:cBhvr>
                                    </p:animEffect>
                                  </p:childTnLst>
                                </p:cTn>
                              </p:par>
                              <p:par>
                                <p:cTn id="114" presetID="12" presetClass="entr" presetSubtype="8" fill="hold" grpId="0" nodeType="withEffect">
                                  <p:stCondLst>
                                    <p:cond delay="0"/>
                                  </p:stCondLst>
                                  <p:childTnLst>
                                    <p:set>
                                      <p:cBhvr>
                                        <p:cTn id="115" dur="1" fill="hold">
                                          <p:stCondLst>
                                            <p:cond delay="0"/>
                                          </p:stCondLst>
                                        </p:cTn>
                                        <p:tgtEl>
                                          <p:spTgt spid="41"/>
                                        </p:tgtEl>
                                        <p:attrNameLst>
                                          <p:attrName>style.visibility</p:attrName>
                                        </p:attrNameLst>
                                      </p:cBhvr>
                                      <p:to>
                                        <p:strVal val="visible"/>
                                      </p:to>
                                    </p:set>
                                    <p:anim calcmode="lin" valueType="num">
                                      <p:cBhvr additive="base">
                                        <p:cTn id="116" dur="500"/>
                                        <p:tgtEl>
                                          <p:spTgt spid="41"/>
                                        </p:tgtEl>
                                        <p:attrNameLst>
                                          <p:attrName>ppt_x</p:attrName>
                                        </p:attrNameLst>
                                      </p:cBhvr>
                                      <p:tavLst>
                                        <p:tav tm="0">
                                          <p:val>
                                            <p:strVal val="#ppt_x-#ppt_w*1.125000"/>
                                          </p:val>
                                        </p:tav>
                                        <p:tav tm="100000">
                                          <p:val>
                                            <p:strVal val="#ppt_x"/>
                                          </p:val>
                                        </p:tav>
                                      </p:tavLst>
                                    </p:anim>
                                    <p:animEffect transition="in" filter="wipe(right)">
                                      <p:cBhvr>
                                        <p:cTn id="117" dur="500"/>
                                        <p:tgtEl>
                                          <p:spTgt spid="41"/>
                                        </p:tgtEl>
                                      </p:cBhvr>
                                    </p:animEffect>
                                  </p:childTnLst>
                                </p:cTn>
                              </p:par>
                              <p:par>
                                <p:cTn id="118" presetID="12" presetClass="entr" presetSubtype="8" fill="hold" grpId="0" nodeType="withEffect">
                                  <p:stCondLst>
                                    <p:cond delay="0"/>
                                  </p:stCondLst>
                                  <p:childTnLst>
                                    <p:set>
                                      <p:cBhvr>
                                        <p:cTn id="119" dur="1" fill="hold">
                                          <p:stCondLst>
                                            <p:cond delay="0"/>
                                          </p:stCondLst>
                                        </p:cTn>
                                        <p:tgtEl>
                                          <p:spTgt spid="39"/>
                                        </p:tgtEl>
                                        <p:attrNameLst>
                                          <p:attrName>style.visibility</p:attrName>
                                        </p:attrNameLst>
                                      </p:cBhvr>
                                      <p:to>
                                        <p:strVal val="visible"/>
                                      </p:to>
                                    </p:set>
                                    <p:anim calcmode="lin" valueType="num">
                                      <p:cBhvr additive="base">
                                        <p:cTn id="120" dur="500"/>
                                        <p:tgtEl>
                                          <p:spTgt spid="39"/>
                                        </p:tgtEl>
                                        <p:attrNameLst>
                                          <p:attrName>ppt_x</p:attrName>
                                        </p:attrNameLst>
                                      </p:cBhvr>
                                      <p:tavLst>
                                        <p:tav tm="0">
                                          <p:val>
                                            <p:strVal val="#ppt_x-#ppt_w*1.125000"/>
                                          </p:val>
                                        </p:tav>
                                        <p:tav tm="100000">
                                          <p:val>
                                            <p:strVal val="#ppt_x"/>
                                          </p:val>
                                        </p:tav>
                                      </p:tavLst>
                                    </p:anim>
                                    <p:animEffect transition="in" filter="wipe(right)">
                                      <p:cBhvr>
                                        <p:cTn id="121" dur="500"/>
                                        <p:tgtEl>
                                          <p:spTgt spid="39"/>
                                        </p:tgtEl>
                                      </p:cBhvr>
                                    </p:animEffect>
                                  </p:childTnLst>
                                </p:cTn>
                              </p:par>
                              <p:par>
                                <p:cTn id="122" presetID="12" presetClass="entr" presetSubtype="8" fill="hold" grpId="0" nodeType="withEffect">
                                  <p:stCondLst>
                                    <p:cond delay="0"/>
                                  </p:stCondLst>
                                  <p:childTnLst>
                                    <p:set>
                                      <p:cBhvr>
                                        <p:cTn id="123" dur="1" fill="hold">
                                          <p:stCondLst>
                                            <p:cond delay="0"/>
                                          </p:stCondLst>
                                        </p:cTn>
                                        <p:tgtEl>
                                          <p:spTgt spid="33"/>
                                        </p:tgtEl>
                                        <p:attrNameLst>
                                          <p:attrName>style.visibility</p:attrName>
                                        </p:attrNameLst>
                                      </p:cBhvr>
                                      <p:to>
                                        <p:strVal val="visible"/>
                                      </p:to>
                                    </p:set>
                                    <p:anim calcmode="lin" valueType="num">
                                      <p:cBhvr additive="base">
                                        <p:cTn id="124" dur="500"/>
                                        <p:tgtEl>
                                          <p:spTgt spid="33"/>
                                        </p:tgtEl>
                                        <p:attrNameLst>
                                          <p:attrName>ppt_x</p:attrName>
                                        </p:attrNameLst>
                                      </p:cBhvr>
                                      <p:tavLst>
                                        <p:tav tm="0">
                                          <p:val>
                                            <p:strVal val="#ppt_x-#ppt_w*1.125000"/>
                                          </p:val>
                                        </p:tav>
                                        <p:tav tm="100000">
                                          <p:val>
                                            <p:strVal val="#ppt_x"/>
                                          </p:val>
                                        </p:tav>
                                      </p:tavLst>
                                    </p:anim>
                                    <p:animEffect transition="in" filter="wipe(right)">
                                      <p:cBhvr>
                                        <p:cTn id="125" dur="500"/>
                                        <p:tgtEl>
                                          <p:spTgt spid="33"/>
                                        </p:tgtEl>
                                      </p:cBhvr>
                                    </p:animEffect>
                                  </p:childTnLst>
                                </p:cTn>
                              </p:par>
                              <p:par>
                                <p:cTn id="126" presetID="12" presetClass="entr" presetSubtype="8" fill="hold" grpId="0" nodeType="withEffect">
                                  <p:stCondLst>
                                    <p:cond delay="0"/>
                                  </p:stCondLst>
                                  <p:childTnLst>
                                    <p:set>
                                      <p:cBhvr>
                                        <p:cTn id="127" dur="1" fill="hold">
                                          <p:stCondLst>
                                            <p:cond delay="0"/>
                                          </p:stCondLst>
                                        </p:cTn>
                                        <p:tgtEl>
                                          <p:spTgt spid="31"/>
                                        </p:tgtEl>
                                        <p:attrNameLst>
                                          <p:attrName>style.visibility</p:attrName>
                                        </p:attrNameLst>
                                      </p:cBhvr>
                                      <p:to>
                                        <p:strVal val="visible"/>
                                      </p:to>
                                    </p:set>
                                    <p:anim calcmode="lin" valueType="num">
                                      <p:cBhvr additive="base">
                                        <p:cTn id="128" dur="500"/>
                                        <p:tgtEl>
                                          <p:spTgt spid="31"/>
                                        </p:tgtEl>
                                        <p:attrNameLst>
                                          <p:attrName>ppt_x</p:attrName>
                                        </p:attrNameLst>
                                      </p:cBhvr>
                                      <p:tavLst>
                                        <p:tav tm="0">
                                          <p:val>
                                            <p:strVal val="#ppt_x-#ppt_w*1.125000"/>
                                          </p:val>
                                        </p:tav>
                                        <p:tav tm="100000">
                                          <p:val>
                                            <p:strVal val="#ppt_x"/>
                                          </p:val>
                                        </p:tav>
                                      </p:tavLst>
                                    </p:anim>
                                    <p:animEffect transition="in" filter="wipe(right)">
                                      <p:cBhvr>
                                        <p:cTn id="12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25" grpId="0"/>
      <p:bldP spid="26" grpId="0"/>
      <p:bldP spid="27"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t="69867"/>
          <a:stretch>
            <a:fillRect/>
          </a:stretch>
        </p:blipFill>
        <p:spPr>
          <a:xfrm>
            <a:off x="554736" y="1389888"/>
            <a:ext cx="10972800" cy="2066544"/>
          </a:xfrm>
          <a:prstGeom prst="rect">
            <a:avLst/>
          </a:prstGeom>
        </p:spPr>
      </p:pic>
      <p:sp>
        <p:nvSpPr>
          <p:cNvPr id="9" name="矩形 8"/>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988121" y="4113631"/>
            <a:ext cx="5053015" cy="1234168"/>
            <a:chOff x="4911768" y="1576758"/>
            <a:chExt cx="3268900" cy="1234168"/>
          </a:xfrm>
        </p:grpSpPr>
        <p:sp>
          <p:nvSpPr>
            <p:cNvPr id="4" name="矩形 3"/>
            <p:cNvSpPr/>
            <p:nvPr/>
          </p:nvSpPr>
          <p:spPr>
            <a:xfrm>
              <a:off x="4911769" y="1576758"/>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anose="020B0503020204020204" charset="-122"/>
                  <a:ea typeface="微软雅黑" panose="020B0503020204020204" charset="-122"/>
                </a:rPr>
                <a:t>点击</a:t>
              </a:r>
              <a:r>
                <a:rPr lang="zh-CN" altLang="en-US" sz="2200" b="1" dirty="0" smtClean="0">
                  <a:solidFill>
                    <a:schemeClr val="tx1">
                      <a:lumMod val="65000"/>
                      <a:lumOff val="35000"/>
                    </a:schemeClr>
                  </a:solidFill>
                  <a:latin typeface="微软雅黑" panose="020B0503020204020204" charset="-122"/>
                  <a:ea typeface="微软雅黑" panose="020B0503020204020204" charset="-122"/>
                </a:rPr>
                <a:t>添加</a:t>
              </a:r>
              <a:r>
                <a:rPr lang="zh-CN" altLang="en-US" sz="2200" b="1" dirty="0">
                  <a:solidFill>
                    <a:schemeClr val="tx1">
                      <a:lumMod val="65000"/>
                      <a:lumOff val="35000"/>
                    </a:schemeClr>
                  </a:solidFill>
                  <a:latin typeface="微软雅黑" panose="020B0503020204020204" charset="-122"/>
                  <a:ea typeface="微软雅黑" panose="020B0503020204020204" charset="-122"/>
                </a:rPr>
                <a:t>标题</a:t>
              </a:r>
              <a:endParaRPr lang="en-US" altLang="zh-CN" sz="2200" b="1" dirty="0">
                <a:solidFill>
                  <a:schemeClr val="tx1">
                    <a:lumMod val="65000"/>
                    <a:lumOff val="35000"/>
                  </a:schemeClr>
                </a:solidFill>
                <a:latin typeface="微软雅黑" panose="020B0503020204020204" charset="-122"/>
                <a:ea typeface="微软雅黑" panose="020B0503020204020204" charset="-122"/>
              </a:endParaRPr>
            </a:p>
          </p:txBody>
        </p:sp>
        <p:sp>
          <p:nvSpPr>
            <p:cNvPr id="5" name="矩形 47"/>
            <p:cNvSpPr>
              <a:spLocks noChangeArrowheads="1"/>
            </p:cNvSpPr>
            <p:nvPr/>
          </p:nvSpPr>
          <p:spPr bwMode="auto">
            <a:xfrm>
              <a:off x="4911768" y="2007637"/>
              <a:ext cx="3268900"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smtClean="0">
                  <a:solidFill>
                    <a:schemeClr val="tx1">
                      <a:lumMod val="65000"/>
                      <a:lumOff val="35000"/>
                    </a:schemeClr>
                  </a:solidFill>
                  <a:sym typeface="微软雅黑" panose="020B0503020204020204" charset="-122"/>
                </a:rPr>
                <a:t>在此</a:t>
              </a:r>
              <a:r>
                <a:rPr lang="zh-CN" altLang="en-US" sz="1400" dirty="0">
                  <a:solidFill>
                    <a:schemeClr val="tx1">
                      <a:lumMod val="65000"/>
                      <a:lumOff val="35000"/>
                    </a:schemeClr>
                  </a:solidFill>
                  <a:sym typeface="微软雅黑" panose="020B0503020204020204" charset="-122"/>
                </a:rPr>
                <a:t>录入上述图表</a:t>
              </a:r>
              <a:r>
                <a:rPr lang="zh-CN" altLang="en-US" sz="1400" dirty="0" smtClean="0">
                  <a:solidFill>
                    <a:schemeClr val="tx1">
                      <a:lumMod val="65000"/>
                      <a:lumOff val="35000"/>
                    </a:schemeClr>
                  </a:solidFill>
                  <a:sym typeface="微软雅黑" panose="020B0503020204020204" charset="-122"/>
                </a:rPr>
                <a:t>的</a:t>
              </a:r>
              <a:r>
                <a:rPr lang="zh-CN" altLang="en-US" sz="1400" dirty="0">
                  <a:solidFill>
                    <a:schemeClr val="tx1">
                      <a:lumMod val="65000"/>
                      <a:lumOff val="35000"/>
                    </a:schemeClr>
                  </a:solidFill>
                  <a:sym typeface="微软雅黑" panose="020B0503020204020204" charset="-122"/>
                </a:rPr>
                <a:t>综录入上述图表的综合描述说明，在此录入上述图表的综合描述说明，</a:t>
              </a:r>
              <a:r>
                <a:rPr lang="zh-CN" altLang="en-US" sz="1400" dirty="0" smtClean="0">
                  <a:solidFill>
                    <a:schemeClr val="tx1">
                      <a:lumMod val="65000"/>
                      <a:lumOff val="35000"/>
                    </a:schemeClr>
                  </a:solidFill>
                  <a:sym typeface="微软雅黑" panose="020B0503020204020204" charset="-122"/>
                </a:rPr>
                <a:t>在此录入</a:t>
              </a:r>
              <a:r>
                <a:rPr lang="zh-CN" altLang="en-US" sz="1400" dirty="0">
                  <a:solidFill>
                    <a:schemeClr val="tx1">
                      <a:lumMod val="65000"/>
                      <a:lumOff val="35000"/>
                    </a:schemeClr>
                  </a:solidFill>
                  <a:sym typeface="微软雅黑" panose="020B0503020204020204" charset="-122"/>
                </a:rPr>
                <a:t>上述图表的综合描述说明，在此录入上述图表的综合</a:t>
              </a:r>
              <a:r>
                <a:rPr lang="zh-CN" altLang="en-US" sz="1400" dirty="0" smtClean="0">
                  <a:solidFill>
                    <a:schemeClr val="tx1">
                      <a:lumMod val="65000"/>
                      <a:lumOff val="35000"/>
                    </a:schemeClr>
                  </a:solidFill>
                  <a:sym typeface="微软雅黑" panose="020B0503020204020204" charset="-122"/>
                </a:rPr>
                <a:t>描述</a:t>
              </a:r>
              <a:endParaRPr lang="zh-CN" altLang="en-US" sz="1400" dirty="0">
                <a:solidFill>
                  <a:schemeClr val="tx1">
                    <a:lumMod val="65000"/>
                    <a:lumOff val="35000"/>
                  </a:schemeClr>
                </a:solidFill>
                <a:sym typeface="微软雅黑" panose="020B0503020204020204" charset="-122"/>
              </a:endParaRPr>
            </a:p>
          </p:txBody>
        </p:sp>
      </p:grpSp>
      <p:grpSp>
        <p:nvGrpSpPr>
          <p:cNvPr id="6" name="组合 5"/>
          <p:cNvGrpSpPr/>
          <p:nvPr/>
        </p:nvGrpSpPr>
        <p:grpSpPr>
          <a:xfrm>
            <a:off x="6858901" y="3927426"/>
            <a:ext cx="5053015" cy="1234168"/>
            <a:chOff x="4911768" y="1576758"/>
            <a:chExt cx="3268900" cy="1234168"/>
          </a:xfrm>
        </p:grpSpPr>
        <p:sp>
          <p:nvSpPr>
            <p:cNvPr id="7" name="矩形 6"/>
            <p:cNvSpPr/>
            <p:nvPr/>
          </p:nvSpPr>
          <p:spPr>
            <a:xfrm>
              <a:off x="4911769" y="1576758"/>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anose="020B0503020204020204" charset="-122"/>
                  <a:ea typeface="微软雅黑" panose="020B0503020204020204" charset="-122"/>
                </a:rPr>
                <a:t>点击</a:t>
              </a:r>
              <a:r>
                <a:rPr lang="zh-CN" altLang="en-US" sz="2200" b="1" dirty="0" smtClean="0">
                  <a:solidFill>
                    <a:schemeClr val="tx1">
                      <a:lumMod val="65000"/>
                      <a:lumOff val="35000"/>
                    </a:schemeClr>
                  </a:solidFill>
                  <a:latin typeface="微软雅黑" panose="020B0503020204020204" charset="-122"/>
                  <a:ea typeface="微软雅黑" panose="020B0503020204020204" charset="-122"/>
                </a:rPr>
                <a:t>添加</a:t>
              </a:r>
              <a:r>
                <a:rPr lang="zh-CN" altLang="en-US" sz="2200" b="1" dirty="0">
                  <a:solidFill>
                    <a:schemeClr val="tx1">
                      <a:lumMod val="65000"/>
                      <a:lumOff val="35000"/>
                    </a:schemeClr>
                  </a:solidFill>
                  <a:latin typeface="微软雅黑" panose="020B0503020204020204" charset="-122"/>
                  <a:ea typeface="微软雅黑" panose="020B0503020204020204" charset="-122"/>
                </a:rPr>
                <a:t>标题</a:t>
              </a:r>
              <a:endParaRPr lang="en-US" altLang="zh-CN" sz="2200" b="1" dirty="0">
                <a:solidFill>
                  <a:schemeClr val="tx1">
                    <a:lumMod val="65000"/>
                    <a:lumOff val="35000"/>
                  </a:schemeClr>
                </a:solidFill>
                <a:latin typeface="微软雅黑" panose="020B0503020204020204" charset="-122"/>
                <a:ea typeface="微软雅黑" panose="020B0503020204020204" charset="-122"/>
              </a:endParaRPr>
            </a:p>
          </p:txBody>
        </p:sp>
        <p:sp>
          <p:nvSpPr>
            <p:cNvPr id="8" name="矩形 47"/>
            <p:cNvSpPr>
              <a:spLocks noChangeArrowheads="1"/>
            </p:cNvSpPr>
            <p:nvPr/>
          </p:nvSpPr>
          <p:spPr bwMode="auto">
            <a:xfrm>
              <a:off x="4911768" y="2007637"/>
              <a:ext cx="3268900"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smtClean="0">
                  <a:solidFill>
                    <a:schemeClr val="tx1">
                      <a:lumMod val="65000"/>
                      <a:lumOff val="35000"/>
                    </a:schemeClr>
                  </a:solidFill>
                  <a:sym typeface="微软雅黑" panose="020B0503020204020204" charset="-122"/>
                </a:rPr>
                <a:t>在此</a:t>
              </a:r>
              <a:r>
                <a:rPr lang="zh-CN" altLang="en-US" sz="1400" dirty="0">
                  <a:solidFill>
                    <a:schemeClr val="tx1">
                      <a:lumMod val="65000"/>
                      <a:lumOff val="35000"/>
                    </a:schemeClr>
                  </a:solidFill>
                  <a:sym typeface="微软雅黑" panose="020B0503020204020204" charset="-122"/>
                </a:rPr>
                <a:t>录入上述图表</a:t>
              </a:r>
              <a:r>
                <a:rPr lang="zh-CN" altLang="en-US" sz="1400" dirty="0" smtClean="0">
                  <a:solidFill>
                    <a:schemeClr val="tx1">
                      <a:lumMod val="65000"/>
                      <a:lumOff val="35000"/>
                    </a:schemeClr>
                  </a:solidFill>
                  <a:sym typeface="微软雅黑" panose="020B0503020204020204" charset="-122"/>
                </a:rPr>
                <a:t>的</a:t>
              </a:r>
              <a:r>
                <a:rPr lang="zh-CN" altLang="en-US" sz="1400" dirty="0">
                  <a:solidFill>
                    <a:schemeClr val="tx1">
                      <a:lumMod val="65000"/>
                      <a:lumOff val="35000"/>
                    </a:schemeClr>
                  </a:solidFill>
                  <a:sym typeface="微软雅黑" panose="020B0503020204020204" charset="-122"/>
                </a:rPr>
                <a:t>综录入上述图表的综合描述说明，在此录入上述图表的综合描述说明，</a:t>
              </a:r>
              <a:r>
                <a:rPr lang="zh-CN" altLang="en-US" sz="1400" dirty="0" smtClean="0">
                  <a:solidFill>
                    <a:schemeClr val="tx1">
                      <a:lumMod val="65000"/>
                      <a:lumOff val="35000"/>
                    </a:schemeClr>
                  </a:solidFill>
                  <a:sym typeface="微软雅黑" panose="020B0503020204020204" charset="-122"/>
                </a:rPr>
                <a:t>在此录入</a:t>
              </a:r>
              <a:r>
                <a:rPr lang="zh-CN" altLang="en-US" sz="1400" dirty="0">
                  <a:solidFill>
                    <a:schemeClr val="tx1">
                      <a:lumMod val="65000"/>
                      <a:lumOff val="35000"/>
                    </a:schemeClr>
                  </a:solidFill>
                  <a:sym typeface="微软雅黑" panose="020B0503020204020204" charset="-122"/>
                </a:rPr>
                <a:t>上述图表的综合描述说明，在此录入上述图表的综合</a:t>
              </a:r>
              <a:r>
                <a:rPr lang="zh-CN" altLang="en-US" sz="1400" dirty="0" smtClean="0">
                  <a:solidFill>
                    <a:schemeClr val="tx1">
                      <a:lumMod val="65000"/>
                      <a:lumOff val="35000"/>
                    </a:schemeClr>
                  </a:solidFill>
                  <a:sym typeface="微软雅黑" panose="020B0503020204020204" charset="-122"/>
                </a:rPr>
                <a:t>描述</a:t>
              </a:r>
              <a:endParaRPr lang="zh-CN" altLang="en-US" sz="1400" dirty="0">
                <a:solidFill>
                  <a:schemeClr val="tx1">
                    <a:lumMod val="65000"/>
                    <a:lumOff val="35000"/>
                  </a:schemeClr>
                </a:solidFill>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left)">
                                      <p:cBhvr>
                                        <p:cTn id="8" dur="500"/>
                                        <p:tgtEl>
                                          <p:spTgt spid="3"/>
                                        </p:tgtEl>
                                      </p:cBhvr>
                                    </p:animEffect>
                                  </p:childTnLst>
                                </p:cTn>
                              </p:par>
                            </p:childTnLst>
                          </p:cTn>
                        </p:par>
                        <p:par>
                          <p:cTn id="9" fill="hold">
                            <p:stCondLst>
                              <p:cond delay="600"/>
                            </p:stCondLst>
                            <p:childTnLst>
                              <p:par>
                                <p:cTn id="10" presetID="12" presetClass="entr" presetSubtype="2" fill="hold" nodeType="afterEffect">
                                  <p:stCondLst>
                                    <p:cond delay="10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ppt_x</p:attrName>
                                        </p:attrNameLst>
                                      </p:cBhvr>
                                      <p:tavLst>
                                        <p:tav tm="0">
                                          <p:val>
                                            <p:strVal val="#ppt_x+#ppt_w*1.125000"/>
                                          </p:val>
                                        </p:tav>
                                        <p:tav tm="100000">
                                          <p:val>
                                            <p:strVal val="#ppt_x"/>
                                          </p:val>
                                        </p:tav>
                                      </p:tavLst>
                                    </p:anim>
                                    <p:animEffect transition="in" filter="wipe(left)">
                                      <p:cBhvr>
                                        <p:cTn id="13" dur="500"/>
                                        <p:tgtEl>
                                          <p:spTgt spid="6"/>
                                        </p:tgtEl>
                                      </p:cBhvr>
                                    </p:animEffect>
                                  </p:childTnLst>
                                </p:cTn>
                              </p:par>
                            </p:childTnLst>
                          </p:cTn>
                        </p:par>
                        <p:par>
                          <p:cTn id="14" fill="hold">
                            <p:stCondLst>
                              <p:cond delay="1200"/>
                            </p:stCondLst>
                            <p:childTnLst>
                              <p:par>
                                <p:cTn id="15" presetID="22" presetClass="entr" presetSubtype="2"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right)">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t="46668" b="14399"/>
          <a:stretch>
            <a:fillRect/>
          </a:stretch>
        </p:blipFill>
        <p:spPr>
          <a:xfrm>
            <a:off x="0" y="0"/>
            <a:ext cx="12192000" cy="3809341"/>
          </a:xfrm>
          <a:prstGeom prst="rect">
            <a:avLst/>
          </a:prstGeom>
        </p:spPr>
      </p:pic>
      <p:sp>
        <p:nvSpPr>
          <p:cNvPr id="10" name="矩形 9"/>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385149" y="4091973"/>
            <a:ext cx="3662339" cy="1477310"/>
            <a:chOff x="4911768" y="1576758"/>
            <a:chExt cx="3662339" cy="1477310"/>
          </a:xfrm>
        </p:grpSpPr>
        <p:sp>
          <p:nvSpPr>
            <p:cNvPr id="5" name="矩形 4"/>
            <p:cNvSpPr/>
            <p:nvPr/>
          </p:nvSpPr>
          <p:spPr>
            <a:xfrm>
              <a:off x="4911769" y="1576758"/>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anose="020B0503020204020204" charset="-122"/>
                  <a:ea typeface="微软雅黑" panose="020B0503020204020204" charset="-122"/>
                </a:rPr>
                <a:t>点击</a:t>
              </a:r>
              <a:r>
                <a:rPr lang="zh-CN" altLang="en-US" sz="2200" b="1" dirty="0" smtClean="0">
                  <a:solidFill>
                    <a:schemeClr val="tx1">
                      <a:lumMod val="65000"/>
                      <a:lumOff val="35000"/>
                    </a:schemeClr>
                  </a:solidFill>
                  <a:latin typeface="微软雅黑" panose="020B0503020204020204" charset="-122"/>
                  <a:ea typeface="微软雅黑" panose="020B0503020204020204" charset="-122"/>
                </a:rPr>
                <a:t>添加</a:t>
              </a:r>
              <a:r>
                <a:rPr lang="zh-CN" altLang="en-US" sz="2200" b="1" dirty="0">
                  <a:solidFill>
                    <a:schemeClr val="tx1">
                      <a:lumMod val="65000"/>
                      <a:lumOff val="35000"/>
                    </a:schemeClr>
                  </a:solidFill>
                  <a:latin typeface="微软雅黑" panose="020B0503020204020204" charset="-122"/>
                  <a:ea typeface="微软雅黑" panose="020B0503020204020204" charset="-122"/>
                </a:rPr>
                <a:t>标题</a:t>
              </a:r>
              <a:endParaRPr lang="en-US" altLang="zh-CN" sz="2200" b="1" dirty="0">
                <a:solidFill>
                  <a:schemeClr val="tx1">
                    <a:lumMod val="65000"/>
                    <a:lumOff val="35000"/>
                  </a:schemeClr>
                </a:solidFill>
                <a:latin typeface="微软雅黑" panose="020B0503020204020204" charset="-122"/>
                <a:ea typeface="微软雅黑" panose="020B0503020204020204" charset="-122"/>
              </a:endParaRPr>
            </a:p>
          </p:txBody>
        </p:sp>
        <p:sp>
          <p:nvSpPr>
            <p:cNvPr id="6" name="矩形 47"/>
            <p:cNvSpPr>
              <a:spLocks noChangeArrowheads="1"/>
            </p:cNvSpPr>
            <p:nvPr/>
          </p:nvSpPr>
          <p:spPr bwMode="auto">
            <a:xfrm>
              <a:off x="4911768" y="2013791"/>
              <a:ext cx="3662339" cy="104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smtClean="0">
                  <a:solidFill>
                    <a:schemeClr val="tx1">
                      <a:lumMod val="65000"/>
                      <a:lumOff val="35000"/>
                    </a:schemeClr>
                  </a:solidFill>
                  <a:sym typeface="微软雅黑" panose="020B0503020204020204" charset="-122"/>
                </a:rPr>
                <a:t>在此</a:t>
              </a:r>
              <a:r>
                <a:rPr lang="zh-CN" altLang="en-US" sz="1400" dirty="0">
                  <a:solidFill>
                    <a:schemeClr val="tx1">
                      <a:lumMod val="65000"/>
                      <a:lumOff val="35000"/>
                    </a:schemeClr>
                  </a:solidFill>
                  <a:sym typeface="微软雅黑" panose="020B0503020204020204" charset="-122"/>
                </a:rPr>
                <a:t>录入上述图表</a:t>
              </a:r>
              <a:r>
                <a:rPr lang="zh-CN" altLang="en-US" sz="1400" dirty="0" smtClean="0">
                  <a:solidFill>
                    <a:schemeClr val="tx1">
                      <a:lumMod val="65000"/>
                      <a:lumOff val="35000"/>
                    </a:schemeClr>
                  </a:solidFill>
                  <a:sym typeface="微软雅黑" panose="020B0503020204020204" charset="-122"/>
                </a:rPr>
                <a:t>的综合描述</a:t>
              </a:r>
              <a:r>
                <a:rPr lang="zh-CN" altLang="en-US" sz="1400" dirty="0">
                  <a:solidFill>
                    <a:schemeClr val="tx1">
                      <a:lumMod val="65000"/>
                      <a:lumOff val="35000"/>
                    </a:schemeClr>
                  </a:solidFill>
                  <a:sym typeface="微软雅黑" panose="020B0503020204020204" charset="-122"/>
                </a:rPr>
                <a:t>说明，在此录入上述图表的综合描述说明，在此录入上述图表的综合描述说明，在此录入上述图表的综合描述说明。</a:t>
              </a:r>
              <a:endParaRPr lang="zh-CN" altLang="en-US" sz="1400" dirty="0">
                <a:solidFill>
                  <a:schemeClr val="tx1">
                    <a:lumMod val="65000"/>
                    <a:lumOff val="35000"/>
                  </a:schemeClr>
                </a:solidFill>
                <a:sym typeface="微软雅黑" panose="020B0503020204020204" charset="-122"/>
              </a:endParaRPr>
            </a:p>
          </p:txBody>
        </p:sp>
      </p:grpSp>
      <p:grpSp>
        <p:nvGrpSpPr>
          <p:cNvPr id="7" name="组合 6"/>
          <p:cNvGrpSpPr/>
          <p:nvPr/>
        </p:nvGrpSpPr>
        <p:grpSpPr>
          <a:xfrm>
            <a:off x="7133677" y="4081280"/>
            <a:ext cx="3662339" cy="1477310"/>
            <a:chOff x="4911768" y="1576758"/>
            <a:chExt cx="3662339" cy="1477310"/>
          </a:xfrm>
        </p:grpSpPr>
        <p:sp>
          <p:nvSpPr>
            <p:cNvPr id="8" name="矩形 7"/>
            <p:cNvSpPr/>
            <p:nvPr/>
          </p:nvSpPr>
          <p:spPr>
            <a:xfrm>
              <a:off x="4911769" y="1576758"/>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anose="020B0503020204020204" charset="-122"/>
                  <a:ea typeface="微软雅黑" panose="020B0503020204020204" charset="-122"/>
                </a:rPr>
                <a:t>点击</a:t>
              </a:r>
              <a:r>
                <a:rPr lang="zh-CN" altLang="en-US" sz="2200" b="1" dirty="0" smtClean="0">
                  <a:solidFill>
                    <a:schemeClr val="tx1">
                      <a:lumMod val="65000"/>
                      <a:lumOff val="35000"/>
                    </a:schemeClr>
                  </a:solidFill>
                  <a:latin typeface="微软雅黑" panose="020B0503020204020204" charset="-122"/>
                  <a:ea typeface="微软雅黑" panose="020B0503020204020204" charset="-122"/>
                </a:rPr>
                <a:t>添加</a:t>
              </a:r>
              <a:r>
                <a:rPr lang="zh-CN" altLang="en-US" sz="2200" b="1" dirty="0">
                  <a:solidFill>
                    <a:schemeClr val="tx1">
                      <a:lumMod val="65000"/>
                      <a:lumOff val="35000"/>
                    </a:schemeClr>
                  </a:solidFill>
                  <a:latin typeface="微软雅黑" panose="020B0503020204020204" charset="-122"/>
                  <a:ea typeface="微软雅黑" panose="020B0503020204020204" charset="-122"/>
                </a:rPr>
                <a:t>标题</a:t>
              </a:r>
              <a:endParaRPr lang="en-US" altLang="zh-CN" sz="2200" b="1" dirty="0">
                <a:solidFill>
                  <a:schemeClr val="tx1">
                    <a:lumMod val="65000"/>
                    <a:lumOff val="35000"/>
                  </a:schemeClr>
                </a:solidFill>
                <a:latin typeface="微软雅黑" panose="020B0503020204020204" charset="-122"/>
                <a:ea typeface="微软雅黑" panose="020B0503020204020204" charset="-122"/>
              </a:endParaRPr>
            </a:p>
          </p:txBody>
        </p:sp>
        <p:sp>
          <p:nvSpPr>
            <p:cNvPr id="9" name="矩形 47"/>
            <p:cNvSpPr>
              <a:spLocks noChangeArrowheads="1"/>
            </p:cNvSpPr>
            <p:nvPr/>
          </p:nvSpPr>
          <p:spPr bwMode="auto">
            <a:xfrm>
              <a:off x="4911768" y="2013791"/>
              <a:ext cx="3662339" cy="104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smtClean="0">
                  <a:solidFill>
                    <a:schemeClr val="tx1">
                      <a:lumMod val="65000"/>
                      <a:lumOff val="35000"/>
                    </a:schemeClr>
                  </a:solidFill>
                  <a:sym typeface="微软雅黑" panose="020B0503020204020204" charset="-122"/>
                </a:rPr>
                <a:t>在此</a:t>
              </a:r>
              <a:r>
                <a:rPr lang="zh-CN" altLang="en-US" sz="1400" dirty="0">
                  <a:solidFill>
                    <a:schemeClr val="tx1">
                      <a:lumMod val="65000"/>
                      <a:lumOff val="35000"/>
                    </a:schemeClr>
                  </a:solidFill>
                  <a:sym typeface="微软雅黑" panose="020B0503020204020204" charset="-122"/>
                </a:rPr>
                <a:t>录入上述图表</a:t>
              </a:r>
              <a:r>
                <a:rPr lang="zh-CN" altLang="en-US" sz="1400" dirty="0" smtClean="0">
                  <a:solidFill>
                    <a:schemeClr val="tx1">
                      <a:lumMod val="65000"/>
                      <a:lumOff val="35000"/>
                    </a:schemeClr>
                  </a:solidFill>
                  <a:sym typeface="微软雅黑" panose="020B0503020204020204" charset="-122"/>
                </a:rPr>
                <a:t>的综合描述</a:t>
              </a:r>
              <a:r>
                <a:rPr lang="zh-CN" altLang="en-US" sz="1400" dirty="0">
                  <a:solidFill>
                    <a:schemeClr val="tx1">
                      <a:lumMod val="65000"/>
                      <a:lumOff val="35000"/>
                    </a:schemeClr>
                  </a:solidFill>
                  <a:sym typeface="微软雅黑" panose="020B0503020204020204" charset="-122"/>
                </a:rPr>
                <a:t>说明，在此录入上述图表的综合描述说明，在此录入上述图表的综合描述说明，在此录入上述图表的综合描述说明。</a:t>
              </a:r>
              <a:endParaRPr lang="zh-CN" altLang="en-US" sz="1400" dirty="0">
                <a:solidFill>
                  <a:schemeClr val="tx1">
                    <a:lumMod val="65000"/>
                    <a:lumOff val="35000"/>
                  </a:schemeClr>
                </a:solidFill>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2" presetClass="entr" presetSubtype="2" fill="hold" nodeType="afterEffect">
                                  <p:stCondLst>
                                    <p:cond delay="1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left)">
                                      <p:cBhvr>
                                        <p:cTn id="12" dur="500"/>
                                        <p:tgtEl>
                                          <p:spTgt spid="4"/>
                                        </p:tgtEl>
                                      </p:cBhvr>
                                    </p:animEffect>
                                  </p:childTnLst>
                                </p:cTn>
                              </p:par>
                            </p:childTnLst>
                          </p:cTn>
                        </p:par>
                        <p:par>
                          <p:cTn id="13" fill="hold">
                            <p:stCondLst>
                              <p:cond delay="1100"/>
                            </p:stCondLst>
                            <p:childTnLst>
                              <p:par>
                                <p:cTn id="14" presetID="12" presetClass="entr" presetSubtype="2" fill="hold" nodeType="afterEffect">
                                  <p:stCondLst>
                                    <p:cond delay="10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p:tgtEl>
                                          <p:spTgt spid="7"/>
                                        </p:tgtEl>
                                        <p:attrNameLst>
                                          <p:attrName>ppt_x</p:attrName>
                                        </p:attrNameLst>
                                      </p:cBhvr>
                                      <p:tavLst>
                                        <p:tav tm="0">
                                          <p:val>
                                            <p:strVal val="#ppt_x+#ppt_w*1.125000"/>
                                          </p:val>
                                        </p:tav>
                                        <p:tav tm="100000">
                                          <p:val>
                                            <p:strVal val="#ppt_x"/>
                                          </p:val>
                                        </p:tav>
                                      </p:tavLst>
                                    </p:anim>
                                    <p:animEffect transition="in" filter="wipe(left)">
                                      <p:cBhvr>
                                        <p:cTn id="17" dur="500"/>
                                        <p:tgtEl>
                                          <p:spTgt spid="7"/>
                                        </p:tgtEl>
                                      </p:cBhvr>
                                    </p:animEffect>
                                  </p:childTnLst>
                                </p:cTn>
                              </p:par>
                            </p:childTnLst>
                          </p:cTn>
                        </p:par>
                        <p:par>
                          <p:cTn id="18" fill="hold">
                            <p:stCondLst>
                              <p:cond delay="1700"/>
                            </p:stCondLst>
                            <p:childTnLst>
                              <p:par>
                                <p:cTn id="19" presetID="22" presetClass="entr" presetSubtype="2"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right)">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b="4865"/>
          <a:stretch>
            <a:fillRect/>
          </a:stretch>
        </p:blipFill>
        <p:spPr>
          <a:xfrm flipH="1">
            <a:off x="-1" y="0"/>
            <a:ext cx="6887723" cy="6858000"/>
          </a:xfrm>
          <a:prstGeom prst="rect">
            <a:avLst/>
          </a:prstGeom>
        </p:spPr>
      </p:pic>
      <p:sp>
        <p:nvSpPr>
          <p:cNvPr id="4" name="文本框 3"/>
          <p:cNvSpPr txBox="1"/>
          <p:nvPr/>
        </p:nvSpPr>
        <p:spPr>
          <a:xfrm>
            <a:off x="7614986" y="1153456"/>
            <a:ext cx="2308324" cy="3554819"/>
          </a:xfrm>
          <a:prstGeom prst="rect">
            <a:avLst/>
          </a:prstGeom>
          <a:noFill/>
        </p:spPr>
        <p:txBody>
          <a:bodyPr vert="eaVert" wrap="none" rtlCol="0">
            <a:spAutoFit/>
          </a:bodyPr>
          <a:lstStyle/>
          <a:p>
            <a:r>
              <a:rPr lang="zh-CN" altLang="en-US" sz="13800" spc="-300" dirty="0">
                <a:latin typeface="书体坊米芾体" panose="02010601030101010101" pitchFamily="2" charset="-122"/>
                <a:ea typeface="书体坊米芾体" panose="02010601030101010101" pitchFamily="2" charset="-122"/>
              </a:rPr>
              <a:t>感谢</a:t>
            </a:r>
            <a:endParaRPr lang="zh-CN" altLang="en-US" sz="13800" spc="-300" dirty="0">
              <a:latin typeface="书体坊米芾体" panose="02010601030101010101" pitchFamily="2" charset="-122"/>
              <a:ea typeface="书体坊米芾体" panose="02010601030101010101" pitchFamily="2" charset="-122"/>
            </a:endParaRPr>
          </a:p>
        </p:txBody>
      </p:sp>
      <p:sp>
        <p:nvSpPr>
          <p:cNvPr id="3" name="文本框 2"/>
          <p:cNvSpPr txBox="1"/>
          <p:nvPr/>
        </p:nvSpPr>
        <p:spPr>
          <a:xfrm>
            <a:off x="7598564" y="2084146"/>
            <a:ext cx="371255" cy="3242863"/>
          </a:xfrm>
          <a:prstGeom prst="rect">
            <a:avLst/>
          </a:prstGeom>
          <a:noFill/>
        </p:spPr>
        <p:txBody>
          <a:bodyPr vert="eaVert" wrap="square" rtlCol="0">
            <a:spAutoFit/>
          </a:bodyPr>
          <a:lstStyle/>
          <a:p>
            <a:pPr>
              <a:lnSpc>
                <a:spcPts val="1300"/>
              </a:lnSpc>
            </a:pPr>
            <a:r>
              <a:rPr lang="zh-CN" altLang="en-US" sz="1600" spc="300" dirty="0" smtClean="0">
                <a:latin typeface="宋体" panose="02010600030101010101" pitchFamily="2" charset="-122"/>
                <a:ea typeface="宋体" panose="02010600030101010101" pitchFamily="2" charset="-122"/>
              </a:rPr>
              <a:t>适用于个人相册 作品展示等</a:t>
            </a:r>
            <a:endParaRPr lang="en-US" altLang="zh-CN" sz="1600" spc="300" dirty="0">
              <a:latin typeface="宋体" panose="02010600030101010101" pitchFamily="2" charset="-122"/>
              <a:ea typeface="宋体" panose="02010600030101010101" pitchFamily="2" charset="-122"/>
            </a:endParaRPr>
          </a:p>
        </p:txBody>
      </p:sp>
      <p:grpSp>
        <p:nvGrpSpPr>
          <p:cNvPr id="27" name="PA_组合 13"/>
          <p:cNvGrpSpPr/>
          <p:nvPr>
            <p:custDataLst>
              <p:tags r:id="rId2"/>
            </p:custDataLst>
          </p:nvPr>
        </p:nvGrpSpPr>
        <p:grpSpPr>
          <a:xfrm>
            <a:off x="8368480" y="4697294"/>
            <a:ext cx="597294" cy="498801"/>
            <a:chOff x="2879788" y="792760"/>
            <a:chExt cx="1802719" cy="1505453"/>
          </a:xfrm>
        </p:grpSpPr>
        <p:pic>
          <p:nvPicPr>
            <p:cNvPr id="29" name="图片 28"/>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a14:imgEffect>
                      <a14:imgEffect>
                        <a14:colorTemperature colorTemp="4700"/>
                      </a14:imgEffect>
                    </a14:imgLayer>
                  </a14:imgProps>
                </a:ext>
              </a:extLst>
            </a:blip>
            <a:srcRect/>
            <a:stretch>
              <a:fillRect/>
            </a:stretch>
          </p:blipFill>
          <p:spPr>
            <a:xfrm>
              <a:off x="2914650" y="792760"/>
              <a:ext cx="1695448" cy="1493239"/>
            </a:xfrm>
            <a:prstGeom prst="rect">
              <a:avLst/>
            </a:prstGeom>
          </p:spPr>
        </p:pic>
        <p:sp>
          <p:nvSpPr>
            <p:cNvPr id="30" name="矩形 29"/>
            <p:cNvSpPr/>
            <p:nvPr/>
          </p:nvSpPr>
          <p:spPr>
            <a:xfrm>
              <a:off x="2899327" y="813392"/>
              <a:ext cx="1021808" cy="83602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输</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31" name="矩形 30"/>
            <p:cNvSpPr/>
            <p:nvPr/>
          </p:nvSpPr>
          <p:spPr>
            <a:xfrm>
              <a:off x="2879788"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标</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32" name="矩形 31"/>
            <p:cNvSpPr/>
            <p:nvPr/>
          </p:nvSpPr>
          <p:spPr>
            <a:xfrm>
              <a:off x="3660699" y="804805"/>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入</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34" name="矩形 33"/>
            <p:cNvSpPr/>
            <p:nvPr/>
          </p:nvSpPr>
          <p:spPr>
            <a:xfrm>
              <a:off x="3641160"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题</a:t>
              </a:r>
              <a:endParaRPr lang="zh-CN" altLang="en-US" sz="1200" dirty="0">
                <a:solidFill>
                  <a:schemeClr val="bg1"/>
                </a:solidFill>
                <a:latin typeface="楷体" panose="02010609060101010101" pitchFamily="49" charset="-122"/>
                <a:ea typeface="楷体" panose="02010609060101010101" pitchFamily="49" charset="-122"/>
              </a:endParaRPr>
            </a:p>
          </p:txBody>
        </p:sp>
      </p:grpSp>
      <p:sp>
        <p:nvSpPr>
          <p:cNvPr id="33" name="矩形 32"/>
          <p:cNvSpPr/>
          <p:nvPr/>
        </p:nvSpPr>
        <p:spPr>
          <a:xfrm>
            <a:off x="8343"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2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200"/>
                            </p:stCondLst>
                            <p:childTnLst>
                              <p:par>
                                <p:cTn id="11" presetID="42" presetClass="entr" presetSubtype="0" fill="hold" grpId="0" nodeType="afterEffect">
                                  <p:stCondLst>
                                    <p:cond delay="0"/>
                                  </p:stCondLst>
                                  <p:iterate type="lt">
                                    <p:tmPct val="20000"/>
                                  </p:iterate>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4600"/>
                            </p:stCondLst>
                            <p:childTnLst>
                              <p:par>
                                <p:cTn id="17" presetID="13" presetClass="entr" presetSubtype="16"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plus(in)">
                                      <p:cBhvr>
                                        <p:cTn id="19"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04520" y="934720"/>
            <a:ext cx="4775200" cy="4988560"/>
            <a:chOff x="7744" y="1296"/>
            <a:chExt cx="7520" cy="7856"/>
          </a:xfrm>
          <a:blipFill rotWithShape="1">
            <a:blip r:embed="rId1"/>
            <a:stretch>
              <a:fillRect/>
            </a:stretch>
          </a:blipFill>
        </p:grpSpPr>
        <p:sp>
          <p:nvSpPr>
            <p:cNvPr id="5" name="矩形 4"/>
            <p:cNvSpPr/>
            <p:nvPr/>
          </p:nvSpPr>
          <p:spPr>
            <a:xfrm>
              <a:off x="12864" y="3344"/>
              <a:ext cx="2400" cy="58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304" y="1296"/>
              <a:ext cx="2400" cy="58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744" y="3344"/>
              <a:ext cx="2400" cy="58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p:nvSpPr>
        <p:spPr>
          <a:xfrm>
            <a:off x="7529830" y="3523615"/>
            <a:ext cx="4086860" cy="2399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algn="l" defTabSz="914400" rtl="0" eaLnBrk="1" fontAlgn="auto" latinLnBrk="0" hangingPunct="1">
              <a:lnSpc>
                <a:spcPct val="150000"/>
              </a:lnSpc>
            </a:pPr>
            <a:r>
              <a:rPr lang="en-US" sz="1000">
                <a:latin typeface="Lora" panose="02000503000000020004" pitchFamily="2" charset="0"/>
                <a:ea typeface="Open Sans Light" panose="020B0306030504020204" pitchFamily="34" charset="0"/>
                <a:cs typeface="Open Sans Light" panose="020B0306030504020204" pitchFamily="34" charset="0"/>
                <a:sym typeface="+mn-ea"/>
              </a:rPr>
              <a:t>I love you more than I've ever loved any woman. And I've waited longer for you than I've waited for any woman.</a:t>
            </a:r>
            <a:endParaRPr lang="en-US" sz="1000">
              <a:latin typeface="Lora" panose="02000503000000020004" pitchFamily="2" charset="0"/>
              <a:ea typeface="Open Sans Light" panose="020B0306030504020204" pitchFamily="34" charset="0"/>
              <a:cs typeface="Open Sans Light" panose="020B0306030504020204" pitchFamily="34" charset="0"/>
              <a:sym typeface="+mn-ea"/>
            </a:endParaRPr>
          </a:p>
          <a:p>
            <a:pPr marL="0" lvl="0" algn="l" defTabSz="914400" rtl="0" eaLnBrk="1" fontAlgn="auto" latinLnBrk="0" hangingPunct="1">
              <a:lnSpc>
                <a:spcPct val="150000"/>
              </a:lnSpc>
            </a:pPr>
            <a:endParaRPr lang="en-US" sz="1000">
              <a:latin typeface="Lora" panose="02000503000000020004" pitchFamily="2" charset="0"/>
              <a:ea typeface="Open Sans Light" panose="020B0306030504020204" pitchFamily="34" charset="0"/>
              <a:cs typeface="Open Sans Light" panose="020B0306030504020204" pitchFamily="34" charset="0"/>
              <a:sym typeface="+mn-ea"/>
            </a:endParaRPr>
          </a:p>
          <a:p>
            <a:pPr marL="0" lvl="0" algn="l" defTabSz="914400" rtl="0" eaLnBrk="1" fontAlgn="auto" latinLnBrk="0" hangingPunct="1">
              <a:lnSpc>
                <a:spcPct val="150000"/>
              </a:lnSpc>
            </a:pPr>
            <a:r>
              <a:rPr lang="en-US" sz="1000">
                <a:latin typeface="Lora" panose="02000503000000020004" pitchFamily="2" charset="0"/>
                <a:ea typeface="Open Sans Light" panose="020B0306030504020204" pitchFamily="34" charset="0"/>
                <a:cs typeface="Open Sans Light" panose="020B0306030504020204" pitchFamily="34" charset="0"/>
                <a:sym typeface="+mn-ea"/>
              </a:rPr>
              <a:t>I love you more than I've ever loved any woman. And I've waited longer for you than I've waited for any woman.I love you more than I've ever loved any woman. And I've waited longer for you than I've waited for any woman.</a:t>
            </a:r>
            <a:endParaRPr lang="en-US" sz="1000">
              <a:latin typeface="Lora" panose="02000503000000020004" pitchFamily="2" charset="0"/>
              <a:ea typeface="Open Sans Light" panose="020B0306030504020204" pitchFamily="34" charset="0"/>
              <a:cs typeface="Open Sans Light" panose="020B0306030504020204" pitchFamily="34" charset="0"/>
              <a:sym typeface="+mn-ea"/>
            </a:endParaRPr>
          </a:p>
          <a:p>
            <a:pPr marL="0" lvl="0" algn="l" defTabSz="914400" rtl="0" eaLnBrk="1" fontAlgn="auto" latinLnBrk="0" hangingPunct="1">
              <a:lnSpc>
                <a:spcPct val="150000"/>
              </a:lnSpc>
            </a:pPr>
            <a:endParaRPr kumimoji="0" lang="zh-CN" altLang="en-US" sz="1000" b="0" i="0" u="none" strike="noStrike" kern="1200" cap="none" spc="0" normalizeH="0" baseline="0" noProof="0" dirty="0">
              <a:ln>
                <a:noFill/>
              </a:ln>
              <a:solidFill>
                <a:prstClr val="black"/>
              </a:solidFill>
              <a:effectLst/>
              <a:uLnTx/>
              <a:uFillTx/>
              <a:latin typeface="Lora" panose="02000503000000020004" pitchFamily="2" charset="0"/>
              <a:ea typeface="华文细黑" panose="02010600040101010101" charset="-122"/>
              <a:cs typeface="+mn-cs"/>
              <a:sym typeface="+mn-ea"/>
            </a:endParaRPr>
          </a:p>
          <a:p>
            <a:pPr marL="0" lvl="0" algn="l" defTabSz="914400" rtl="0" eaLnBrk="1" fontAlgn="auto" latinLnBrk="0" hangingPunct="1">
              <a:lnSpc>
                <a:spcPct val="150000"/>
              </a:lnSpc>
            </a:pPr>
            <a:r>
              <a:rPr lang="en-US" sz="1000">
                <a:latin typeface="Lora" panose="02000503000000020004" pitchFamily="2" charset="0"/>
                <a:ea typeface="Open Sans Light" panose="020B0306030504020204" pitchFamily="34" charset="0"/>
                <a:cs typeface="Open Sans Light" panose="020B0306030504020204" pitchFamily="34" charset="0"/>
                <a:sym typeface="+mn-ea"/>
              </a:rPr>
              <a:t>I love you more than I've ever loved any woman. And I've waited longer for you than I've waited for any woman.</a:t>
            </a:r>
            <a:endParaRPr kumimoji="0" lang="zh-CN" altLang="en-US" sz="1000" b="0" i="0" u="none" strike="noStrike" kern="1200" cap="none" spc="0" normalizeH="0" baseline="0" noProof="0" dirty="0">
              <a:ln>
                <a:noFill/>
              </a:ln>
              <a:solidFill>
                <a:prstClr val="black"/>
              </a:solidFill>
              <a:effectLst/>
              <a:uLnTx/>
              <a:uFillTx/>
              <a:latin typeface="Lora" panose="02000503000000020004" pitchFamily="2" charset="0"/>
              <a:ea typeface="华文细黑" panose="02010600040101010101" charset="-122"/>
              <a:cs typeface="+mn-cs"/>
              <a:sym typeface="+mn-ea"/>
            </a:endParaRPr>
          </a:p>
        </p:txBody>
      </p:sp>
      <p:sp>
        <p:nvSpPr>
          <p:cNvPr id="10" name="文本框 9"/>
          <p:cNvSpPr txBox="1"/>
          <p:nvPr/>
        </p:nvSpPr>
        <p:spPr>
          <a:xfrm>
            <a:off x="7529830" y="1568450"/>
            <a:ext cx="2952115" cy="97726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black"/>
                </a:solidFill>
                <a:effectLst/>
                <a:uLnTx/>
                <a:uFillTx/>
                <a:latin typeface="Poppins SemiBold" panose="02000000000000000000" pitchFamily="2" charset="0"/>
                <a:ea typeface="华文细黑" panose="02010600040101010101" charset="-122"/>
                <a:cs typeface="+mn-cs"/>
              </a:rPr>
              <a:t>ALL OR NOTHING</a:t>
            </a:r>
            <a:endParaRPr kumimoji="0" lang="en-US" altLang="zh-CN" sz="2400" b="0" i="0" u="none" strike="noStrike" kern="1200" cap="none" spc="0" normalizeH="0" baseline="0" noProof="0">
              <a:ln>
                <a:noFill/>
              </a:ln>
              <a:solidFill>
                <a:prstClr val="black"/>
              </a:solidFill>
              <a:effectLst/>
              <a:uLnTx/>
              <a:uFillTx/>
              <a:latin typeface="Poppins SemiBold" panose="02000000000000000000" pitchFamily="2" charset="0"/>
              <a:ea typeface="华文细黑" panose="02010600040101010101" charset="-122"/>
              <a:cs typeface="+mn-cs"/>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black"/>
                </a:solidFill>
                <a:effectLst/>
                <a:uLnTx/>
                <a:uFillTx/>
                <a:latin typeface="Poppins SemiBold" panose="02000000000000000000" pitchFamily="2" charset="0"/>
                <a:ea typeface="华文细黑" panose="02010600040101010101" charset="-122"/>
                <a:cs typeface="+mn-cs"/>
              </a:rPr>
              <a:t>NOW OR NEVER</a:t>
            </a:r>
            <a:endParaRPr kumimoji="0" lang="en-US" altLang="zh-CN" sz="2400" b="0" i="0" u="none" strike="noStrike" kern="1200" cap="none" spc="0" normalizeH="0" baseline="0" noProof="0">
              <a:ln>
                <a:noFill/>
              </a:ln>
              <a:solidFill>
                <a:prstClr val="black"/>
              </a:solidFill>
              <a:effectLst/>
              <a:uLnTx/>
              <a:uFillTx/>
              <a:latin typeface="Poppins SemiBold" panose="02000000000000000000" pitchFamily="2" charset="0"/>
              <a:ea typeface="华文细黑" panose="02010600040101010101" charset="-122"/>
              <a:cs typeface="+mn-cs"/>
            </a:endParaRPr>
          </a:p>
        </p:txBody>
      </p:sp>
      <p:cxnSp>
        <p:nvCxnSpPr>
          <p:cNvPr id="2" name="直接连接符 1"/>
          <p:cNvCxnSpPr/>
          <p:nvPr/>
        </p:nvCxnSpPr>
        <p:spPr>
          <a:xfrm>
            <a:off x="7633970" y="2980690"/>
            <a:ext cx="86868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18" presetClass="entr" presetSubtype="6" fill="hold" grpId="2"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strips(downRight)">
                                      <p:cBhvr>
                                        <p:cTn id="11" dur="500"/>
                                        <p:tgtEl>
                                          <p:spTgt spid="1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14" presetClass="entr" presetSubtype="5" fill="hold" grpId="1"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randombar(vertical)">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P spid="10" grpId="0"/>
      <p:bldP spid="10" grpId="1"/>
      <p:bldP spid="10" grpId="2"/>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655" y="1492885"/>
            <a:ext cx="6162675" cy="466788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312035" y="674370"/>
            <a:ext cx="3816985" cy="485902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914515" y="4147820"/>
            <a:ext cx="2012950" cy="201295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9110345" y="4147820"/>
            <a:ext cx="2012950" cy="201295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539855" y="674370"/>
            <a:ext cx="652780" cy="65278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3"/>
          <p:cNvSpPr/>
          <p:nvPr/>
        </p:nvSpPr>
        <p:spPr>
          <a:xfrm>
            <a:off x="6914515" y="1327150"/>
            <a:ext cx="4208780" cy="2359025"/>
          </a:xfrm>
          <a:prstGeom prst="rect">
            <a:avLst/>
          </a:prstGeom>
        </p:spPr>
        <p:txBody>
          <a:bodyPr wrap="square">
            <a:noAutofit/>
          </a:bodyPr>
          <a:lstStyle/>
          <a:p>
            <a:pPr algn="just">
              <a:lnSpc>
                <a:spcPct val="180000"/>
              </a:lnSpc>
            </a:pPr>
            <a:r>
              <a:rPr lang="en-US" sz="1000">
                <a:solidFill>
                  <a:schemeClr val="tx1"/>
                </a:solidFill>
                <a:latin typeface="Lora" panose="02000503000000020004" pitchFamily="2" charset="0"/>
                <a:ea typeface="Open Sans Light" panose="020B0306030504020204" pitchFamily="34" charset="0"/>
                <a:cs typeface="Open Sans Light" panose="020B0306030504020204" pitchFamily="34" charset="0"/>
              </a:rPr>
              <a:t>I love you more than I've ever loved any woman. And I've waited longer for you than </a:t>
            </a:r>
            <a:endParaRPr lang="en-US" sz="1000">
              <a:solidFill>
                <a:schemeClr val="tx1"/>
              </a:solidFill>
              <a:latin typeface="Lora" panose="02000503000000020004" pitchFamily="2" charset="0"/>
              <a:ea typeface="Open Sans Light" panose="020B0306030504020204" pitchFamily="34" charset="0"/>
              <a:cs typeface="Open Sans Light" panose="020B0306030504020204" pitchFamily="34" charset="0"/>
            </a:endParaRPr>
          </a:p>
          <a:p>
            <a:pPr algn="just">
              <a:lnSpc>
                <a:spcPct val="180000"/>
              </a:lnSpc>
            </a:pPr>
            <a:endParaRPr lang="en-US" sz="1000">
              <a:solidFill>
                <a:schemeClr val="tx1"/>
              </a:solidFill>
              <a:latin typeface="Lora" panose="02000503000000020004" pitchFamily="2" charset="0"/>
              <a:ea typeface="Open Sans Light" panose="020B0306030504020204" pitchFamily="34" charset="0"/>
              <a:cs typeface="Open Sans Light" panose="020B0306030504020204" pitchFamily="34" charset="0"/>
            </a:endParaRPr>
          </a:p>
          <a:p>
            <a:pPr algn="just">
              <a:lnSpc>
                <a:spcPct val="180000"/>
              </a:lnSpc>
            </a:pPr>
            <a:r>
              <a:rPr lang="en-US" sz="1000">
                <a:solidFill>
                  <a:schemeClr val="tx1"/>
                </a:solidFill>
                <a:latin typeface="Lora" panose="02000503000000020004" pitchFamily="2" charset="0"/>
                <a:ea typeface="Open Sans Light" panose="020B0306030504020204" pitchFamily="34" charset="0"/>
                <a:cs typeface="Open Sans Light" panose="020B0306030504020204" pitchFamily="34" charset="0"/>
                <a:sym typeface="+mn-ea"/>
              </a:rPr>
              <a:t>I love you more than I've ever loved any woman. And I've waited longer for you than </a:t>
            </a:r>
            <a:endParaRPr lang="en-US" sz="1000">
              <a:solidFill>
                <a:schemeClr val="tx1"/>
              </a:solidFill>
              <a:latin typeface="Lora" panose="02000503000000020004" pitchFamily="2" charset="0"/>
              <a:ea typeface="Open Sans Light" panose="020B0306030504020204" pitchFamily="34" charset="0"/>
              <a:cs typeface="Open Sans Light" panose="020B0306030504020204" pitchFamily="34" charset="0"/>
              <a:sym typeface="+mn-ea"/>
            </a:endParaRPr>
          </a:p>
          <a:p>
            <a:pPr algn="just">
              <a:lnSpc>
                <a:spcPct val="180000"/>
              </a:lnSpc>
            </a:pPr>
            <a:r>
              <a:rPr lang="en-US" sz="1000">
                <a:solidFill>
                  <a:schemeClr val="tx1"/>
                </a:solidFill>
                <a:latin typeface="Lora" panose="02000503000000020004" pitchFamily="2" charset="0"/>
                <a:ea typeface="Open Sans Light" panose="020B0306030504020204" pitchFamily="34" charset="0"/>
                <a:cs typeface="Open Sans Light" panose="020B0306030504020204" pitchFamily="34" charset="0"/>
                <a:sym typeface="+mn-ea"/>
              </a:rPr>
              <a:t>I've waited for any woman.I love you more than I've ever loved any woman. And I've waited longer for you than I've waited for any woman.</a:t>
            </a:r>
            <a:endParaRPr lang="en-US" sz="1000">
              <a:solidFill>
                <a:schemeClr val="tx1"/>
              </a:solidFill>
              <a:latin typeface="Lora" panose="02000503000000020004" pitchFamily="2" charset="0"/>
              <a:ea typeface="Open Sans Light" panose="020B0306030504020204" pitchFamily="34" charset="0"/>
              <a:cs typeface="Open Sans Light" panose="020B0306030504020204" pitchFamily="34" charset="0"/>
              <a:sym typeface="+mn-ea"/>
            </a:endParaRPr>
          </a:p>
        </p:txBody>
      </p:sp>
      <p:sp>
        <p:nvSpPr>
          <p:cNvPr id="10" name="文本框 9"/>
          <p:cNvSpPr txBox="1"/>
          <p:nvPr/>
        </p:nvSpPr>
        <p:spPr>
          <a:xfrm>
            <a:off x="1146810" y="2752725"/>
            <a:ext cx="798195" cy="2780665"/>
          </a:xfrm>
          <a:prstGeom prst="rect">
            <a:avLst/>
          </a:prstGeom>
          <a:noFill/>
        </p:spPr>
        <p:txBody>
          <a:bodyPr vert="eaVert" wrap="square" rtlCol="0">
            <a:spAutoFit/>
          </a:bodyPr>
          <a:lstStyle/>
          <a:p>
            <a:pPr algn="dist"/>
            <a:r>
              <a:rPr lang="en-US" altLang="zh-CN" sz="4000" b="1">
                <a:solidFill>
                  <a:schemeClr val="tx1"/>
                </a:solidFill>
                <a:latin typeface="KyoMadoka" panose="02000609000000000000" charset="-128"/>
                <a:ea typeface="KyoMadoka" panose="02000609000000000000" charset="-128"/>
                <a:sym typeface="+mn-ea"/>
              </a:rPr>
              <a:t>JOURNEY</a:t>
            </a:r>
            <a:endParaRPr lang="en-US" altLang="zh-CN" sz="4000" b="1">
              <a:solidFill>
                <a:schemeClr val="tx1"/>
              </a:solidFill>
              <a:latin typeface="KyoMadoka" panose="02000609000000000000" charset="-128"/>
              <a:ea typeface="KyoMadoka" panose="02000609000000000000" charset="-128"/>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47" presetClass="entr" presetSubtype="0" fill="hold" grpId="1"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1"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anim calcmode="lin" valueType="num">
                                      <p:cBhvr>
                                        <p:cTn id="18" dur="500" fill="hold"/>
                                        <p:tgtEl>
                                          <p:spTgt spid="10"/>
                                        </p:tgtEl>
                                        <p:attrNameLst>
                                          <p:attrName>ppt_x</p:attrName>
                                        </p:attrNameLst>
                                      </p:cBhvr>
                                      <p:tavLst>
                                        <p:tav tm="0">
                                          <p:val>
                                            <p:strVal val="#ppt_x"/>
                                          </p:val>
                                        </p:tav>
                                        <p:tav tm="100000">
                                          <p:val>
                                            <p:strVal val="#ppt_x"/>
                                          </p:val>
                                        </p:tav>
                                      </p:tavLst>
                                    </p:anim>
                                    <p:anim calcmode="lin" valueType="num">
                                      <p:cBhvr>
                                        <p:cTn id="19" dur="5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2"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right)">
                                      <p:cBhvr>
                                        <p:cTn id="23" dur="500"/>
                                        <p:tgtEl>
                                          <p:spTgt spid="6"/>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2500"/>
                            </p:stCondLst>
                            <p:childTnLst>
                              <p:par>
                                <p:cTn id="29" presetID="20"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edge">
                                      <p:cBhvr>
                                        <p:cTn id="31" dur="500"/>
                                        <p:tgtEl>
                                          <p:spTgt spid="4"/>
                                        </p:tgtEl>
                                      </p:cBhvr>
                                    </p:animEffect>
                                  </p:childTnLst>
                                </p:cTn>
                              </p:par>
                            </p:childTnLst>
                          </p:cTn>
                        </p:par>
                        <p:par>
                          <p:cTn id="32" fill="hold">
                            <p:stCondLst>
                              <p:cond delay="3000"/>
                            </p:stCondLst>
                            <p:childTnLst>
                              <p:par>
                                <p:cTn id="33" presetID="47" presetClass="entr" presetSubtype="0"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anim calcmode="lin" valueType="num">
                                      <p:cBhvr>
                                        <p:cTn id="36" dur="500" fill="hold"/>
                                        <p:tgtEl>
                                          <p:spTgt spid="5"/>
                                        </p:tgtEl>
                                        <p:attrNameLst>
                                          <p:attrName>ppt_x</p:attrName>
                                        </p:attrNameLst>
                                      </p:cBhvr>
                                      <p:tavLst>
                                        <p:tav tm="0">
                                          <p:val>
                                            <p:strVal val="#ppt_x"/>
                                          </p:val>
                                        </p:tav>
                                        <p:tav tm="100000">
                                          <p:val>
                                            <p:strVal val="#ppt_x"/>
                                          </p:val>
                                        </p:tav>
                                      </p:tavLst>
                                    </p:anim>
                                    <p:anim calcmode="lin" valueType="num">
                                      <p:cBhvr>
                                        <p:cTn id="37"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3" grpId="1" animBg="1"/>
      <p:bldP spid="4" grpId="0" animBg="1"/>
      <p:bldP spid="5" grpId="0" animBg="1"/>
      <p:bldP spid="6" grpId="0" animBg="1"/>
      <p:bldP spid="7" grpId="0"/>
      <p:bldP spid="10" grpId="0"/>
      <p:bldP spid="10"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21206" y="1639570"/>
            <a:ext cx="3193988" cy="3909060"/>
          </a:xfrm>
          <a:prstGeom prst="rect">
            <a:avLst/>
          </a:prstGeom>
          <a:blipFill>
            <a:blip r:embed="rId1" cstate="email"/>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4" name="矩形 13"/>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680325" y="1816101"/>
            <a:ext cx="3133725" cy="3555998"/>
          </a:xfrm>
          <a:prstGeom prst="rect">
            <a:avLst/>
          </a:prstGeom>
          <a:solidFill>
            <a:srgbClr val="F8623E"/>
          </a:solidFill>
          <a:ln>
            <a:noFill/>
          </a:ln>
        </p:spPr>
        <p:txBody>
          <a:bodyPr vert="horz" wrap="square" lIns="91440" tIns="45720" rIns="91440" bIns="45720" numCol="1" anchor="t" anchorCtr="0" compatLnSpc="1"/>
          <a:lstStyle/>
          <a:p>
            <a:endParaRPr>
              <a:solidFill>
                <a:schemeClr val="tx1"/>
              </a:solidFill>
              <a:sym typeface="+mn-lt"/>
            </a:endParaRPr>
          </a:p>
        </p:txBody>
      </p:sp>
      <p:sp>
        <p:nvSpPr>
          <p:cNvPr id="7" name="矩形 6"/>
          <p:cNvSpPr/>
          <p:nvPr/>
        </p:nvSpPr>
        <p:spPr>
          <a:xfrm>
            <a:off x="1031874" y="1816101"/>
            <a:ext cx="3133725" cy="3555998"/>
          </a:xfrm>
          <a:prstGeom prst="rect">
            <a:avLst/>
          </a:prstGeom>
          <a:solidFill>
            <a:srgbClr val="443B39"/>
          </a:solidFill>
          <a:ln>
            <a:noFill/>
          </a:ln>
        </p:spPr>
        <p:txBody>
          <a:bodyPr vert="horz" wrap="square" lIns="91440" tIns="45720" rIns="91440" bIns="45720" numCol="1" anchor="t" anchorCtr="0" compatLnSpc="1"/>
          <a:lstStyle/>
          <a:p>
            <a:endParaRPr>
              <a:solidFill>
                <a:schemeClr val="tx1"/>
              </a:solidFill>
              <a:sym typeface="+mn-lt"/>
            </a:endParaRPr>
          </a:p>
        </p:txBody>
      </p:sp>
      <p:sp>
        <p:nvSpPr>
          <p:cNvPr id="8" name="文本框 10"/>
          <p:cNvSpPr txBox="1"/>
          <p:nvPr/>
        </p:nvSpPr>
        <p:spPr>
          <a:xfrm>
            <a:off x="2011424" y="2356058"/>
            <a:ext cx="1174624" cy="738664"/>
          </a:xfrm>
          <a:prstGeom prst="rect">
            <a:avLst/>
          </a:prstGeom>
          <a:noFill/>
        </p:spPr>
        <p:txBody>
          <a:bodyPr wrap="square" lIns="0" tIns="0" rIns="0" bIns="0" anchor="b" anchorCtr="0">
            <a:spAutoFit/>
          </a:bodyPr>
          <a:lstStyle/>
          <a:p>
            <a:pPr algn="ctr"/>
            <a:r>
              <a:rPr lang="en-US" altLang="zh-CN" sz="4800" spc="-150" dirty="0">
                <a:solidFill>
                  <a:schemeClr val="bg1"/>
                </a:solidFill>
                <a:latin typeface="Agency FB" panose="020B0503020202020204" pitchFamily="34" charset="0"/>
                <a:cs typeface="+mn-ea"/>
                <a:sym typeface="+mn-lt"/>
              </a:rPr>
              <a:t>54%</a:t>
            </a:r>
            <a:endParaRPr lang="en-US" altLang="zh-CN" sz="4800" spc="-150" dirty="0">
              <a:solidFill>
                <a:schemeClr val="bg1"/>
              </a:solidFill>
              <a:latin typeface="Agency FB" panose="020B0503020202020204" pitchFamily="34" charset="0"/>
              <a:cs typeface="+mn-ea"/>
              <a:sym typeface="+mn-lt"/>
            </a:endParaRPr>
          </a:p>
        </p:txBody>
      </p:sp>
      <p:sp>
        <p:nvSpPr>
          <p:cNvPr id="9" name="矩形 8"/>
          <p:cNvSpPr/>
          <p:nvPr/>
        </p:nvSpPr>
        <p:spPr>
          <a:xfrm>
            <a:off x="1821795" y="3482775"/>
            <a:ext cx="1553883" cy="441655"/>
          </a:xfrm>
          <a:prstGeom prst="rect">
            <a:avLst/>
          </a:prstGeom>
        </p:spPr>
        <p:txBody>
          <a:bodyPr wrap="none" lIns="0" tIns="0" rIns="0" bIns="0" anchor="ctr" anchorCtr="0">
            <a:normAutofit/>
          </a:bodyPr>
          <a:lstStyle/>
          <a:p>
            <a:pPr lvl="0" algn="ctr" defTabSz="913765">
              <a:defRPr/>
            </a:pPr>
            <a:r>
              <a:rPr lang="zh-CN" altLang="en-US" dirty="0">
                <a:solidFill>
                  <a:schemeClr val="bg1"/>
                </a:solidFill>
                <a:latin typeface="+mj-ea"/>
                <a:ea typeface="+mj-ea"/>
                <a:cs typeface="+mn-ea"/>
                <a:sym typeface="+mn-lt"/>
              </a:rPr>
              <a:t>标题内容</a:t>
            </a:r>
            <a:endParaRPr lang="zh-CN" altLang="en-US" dirty="0">
              <a:solidFill>
                <a:schemeClr val="bg1"/>
              </a:solidFill>
              <a:latin typeface="+mj-ea"/>
              <a:ea typeface="+mj-ea"/>
              <a:cs typeface="+mn-ea"/>
              <a:sym typeface="+mn-lt"/>
            </a:endParaRPr>
          </a:p>
        </p:txBody>
      </p:sp>
      <p:sp>
        <p:nvSpPr>
          <p:cNvPr id="10" name="矩形 9"/>
          <p:cNvSpPr/>
          <p:nvPr/>
        </p:nvSpPr>
        <p:spPr>
          <a:xfrm>
            <a:off x="1476326" y="3961873"/>
            <a:ext cx="2244820" cy="1048404"/>
          </a:xfrm>
          <a:prstGeom prst="rect">
            <a:avLst/>
          </a:prstGeom>
        </p:spPr>
        <p:txBody>
          <a:bodyPr wrap="square">
            <a:normAutofit lnSpcReduction="10000"/>
          </a:bodyPr>
          <a:lstStyle/>
          <a:p>
            <a:pPr algn="ctr">
              <a:lnSpc>
                <a:spcPct val="150000"/>
              </a:lnSpc>
            </a:pPr>
            <a:r>
              <a:rPr lang="zh-CN" altLang="en-US" sz="1100" dirty="0">
                <a:solidFill>
                  <a:schemeClr val="bg1"/>
                </a:solidFill>
              </a:rPr>
              <a:t>用户可以在投影仪或者计算机上进行演示也可以将演示文稿打印出来制作成胶片以便用户可以在投影仪或者计算机</a:t>
            </a:r>
            <a:endParaRPr lang="zh-CN" altLang="en-US" sz="1100" dirty="0">
              <a:solidFill>
                <a:schemeClr val="bg1"/>
              </a:solidFill>
            </a:endParaRPr>
          </a:p>
        </p:txBody>
      </p:sp>
      <p:sp>
        <p:nvSpPr>
          <p:cNvPr id="11" name="文本框 10"/>
          <p:cNvSpPr txBox="1"/>
          <p:nvPr/>
        </p:nvSpPr>
        <p:spPr>
          <a:xfrm>
            <a:off x="8666224" y="2356058"/>
            <a:ext cx="1174624" cy="738664"/>
          </a:xfrm>
          <a:prstGeom prst="rect">
            <a:avLst/>
          </a:prstGeom>
          <a:noFill/>
        </p:spPr>
        <p:txBody>
          <a:bodyPr wrap="square" lIns="0" tIns="0" rIns="0" bIns="0" anchor="b" anchorCtr="0">
            <a:spAutoFit/>
          </a:bodyPr>
          <a:lstStyle/>
          <a:p>
            <a:pPr algn="ctr"/>
            <a:r>
              <a:rPr lang="en-US" altLang="zh-CN" sz="4800" spc="-150" dirty="0">
                <a:solidFill>
                  <a:schemeClr val="bg1"/>
                </a:solidFill>
                <a:latin typeface="Agency FB" panose="020B0503020202020204" pitchFamily="34" charset="0"/>
                <a:cs typeface="+mn-ea"/>
                <a:sym typeface="+mn-lt"/>
              </a:rPr>
              <a:t>46%</a:t>
            </a:r>
            <a:endParaRPr lang="en-US" altLang="zh-CN" sz="4800" spc="-150" dirty="0">
              <a:solidFill>
                <a:schemeClr val="bg1"/>
              </a:solidFill>
              <a:latin typeface="Agency FB" panose="020B0503020202020204" pitchFamily="34" charset="0"/>
              <a:cs typeface="+mn-ea"/>
              <a:sym typeface="+mn-lt"/>
            </a:endParaRPr>
          </a:p>
        </p:txBody>
      </p:sp>
      <p:sp>
        <p:nvSpPr>
          <p:cNvPr id="12" name="矩形 11"/>
          <p:cNvSpPr/>
          <p:nvPr/>
        </p:nvSpPr>
        <p:spPr>
          <a:xfrm>
            <a:off x="8476595" y="3482775"/>
            <a:ext cx="1553883" cy="441655"/>
          </a:xfrm>
          <a:prstGeom prst="rect">
            <a:avLst/>
          </a:prstGeom>
        </p:spPr>
        <p:txBody>
          <a:bodyPr wrap="none" lIns="0" tIns="0" rIns="0" bIns="0" anchor="ctr" anchorCtr="0">
            <a:normAutofit/>
          </a:bodyPr>
          <a:lstStyle/>
          <a:p>
            <a:pPr algn="ctr" defTabSz="913765">
              <a:defRPr/>
            </a:pPr>
            <a:r>
              <a:rPr lang="zh-CN" altLang="en-US" dirty="0">
                <a:solidFill>
                  <a:schemeClr val="bg1"/>
                </a:solidFill>
                <a:latin typeface="+mj-ea"/>
                <a:ea typeface="+mj-ea"/>
                <a:cs typeface="+mn-ea"/>
                <a:sym typeface="+mn-lt"/>
              </a:rPr>
              <a:t>标题内容</a:t>
            </a:r>
            <a:endParaRPr lang="zh-CN" altLang="en-US" dirty="0">
              <a:solidFill>
                <a:schemeClr val="bg1"/>
              </a:solidFill>
              <a:latin typeface="+mj-ea"/>
              <a:ea typeface="+mj-ea"/>
              <a:cs typeface="+mn-ea"/>
              <a:sym typeface="+mn-lt"/>
            </a:endParaRPr>
          </a:p>
        </p:txBody>
      </p:sp>
      <p:sp>
        <p:nvSpPr>
          <p:cNvPr id="13" name="矩形 12"/>
          <p:cNvSpPr/>
          <p:nvPr/>
        </p:nvSpPr>
        <p:spPr>
          <a:xfrm>
            <a:off x="8131126" y="3961873"/>
            <a:ext cx="2244820" cy="1048404"/>
          </a:xfrm>
          <a:prstGeom prst="rect">
            <a:avLst/>
          </a:prstGeom>
        </p:spPr>
        <p:txBody>
          <a:bodyPr wrap="square">
            <a:normAutofit lnSpcReduction="10000"/>
          </a:bodyPr>
          <a:lstStyle/>
          <a:p>
            <a:pPr algn="ctr">
              <a:lnSpc>
                <a:spcPct val="150000"/>
              </a:lnSpc>
            </a:pPr>
            <a:r>
              <a:rPr lang="zh-CN" altLang="en-US" sz="1100" dirty="0">
                <a:solidFill>
                  <a:schemeClr val="bg1"/>
                </a:solidFill>
              </a:rPr>
              <a:t>用户可以在投影仪或者计算机上进行演示也可以将演示文稿打印出来制作成胶片以便用户可以在投影仪或者计算机</a:t>
            </a:r>
            <a:endParaRPr lang="zh-CN" altLang="en-US" sz="11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ppt_x</p:attrName>
                                        </p:attrNameLst>
                                      </p:cBhvr>
                                      <p:tavLst>
                                        <p:tav tm="0">
                                          <p:val>
                                            <p:strVal val="#ppt_x+#ppt_w*1.125000"/>
                                          </p:val>
                                        </p:tav>
                                        <p:tav tm="100000">
                                          <p:val>
                                            <p:strVal val="#ppt_x"/>
                                          </p:val>
                                        </p:tav>
                                      </p:tavLst>
                                    </p:anim>
                                    <p:animEffect transition="in" filter="wipe(left)">
                                      <p:cBhvr>
                                        <p:cTn id="14" dur="500"/>
                                        <p:tgtEl>
                                          <p:spTgt spid="7"/>
                                        </p:tgtEl>
                                      </p:cBhvr>
                                    </p:animEffect>
                                  </p:childTnLst>
                                </p:cTn>
                              </p:par>
                              <p:par>
                                <p:cTn id="15" presetID="12" presetClass="entr" presetSubtype="8"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p:tgtEl>
                                          <p:spTgt spid="6"/>
                                        </p:tgtEl>
                                        <p:attrNameLst>
                                          <p:attrName>ppt_x</p:attrName>
                                        </p:attrNameLst>
                                      </p:cBhvr>
                                      <p:tavLst>
                                        <p:tav tm="0">
                                          <p:val>
                                            <p:strVal val="#ppt_x-#ppt_w*1.125000"/>
                                          </p:val>
                                        </p:tav>
                                        <p:tav tm="100000">
                                          <p:val>
                                            <p:strVal val="#ppt_x"/>
                                          </p:val>
                                        </p:tav>
                                      </p:tavLst>
                                    </p:anim>
                                    <p:animEffect transition="in" filter="wipe(right)">
                                      <p:cBhvr>
                                        <p:cTn id="18" dur="500"/>
                                        <p:tgtEl>
                                          <p:spTgt spid="6"/>
                                        </p:tgtEl>
                                      </p:cBhvr>
                                    </p:animEffect>
                                  </p:childTnLst>
                                </p:cTn>
                              </p:par>
                            </p:childTnLst>
                          </p:cTn>
                        </p:par>
                        <p:par>
                          <p:cTn id="19" fill="hold">
                            <p:stCondLst>
                              <p:cond delay="1500"/>
                            </p:stCondLst>
                            <p:childTnLst>
                              <p:par>
                                <p:cTn id="20" presetID="17" presetClass="entr" presetSubtype="10" fill="hold" grpId="0" nodeType="afterEffect">
                                  <p:stCondLst>
                                    <p:cond delay="0"/>
                                  </p:stCondLst>
                                  <p:iterate type="lt">
                                    <p:tmPct val="10000"/>
                                  </p:iterate>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strVal val="#ppt_h"/>
                                          </p:val>
                                        </p:tav>
                                        <p:tav tm="100000">
                                          <p:val>
                                            <p:strVal val="#ppt_h"/>
                                          </p:val>
                                        </p:tav>
                                      </p:tavLst>
                                    </p:anim>
                                  </p:childTnLst>
                                </p:cTn>
                              </p:par>
                            </p:childTnLst>
                          </p:cTn>
                        </p:par>
                        <p:par>
                          <p:cTn id="24" fill="hold">
                            <p:stCondLst>
                              <p:cond delay="2099"/>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childTnLst>
                          </p:cTn>
                        </p:par>
                        <p:par>
                          <p:cTn id="30" fill="hold">
                            <p:stCondLst>
                              <p:cond delay="2750"/>
                            </p:stCondLst>
                            <p:childTnLst>
                              <p:par>
                                <p:cTn id="31" presetID="22" presetClass="entr" presetSubtype="1"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500"/>
                                        <p:tgtEl>
                                          <p:spTgt spid="10"/>
                                        </p:tgtEl>
                                      </p:cBhvr>
                                    </p:animEffect>
                                  </p:childTnLst>
                                </p:cTn>
                              </p:par>
                            </p:childTnLst>
                          </p:cTn>
                        </p:par>
                        <p:par>
                          <p:cTn id="34" fill="hold">
                            <p:stCondLst>
                              <p:cond delay="3250"/>
                            </p:stCondLst>
                            <p:childTnLst>
                              <p:par>
                                <p:cTn id="35" presetID="17" presetClass="entr" presetSubtype="10" fill="hold" grpId="0" nodeType="afterEffect">
                                  <p:stCondLst>
                                    <p:cond delay="0"/>
                                  </p:stCondLst>
                                  <p:iterate type="lt">
                                    <p:tmPct val="10000"/>
                                  </p:iterate>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strVal val="#ppt_h"/>
                                          </p:val>
                                        </p:tav>
                                        <p:tav tm="100000">
                                          <p:val>
                                            <p:strVal val="#ppt_h"/>
                                          </p:val>
                                        </p:tav>
                                      </p:tavLst>
                                    </p:anim>
                                  </p:childTnLst>
                                </p:cTn>
                              </p:par>
                            </p:childTnLst>
                          </p:cTn>
                        </p:par>
                        <p:par>
                          <p:cTn id="39" fill="hold">
                            <p:stCondLst>
                              <p:cond delay="3849"/>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childTnLst>
                          </p:cTn>
                        </p:par>
                        <p:par>
                          <p:cTn id="45" fill="hold">
                            <p:stCondLst>
                              <p:cond delay="4500"/>
                            </p:stCondLst>
                            <p:childTnLst>
                              <p:par>
                                <p:cTn id="46" presetID="22" presetClass="entr" presetSubtype="1"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up)">
                                      <p:cBhvr>
                                        <p:cTn id="48" dur="500"/>
                                        <p:tgtEl>
                                          <p:spTgt spid="13"/>
                                        </p:tgtEl>
                                      </p:cBhvr>
                                    </p:animEffect>
                                  </p:childTnLst>
                                </p:cTn>
                              </p:par>
                            </p:childTnLst>
                          </p:cTn>
                        </p:par>
                        <p:par>
                          <p:cTn id="49" fill="hold">
                            <p:stCondLst>
                              <p:cond delay="5000"/>
                            </p:stCondLst>
                            <p:childTnLst>
                              <p:par>
                                <p:cTn id="50" presetID="22" presetClass="entr" presetSubtype="2"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right)">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bldLvl="0" animBg="1"/>
      <p:bldP spid="6" grpId="0" animBg="1"/>
      <p:bldP spid="7" grpId="0" animBg="1"/>
      <p:bldP spid="8" grpId="0"/>
      <p:bldP spid="9" grpId="0"/>
      <p:bldP spid="10" grpId="0"/>
      <p:bldP spid="11"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676650" y="2378075"/>
            <a:ext cx="2171700" cy="2171700"/>
          </a:xfrm>
          <a:prstGeom prst="ellipse">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6322695" y="2378075"/>
            <a:ext cx="2171700" cy="2171700"/>
          </a:xfrm>
          <a:prstGeom prst="ellipse">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8969375" y="2378075"/>
            <a:ext cx="2171700" cy="2171700"/>
          </a:xfrm>
          <a:prstGeom prst="ellipse">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023620" y="2378075"/>
            <a:ext cx="2171700" cy="2171700"/>
          </a:xfrm>
          <a:prstGeom prst="ellips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020445" y="4790440"/>
            <a:ext cx="2174875" cy="1014730"/>
          </a:xfrm>
          <a:prstGeom prst="rect">
            <a:avLst/>
          </a:prstGeom>
          <a:noFill/>
        </p:spPr>
        <p:txBody>
          <a:bodyPr wrap="square" rtlCol="0">
            <a:spAutoFit/>
          </a:bodyPr>
          <a:lstStyle/>
          <a:p>
            <a:pPr algn="ctr">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华文细黑" panose="02010600040101010101" charset="-122"/>
              <a:ea typeface="华文细黑" panose="02010600040101010101" charset="-122"/>
              <a:sym typeface="+mn-ea"/>
            </a:endParaRPr>
          </a:p>
        </p:txBody>
      </p:sp>
      <p:sp>
        <p:nvSpPr>
          <p:cNvPr id="12" name="文本框 11"/>
          <p:cNvSpPr txBox="1"/>
          <p:nvPr/>
        </p:nvSpPr>
        <p:spPr>
          <a:xfrm>
            <a:off x="3676650" y="4790440"/>
            <a:ext cx="2174875" cy="1014730"/>
          </a:xfrm>
          <a:prstGeom prst="rect">
            <a:avLst/>
          </a:prstGeom>
          <a:noFill/>
        </p:spPr>
        <p:txBody>
          <a:bodyPr wrap="square" rtlCol="0">
            <a:spAutoFit/>
          </a:bodyPr>
          <a:lstStyle/>
          <a:p>
            <a:pPr algn="ctr">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华文细黑" panose="02010600040101010101" charset="-122"/>
              <a:ea typeface="华文细黑" panose="02010600040101010101" charset="-122"/>
              <a:sym typeface="+mn-ea"/>
            </a:endParaRPr>
          </a:p>
        </p:txBody>
      </p:sp>
      <p:sp>
        <p:nvSpPr>
          <p:cNvPr id="13" name="文本框 12"/>
          <p:cNvSpPr txBox="1"/>
          <p:nvPr/>
        </p:nvSpPr>
        <p:spPr>
          <a:xfrm>
            <a:off x="6322695" y="4790440"/>
            <a:ext cx="2174875" cy="1014730"/>
          </a:xfrm>
          <a:prstGeom prst="rect">
            <a:avLst/>
          </a:prstGeom>
          <a:noFill/>
        </p:spPr>
        <p:txBody>
          <a:bodyPr wrap="square" rtlCol="0">
            <a:spAutoFit/>
          </a:bodyPr>
          <a:lstStyle/>
          <a:p>
            <a:pPr algn="ctr">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华文细黑" panose="02010600040101010101" charset="-122"/>
              <a:ea typeface="华文细黑" panose="02010600040101010101" charset="-122"/>
              <a:sym typeface="+mn-ea"/>
            </a:endParaRPr>
          </a:p>
        </p:txBody>
      </p:sp>
      <p:sp>
        <p:nvSpPr>
          <p:cNvPr id="14" name="文本框 13"/>
          <p:cNvSpPr txBox="1"/>
          <p:nvPr/>
        </p:nvSpPr>
        <p:spPr>
          <a:xfrm>
            <a:off x="8969375" y="4790440"/>
            <a:ext cx="2174875" cy="1014730"/>
          </a:xfrm>
          <a:prstGeom prst="rect">
            <a:avLst/>
          </a:prstGeom>
          <a:noFill/>
        </p:spPr>
        <p:txBody>
          <a:bodyPr wrap="square" rtlCol="0">
            <a:spAutoFit/>
          </a:bodyPr>
          <a:lstStyle/>
          <a:p>
            <a:pPr algn="ctr">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华文细黑" panose="02010600040101010101" charset="-122"/>
              <a:ea typeface="华文细黑" panose="02010600040101010101" charset="-122"/>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heel(1)">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2000"/>
                            </p:stCondLst>
                            <p:childTnLst>
                              <p:par>
                                <p:cTn id="21" presetID="21" presetClass="entr" presetSubtype="1"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heel(1)">
                                      <p:cBhvr>
                                        <p:cTn id="23" dur="500"/>
                                        <p:tgtEl>
                                          <p:spTgt spid="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par>
                          <p:cTn id="28" fill="hold">
                            <p:stCondLst>
                              <p:cond delay="3000"/>
                            </p:stCondLst>
                            <p:childTnLst>
                              <p:par>
                                <p:cTn id="29" presetID="21" presetClass="entr" presetSubtype="1"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heel(1)">
                                      <p:cBhvr>
                                        <p:cTn id="31" dur="500"/>
                                        <p:tgtEl>
                                          <p:spTgt spid="6"/>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0" grpId="0"/>
      <p:bldP spid="12"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374765" y="4562475"/>
            <a:ext cx="4618355" cy="1476375"/>
          </a:xfrm>
          <a:prstGeom prst="rect">
            <a:avLst/>
          </a:prstGeom>
        </p:spPr>
        <p:txBody>
          <a:bodyPr wrap="square">
            <a:spAutoFit/>
          </a:bodyPr>
          <a:lstStyle/>
          <a:p>
            <a:pPr algn="l">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lumMod val="65000"/>
                  <a:lumOff val="35000"/>
                </a:schemeClr>
              </a:solidFill>
              <a:latin typeface="华文细黑" panose="02010600040101010101" charset="-122"/>
              <a:ea typeface="华文细黑" panose="02010600040101010101" charset="-122"/>
            </a:endParaRPr>
          </a:p>
          <a:p>
            <a:pPr algn="l">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sp>
        <p:nvSpPr>
          <p:cNvPr id="7" name="文本框 6"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374765" y="3991610"/>
            <a:ext cx="2599690" cy="460375"/>
          </a:xfrm>
          <a:prstGeom prst="rect">
            <a:avLst/>
          </a:prstGeom>
          <a:noFill/>
        </p:spPr>
        <p:txBody>
          <a:bodyPr wrap="square" rtlCol="0">
            <a:spAutoFit/>
          </a:bodyPr>
          <a:lstStyle/>
          <a:p>
            <a:pPr algn="l">
              <a:lnSpc>
                <a:spcPct val="120000"/>
              </a:lnSpc>
            </a:pPr>
            <a:r>
              <a:rPr lang="en-US" altLang="zh-CN" sz="2000" dirty="0">
                <a:solidFill>
                  <a:schemeClr val="tx1"/>
                </a:solidFill>
                <a:latin typeface="华文细黑" panose="02010600040101010101" charset="-122"/>
                <a:ea typeface="华文细黑" panose="02010600040101010101" charset="-122"/>
              </a:rPr>
              <a:t>DESTINY FREEDOME</a:t>
            </a:r>
            <a:endParaRPr lang="en-US" altLang="zh-CN" sz="2000" dirty="0">
              <a:solidFill>
                <a:schemeClr val="tx1"/>
              </a:solidFill>
              <a:latin typeface="华文细黑" panose="02010600040101010101" charset="-122"/>
              <a:ea typeface="华文细黑" panose="02010600040101010101" charset="-122"/>
            </a:endParaRPr>
          </a:p>
        </p:txBody>
      </p:sp>
      <p:pic>
        <p:nvPicPr>
          <p:cNvPr id="4" name="图片 3" descr="笔刷"/>
          <p:cNvPicPr>
            <a:picLocks noChangeAspect="1"/>
          </p:cNvPicPr>
          <p:nvPr/>
        </p:nvPicPr>
        <p:blipFill>
          <a:blip r:embed="rId1"/>
          <a:stretch>
            <a:fillRect/>
          </a:stretch>
        </p:blipFill>
        <p:spPr>
          <a:xfrm>
            <a:off x="439420" y="251460"/>
            <a:ext cx="11313160" cy="5090795"/>
          </a:xfrm>
          <a:prstGeom prst="rect">
            <a:avLst/>
          </a:prstGeom>
        </p:spPr>
      </p:pic>
      <p:sp>
        <p:nvSpPr>
          <p:cNvPr id="5" name="矩形 4"/>
          <p:cNvSpPr/>
          <p:nvPr/>
        </p:nvSpPr>
        <p:spPr>
          <a:xfrm>
            <a:off x="-2539"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 calcmode="lin" valueType="num">
                                      <p:cBhvr>
                                        <p:cTn id="1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7"/>
                                        </p:tgtEl>
                                      </p:cBhvr>
                                    </p:animEffect>
                                  </p:childTnLst>
                                </p:cTn>
                              </p:par>
                            </p:childTnLst>
                          </p:cTn>
                        </p:par>
                        <p:par>
                          <p:cTn id="16" fill="hold">
                            <p:stCondLst>
                              <p:cond delay="1750"/>
                            </p:stCondLst>
                            <p:childTnLst>
                              <p:par>
                                <p:cTn id="17" presetID="18" presetClass="entr" presetSubtype="6" fill="hold" grpId="1"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strips(downRight)">
                                      <p:cBhvr>
                                        <p:cTn id="19" dur="500"/>
                                        <p:tgtEl>
                                          <p:spTgt spid="8"/>
                                        </p:tgtEl>
                                      </p:cBhvr>
                                    </p:animEffect>
                                  </p:childTnLst>
                                </p:cTn>
                              </p:par>
                            </p:childTnLst>
                          </p:cTn>
                        </p:par>
                        <p:par>
                          <p:cTn id="20" fill="hold">
                            <p:stCondLst>
                              <p:cond delay="2250"/>
                            </p:stCondLst>
                            <p:childTnLst>
                              <p:par>
                                <p:cTn id="21" presetID="22" presetClass="entr" presetSubtype="2"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right)">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7" grpId="0"/>
      <p:bldP spid="7" grpId="1"/>
      <p:bldP spid="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 name="Shape 558"/>
          <p:cNvSpPr/>
          <p:nvPr/>
        </p:nvSpPr>
        <p:spPr>
          <a:xfrm>
            <a:off x="1576917" y="1977926"/>
            <a:ext cx="3640270" cy="3640270"/>
          </a:xfrm>
          <a:prstGeom prst="rect">
            <a:avLst/>
          </a:prstGeom>
          <a:solidFill>
            <a:srgbClr val="E5E5E5"/>
          </a:solidFill>
          <a:ln w="3175">
            <a:miter lim="400000"/>
          </a:ln>
        </p:spPr>
        <p:txBody>
          <a:bodyPr lIns="19050" tIns="19050" rIns="19050" bIns="19050" anchor="ctr"/>
          <a:lstStyle/>
          <a:p>
            <a:pPr algn="ctr">
              <a:defRPr sz="3000">
                <a:solidFill>
                  <a:srgbClr val="FFFFFF"/>
                </a:solidFill>
                <a:latin typeface="Helvetica Light"/>
                <a:ea typeface="Helvetica Light"/>
                <a:cs typeface="Helvetica Light"/>
                <a:sym typeface="Helvetica Light"/>
              </a:defRPr>
            </a:pPr>
            <a:endParaRPr sz="1500">
              <a:latin typeface="Arial" panose="020B0604020202020204" pitchFamily="34" charset="0"/>
              <a:ea typeface="微软雅黑" panose="020B0503020204020204" charset="-122"/>
              <a:sym typeface="Arial" panose="020B0604020202020204" pitchFamily="34" charset="0"/>
            </a:endParaRPr>
          </a:p>
        </p:txBody>
      </p:sp>
      <p:pic>
        <p:nvPicPr>
          <p:cNvPr id="3" name="图片占位符 2"/>
          <p:cNvPicPr>
            <a:picLocks noGrp="1" noChangeAspect="1"/>
          </p:cNvPicPr>
          <p:nvPr>
            <p:ph type="pic" sz="quarter" idx="4294967295"/>
          </p:nvPr>
        </p:nvPicPr>
        <p:blipFill>
          <a:blip r:embed="rId1">
            <a:extLst>
              <a:ext uri="{28A0092B-C50C-407E-A947-70E740481C1C}">
                <a14:useLocalDpi xmlns:a14="http://schemas.microsoft.com/office/drawing/2010/main" val="0"/>
              </a:ext>
            </a:extLst>
          </a:blip>
          <a:srcRect t="8417" b="8417"/>
          <a:stretch>
            <a:fillRect/>
          </a:stretch>
        </p:blipFill>
        <p:spPr>
          <a:xfrm>
            <a:off x="469557" y="1788211"/>
            <a:ext cx="3641725" cy="3640138"/>
          </a:xfrm>
        </p:spPr>
      </p:pic>
      <p:sp>
        <p:nvSpPr>
          <p:cNvPr id="561" name="Shape 561"/>
          <p:cNvSpPr>
            <a:spLocks noGrp="1"/>
          </p:cNvSpPr>
          <p:nvPr>
            <p:ph type="sldNum" sz="quarter" idx="4294967295"/>
          </p:nvPr>
        </p:nvSpPr>
        <p:spPr>
          <a:xfrm>
            <a:off x="9448800" y="6356350"/>
            <a:ext cx="2743200" cy="365125"/>
          </a:xfrm>
          <a:prstGeom prst="rect">
            <a:avLst/>
          </a:prstGeom>
        </p:spPr>
        <p:txBody>
          <a:bodyPr/>
          <a:lstStyle/>
          <a:p>
            <a:fld id="{86CB4B4D-7CA3-9044-876B-883B54F8677D}" type="slidenum">
              <a:rPr>
                <a:latin typeface="Arial" panose="020B0604020202020204" pitchFamily="34" charset="0"/>
                <a:ea typeface="微软雅黑" panose="020B0503020204020204" charset="-122"/>
                <a:sym typeface="Arial" panose="020B0604020202020204" pitchFamily="34" charset="0"/>
              </a:rPr>
            </a:fld>
            <a:endParaRPr>
              <a:latin typeface="Arial" panose="020B0604020202020204" pitchFamily="34" charset="0"/>
              <a:ea typeface="微软雅黑" panose="020B0503020204020204" charset="-122"/>
              <a:sym typeface="Arial" panose="020B0604020202020204" pitchFamily="34" charset="0"/>
            </a:endParaRPr>
          </a:p>
        </p:txBody>
      </p:sp>
      <p:sp>
        <p:nvSpPr>
          <p:cNvPr id="559" name="Shape 559"/>
          <p:cNvSpPr/>
          <p:nvPr/>
        </p:nvSpPr>
        <p:spPr>
          <a:xfrm>
            <a:off x="6247840" y="1689412"/>
            <a:ext cx="3955061" cy="952065"/>
          </a:xfrm>
          <a:prstGeom prst="rect">
            <a:avLst/>
          </a:prstGeom>
          <a:ln w="3175">
            <a:miter lim="400000"/>
          </a:ln>
        </p:spPr>
        <p:txBody>
          <a:bodyPr lIns="19050" tIns="19050" rIns="19050" bIns="19050">
            <a:normAutofit/>
          </a:bodyPr>
          <a:lstStyle>
            <a:lvl1pPr algn="l">
              <a:defRPr sz="4500">
                <a:solidFill>
                  <a:srgbClr val="000000"/>
                </a:solidFill>
                <a:latin typeface="Roboto Slab Regular"/>
                <a:ea typeface="Roboto Slab Regular"/>
                <a:cs typeface="Roboto Slab Regular"/>
                <a:sym typeface="Roboto Slab Regular"/>
              </a:defRPr>
            </a:lvl1pPr>
          </a:lstStyle>
          <a:p>
            <a:r>
              <a:rPr lang="zh-CN" altLang="en-US" sz="4000" dirty="0">
                <a:solidFill>
                  <a:srgbClr val="878787"/>
                </a:solidFill>
                <a:latin typeface="Arial" panose="020B0604020202020204" pitchFamily="34" charset="0"/>
                <a:ea typeface="微软雅黑" panose="020B0503020204020204" charset="-122"/>
                <a:cs typeface="Wawati SC" charset="-122"/>
                <a:sym typeface="Arial" panose="020B0604020202020204" pitchFamily="34" charset="0"/>
              </a:rPr>
              <a:t>添加标题</a:t>
            </a:r>
            <a:endParaRPr lang="zh-CN" altLang="en-US" sz="4000" dirty="0">
              <a:solidFill>
                <a:srgbClr val="878787"/>
              </a:solidFill>
              <a:latin typeface="Arial" panose="020B0604020202020204" pitchFamily="34" charset="0"/>
              <a:ea typeface="微软雅黑" panose="020B0503020204020204" charset="-122"/>
              <a:cs typeface="Wawati SC" charset="-122"/>
              <a:sym typeface="Arial" panose="020B0604020202020204" pitchFamily="34" charset="0"/>
            </a:endParaRPr>
          </a:p>
        </p:txBody>
      </p:sp>
      <p:sp>
        <p:nvSpPr>
          <p:cNvPr id="560" name="Shape 560"/>
          <p:cNvSpPr/>
          <p:nvPr/>
        </p:nvSpPr>
        <p:spPr>
          <a:xfrm>
            <a:off x="6270119" y="2833308"/>
            <a:ext cx="5790649" cy="2453612"/>
          </a:xfrm>
          <a:prstGeom prst="rect">
            <a:avLst/>
          </a:prstGeom>
          <a:ln w="3175">
            <a:miter lim="400000"/>
          </a:ln>
        </p:spPr>
        <p:txBody>
          <a:bodyPr lIns="19050" tIns="19050" rIns="19050" bIns="19050">
            <a:normAutofit/>
          </a:bodyPr>
          <a:lstStyle/>
          <a:p>
            <a:r>
              <a:rPr sz="1200" dirty="0">
                <a:latin typeface="Arial" panose="020B0604020202020204" pitchFamily="34" charset="0"/>
                <a:ea typeface="微软雅黑" panose="020B0503020204020204" charset="-122"/>
                <a:sym typeface="Arial" panose="020B0604020202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 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a:t>
            </a:r>
            <a:endParaRPr sz="1200" dirty="0">
              <a:latin typeface="Arial" panose="020B0604020202020204" pitchFamily="34" charset="0"/>
              <a:ea typeface="微软雅黑" panose="020B0503020204020204" charset="-122"/>
              <a:sym typeface="Arial" panose="020B0604020202020204" pitchFamily="34" charset="0"/>
            </a:endParaRPr>
          </a:p>
        </p:txBody>
      </p:sp>
      <p:grpSp>
        <p:nvGrpSpPr>
          <p:cNvPr id="564" name="Group 564"/>
          <p:cNvGrpSpPr/>
          <p:nvPr/>
        </p:nvGrpSpPr>
        <p:grpSpPr>
          <a:xfrm>
            <a:off x="6251069" y="1494405"/>
            <a:ext cx="5828749" cy="0"/>
            <a:chOff x="0" y="0"/>
            <a:chExt cx="11657497" cy="0"/>
          </a:xfrm>
        </p:grpSpPr>
        <p:sp>
          <p:nvSpPr>
            <p:cNvPr id="562" name="Shape 562"/>
            <p:cNvSpPr/>
            <p:nvPr/>
          </p:nvSpPr>
          <p:spPr>
            <a:xfrm>
              <a:off x="0" y="0"/>
              <a:ext cx="11657498" cy="0"/>
            </a:xfrm>
            <a:prstGeom prst="line">
              <a:avLst/>
            </a:prstGeom>
            <a:noFill/>
            <a:ln w="25400" cap="flat">
              <a:solidFill>
                <a:srgbClr val="E5E5E5"/>
              </a:solidFill>
              <a:prstDash val="solid"/>
              <a:miter lim="400000"/>
            </a:ln>
            <a:effectLst/>
          </p:spPr>
          <p:txBody>
            <a:bodyPr wrap="square" lIns="19050" tIns="19050" rIns="19050" bIns="19050" numCol="1" anchor="ctr">
              <a:noAutofit/>
            </a:bodyPr>
            <a:lstStyle/>
            <a:p>
              <a:pPr algn="ctr">
                <a:defRPr sz="3000">
                  <a:solidFill>
                    <a:srgbClr val="000000"/>
                  </a:solidFill>
                  <a:latin typeface="Helvetica Light"/>
                  <a:ea typeface="Helvetica Light"/>
                  <a:cs typeface="Helvetica Light"/>
                  <a:sym typeface="Helvetica Light"/>
                </a:defRPr>
              </a:pPr>
              <a:endParaRPr sz="1500">
                <a:latin typeface="Arial" panose="020B0604020202020204" pitchFamily="34" charset="0"/>
                <a:ea typeface="微软雅黑" panose="020B0503020204020204" charset="-122"/>
                <a:sym typeface="Arial" panose="020B0604020202020204" pitchFamily="34" charset="0"/>
              </a:endParaRPr>
            </a:p>
          </p:txBody>
        </p:sp>
        <p:sp>
          <p:nvSpPr>
            <p:cNvPr id="563" name="Shape 563"/>
            <p:cNvSpPr/>
            <p:nvPr/>
          </p:nvSpPr>
          <p:spPr>
            <a:xfrm>
              <a:off x="12700" y="0"/>
              <a:ext cx="942922" cy="0"/>
            </a:xfrm>
            <a:prstGeom prst="line">
              <a:avLst/>
            </a:prstGeom>
            <a:noFill/>
            <a:ln w="25400" cap="flat">
              <a:solidFill>
                <a:srgbClr val="000000"/>
              </a:solidFill>
              <a:prstDash val="solid"/>
              <a:miter lim="400000"/>
            </a:ln>
            <a:effectLst/>
          </p:spPr>
          <p:txBody>
            <a:bodyPr wrap="square" lIns="19050" tIns="19050" rIns="19050" bIns="19050" numCol="1" anchor="ctr">
              <a:noAutofit/>
            </a:bodyPr>
            <a:lstStyle/>
            <a:p>
              <a:pPr algn="ctr">
                <a:defRPr sz="3000">
                  <a:solidFill>
                    <a:srgbClr val="000000"/>
                  </a:solidFill>
                  <a:latin typeface="Helvetica Light"/>
                  <a:ea typeface="Helvetica Light"/>
                  <a:cs typeface="Helvetica Light"/>
                  <a:sym typeface="Helvetica Light"/>
                </a:defRPr>
              </a:pPr>
              <a:endParaRPr sz="1500">
                <a:latin typeface="Arial" panose="020B0604020202020204" pitchFamily="34" charset="0"/>
                <a:ea typeface="微软雅黑" panose="020B0503020204020204" charset="-122"/>
                <a:sym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58"/>
                                        </p:tgtEl>
                                        <p:attrNameLst>
                                          <p:attrName>style.visibility</p:attrName>
                                        </p:attrNameLst>
                                      </p:cBhvr>
                                      <p:to>
                                        <p:strVal val="visible"/>
                                      </p:to>
                                    </p:set>
                                    <p:animEffect transition="in" filter="checkerboard(across)">
                                      <p:cBhvr>
                                        <p:cTn id="7" dur="500"/>
                                        <p:tgtEl>
                                          <p:spTgt spid="558"/>
                                        </p:tgtEl>
                                      </p:cBhvr>
                                    </p:animEffect>
                                  </p:childTnLst>
                                </p:cTn>
                              </p:par>
                              <p:par>
                                <p:cTn id="8" presetID="5"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heckerboard(across)">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559"/>
                                        </p:tgtEl>
                                        <p:attrNameLst>
                                          <p:attrName>style.visibility</p:attrName>
                                        </p:attrNameLst>
                                      </p:cBhvr>
                                      <p:to>
                                        <p:strVal val="visible"/>
                                      </p:to>
                                    </p:set>
                                    <p:animEffect transition="in" filter="circle(in)">
                                      <p:cBhvr>
                                        <p:cTn id="15" dur="2000"/>
                                        <p:tgtEl>
                                          <p:spTgt spid="559"/>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560"/>
                                        </p:tgtEl>
                                        <p:attrNameLst>
                                          <p:attrName>style.visibility</p:attrName>
                                        </p:attrNameLst>
                                      </p:cBhvr>
                                      <p:to>
                                        <p:strVal val="visible"/>
                                      </p:to>
                                    </p:set>
                                    <p:animEffect transition="in" filter="circle(in)">
                                      <p:cBhvr>
                                        <p:cTn id="18" dur="2000"/>
                                        <p:tgtEl>
                                          <p:spTgt spid="560"/>
                                        </p:tgtEl>
                                      </p:cBhvr>
                                    </p:animEffect>
                                  </p:childTnLst>
                                </p:cTn>
                              </p:par>
                              <p:par>
                                <p:cTn id="19" presetID="6" presetClass="entr" presetSubtype="16" fill="hold" nodeType="withEffect">
                                  <p:stCondLst>
                                    <p:cond delay="0"/>
                                  </p:stCondLst>
                                  <p:childTnLst>
                                    <p:set>
                                      <p:cBhvr>
                                        <p:cTn id="20" dur="1" fill="hold">
                                          <p:stCondLst>
                                            <p:cond delay="0"/>
                                          </p:stCondLst>
                                        </p:cTn>
                                        <p:tgtEl>
                                          <p:spTgt spid="564"/>
                                        </p:tgtEl>
                                        <p:attrNameLst>
                                          <p:attrName>style.visibility</p:attrName>
                                        </p:attrNameLst>
                                      </p:cBhvr>
                                      <p:to>
                                        <p:strVal val="visible"/>
                                      </p:to>
                                    </p:set>
                                    <p:animEffect transition="in" filter="circle(in)">
                                      <p:cBhvr>
                                        <p:cTn id="21" dur="2000"/>
                                        <p:tgtEl>
                                          <p:spTgt spid="5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8" grpId="0" animBg="1"/>
      <p:bldP spid="559" grpId="0" animBg="1"/>
      <p:bldP spid="560" grpId="0" animBg="1"/>
    </p:bldLst>
  </p:timing>
</p:sld>
</file>

<file path=ppt/tags/tag1.xml><?xml version="1.0" encoding="utf-8"?>
<p:tagLst xmlns:p="http://schemas.openxmlformats.org/presentationml/2006/main">
  <p:tag name="PA" val="v3.2.0"/>
</p:tagLst>
</file>

<file path=ppt/tags/tag2.xml><?xml version="1.0" encoding="utf-8"?>
<p:tagLst xmlns:p="http://schemas.openxmlformats.org/presentationml/2006/main">
  <p:tag name="PA" val="v3.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6709</Words>
  <Application>WPS 演示</Application>
  <PresentationFormat>宽屏</PresentationFormat>
  <Paragraphs>301</Paragraphs>
  <Slides>32</Slides>
  <Notes>13</Notes>
  <HiddenSlides>0</HiddenSlides>
  <MMClips>1</MMClips>
  <ScaleCrop>false</ScaleCrop>
  <HeadingPairs>
    <vt:vector size="6" baseType="variant">
      <vt:variant>
        <vt:lpstr>已用的字体</vt:lpstr>
      </vt:variant>
      <vt:variant>
        <vt:i4>37</vt:i4>
      </vt:variant>
      <vt:variant>
        <vt:lpstr>主题</vt:lpstr>
      </vt:variant>
      <vt:variant>
        <vt:i4>1</vt:i4>
      </vt:variant>
      <vt:variant>
        <vt:lpstr>幻灯片标题</vt:lpstr>
      </vt:variant>
      <vt:variant>
        <vt:i4>32</vt:i4>
      </vt:variant>
    </vt:vector>
  </HeadingPairs>
  <TitlesOfParts>
    <vt:vector size="70" baseType="lpstr">
      <vt:lpstr>Arial</vt:lpstr>
      <vt:lpstr>宋体</vt:lpstr>
      <vt:lpstr>Wingdings</vt:lpstr>
      <vt:lpstr>微软雅黑</vt:lpstr>
      <vt:lpstr>书体坊米芾体</vt:lpstr>
      <vt:lpstr>楷体</vt:lpstr>
      <vt:lpstr>Calibri Light</vt:lpstr>
      <vt:lpstr>方正宋刻本秀楷简体</vt:lpstr>
      <vt:lpstr>Impact</vt:lpstr>
      <vt:lpstr>华文细黑</vt:lpstr>
      <vt:lpstr>方正兰亭黑_GBK</vt:lpstr>
      <vt:lpstr>方正兰亭细黑_GBK</vt:lpstr>
      <vt:lpstr>Lora</vt:lpstr>
      <vt:lpstr>Open Sans Light</vt:lpstr>
      <vt:lpstr>Poppins SemiBold</vt:lpstr>
      <vt:lpstr>KyoMadoka</vt:lpstr>
      <vt:lpstr>Agency FB</vt:lpstr>
      <vt:lpstr>Open Sans</vt:lpstr>
      <vt:lpstr>Helvetica Light</vt:lpstr>
      <vt:lpstr>Roboto Slab Regular</vt:lpstr>
      <vt:lpstr>Wawati SC</vt:lpstr>
      <vt:lpstr>等线</vt:lpstr>
      <vt:lpstr>Arial Unicode MS</vt:lpstr>
      <vt:lpstr>等线 Light</vt:lpstr>
      <vt:lpstr>Montserrat-Regular</vt:lpstr>
      <vt:lpstr>华康标题宋W9(P)</vt:lpstr>
      <vt:lpstr>Times New Roman</vt:lpstr>
      <vt:lpstr>汉仪颜楷繁</vt:lpstr>
      <vt:lpstr>方正隶变简体</vt:lpstr>
      <vt:lpstr>Calibri</vt:lpstr>
      <vt:lpstr>黑体</vt:lpstr>
      <vt:lpstr>Corbel</vt:lpstr>
      <vt:lpstr>Kozuka Gothic Pro R</vt:lpstr>
      <vt:lpstr>Wide Latin</vt:lpstr>
      <vt:lpstr>MS UI Gothic</vt:lpstr>
      <vt:lpstr>Segoe Print</vt:lpstr>
      <vt:lpstr>隶书</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水墨沉香</dc:title>
  <dc:creator>沈雅诗</dc:creator>
  <cp:lastModifiedBy>李慧民</cp:lastModifiedBy>
  <cp:revision>160</cp:revision>
  <dcterms:created xsi:type="dcterms:W3CDTF">2016-05-14T03:38:00Z</dcterms:created>
  <dcterms:modified xsi:type="dcterms:W3CDTF">2018-06-22T05:07:00Z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