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5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6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9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0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11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14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15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16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17.xml" ContentType="application/vnd.openxmlformats-officedocument.presentationml.notesSlid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notesSlides/notesSlide20.xml" ContentType="application/vnd.openxmlformats-officedocument.presentationml.notesSlid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notesSlides/notesSlide21.xml" ContentType="application/vnd.openxmlformats-officedocument.presentationml.notesSlide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22.xml" ContentType="application/vnd.openxmlformats-officedocument.presentationml.notesSlide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notesSlides/notesSlide23.xml" ContentType="application/vnd.openxmlformats-officedocument.presentationml.notesSlide+xml"/>
  <Override PartName="/ppt/tags/tag77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58" r:id="rId4"/>
    <p:sldId id="289" r:id="rId5"/>
    <p:sldId id="286" r:id="rId6"/>
    <p:sldId id="290" r:id="rId7"/>
    <p:sldId id="287" r:id="rId8"/>
    <p:sldId id="264" r:id="rId9"/>
    <p:sldId id="291" r:id="rId10"/>
    <p:sldId id="292" r:id="rId11"/>
    <p:sldId id="293" r:id="rId12"/>
    <p:sldId id="294" r:id="rId13"/>
    <p:sldId id="265" r:id="rId14"/>
    <p:sldId id="295" r:id="rId15"/>
    <p:sldId id="296" r:id="rId16"/>
    <p:sldId id="297" r:id="rId17"/>
    <p:sldId id="285" r:id="rId18"/>
    <p:sldId id="288" r:id="rId19"/>
    <p:sldId id="266" r:id="rId20"/>
    <p:sldId id="298" r:id="rId21"/>
    <p:sldId id="299" r:id="rId22"/>
    <p:sldId id="300" r:id="rId23"/>
    <p:sldId id="301" r:id="rId24"/>
    <p:sldId id="284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" userDrawn="1">
          <p15:clr>
            <a:srgbClr val="A4A3A4"/>
          </p15:clr>
        </p15:guide>
        <p15:guide id="2" orient="horz" pos="4190" userDrawn="1">
          <p15:clr>
            <a:srgbClr val="A4A3A4"/>
          </p15:clr>
        </p15:guide>
        <p15:guide id="3" pos="230" userDrawn="1">
          <p15:clr>
            <a:srgbClr val="A4A3A4"/>
          </p15:clr>
        </p15:guide>
        <p15:guide id="4" pos="7449" userDrawn="1">
          <p15:clr>
            <a:srgbClr val="A4A3A4"/>
          </p15:clr>
        </p15:guide>
        <p15:guide id="5" orient="horz" pos="561" userDrawn="1">
          <p15:clr>
            <a:srgbClr val="A4A3A4"/>
          </p15:clr>
        </p15:guide>
        <p15:guide id="6" orient="horz" pos="691" userDrawn="1">
          <p15:clr>
            <a:srgbClr val="A4A3A4"/>
          </p15:clr>
        </p15:guide>
        <p15:guide id="7" orient="horz" pos="4017" userDrawn="1">
          <p15:clr>
            <a:srgbClr val="A4A3A4"/>
          </p15:clr>
        </p15:guide>
        <p15:guide id="8" orient="horz" pos="38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4D59"/>
    <a:srgbClr val="EDEAE8"/>
    <a:srgbClr val="C5BAB2"/>
    <a:srgbClr val="FFFFFF"/>
    <a:srgbClr val="B1456F"/>
    <a:srgbClr val="E6E6E6"/>
    <a:srgbClr val="F3F3F3"/>
    <a:srgbClr val="F7FCFE"/>
    <a:srgbClr val="FFFFFC"/>
    <a:srgbClr val="44BE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68" autoAdjust="0"/>
    <p:restoredTop sz="94618" autoAdjust="0"/>
  </p:normalViewPr>
  <p:slideViewPr>
    <p:cSldViewPr snapToGrid="0" showGuides="1">
      <p:cViewPr varScale="1">
        <p:scale>
          <a:sx n="116" d="100"/>
          <a:sy n="116" d="100"/>
        </p:scale>
        <p:origin x="426" y="132"/>
      </p:cViewPr>
      <p:guideLst>
        <p:guide orient="horz" pos="129"/>
        <p:guide orient="horz" pos="4190"/>
        <p:guide pos="230"/>
        <p:guide pos="7449"/>
        <p:guide orient="horz" pos="561"/>
        <p:guide orient="horz" pos="691"/>
        <p:guide orient="horz" pos="4017"/>
        <p:guide orient="horz" pos="38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  <a:t>2017/12/13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738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2436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1370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2100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651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4128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9952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3974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911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5924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0479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8580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0443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7924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4373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8898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0442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254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923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1877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8675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0277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6953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2518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7437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271C1C15-BB00-4245-97F1-17C40E3F74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11114"/>
          <a:stretch/>
        </p:blipFill>
        <p:spPr>
          <a:xfrm>
            <a:off x="-595" y="-297"/>
            <a:ext cx="12192595" cy="6858594"/>
          </a:xfrm>
          <a:prstGeom prst="rect">
            <a:avLst/>
          </a:prstGeom>
        </p:spPr>
      </p:pic>
      <p:sp>
        <p:nvSpPr>
          <p:cNvPr id="3" name="PA_任意多边形 10">
            <a:extLst>
              <a:ext uri="{FF2B5EF4-FFF2-40B4-BE49-F238E27FC236}">
                <a16:creationId xmlns:a16="http://schemas.microsoft.com/office/drawing/2014/main" xmlns="" id="{0711E6F1-10CC-4D10-B75D-CCE864C2142B}"/>
              </a:ext>
            </a:extLst>
          </p:cNvPr>
          <p:cNvSpPr>
            <a:spLocks noChangeAspect="1"/>
          </p:cNvSpPr>
          <p:nvPr userDrawn="1">
            <p:custDataLst>
              <p:tags r:id="rId1"/>
            </p:custDataLst>
          </p:nvPr>
        </p:nvSpPr>
        <p:spPr>
          <a:xfrm>
            <a:off x="722085" y="792842"/>
            <a:ext cx="10747830" cy="5373915"/>
          </a:xfrm>
          <a:custGeom>
            <a:avLst/>
            <a:gdLst/>
            <a:ahLst/>
            <a:cxnLst/>
            <a:rect l="0" t="0" r="0" b="0"/>
            <a:pathLst>
              <a:path w="11023601" h="5511801">
                <a:moveTo>
                  <a:pt x="12700" y="2730500"/>
                </a:moveTo>
                <a:lnTo>
                  <a:pt x="12700" y="2717800"/>
                </a:lnTo>
                <a:lnTo>
                  <a:pt x="12700" y="2705100"/>
                </a:lnTo>
                <a:lnTo>
                  <a:pt x="12700" y="2692400"/>
                </a:lnTo>
                <a:lnTo>
                  <a:pt x="12700" y="2679700"/>
                </a:lnTo>
                <a:lnTo>
                  <a:pt x="12700" y="2667000"/>
                </a:lnTo>
                <a:lnTo>
                  <a:pt x="12700" y="2654300"/>
                </a:lnTo>
                <a:lnTo>
                  <a:pt x="12700" y="2641600"/>
                </a:lnTo>
                <a:lnTo>
                  <a:pt x="12700" y="2628900"/>
                </a:lnTo>
                <a:lnTo>
                  <a:pt x="12700" y="2616200"/>
                </a:lnTo>
                <a:lnTo>
                  <a:pt x="12700" y="2603500"/>
                </a:lnTo>
                <a:lnTo>
                  <a:pt x="12700" y="2590800"/>
                </a:lnTo>
                <a:lnTo>
                  <a:pt x="12700" y="2578100"/>
                </a:lnTo>
                <a:lnTo>
                  <a:pt x="12700" y="2565400"/>
                </a:lnTo>
                <a:lnTo>
                  <a:pt x="12700" y="2552700"/>
                </a:lnTo>
                <a:lnTo>
                  <a:pt x="12700" y="2540000"/>
                </a:lnTo>
                <a:lnTo>
                  <a:pt x="12700" y="2527300"/>
                </a:lnTo>
                <a:lnTo>
                  <a:pt x="12700" y="2514600"/>
                </a:lnTo>
                <a:lnTo>
                  <a:pt x="12700" y="2501900"/>
                </a:lnTo>
                <a:lnTo>
                  <a:pt x="12700" y="2489200"/>
                </a:lnTo>
                <a:lnTo>
                  <a:pt x="12700" y="2476500"/>
                </a:lnTo>
                <a:lnTo>
                  <a:pt x="12700" y="2463800"/>
                </a:lnTo>
                <a:lnTo>
                  <a:pt x="12700" y="2451100"/>
                </a:lnTo>
                <a:lnTo>
                  <a:pt x="12700" y="2438400"/>
                </a:lnTo>
                <a:lnTo>
                  <a:pt x="12700" y="2425700"/>
                </a:lnTo>
                <a:lnTo>
                  <a:pt x="12700" y="2413000"/>
                </a:lnTo>
                <a:lnTo>
                  <a:pt x="12700" y="2400300"/>
                </a:lnTo>
                <a:lnTo>
                  <a:pt x="12700" y="2387600"/>
                </a:lnTo>
                <a:lnTo>
                  <a:pt x="12700" y="2374900"/>
                </a:lnTo>
                <a:lnTo>
                  <a:pt x="12700" y="2362200"/>
                </a:lnTo>
                <a:lnTo>
                  <a:pt x="12700" y="2349500"/>
                </a:lnTo>
                <a:lnTo>
                  <a:pt x="12700" y="2336800"/>
                </a:lnTo>
                <a:lnTo>
                  <a:pt x="12700" y="2324100"/>
                </a:lnTo>
                <a:lnTo>
                  <a:pt x="12700" y="2311400"/>
                </a:lnTo>
                <a:lnTo>
                  <a:pt x="12700" y="2298700"/>
                </a:lnTo>
                <a:lnTo>
                  <a:pt x="12700" y="2286000"/>
                </a:lnTo>
                <a:lnTo>
                  <a:pt x="12700" y="2273300"/>
                </a:lnTo>
                <a:lnTo>
                  <a:pt x="12700" y="2260600"/>
                </a:lnTo>
                <a:lnTo>
                  <a:pt x="12700" y="2247900"/>
                </a:lnTo>
                <a:lnTo>
                  <a:pt x="12700" y="2235200"/>
                </a:lnTo>
                <a:lnTo>
                  <a:pt x="12700" y="2222500"/>
                </a:lnTo>
                <a:lnTo>
                  <a:pt x="12700" y="2209800"/>
                </a:lnTo>
                <a:lnTo>
                  <a:pt x="12700" y="2197100"/>
                </a:lnTo>
                <a:lnTo>
                  <a:pt x="12700" y="2184400"/>
                </a:lnTo>
                <a:lnTo>
                  <a:pt x="12700" y="2171700"/>
                </a:lnTo>
                <a:lnTo>
                  <a:pt x="12700" y="2159000"/>
                </a:lnTo>
                <a:lnTo>
                  <a:pt x="12700" y="2146300"/>
                </a:lnTo>
                <a:lnTo>
                  <a:pt x="12700" y="2133600"/>
                </a:lnTo>
                <a:lnTo>
                  <a:pt x="12700" y="2120900"/>
                </a:lnTo>
                <a:lnTo>
                  <a:pt x="12700" y="2108200"/>
                </a:lnTo>
                <a:lnTo>
                  <a:pt x="12700" y="2095500"/>
                </a:lnTo>
                <a:lnTo>
                  <a:pt x="12700" y="2082800"/>
                </a:lnTo>
                <a:lnTo>
                  <a:pt x="12700" y="2070100"/>
                </a:lnTo>
                <a:lnTo>
                  <a:pt x="12700" y="2057400"/>
                </a:lnTo>
                <a:lnTo>
                  <a:pt x="12700" y="2044700"/>
                </a:lnTo>
                <a:lnTo>
                  <a:pt x="12700" y="2032000"/>
                </a:lnTo>
                <a:lnTo>
                  <a:pt x="12700" y="2019300"/>
                </a:lnTo>
                <a:lnTo>
                  <a:pt x="12700" y="2006600"/>
                </a:lnTo>
                <a:lnTo>
                  <a:pt x="12700" y="1993900"/>
                </a:lnTo>
                <a:lnTo>
                  <a:pt x="12700" y="1981200"/>
                </a:lnTo>
                <a:lnTo>
                  <a:pt x="12700" y="1968500"/>
                </a:lnTo>
                <a:lnTo>
                  <a:pt x="12700" y="1955800"/>
                </a:lnTo>
                <a:lnTo>
                  <a:pt x="12700" y="1943100"/>
                </a:lnTo>
                <a:lnTo>
                  <a:pt x="12700" y="1930400"/>
                </a:lnTo>
                <a:lnTo>
                  <a:pt x="12700" y="1917700"/>
                </a:lnTo>
                <a:lnTo>
                  <a:pt x="12700" y="1905000"/>
                </a:lnTo>
                <a:lnTo>
                  <a:pt x="12700" y="1892300"/>
                </a:lnTo>
                <a:lnTo>
                  <a:pt x="12700" y="1879600"/>
                </a:lnTo>
                <a:lnTo>
                  <a:pt x="12700" y="1866900"/>
                </a:lnTo>
                <a:lnTo>
                  <a:pt x="12700" y="1854200"/>
                </a:lnTo>
                <a:lnTo>
                  <a:pt x="12700" y="1841500"/>
                </a:lnTo>
                <a:lnTo>
                  <a:pt x="12700" y="1828800"/>
                </a:lnTo>
                <a:lnTo>
                  <a:pt x="12700" y="1816100"/>
                </a:lnTo>
                <a:lnTo>
                  <a:pt x="12700" y="1803400"/>
                </a:lnTo>
                <a:lnTo>
                  <a:pt x="0" y="1790700"/>
                </a:lnTo>
                <a:lnTo>
                  <a:pt x="393700" y="1778000"/>
                </a:lnTo>
                <a:lnTo>
                  <a:pt x="393700" y="1765300"/>
                </a:lnTo>
                <a:lnTo>
                  <a:pt x="393700" y="1752600"/>
                </a:lnTo>
                <a:lnTo>
                  <a:pt x="393700" y="1739900"/>
                </a:lnTo>
                <a:lnTo>
                  <a:pt x="393700" y="1727200"/>
                </a:lnTo>
                <a:lnTo>
                  <a:pt x="393700" y="1714500"/>
                </a:lnTo>
                <a:lnTo>
                  <a:pt x="393700" y="1701800"/>
                </a:lnTo>
                <a:lnTo>
                  <a:pt x="393700" y="1689100"/>
                </a:lnTo>
                <a:lnTo>
                  <a:pt x="393700" y="1676400"/>
                </a:lnTo>
                <a:lnTo>
                  <a:pt x="393700" y="1663700"/>
                </a:lnTo>
                <a:lnTo>
                  <a:pt x="393700" y="1651000"/>
                </a:lnTo>
                <a:lnTo>
                  <a:pt x="393700" y="1638300"/>
                </a:lnTo>
                <a:lnTo>
                  <a:pt x="393700" y="1625600"/>
                </a:lnTo>
                <a:lnTo>
                  <a:pt x="393700" y="1612900"/>
                </a:lnTo>
                <a:lnTo>
                  <a:pt x="393700" y="1600200"/>
                </a:lnTo>
                <a:lnTo>
                  <a:pt x="393700" y="1587500"/>
                </a:lnTo>
                <a:lnTo>
                  <a:pt x="393700" y="1574800"/>
                </a:lnTo>
                <a:lnTo>
                  <a:pt x="393700" y="1562100"/>
                </a:lnTo>
                <a:lnTo>
                  <a:pt x="393700" y="1549400"/>
                </a:lnTo>
                <a:lnTo>
                  <a:pt x="393700" y="1536700"/>
                </a:lnTo>
                <a:lnTo>
                  <a:pt x="393700" y="1524000"/>
                </a:lnTo>
                <a:lnTo>
                  <a:pt x="393700" y="1511300"/>
                </a:lnTo>
                <a:lnTo>
                  <a:pt x="393700" y="1498600"/>
                </a:lnTo>
                <a:lnTo>
                  <a:pt x="393700" y="1485900"/>
                </a:lnTo>
                <a:lnTo>
                  <a:pt x="393700" y="1473200"/>
                </a:lnTo>
                <a:lnTo>
                  <a:pt x="393700" y="1460500"/>
                </a:lnTo>
                <a:lnTo>
                  <a:pt x="393700" y="1447800"/>
                </a:lnTo>
                <a:lnTo>
                  <a:pt x="393700" y="1435100"/>
                </a:lnTo>
                <a:lnTo>
                  <a:pt x="393700" y="1422400"/>
                </a:lnTo>
                <a:lnTo>
                  <a:pt x="393700" y="1409700"/>
                </a:lnTo>
                <a:lnTo>
                  <a:pt x="393700" y="1397000"/>
                </a:lnTo>
                <a:lnTo>
                  <a:pt x="393700" y="1384300"/>
                </a:lnTo>
                <a:lnTo>
                  <a:pt x="393700" y="1371600"/>
                </a:lnTo>
                <a:lnTo>
                  <a:pt x="393700" y="1358900"/>
                </a:lnTo>
                <a:lnTo>
                  <a:pt x="393700" y="1346200"/>
                </a:lnTo>
                <a:lnTo>
                  <a:pt x="393700" y="1333500"/>
                </a:lnTo>
                <a:lnTo>
                  <a:pt x="393700" y="1320800"/>
                </a:lnTo>
                <a:lnTo>
                  <a:pt x="393700" y="1308100"/>
                </a:lnTo>
                <a:lnTo>
                  <a:pt x="393700" y="1295400"/>
                </a:lnTo>
                <a:lnTo>
                  <a:pt x="393700" y="1282700"/>
                </a:lnTo>
                <a:lnTo>
                  <a:pt x="393700" y="1270000"/>
                </a:lnTo>
                <a:lnTo>
                  <a:pt x="393700" y="1257300"/>
                </a:lnTo>
                <a:lnTo>
                  <a:pt x="393700" y="1244600"/>
                </a:lnTo>
                <a:lnTo>
                  <a:pt x="393700" y="1231900"/>
                </a:lnTo>
                <a:lnTo>
                  <a:pt x="393700" y="1219200"/>
                </a:lnTo>
                <a:lnTo>
                  <a:pt x="393700" y="1206500"/>
                </a:lnTo>
                <a:lnTo>
                  <a:pt x="393700" y="1193800"/>
                </a:lnTo>
                <a:lnTo>
                  <a:pt x="393700" y="1181100"/>
                </a:lnTo>
                <a:lnTo>
                  <a:pt x="393700" y="1168400"/>
                </a:lnTo>
                <a:lnTo>
                  <a:pt x="393700" y="1155700"/>
                </a:lnTo>
                <a:lnTo>
                  <a:pt x="393700" y="1143000"/>
                </a:lnTo>
                <a:lnTo>
                  <a:pt x="393700" y="1130300"/>
                </a:lnTo>
                <a:lnTo>
                  <a:pt x="393700" y="1117600"/>
                </a:lnTo>
                <a:lnTo>
                  <a:pt x="393700" y="1104900"/>
                </a:lnTo>
                <a:lnTo>
                  <a:pt x="393700" y="1092200"/>
                </a:lnTo>
                <a:lnTo>
                  <a:pt x="393700" y="1079500"/>
                </a:lnTo>
                <a:lnTo>
                  <a:pt x="393700" y="1066800"/>
                </a:lnTo>
                <a:lnTo>
                  <a:pt x="393700" y="1054100"/>
                </a:lnTo>
                <a:lnTo>
                  <a:pt x="393700" y="1041400"/>
                </a:lnTo>
                <a:lnTo>
                  <a:pt x="393700" y="1028700"/>
                </a:lnTo>
                <a:lnTo>
                  <a:pt x="393700" y="1016000"/>
                </a:lnTo>
                <a:lnTo>
                  <a:pt x="393700" y="1003300"/>
                </a:lnTo>
                <a:lnTo>
                  <a:pt x="393700" y="990600"/>
                </a:lnTo>
                <a:lnTo>
                  <a:pt x="393700" y="977900"/>
                </a:lnTo>
                <a:lnTo>
                  <a:pt x="393700" y="965200"/>
                </a:lnTo>
                <a:lnTo>
                  <a:pt x="393700" y="952500"/>
                </a:lnTo>
                <a:lnTo>
                  <a:pt x="393700" y="939800"/>
                </a:lnTo>
                <a:lnTo>
                  <a:pt x="393700" y="927100"/>
                </a:lnTo>
                <a:lnTo>
                  <a:pt x="393700" y="914400"/>
                </a:lnTo>
                <a:lnTo>
                  <a:pt x="393700" y="901700"/>
                </a:lnTo>
                <a:lnTo>
                  <a:pt x="393700" y="889000"/>
                </a:lnTo>
                <a:lnTo>
                  <a:pt x="393700" y="876300"/>
                </a:lnTo>
                <a:lnTo>
                  <a:pt x="393700" y="863600"/>
                </a:lnTo>
                <a:lnTo>
                  <a:pt x="393700" y="850900"/>
                </a:lnTo>
                <a:lnTo>
                  <a:pt x="393700" y="838200"/>
                </a:lnTo>
                <a:lnTo>
                  <a:pt x="393700" y="825500"/>
                </a:lnTo>
                <a:lnTo>
                  <a:pt x="393700" y="812800"/>
                </a:lnTo>
                <a:lnTo>
                  <a:pt x="393700" y="800100"/>
                </a:lnTo>
                <a:lnTo>
                  <a:pt x="393700" y="787400"/>
                </a:lnTo>
                <a:lnTo>
                  <a:pt x="393700" y="774700"/>
                </a:lnTo>
                <a:lnTo>
                  <a:pt x="393700" y="762000"/>
                </a:lnTo>
                <a:lnTo>
                  <a:pt x="393700" y="749300"/>
                </a:lnTo>
                <a:lnTo>
                  <a:pt x="393700" y="736600"/>
                </a:lnTo>
                <a:lnTo>
                  <a:pt x="393700" y="723900"/>
                </a:lnTo>
                <a:lnTo>
                  <a:pt x="393700" y="711200"/>
                </a:lnTo>
                <a:lnTo>
                  <a:pt x="393700" y="698500"/>
                </a:lnTo>
                <a:lnTo>
                  <a:pt x="393700" y="685800"/>
                </a:lnTo>
                <a:lnTo>
                  <a:pt x="393700" y="673100"/>
                </a:lnTo>
                <a:lnTo>
                  <a:pt x="393700" y="660400"/>
                </a:lnTo>
                <a:lnTo>
                  <a:pt x="393700" y="647700"/>
                </a:lnTo>
                <a:lnTo>
                  <a:pt x="393700" y="635000"/>
                </a:lnTo>
                <a:lnTo>
                  <a:pt x="393700" y="622300"/>
                </a:lnTo>
                <a:lnTo>
                  <a:pt x="393700" y="609600"/>
                </a:lnTo>
                <a:lnTo>
                  <a:pt x="393700" y="596900"/>
                </a:lnTo>
                <a:lnTo>
                  <a:pt x="393700" y="584200"/>
                </a:lnTo>
                <a:lnTo>
                  <a:pt x="393700" y="571500"/>
                </a:lnTo>
                <a:lnTo>
                  <a:pt x="393700" y="558800"/>
                </a:lnTo>
                <a:lnTo>
                  <a:pt x="393700" y="546100"/>
                </a:lnTo>
                <a:lnTo>
                  <a:pt x="393700" y="533400"/>
                </a:lnTo>
                <a:lnTo>
                  <a:pt x="393700" y="520700"/>
                </a:lnTo>
                <a:lnTo>
                  <a:pt x="393700" y="508000"/>
                </a:lnTo>
                <a:lnTo>
                  <a:pt x="393700" y="495300"/>
                </a:lnTo>
                <a:lnTo>
                  <a:pt x="393700" y="482600"/>
                </a:lnTo>
                <a:lnTo>
                  <a:pt x="393700" y="469900"/>
                </a:lnTo>
                <a:lnTo>
                  <a:pt x="406400" y="457200"/>
                </a:lnTo>
                <a:lnTo>
                  <a:pt x="2730500" y="444500"/>
                </a:lnTo>
                <a:lnTo>
                  <a:pt x="2781300" y="431800"/>
                </a:lnTo>
                <a:lnTo>
                  <a:pt x="2794000" y="419100"/>
                </a:lnTo>
                <a:lnTo>
                  <a:pt x="2844800" y="406400"/>
                </a:lnTo>
                <a:lnTo>
                  <a:pt x="2895600" y="393700"/>
                </a:lnTo>
                <a:lnTo>
                  <a:pt x="2908300" y="381000"/>
                </a:lnTo>
                <a:lnTo>
                  <a:pt x="2959100" y="368300"/>
                </a:lnTo>
                <a:lnTo>
                  <a:pt x="3022600" y="355600"/>
                </a:lnTo>
                <a:lnTo>
                  <a:pt x="3035300" y="342900"/>
                </a:lnTo>
                <a:lnTo>
                  <a:pt x="3086100" y="330200"/>
                </a:lnTo>
                <a:lnTo>
                  <a:pt x="3162300" y="317500"/>
                </a:lnTo>
                <a:lnTo>
                  <a:pt x="3162300" y="304800"/>
                </a:lnTo>
                <a:lnTo>
                  <a:pt x="3225800" y="292100"/>
                </a:lnTo>
                <a:lnTo>
                  <a:pt x="3302000" y="279400"/>
                </a:lnTo>
                <a:lnTo>
                  <a:pt x="3302000" y="266700"/>
                </a:lnTo>
                <a:lnTo>
                  <a:pt x="3378200" y="254000"/>
                </a:lnTo>
                <a:lnTo>
                  <a:pt x="3467100" y="241300"/>
                </a:lnTo>
                <a:lnTo>
                  <a:pt x="3467100" y="228600"/>
                </a:lnTo>
                <a:lnTo>
                  <a:pt x="3543300" y="215900"/>
                </a:lnTo>
                <a:lnTo>
                  <a:pt x="3632200" y="203200"/>
                </a:lnTo>
                <a:lnTo>
                  <a:pt x="3632200" y="190500"/>
                </a:lnTo>
                <a:lnTo>
                  <a:pt x="3733800" y="177800"/>
                </a:lnTo>
                <a:lnTo>
                  <a:pt x="3733800" y="165100"/>
                </a:lnTo>
                <a:lnTo>
                  <a:pt x="3822700" y="152400"/>
                </a:lnTo>
                <a:lnTo>
                  <a:pt x="3937000" y="139700"/>
                </a:lnTo>
                <a:lnTo>
                  <a:pt x="3949700" y="127000"/>
                </a:lnTo>
                <a:lnTo>
                  <a:pt x="4051300" y="114300"/>
                </a:lnTo>
                <a:lnTo>
                  <a:pt x="4178300" y="101600"/>
                </a:lnTo>
                <a:lnTo>
                  <a:pt x="4178300" y="88900"/>
                </a:lnTo>
                <a:lnTo>
                  <a:pt x="4318000" y="76200"/>
                </a:lnTo>
                <a:lnTo>
                  <a:pt x="4470400" y="63500"/>
                </a:lnTo>
                <a:lnTo>
                  <a:pt x="4483100" y="50800"/>
                </a:lnTo>
                <a:lnTo>
                  <a:pt x="4660900" y="38100"/>
                </a:lnTo>
                <a:lnTo>
                  <a:pt x="4914900" y="25400"/>
                </a:lnTo>
                <a:lnTo>
                  <a:pt x="4927600" y="12700"/>
                </a:lnTo>
                <a:lnTo>
                  <a:pt x="5511800" y="0"/>
                </a:lnTo>
                <a:lnTo>
                  <a:pt x="5549900" y="0"/>
                </a:lnTo>
                <a:lnTo>
                  <a:pt x="6134100" y="12700"/>
                </a:lnTo>
                <a:lnTo>
                  <a:pt x="6134100" y="25400"/>
                </a:lnTo>
                <a:lnTo>
                  <a:pt x="6388100" y="38100"/>
                </a:lnTo>
                <a:lnTo>
                  <a:pt x="6578600" y="50800"/>
                </a:lnTo>
                <a:lnTo>
                  <a:pt x="6578600" y="63500"/>
                </a:lnTo>
                <a:lnTo>
                  <a:pt x="6743700" y="76200"/>
                </a:lnTo>
                <a:lnTo>
                  <a:pt x="6870700" y="88900"/>
                </a:lnTo>
                <a:lnTo>
                  <a:pt x="6883400" y="101600"/>
                </a:lnTo>
                <a:lnTo>
                  <a:pt x="7010400" y="114300"/>
                </a:lnTo>
                <a:lnTo>
                  <a:pt x="7112000" y="127000"/>
                </a:lnTo>
                <a:lnTo>
                  <a:pt x="7124700" y="139700"/>
                </a:lnTo>
                <a:lnTo>
                  <a:pt x="7226300" y="152400"/>
                </a:lnTo>
                <a:lnTo>
                  <a:pt x="7315200" y="165100"/>
                </a:lnTo>
                <a:lnTo>
                  <a:pt x="7327900" y="177800"/>
                </a:lnTo>
                <a:lnTo>
                  <a:pt x="7416800" y="190500"/>
                </a:lnTo>
                <a:lnTo>
                  <a:pt x="7429500" y="203200"/>
                </a:lnTo>
                <a:lnTo>
                  <a:pt x="7505700" y="215900"/>
                </a:lnTo>
                <a:lnTo>
                  <a:pt x="7594600" y="228600"/>
                </a:lnTo>
                <a:lnTo>
                  <a:pt x="7594600" y="241300"/>
                </a:lnTo>
                <a:lnTo>
                  <a:pt x="7683500" y="254000"/>
                </a:lnTo>
                <a:lnTo>
                  <a:pt x="7747000" y="266700"/>
                </a:lnTo>
                <a:lnTo>
                  <a:pt x="7747000" y="279400"/>
                </a:lnTo>
                <a:lnTo>
                  <a:pt x="7823200" y="292100"/>
                </a:lnTo>
                <a:lnTo>
                  <a:pt x="7886700" y="304800"/>
                </a:lnTo>
                <a:lnTo>
                  <a:pt x="7899400" y="317500"/>
                </a:lnTo>
                <a:lnTo>
                  <a:pt x="7962900" y="330200"/>
                </a:lnTo>
                <a:lnTo>
                  <a:pt x="8026400" y="342900"/>
                </a:lnTo>
                <a:lnTo>
                  <a:pt x="8039100" y="355600"/>
                </a:lnTo>
                <a:lnTo>
                  <a:pt x="8089900" y="368300"/>
                </a:lnTo>
                <a:lnTo>
                  <a:pt x="8140700" y="381000"/>
                </a:lnTo>
                <a:lnTo>
                  <a:pt x="8153400" y="393700"/>
                </a:lnTo>
                <a:lnTo>
                  <a:pt x="8216900" y="406400"/>
                </a:lnTo>
                <a:lnTo>
                  <a:pt x="8255000" y="419100"/>
                </a:lnTo>
                <a:lnTo>
                  <a:pt x="8267700" y="431800"/>
                </a:lnTo>
                <a:lnTo>
                  <a:pt x="8331200" y="444500"/>
                </a:lnTo>
                <a:lnTo>
                  <a:pt x="10655300" y="457200"/>
                </a:lnTo>
                <a:lnTo>
                  <a:pt x="10655300" y="469900"/>
                </a:lnTo>
                <a:lnTo>
                  <a:pt x="10655300" y="482600"/>
                </a:lnTo>
                <a:lnTo>
                  <a:pt x="10655300" y="495300"/>
                </a:lnTo>
                <a:lnTo>
                  <a:pt x="10655300" y="508000"/>
                </a:lnTo>
                <a:lnTo>
                  <a:pt x="10655300" y="520700"/>
                </a:lnTo>
                <a:lnTo>
                  <a:pt x="10655300" y="533400"/>
                </a:lnTo>
                <a:lnTo>
                  <a:pt x="10655300" y="546100"/>
                </a:lnTo>
                <a:lnTo>
                  <a:pt x="10655300" y="558800"/>
                </a:lnTo>
                <a:lnTo>
                  <a:pt x="10655300" y="571500"/>
                </a:lnTo>
                <a:lnTo>
                  <a:pt x="10655300" y="584200"/>
                </a:lnTo>
                <a:lnTo>
                  <a:pt x="10655300" y="596900"/>
                </a:lnTo>
                <a:lnTo>
                  <a:pt x="10655300" y="609600"/>
                </a:lnTo>
                <a:lnTo>
                  <a:pt x="10655300" y="622300"/>
                </a:lnTo>
                <a:lnTo>
                  <a:pt x="10655300" y="635000"/>
                </a:lnTo>
                <a:lnTo>
                  <a:pt x="10655300" y="647700"/>
                </a:lnTo>
                <a:lnTo>
                  <a:pt x="10655300" y="660400"/>
                </a:lnTo>
                <a:lnTo>
                  <a:pt x="10655300" y="673100"/>
                </a:lnTo>
                <a:lnTo>
                  <a:pt x="10655300" y="685800"/>
                </a:lnTo>
                <a:lnTo>
                  <a:pt x="10655300" y="698500"/>
                </a:lnTo>
                <a:lnTo>
                  <a:pt x="10655300" y="711200"/>
                </a:lnTo>
                <a:lnTo>
                  <a:pt x="10655300" y="723900"/>
                </a:lnTo>
                <a:lnTo>
                  <a:pt x="10655300" y="736600"/>
                </a:lnTo>
                <a:lnTo>
                  <a:pt x="10655300" y="749300"/>
                </a:lnTo>
                <a:lnTo>
                  <a:pt x="10655300" y="762000"/>
                </a:lnTo>
                <a:lnTo>
                  <a:pt x="10655300" y="774700"/>
                </a:lnTo>
                <a:lnTo>
                  <a:pt x="10655300" y="787400"/>
                </a:lnTo>
                <a:lnTo>
                  <a:pt x="10655300" y="800100"/>
                </a:lnTo>
                <a:lnTo>
                  <a:pt x="10655300" y="812800"/>
                </a:lnTo>
                <a:lnTo>
                  <a:pt x="10655300" y="825500"/>
                </a:lnTo>
                <a:lnTo>
                  <a:pt x="10655300" y="838200"/>
                </a:lnTo>
                <a:lnTo>
                  <a:pt x="10655300" y="850900"/>
                </a:lnTo>
                <a:lnTo>
                  <a:pt x="10655300" y="863600"/>
                </a:lnTo>
                <a:lnTo>
                  <a:pt x="10655300" y="876300"/>
                </a:lnTo>
                <a:lnTo>
                  <a:pt x="10655300" y="889000"/>
                </a:lnTo>
                <a:lnTo>
                  <a:pt x="10655300" y="901700"/>
                </a:lnTo>
                <a:lnTo>
                  <a:pt x="10655300" y="914400"/>
                </a:lnTo>
                <a:lnTo>
                  <a:pt x="10655300" y="927100"/>
                </a:lnTo>
                <a:lnTo>
                  <a:pt x="10655300" y="939800"/>
                </a:lnTo>
                <a:lnTo>
                  <a:pt x="10655300" y="952500"/>
                </a:lnTo>
                <a:lnTo>
                  <a:pt x="10655300" y="965200"/>
                </a:lnTo>
                <a:lnTo>
                  <a:pt x="10655300" y="977900"/>
                </a:lnTo>
                <a:lnTo>
                  <a:pt x="10655300" y="990600"/>
                </a:lnTo>
                <a:lnTo>
                  <a:pt x="10655300" y="1003300"/>
                </a:lnTo>
                <a:lnTo>
                  <a:pt x="10655300" y="1016000"/>
                </a:lnTo>
                <a:lnTo>
                  <a:pt x="10655300" y="1028700"/>
                </a:lnTo>
                <a:lnTo>
                  <a:pt x="10655300" y="1041400"/>
                </a:lnTo>
                <a:lnTo>
                  <a:pt x="10655300" y="1054100"/>
                </a:lnTo>
                <a:lnTo>
                  <a:pt x="10655300" y="1066800"/>
                </a:lnTo>
                <a:lnTo>
                  <a:pt x="10655300" y="1079500"/>
                </a:lnTo>
                <a:lnTo>
                  <a:pt x="10655300" y="1092200"/>
                </a:lnTo>
                <a:lnTo>
                  <a:pt x="10655300" y="1104900"/>
                </a:lnTo>
                <a:lnTo>
                  <a:pt x="10655300" y="1117600"/>
                </a:lnTo>
                <a:lnTo>
                  <a:pt x="10655300" y="1130300"/>
                </a:lnTo>
                <a:lnTo>
                  <a:pt x="10655300" y="1143000"/>
                </a:lnTo>
                <a:lnTo>
                  <a:pt x="10655300" y="1155700"/>
                </a:lnTo>
                <a:lnTo>
                  <a:pt x="10655300" y="1168400"/>
                </a:lnTo>
                <a:lnTo>
                  <a:pt x="10655300" y="1181100"/>
                </a:lnTo>
                <a:lnTo>
                  <a:pt x="10655300" y="1193800"/>
                </a:lnTo>
                <a:lnTo>
                  <a:pt x="10655300" y="1206500"/>
                </a:lnTo>
                <a:lnTo>
                  <a:pt x="10655300" y="1219200"/>
                </a:lnTo>
                <a:lnTo>
                  <a:pt x="10655300" y="1231900"/>
                </a:lnTo>
                <a:lnTo>
                  <a:pt x="10655300" y="1244600"/>
                </a:lnTo>
                <a:lnTo>
                  <a:pt x="10655300" y="1257300"/>
                </a:lnTo>
                <a:lnTo>
                  <a:pt x="10655300" y="1270000"/>
                </a:lnTo>
                <a:lnTo>
                  <a:pt x="10655300" y="1282700"/>
                </a:lnTo>
                <a:lnTo>
                  <a:pt x="10655300" y="1295400"/>
                </a:lnTo>
                <a:lnTo>
                  <a:pt x="10655300" y="1308100"/>
                </a:lnTo>
                <a:lnTo>
                  <a:pt x="10655300" y="1320800"/>
                </a:lnTo>
                <a:lnTo>
                  <a:pt x="10655300" y="1333500"/>
                </a:lnTo>
                <a:lnTo>
                  <a:pt x="10655300" y="1346200"/>
                </a:lnTo>
                <a:lnTo>
                  <a:pt x="10655300" y="1358900"/>
                </a:lnTo>
                <a:lnTo>
                  <a:pt x="10655300" y="1371600"/>
                </a:lnTo>
                <a:lnTo>
                  <a:pt x="10655300" y="1384300"/>
                </a:lnTo>
                <a:lnTo>
                  <a:pt x="10655300" y="1397000"/>
                </a:lnTo>
                <a:lnTo>
                  <a:pt x="10655300" y="1409700"/>
                </a:lnTo>
                <a:lnTo>
                  <a:pt x="10655300" y="1422400"/>
                </a:lnTo>
                <a:lnTo>
                  <a:pt x="10655300" y="1435100"/>
                </a:lnTo>
                <a:lnTo>
                  <a:pt x="10655300" y="1447800"/>
                </a:lnTo>
                <a:lnTo>
                  <a:pt x="10655300" y="1460500"/>
                </a:lnTo>
                <a:lnTo>
                  <a:pt x="10655300" y="1473200"/>
                </a:lnTo>
                <a:lnTo>
                  <a:pt x="10655300" y="1485900"/>
                </a:lnTo>
                <a:lnTo>
                  <a:pt x="10655300" y="1498600"/>
                </a:lnTo>
                <a:lnTo>
                  <a:pt x="10655300" y="1511300"/>
                </a:lnTo>
                <a:lnTo>
                  <a:pt x="10655300" y="1524000"/>
                </a:lnTo>
                <a:lnTo>
                  <a:pt x="10655300" y="1536700"/>
                </a:lnTo>
                <a:lnTo>
                  <a:pt x="10655300" y="1549400"/>
                </a:lnTo>
                <a:lnTo>
                  <a:pt x="10655300" y="1562100"/>
                </a:lnTo>
                <a:lnTo>
                  <a:pt x="10655300" y="1574800"/>
                </a:lnTo>
                <a:lnTo>
                  <a:pt x="10655300" y="1587500"/>
                </a:lnTo>
                <a:lnTo>
                  <a:pt x="10655300" y="1600200"/>
                </a:lnTo>
                <a:lnTo>
                  <a:pt x="10655300" y="1612900"/>
                </a:lnTo>
                <a:lnTo>
                  <a:pt x="10655300" y="1625600"/>
                </a:lnTo>
                <a:lnTo>
                  <a:pt x="10655300" y="1638300"/>
                </a:lnTo>
                <a:lnTo>
                  <a:pt x="10655300" y="1651000"/>
                </a:lnTo>
                <a:lnTo>
                  <a:pt x="10655300" y="1663700"/>
                </a:lnTo>
                <a:lnTo>
                  <a:pt x="10655300" y="1676400"/>
                </a:lnTo>
                <a:lnTo>
                  <a:pt x="10655300" y="1689100"/>
                </a:lnTo>
                <a:lnTo>
                  <a:pt x="10655300" y="1701800"/>
                </a:lnTo>
                <a:lnTo>
                  <a:pt x="10655300" y="1714500"/>
                </a:lnTo>
                <a:lnTo>
                  <a:pt x="10655300" y="1727200"/>
                </a:lnTo>
                <a:lnTo>
                  <a:pt x="10655300" y="1739900"/>
                </a:lnTo>
                <a:lnTo>
                  <a:pt x="10655300" y="1752600"/>
                </a:lnTo>
                <a:lnTo>
                  <a:pt x="10655300" y="1765300"/>
                </a:lnTo>
                <a:lnTo>
                  <a:pt x="10655300" y="1778000"/>
                </a:lnTo>
                <a:lnTo>
                  <a:pt x="11023600" y="1790700"/>
                </a:lnTo>
                <a:lnTo>
                  <a:pt x="11023600" y="1803400"/>
                </a:lnTo>
                <a:lnTo>
                  <a:pt x="11023600" y="1816100"/>
                </a:lnTo>
                <a:lnTo>
                  <a:pt x="11023600" y="1828800"/>
                </a:lnTo>
                <a:lnTo>
                  <a:pt x="11023600" y="1841500"/>
                </a:lnTo>
                <a:lnTo>
                  <a:pt x="11023600" y="1854200"/>
                </a:lnTo>
                <a:lnTo>
                  <a:pt x="11023600" y="1866900"/>
                </a:lnTo>
                <a:lnTo>
                  <a:pt x="11023600" y="1879600"/>
                </a:lnTo>
                <a:lnTo>
                  <a:pt x="11023600" y="1892300"/>
                </a:lnTo>
                <a:lnTo>
                  <a:pt x="11023600" y="1905000"/>
                </a:lnTo>
                <a:lnTo>
                  <a:pt x="11023600" y="1917700"/>
                </a:lnTo>
                <a:lnTo>
                  <a:pt x="11023600" y="1930400"/>
                </a:lnTo>
                <a:lnTo>
                  <a:pt x="11023600" y="1943100"/>
                </a:lnTo>
                <a:lnTo>
                  <a:pt x="11023600" y="1955800"/>
                </a:lnTo>
                <a:lnTo>
                  <a:pt x="11023600" y="1968500"/>
                </a:lnTo>
                <a:lnTo>
                  <a:pt x="11023600" y="1981200"/>
                </a:lnTo>
                <a:lnTo>
                  <a:pt x="11023600" y="1993900"/>
                </a:lnTo>
                <a:lnTo>
                  <a:pt x="11023600" y="2006600"/>
                </a:lnTo>
                <a:lnTo>
                  <a:pt x="11023600" y="2019300"/>
                </a:lnTo>
                <a:lnTo>
                  <a:pt x="11023600" y="2032000"/>
                </a:lnTo>
                <a:lnTo>
                  <a:pt x="11023600" y="2044700"/>
                </a:lnTo>
                <a:lnTo>
                  <a:pt x="11023600" y="2057400"/>
                </a:lnTo>
                <a:lnTo>
                  <a:pt x="11023600" y="2070100"/>
                </a:lnTo>
                <a:lnTo>
                  <a:pt x="11023600" y="2082800"/>
                </a:lnTo>
                <a:lnTo>
                  <a:pt x="11023600" y="2095500"/>
                </a:lnTo>
                <a:lnTo>
                  <a:pt x="11023600" y="2108200"/>
                </a:lnTo>
                <a:lnTo>
                  <a:pt x="11023600" y="2120900"/>
                </a:lnTo>
                <a:lnTo>
                  <a:pt x="11023600" y="2133600"/>
                </a:lnTo>
                <a:lnTo>
                  <a:pt x="11023600" y="2146300"/>
                </a:lnTo>
                <a:lnTo>
                  <a:pt x="11023600" y="2159000"/>
                </a:lnTo>
                <a:lnTo>
                  <a:pt x="11023600" y="2171700"/>
                </a:lnTo>
                <a:lnTo>
                  <a:pt x="11023600" y="2184400"/>
                </a:lnTo>
                <a:lnTo>
                  <a:pt x="11023600" y="2197100"/>
                </a:lnTo>
                <a:lnTo>
                  <a:pt x="11023600" y="2209800"/>
                </a:lnTo>
                <a:lnTo>
                  <a:pt x="11023600" y="2222500"/>
                </a:lnTo>
                <a:lnTo>
                  <a:pt x="11023600" y="2235200"/>
                </a:lnTo>
                <a:lnTo>
                  <a:pt x="11023600" y="2247900"/>
                </a:lnTo>
                <a:lnTo>
                  <a:pt x="11023600" y="2260600"/>
                </a:lnTo>
                <a:lnTo>
                  <a:pt x="11023600" y="2273300"/>
                </a:lnTo>
                <a:lnTo>
                  <a:pt x="11023600" y="2286000"/>
                </a:lnTo>
                <a:lnTo>
                  <a:pt x="11023600" y="2298700"/>
                </a:lnTo>
                <a:lnTo>
                  <a:pt x="11023600" y="2311400"/>
                </a:lnTo>
                <a:lnTo>
                  <a:pt x="11023600" y="2324100"/>
                </a:lnTo>
                <a:lnTo>
                  <a:pt x="11023600" y="2336800"/>
                </a:lnTo>
                <a:lnTo>
                  <a:pt x="11023600" y="2349500"/>
                </a:lnTo>
                <a:lnTo>
                  <a:pt x="11023600" y="2362200"/>
                </a:lnTo>
                <a:lnTo>
                  <a:pt x="11023600" y="2374900"/>
                </a:lnTo>
                <a:lnTo>
                  <a:pt x="11023600" y="2387600"/>
                </a:lnTo>
                <a:lnTo>
                  <a:pt x="11023600" y="2400300"/>
                </a:lnTo>
                <a:lnTo>
                  <a:pt x="11023600" y="2413000"/>
                </a:lnTo>
                <a:lnTo>
                  <a:pt x="11023600" y="2425700"/>
                </a:lnTo>
                <a:lnTo>
                  <a:pt x="11023600" y="2438400"/>
                </a:lnTo>
                <a:lnTo>
                  <a:pt x="11023600" y="2451100"/>
                </a:lnTo>
                <a:lnTo>
                  <a:pt x="11023600" y="2463800"/>
                </a:lnTo>
                <a:lnTo>
                  <a:pt x="11023600" y="2476500"/>
                </a:lnTo>
                <a:lnTo>
                  <a:pt x="11023600" y="2489200"/>
                </a:lnTo>
                <a:lnTo>
                  <a:pt x="11023600" y="2501900"/>
                </a:lnTo>
                <a:lnTo>
                  <a:pt x="11023600" y="2514600"/>
                </a:lnTo>
                <a:lnTo>
                  <a:pt x="11023600" y="2527300"/>
                </a:lnTo>
                <a:lnTo>
                  <a:pt x="11023600" y="2540000"/>
                </a:lnTo>
                <a:lnTo>
                  <a:pt x="11023600" y="2552700"/>
                </a:lnTo>
                <a:lnTo>
                  <a:pt x="11023600" y="2565400"/>
                </a:lnTo>
                <a:lnTo>
                  <a:pt x="11023600" y="2578100"/>
                </a:lnTo>
                <a:lnTo>
                  <a:pt x="11023600" y="2590800"/>
                </a:lnTo>
                <a:lnTo>
                  <a:pt x="11023600" y="2603500"/>
                </a:lnTo>
                <a:lnTo>
                  <a:pt x="11023600" y="2616200"/>
                </a:lnTo>
                <a:lnTo>
                  <a:pt x="11023600" y="2628900"/>
                </a:lnTo>
                <a:lnTo>
                  <a:pt x="11023600" y="2641600"/>
                </a:lnTo>
                <a:lnTo>
                  <a:pt x="11023600" y="2654300"/>
                </a:lnTo>
                <a:lnTo>
                  <a:pt x="11023600" y="2667000"/>
                </a:lnTo>
                <a:lnTo>
                  <a:pt x="11023600" y="2679700"/>
                </a:lnTo>
                <a:lnTo>
                  <a:pt x="11023600" y="2692400"/>
                </a:lnTo>
                <a:lnTo>
                  <a:pt x="11023600" y="2705100"/>
                </a:lnTo>
                <a:lnTo>
                  <a:pt x="11023600" y="2717800"/>
                </a:lnTo>
                <a:lnTo>
                  <a:pt x="11023600" y="2730500"/>
                </a:lnTo>
                <a:lnTo>
                  <a:pt x="11023600" y="2730500"/>
                </a:lnTo>
                <a:lnTo>
                  <a:pt x="11023600" y="2743200"/>
                </a:lnTo>
                <a:lnTo>
                  <a:pt x="11023600" y="2755900"/>
                </a:lnTo>
                <a:lnTo>
                  <a:pt x="11023600" y="2768600"/>
                </a:lnTo>
                <a:lnTo>
                  <a:pt x="11023600" y="2781300"/>
                </a:lnTo>
                <a:lnTo>
                  <a:pt x="11023600" y="2794000"/>
                </a:lnTo>
                <a:lnTo>
                  <a:pt x="11023600" y="2806700"/>
                </a:lnTo>
                <a:lnTo>
                  <a:pt x="11023600" y="2819400"/>
                </a:lnTo>
                <a:lnTo>
                  <a:pt x="11023600" y="2832100"/>
                </a:lnTo>
                <a:lnTo>
                  <a:pt x="11023600" y="2844800"/>
                </a:lnTo>
                <a:lnTo>
                  <a:pt x="11023600" y="2857500"/>
                </a:lnTo>
                <a:lnTo>
                  <a:pt x="11023600" y="2870200"/>
                </a:lnTo>
                <a:lnTo>
                  <a:pt x="11023600" y="2882900"/>
                </a:lnTo>
                <a:lnTo>
                  <a:pt x="11023600" y="2895600"/>
                </a:lnTo>
                <a:lnTo>
                  <a:pt x="11023600" y="2908300"/>
                </a:lnTo>
                <a:lnTo>
                  <a:pt x="11023600" y="2921000"/>
                </a:lnTo>
                <a:lnTo>
                  <a:pt x="11023600" y="2933700"/>
                </a:lnTo>
                <a:lnTo>
                  <a:pt x="11023600" y="2946400"/>
                </a:lnTo>
                <a:lnTo>
                  <a:pt x="11023600" y="2959100"/>
                </a:lnTo>
                <a:lnTo>
                  <a:pt x="11023600" y="2971800"/>
                </a:lnTo>
                <a:lnTo>
                  <a:pt x="11023600" y="2984500"/>
                </a:lnTo>
                <a:lnTo>
                  <a:pt x="11023600" y="2997200"/>
                </a:lnTo>
                <a:lnTo>
                  <a:pt x="11023600" y="3009900"/>
                </a:lnTo>
                <a:lnTo>
                  <a:pt x="11023600" y="3022600"/>
                </a:lnTo>
                <a:lnTo>
                  <a:pt x="11023600" y="3035300"/>
                </a:lnTo>
                <a:lnTo>
                  <a:pt x="11023600" y="3048000"/>
                </a:lnTo>
                <a:lnTo>
                  <a:pt x="11023600" y="3060700"/>
                </a:lnTo>
                <a:lnTo>
                  <a:pt x="11023600" y="3073400"/>
                </a:lnTo>
                <a:lnTo>
                  <a:pt x="11023600" y="3086100"/>
                </a:lnTo>
                <a:lnTo>
                  <a:pt x="11023600" y="3098800"/>
                </a:lnTo>
                <a:lnTo>
                  <a:pt x="11023600" y="3111500"/>
                </a:lnTo>
                <a:lnTo>
                  <a:pt x="11023600" y="3124200"/>
                </a:lnTo>
                <a:lnTo>
                  <a:pt x="11023600" y="3136900"/>
                </a:lnTo>
                <a:lnTo>
                  <a:pt x="11023600" y="3149600"/>
                </a:lnTo>
                <a:lnTo>
                  <a:pt x="11023600" y="3162300"/>
                </a:lnTo>
                <a:lnTo>
                  <a:pt x="11023600" y="3175000"/>
                </a:lnTo>
                <a:lnTo>
                  <a:pt x="11023600" y="3187700"/>
                </a:lnTo>
                <a:lnTo>
                  <a:pt x="11023600" y="3200400"/>
                </a:lnTo>
                <a:lnTo>
                  <a:pt x="11023600" y="3213100"/>
                </a:lnTo>
                <a:lnTo>
                  <a:pt x="11023600" y="3225800"/>
                </a:lnTo>
                <a:lnTo>
                  <a:pt x="11023600" y="3238500"/>
                </a:lnTo>
                <a:lnTo>
                  <a:pt x="11023600" y="3251200"/>
                </a:lnTo>
                <a:lnTo>
                  <a:pt x="11023600" y="3263900"/>
                </a:lnTo>
                <a:lnTo>
                  <a:pt x="11023600" y="3276600"/>
                </a:lnTo>
                <a:lnTo>
                  <a:pt x="11023600" y="3289300"/>
                </a:lnTo>
                <a:lnTo>
                  <a:pt x="11023600" y="3302000"/>
                </a:lnTo>
                <a:lnTo>
                  <a:pt x="11023600" y="3314700"/>
                </a:lnTo>
                <a:lnTo>
                  <a:pt x="11023600" y="3327400"/>
                </a:lnTo>
                <a:lnTo>
                  <a:pt x="11023600" y="3340100"/>
                </a:lnTo>
                <a:lnTo>
                  <a:pt x="11023600" y="3352800"/>
                </a:lnTo>
                <a:lnTo>
                  <a:pt x="11023600" y="3365500"/>
                </a:lnTo>
                <a:lnTo>
                  <a:pt x="11023600" y="3378200"/>
                </a:lnTo>
                <a:lnTo>
                  <a:pt x="11023600" y="3390900"/>
                </a:lnTo>
                <a:lnTo>
                  <a:pt x="11023600" y="3403600"/>
                </a:lnTo>
                <a:lnTo>
                  <a:pt x="11023600" y="3416300"/>
                </a:lnTo>
                <a:lnTo>
                  <a:pt x="11023600" y="3429000"/>
                </a:lnTo>
                <a:lnTo>
                  <a:pt x="11023600" y="3441700"/>
                </a:lnTo>
                <a:lnTo>
                  <a:pt x="11023600" y="3454400"/>
                </a:lnTo>
                <a:lnTo>
                  <a:pt x="11023600" y="3467100"/>
                </a:lnTo>
                <a:lnTo>
                  <a:pt x="11023600" y="3479800"/>
                </a:lnTo>
                <a:lnTo>
                  <a:pt x="11023600" y="3492500"/>
                </a:lnTo>
                <a:lnTo>
                  <a:pt x="11023600" y="3505200"/>
                </a:lnTo>
                <a:lnTo>
                  <a:pt x="11023600" y="3517900"/>
                </a:lnTo>
                <a:lnTo>
                  <a:pt x="11023600" y="3530600"/>
                </a:lnTo>
                <a:lnTo>
                  <a:pt x="11023600" y="3543300"/>
                </a:lnTo>
                <a:lnTo>
                  <a:pt x="11023600" y="3556000"/>
                </a:lnTo>
                <a:lnTo>
                  <a:pt x="11023600" y="3568700"/>
                </a:lnTo>
                <a:lnTo>
                  <a:pt x="11023600" y="3581400"/>
                </a:lnTo>
                <a:lnTo>
                  <a:pt x="11023600" y="3594100"/>
                </a:lnTo>
                <a:lnTo>
                  <a:pt x="11023600" y="3606800"/>
                </a:lnTo>
                <a:lnTo>
                  <a:pt x="11023600" y="3619500"/>
                </a:lnTo>
                <a:lnTo>
                  <a:pt x="11023600" y="3632200"/>
                </a:lnTo>
                <a:lnTo>
                  <a:pt x="11023600" y="3644900"/>
                </a:lnTo>
                <a:lnTo>
                  <a:pt x="11023600" y="3657600"/>
                </a:lnTo>
                <a:lnTo>
                  <a:pt x="11023600" y="3670300"/>
                </a:lnTo>
                <a:lnTo>
                  <a:pt x="11023600" y="3683000"/>
                </a:lnTo>
                <a:lnTo>
                  <a:pt x="11023600" y="3695700"/>
                </a:lnTo>
                <a:lnTo>
                  <a:pt x="11023600" y="3708400"/>
                </a:lnTo>
                <a:lnTo>
                  <a:pt x="11023600" y="3721100"/>
                </a:lnTo>
                <a:lnTo>
                  <a:pt x="11023600" y="3733800"/>
                </a:lnTo>
                <a:lnTo>
                  <a:pt x="11023600" y="3746500"/>
                </a:lnTo>
                <a:lnTo>
                  <a:pt x="11023600" y="3759200"/>
                </a:lnTo>
                <a:lnTo>
                  <a:pt x="11023600" y="3771900"/>
                </a:lnTo>
                <a:lnTo>
                  <a:pt x="11023600" y="3784600"/>
                </a:lnTo>
                <a:lnTo>
                  <a:pt x="11023600" y="3797300"/>
                </a:lnTo>
                <a:lnTo>
                  <a:pt x="11023600" y="3810000"/>
                </a:lnTo>
                <a:lnTo>
                  <a:pt x="11023600" y="3822700"/>
                </a:lnTo>
                <a:lnTo>
                  <a:pt x="11023600" y="3835400"/>
                </a:lnTo>
                <a:lnTo>
                  <a:pt x="11023600" y="3848100"/>
                </a:lnTo>
                <a:lnTo>
                  <a:pt x="11023600" y="3860800"/>
                </a:lnTo>
                <a:lnTo>
                  <a:pt x="11023600" y="3873500"/>
                </a:lnTo>
                <a:lnTo>
                  <a:pt x="10655300" y="3886200"/>
                </a:lnTo>
                <a:lnTo>
                  <a:pt x="10655300" y="3898900"/>
                </a:lnTo>
                <a:lnTo>
                  <a:pt x="10655300" y="3911600"/>
                </a:lnTo>
                <a:lnTo>
                  <a:pt x="10655300" y="3924300"/>
                </a:lnTo>
                <a:lnTo>
                  <a:pt x="10655300" y="3937000"/>
                </a:lnTo>
                <a:lnTo>
                  <a:pt x="10655300" y="3949700"/>
                </a:lnTo>
                <a:lnTo>
                  <a:pt x="10655300" y="3962400"/>
                </a:lnTo>
                <a:lnTo>
                  <a:pt x="10655300" y="3975100"/>
                </a:lnTo>
                <a:lnTo>
                  <a:pt x="10655300" y="3987800"/>
                </a:lnTo>
                <a:lnTo>
                  <a:pt x="10655300" y="4000500"/>
                </a:lnTo>
                <a:lnTo>
                  <a:pt x="10655300" y="4013200"/>
                </a:lnTo>
                <a:lnTo>
                  <a:pt x="10655300" y="4025900"/>
                </a:lnTo>
                <a:lnTo>
                  <a:pt x="10655300" y="4038600"/>
                </a:lnTo>
                <a:lnTo>
                  <a:pt x="10655300" y="4051300"/>
                </a:lnTo>
                <a:lnTo>
                  <a:pt x="10655300" y="4064000"/>
                </a:lnTo>
                <a:lnTo>
                  <a:pt x="10655300" y="4076700"/>
                </a:lnTo>
                <a:lnTo>
                  <a:pt x="10655300" y="4089400"/>
                </a:lnTo>
                <a:lnTo>
                  <a:pt x="10655300" y="4102100"/>
                </a:lnTo>
                <a:lnTo>
                  <a:pt x="10655300" y="4114800"/>
                </a:lnTo>
                <a:lnTo>
                  <a:pt x="10655300" y="4127500"/>
                </a:lnTo>
                <a:lnTo>
                  <a:pt x="10655300" y="4140200"/>
                </a:lnTo>
                <a:lnTo>
                  <a:pt x="10655300" y="4152900"/>
                </a:lnTo>
                <a:lnTo>
                  <a:pt x="10655300" y="4165600"/>
                </a:lnTo>
                <a:lnTo>
                  <a:pt x="10655300" y="4178300"/>
                </a:lnTo>
                <a:lnTo>
                  <a:pt x="10655300" y="4191000"/>
                </a:lnTo>
                <a:lnTo>
                  <a:pt x="10655300" y="4203700"/>
                </a:lnTo>
                <a:lnTo>
                  <a:pt x="10655300" y="4216400"/>
                </a:lnTo>
                <a:lnTo>
                  <a:pt x="10655300" y="4229100"/>
                </a:lnTo>
                <a:lnTo>
                  <a:pt x="10655300" y="4241800"/>
                </a:lnTo>
                <a:lnTo>
                  <a:pt x="10655300" y="4254500"/>
                </a:lnTo>
                <a:lnTo>
                  <a:pt x="10655300" y="4267200"/>
                </a:lnTo>
                <a:lnTo>
                  <a:pt x="10655300" y="4279900"/>
                </a:lnTo>
                <a:lnTo>
                  <a:pt x="10655300" y="4292600"/>
                </a:lnTo>
                <a:lnTo>
                  <a:pt x="10655300" y="4305300"/>
                </a:lnTo>
                <a:lnTo>
                  <a:pt x="10655300" y="4318000"/>
                </a:lnTo>
                <a:lnTo>
                  <a:pt x="10655300" y="4330700"/>
                </a:lnTo>
                <a:lnTo>
                  <a:pt x="10655300" y="4343400"/>
                </a:lnTo>
                <a:lnTo>
                  <a:pt x="10655300" y="4356100"/>
                </a:lnTo>
                <a:lnTo>
                  <a:pt x="10655300" y="4368800"/>
                </a:lnTo>
                <a:lnTo>
                  <a:pt x="10655300" y="4381500"/>
                </a:lnTo>
                <a:lnTo>
                  <a:pt x="10655300" y="4394200"/>
                </a:lnTo>
                <a:lnTo>
                  <a:pt x="10655300" y="4406900"/>
                </a:lnTo>
                <a:lnTo>
                  <a:pt x="10655300" y="4419600"/>
                </a:lnTo>
                <a:lnTo>
                  <a:pt x="10655300" y="4432300"/>
                </a:lnTo>
                <a:lnTo>
                  <a:pt x="10655300" y="4445000"/>
                </a:lnTo>
                <a:lnTo>
                  <a:pt x="10655300" y="4457700"/>
                </a:lnTo>
                <a:lnTo>
                  <a:pt x="10655300" y="4470400"/>
                </a:lnTo>
                <a:lnTo>
                  <a:pt x="10655300" y="4483100"/>
                </a:lnTo>
                <a:lnTo>
                  <a:pt x="10655300" y="4495800"/>
                </a:lnTo>
                <a:lnTo>
                  <a:pt x="10655300" y="4508500"/>
                </a:lnTo>
                <a:lnTo>
                  <a:pt x="10655300" y="4521200"/>
                </a:lnTo>
                <a:lnTo>
                  <a:pt x="10655300" y="4533900"/>
                </a:lnTo>
                <a:lnTo>
                  <a:pt x="10655300" y="4546600"/>
                </a:lnTo>
                <a:lnTo>
                  <a:pt x="10655300" y="4559300"/>
                </a:lnTo>
                <a:lnTo>
                  <a:pt x="10655300" y="4572000"/>
                </a:lnTo>
                <a:lnTo>
                  <a:pt x="10655300" y="4584700"/>
                </a:lnTo>
                <a:lnTo>
                  <a:pt x="10655300" y="4597400"/>
                </a:lnTo>
                <a:lnTo>
                  <a:pt x="10655300" y="4610100"/>
                </a:lnTo>
                <a:lnTo>
                  <a:pt x="10655300" y="4622800"/>
                </a:lnTo>
                <a:lnTo>
                  <a:pt x="10655300" y="4635500"/>
                </a:lnTo>
                <a:lnTo>
                  <a:pt x="10655300" y="4648200"/>
                </a:lnTo>
                <a:lnTo>
                  <a:pt x="10655300" y="4660900"/>
                </a:lnTo>
                <a:lnTo>
                  <a:pt x="10655300" y="4673600"/>
                </a:lnTo>
                <a:lnTo>
                  <a:pt x="10655300" y="4686300"/>
                </a:lnTo>
                <a:lnTo>
                  <a:pt x="10655300" y="4699000"/>
                </a:lnTo>
                <a:lnTo>
                  <a:pt x="10655300" y="4711700"/>
                </a:lnTo>
                <a:lnTo>
                  <a:pt x="10655300" y="4724400"/>
                </a:lnTo>
                <a:lnTo>
                  <a:pt x="10655300" y="4737100"/>
                </a:lnTo>
                <a:lnTo>
                  <a:pt x="10655300" y="4749800"/>
                </a:lnTo>
                <a:lnTo>
                  <a:pt x="10655300" y="4762500"/>
                </a:lnTo>
                <a:lnTo>
                  <a:pt x="10655300" y="4775200"/>
                </a:lnTo>
                <a:lnTo>
                  <a:pt x="10655300" y="4787900"/>
                </a:lnTo>
                <a:lnTo>
                  <a:pt x="10655300" y="4800600"/>
                </a:lnTo>
                <a:lnTo>
                  <a:pt x="10655300" y="4813300"/>
                </a:lnTo>
                <a:lnTo>
                  <a:pt x="10655300" y="4826000"/>
                </a:lnTo>
                <a:lnTo>
                  <a:pt x="10655300" y="4838700"/>
                </a:lnTo>
                <a:lnTo>
                  <a:pt x="10655300" y="4851400"/>
                </a:lnTo>
                <a:lnTo>
                  <a:pt x="10655300" y="4864100"/>
                </a:lnTo>
                <a:lnTo>
                  <a:pt x="10655300" y="4876800"/>
                </a:lnTo>
                <a:lnTo>
                  <a:pt x="10655300" y="4889500"/>
                </a:lnTo>
                <a:lnTo>
                  <a:pt x="10655300" y="4902200"/>
                </a:lnTo>
                <a:lnTo>
                  <a:pt x="10655300" y="4914900"/>
                </a:lnTo>
                <a:lnTo>
                  <a:pt x="10655300" y="4927600"/>
                </a:lnTo>
                <a:lnTo>
                  <a:pt x="10655300" y="4940300"/>
                </a:lnTo>
                <a:lnTo>
                  <a:pt x="10655300" y="4953000"/>
                </a:lnTo>
                <a:lnTo>
                  <a:pt x="10655300" y="4965700"/>
                </a:lnTo>
                <a:lnTo>
                  <a:pt x="10655300" y="4978400"/>
                </a:lnTo>
                <a:lnTo>
                  <a:pt x="10655300" y="4991100"/>
                </a:lnTo>
                <a:lnTo>
                  <a:pt x="10655300" y="5003800"/>
                </a:lnTo>
                <a:lnTo>
                  <a:pt x="10655300" y="5016500"/>
                </a:lnTo>
                <a:lnTo>
                  <a:pt x="10655300" y="5029200"/>
                </a:lnTo>
                <a:lnTo>
                  <a:pt x="10655300" y="5041900"/>
                </a:lnTo>
                <a:lnTo>
                  <a:pt x="10655300" y="5054600"/>
                </a:lnTo>
                <a:lnTo>
                  <a:pt x="8356600" y="5067300"/>
                </a:lnTo>
                <a:lnTo>
                  <a:pt x="8305800" y="5080000"/>
                </a:lnTo>
                <a:lnTo>
                  <a:pt x="8242300" y="5092700"/>
                </a:lnTo>
                <a:lnTo>
                  <a:pt x="8242300" y="5105400"/>
                </a:lnTo>
                <a:lnTo>
                  <a:pt x="8191500" y="5118100"/>
                </a:lnTo>
                <a:lnTo>
                  <a:pt x="8128000" y="5130800"/>
                </a:lnTo>
                <a:lnTo>
                  <a:pt x="8128000" y="5143500"/>
                </a:lnTo>
                <a:lnTo>
                  <a:pt x="8064500" y="5156200"/>
                </a:lnTo>
                <a:lnTo>
                  <a:pt x="8001000" y="5168900"/>
                </a:lnTo>
                <a:lnTo>
                  <a:pt x="8001000" y="5181600"/>
                </a:lnTo>
                <a:lnTo>
                  <a:pt x="7937500" y="5194300"/>
                </a:lnTo>
                <a:lnTo>
                  <a:pt x="7924800" y="5207000"/>
                </a:lnTo>
                <a:lnTo>
                  <a:pt x="7861300" y="5219700"/>
                </a:lnTo>
                <a:lnTo>
                  <a:pt x="7797800" y="5232400"/>
                </a:lnTo>
                <a:lnTo>
                  <a:pt x="7785100" y="5245100"/>
                </a:lnTo>
                <a:lnTo>
                  <a:pt x="7721600" y="5257800"/>
                </a:lnTo>
                <a:lnTo>
                  <a:pt x="7645400" y="5270500"/>
                </a:lnTo>
                <a:lnTo>
                  <a:pt x="7632700" y="5283200"/>
                </a:lnTo>
                <a:lnTo>
                  <a:pt x="7556500" y="5295900"/>
                </a:lnTo>
                <a:lnTo>
                  <a:pt x="7467600" y="5308600"/>
                </a:lnTo>
                <a:lnTo>
                  <a:pt x="7467600" y="5321300"/>
                </a:lnTo>
                <a:lnTo>
                  <a:pt x="7378700" y="5334000"/>
                </a:lnTo>
                <a:lnTo>
                  <a:pt x="7289800" y="5346700"/>
                </a:lnTo>
                <a:lnTo>
                  <a:pt x="7289800" y="5359400"/>
                </a:lnTo>
                <a:lnTo>
                  <a:pt x="7188200" y="5372100"/>
                </a:lnTo>
                <a:lnTo>
                  <a:pt x="7073900" y="5384800"/>
                </a:lnTo>
                <a:lnTo>
                  <a:pt x="7073900" y="5397500"/>
                </a:lnTo>
                <a:lnTo>
                  <a:pt x="6959600" y="5410200"/>
                </a:lnTo>
                <a:lnTo>
                  <a:pt x="6819900" y="5422900"/>
                </a:lnTo>
                <a:lnTo>
                  <a:pt x="6819900" y="5435600"/>
                </a:lnTo>
                <a:lnTo>
                  <a:pt x="6667500" y="5448300"/>
                </a:lnTo>
                <a:lnTo>
                  <a:pt x="6654800" y="5461000"/>
                </a:lnTo>
                <a:lnTo>
                  <a:pt x="6502400" y="5473700"/>
                </a:lnTo>
                <a:lnTo>
                  <a:pt x="6286500" y="5486400"/>
                </a:lnTo>
                <a:lnTo>
                  <a:pt x="6273800" y="5499100"/>
                </a:lnTo>
                <a:lnTo>
                  <a:pt x="5981700" y="5511800"/>
                </a:lnTo>
                <a:lnTo>
                  <a:pt x="5067300" y="5511800"/>
                </a:lnTo>
                <a:lnTo>
                  <a:pt x="4775200" y="5499100"/>
                </a:lnTo>
                <a:lnTo>
                  <a:pt x="4762500" y="5486400"/>
                </a:lnTo>
                <a:lnTo>
                  <a:pt x="4559300" y="5473700"/>
                </a:lnTo>
                <a:lnTo>
                  <a:pt x="4406900" y="5461000"/>
                </a:lnTo>
                <a:lnTo>
                  <a:pt x="4381500" y="5448300"/>
                </a:lnTo>
                <a:lnTo>
                  <a:pt x="4241800" y="5435600"/>
                </a:lnTo>
                <a:lnTo>
                  <a:pt x="4241800" y="5422900"/>
                </a:lnTo>
                <a:lnTo>
                  <a:pt x="4102100" y="5410200"/>
                </a:lnTo>
                <a:lnTo>
                  <a:pt x="3987800" y="5397500"/>
                </a:lnTo>
                <a:lnTo>
                  <a:pt x="3987800" y="5384800"/>
                </a:lnTo>
                <a:lnTo>
                  <a:pt x="3873500" y="5372100"/>
                </a:lnTo>
                <a:lnTo>
                  <a:pt x="3771900" y="5359400"/>
                </a:lnTo>
                <a:lnTo>
                  <a:pt x="3771900" y="5346700"/>
                </a:lnTo>
                <a:lnTo>
                  <a:pt x="3670300" y="5334000"/>
                </a:lnTo>
                <a:lnTo>
                  <a:pt x="3594100" y="5321300"/>
                </a:lnTo>
                <a:lnTo>
                  <a:pt x="3581400" y="5308600"/>
                </a:lnTo>
                <a:lnTo>
                  <a:pt x="3492500" y="5295900"/>
                </a:lnTo>
                <a:lnTo>
                  <a:pt x="3416300" y="5283200"/>
                </a:lnTo>
                <a:lnTo>
                  <a:pt x="3416300" y="5270500"/>
                </a:lnTo>
                <a:lnTo>
                  <a:pt x="3340100" y="5257800"/>
                </a:lnTo>
                <a:lnTo>
                  <a:pt x="3263900" y="5245100"/>
                </a:lnTo>
                <a:lnTo>
                  <a:pt x="3263900" y="5232400"/>
                </a:lnTo>
                <a:lnTo>
                  <a:pt x="3187700" y="5219700"/>
                </a:lnTo>
                <a:lnTo>
                  <a:pt x="3136900" y="5207000"/>
                </a:lnTo>
                <a:lnTo>
                  <a:pt x="3124200" y="5194300"/>
                </a:lnTo>
                <a:lnTo>
                  <a:pt x="3060700" y="5181600"/>
                </a:lnTo>
                <a:lnTo>
                  <a:pt x="3060700" y="5168900"/>
                </a:lnTo>
                <a:lnTo>
                  <a:pt x="2984500" y="5156200"/>
                </a:lnTo>
                <a:lnTo>
                  <a:pt x="2921000" y="5143500"/>
                </a:lnTo>
                <a:lnTo>
                  <a:pt x="2921000" y="5130800"/>
                </a:lnTo>
                <a:lnTo>
                  <a:pt x="2870200" y="5118100"/>
                </a:lnTo>
                <a:lnTo>
                  <a:pt x="2806700" y="5105400"/>
                </a:lnTo>
                <a:lnTo>
                  <a:pt x="2806700" y="5092700"/>
                </a:lnTo>
                <a:lnTo>
                  <a:pt x="2743200" y="5080000"/>
                </a:lnTo>
                <a:lnTo>
                  <a:pt x="2692400" y="5067300"/>
                </a:lnTo>
                <a:lnTo>
                  <a:pt x="406400" y="5054600"/>
                </a:lnTo>
                <a:lnTo>
                  <a:pt x="393700" y="5041900"/>
                </a:lnTo>
                <a:lnTo>
                  <a:pt x="393700" y="5029200"/>
                </a:lnTo>
                <a:lnTo>
                  <a:pt x="393700" y="5016500"/>
                </a:lnTo>
                <a:lnTo>
                  <a:pt x="393700" y="5003800"/>
                </a:lnTo>
                <a:lnTo>
                  <a:pt x="393700" y="4991100"/>
                </a:lnTo>
                <a:lnTo>
                  <a:pt x="393700" y="4978400"/>
                </a:lnTo>
                <a:lnTo>
                  <a:pt x="393700" y="4965700"/>
                </a:lnTo>
                <a:lnTo>
                  <a:pt x="393700" y="4953000"/>
                </a:lnTo>
                <a:lnTo>
                  <a:pt x="393700" y="4940300"/>
                </a:lnTo>
                <a:lnTo>
                  <a:pt x="393700" y="4927600"/>
                </a:lnTo>
                <a:lnTo>
                  <a:pt x="393700" y="4914900"/>
                </a:lnTo>
                <a:lnTo>
                  <a:pt x="393700" y="4902200"/>
                </a:lnTo>
                <a:lnTo>
                  <a:pt x="393700" y="4889500"/>
                </a:lnTo>
                <a:lnTo>
                  <a:pt x="393700" y="4876800"/>
                </a:lnTo>
                <a:lnTo>
                  <a:pt x="393700" y="4864100"/>
                </a:lnTo>
                <a:lnTo>
                  <a:pt x="393700" y="4851400"/>
                </a:lnTo>
                <a:lnTo>
                  <a:pt x="393700" y="4838700"/>
                </a:lnTo>
                <a:lnTo>
                  <a:pt x="393700" y="4826000"/>
                </a:lnTo>
                <a:lnTo>
                  <a:pt x="393700" y="4813300"/>
                </a:lnTo>
                <a:lnTo>
                  <a:pt x="393700" y="4800600"/>
                </a:lnTo>
                <a:lnTo>
                  <a:pt x="393700" y="4787900"/>
                </a:lnTo>
                <a:lnTo>
                  <a:pt x="393700" y="4775200"/>
                </a:lnTo>
                <a:lnTo>
                  <a:pt x="393700" y="4762500"/>
                </a:lnTo>
                <a:lnTo>
                  <a:pt x="393700" y="4749800"/>
                </a:lnTo>
                <a:lnTo>
                  <a:pt x="393700" y="4737100"/>
                </a:lnTo>
                <a:lnTo>
                  <a:pt x="393700" y="4724400"/>
                </a:lnTo>
                <a:lnTo>
                  <a:pt x="393700" y="4711700"/>
                </a:lnTo>
                <a:lnTo>
                  <a:pt x="393700" y="4699000"/>
                </a:lnTo>
                <a:lnTo>
                  <a:pt x="393700" y="4686300"/>
                </a:lnTo>
                <a:lnTo>
                  <a:pt x="393700" y="4673600"/>
                </a:lnTo>
                <a:lnTo>
                  <a:pt x="393700" y="4660900"/>
                </a:lnTo>
                <a:lnTo>
                  <a:pt x="393700" y="4648200"/>
                </a:lnTo>
                <a:lnTo>
                  <a:pt x="393700" y="4635500"/>
                </a:lnTo>
                <a:lnTo>
                  <a:pt x="393700" y="4622800"/>
                </a:lnTo>
                <a:lnTo>
                  <a:pt x="393700" y="4610100"/>
                </a:lnTo>
                <a:lnTo>
                  <a:pt x="393700" y="4597400"/>
                </a:lnTo>
                <a:lnTo>
                  <a:pt x="393700" y="4584700"/>
                </a:lnTo>
                <a:lnTo>
                  <a:pt x="393700" y="4572000"/>
                </a:lnTo>
                <a:lnTo>
                  <a:pt x="393700" y="4559300"/>
                </a:lnTo>
                <a:lnTo>
                  <a:pt x="393700" y="4546600"/>
                </a:lnTo>
                <a:lnTo>
                  <a:pt x="393700" y="4533900"/>
                </a:lnTo>
                <a:lnTo>
                  <a:pt x="393700" y="4521200"/>
                </a:lnTo>
                <a:lnTo>
                  <a:pt x="393700" y="4508500"/>
                </a:lnTo>
                <a:lnTo>
                  <a:pt x="393700" y="4495800"/>
                </a:lnTo>
                <a:lnTo>
                  <a:pt x="393700" y="4483100"/>
                </a:lnTo>
                <a:lnTo>
                  <a:pt x="393700" y="4470400"/>
                </a:lnTo>
                <a:lnTo>
                  <a:pt x="393700" y="4457700"/>
                </a:lnTo>
                <a:lnTo>
                  <a:pt x="393700" y="4445000"/>
                </a:lnTo>
                <a:lnTo>
                  <a:pt x="393700" y="4432300"/>
                </a:lnTo>
                <a:lnTo>
                  <a:pt x="393700" y="4419600"/>
                </a:lnTo>
                <a:lnTo>
                  <a:pt x="393700" y="4406900"/>
                </a:lnTo>
                <a:lnTo>
                  <a:pt x="393700" y="4394200"/>
                </a:lnTo>
                <a:lnTo>
                  <a:pt x="393700" y="4381500"/>
                </a:lnTo>
                <a:lnTo>
                  <a:pt x="393700" y="4368800"/>
                </a:lnTo>
                <a:lnTo>
                  <a:pt x="393700" y="4356100"/>
                </a:lnTo>
                <a:lnTo>
                  <a:pt x="393700" y="4343400"/>
                </a:lnTo>
                <a:lnTo>
                  <a:pt x="393700" y="4330700"/>
                </a:lnTo>
                <a:lnTo>
                  <a:pt x="393700" y="4318000"/>
                </a:lnTo>
                <a:lnTo>
                  <a:pt x="393700" y="4305300"/>
                </a:lnTo>
                <a:lnTo>
                  <a:pt x="393700" y="4292600"/>
                </a:lnTo>
                <a:lnTo>
                  <a:pt x="393700" y="4279900"/>
                </a:lnTo>
                <a:lnTo>
                  <a:pt x="393700" y="4267200"/>
                </a:lnTo>
                <a:lnTo>
                  <a:pt x="393700" y="4254500"/>
                </a:lnTo>
                <a:lnTo>
                  <a:pt x="393700" y="4241800"/>
                </a:lnTo>
                <a:lnTo>
                  <a:pt x="393700" y="4229100"/>
                </a:lnTo>
                <a:lnTo>
                  <a:pt x="393700" y="4216400"/>
                </a:lnTo>
                <a:lnTo>
                  <a:pt x="393700" y="4203700"/>
                </a:lnTo>
                <a:lnTo>
                  <a:pt x="393700" y="4191000"/>
                </a:lnTo>
                <a:lnTo>
                  <a:pt x="393700" y="4178300"/>
                </a:lnTo>
                <a:lnTo>
                  <a:pt x="393700" y="4165600"/>
                </a:lnTo>
                <a:lnTo>
                  <a:pt x="393700" y="4152900"/>
                </a:lnTo>
                <a:lnTo>
                  <a:pt x="393700" y="4140200"/>
                </a:lnTo>
                <a:lnTo>
                  <a:pt x="393700" y="4127500"/>
                </a:lnTo>
                <a:lnTo>
                  <a:pt x="393700" y="4114800"/>
                </a:lnTo>
                <a:lnTo>
                  <a:pt x="393700" y="4102100"/>
                </a:lnTo>
                <a:lnTo>
                  <a:pt x="393700" y="4089400"/>
                </a:lnTo>
                <a:lnTo>
                  <a:pt x="393700" y="4076700"/>
                </a:lnTo>
                <a:lnTo>
                  <a:pt x="393700" y="4064000"/>
                </a:lnTo>
                <a:lnTo>
                  <a:pt x="393700" y="4051300"/>
                </a:lnTo>
                <a:lnTo>
                  <a:pt x="393700" y="4038600"/>
                </a:lnTo>
                <a:lnTo>
                  <a:pt x="393700" y="4025900"/>
                </a:lnTo>
                <a:lnTo>
                  <a:pt x="393700" y="4013200"/>
                </a:lnTo>
                <a:lnTo>
                  <a:pt x="393700" y="4000500"/>
                </a:lnTo>
                <a:lnTo>
                  <a:pt x="393700" y="3987800"/>
                </a:lnTo>
                <a:lnTo>
                  <a:pt x="393700" y="3975100"/>
                </a:lnTo>
                <a:lnTo>
                  <a:pt x="393700" y="3962400"/>
                </a:lnTo>
                <a:lnTo>
                  <a:pt x="393700" y="3949700"/>
                </a:lnTo>
                <a:lnTo>
                  <a:pt x="393700" y="3937000"/>
                </a:lnTo>
                <a:lnTo>
                  <a:pt x="393700" y="3924300"/>
                </a:lnTo>
                <a:lnTo>
                  <a:pt x="393700" y="3911600"/>
                </a:lnTo>
                <a:lnTo>
                  <a:pt x="393700" y="3898900"/>
                </a:lnTo>
                <a:lnTo>
                  <a:pt x="393700" y="3886200"/>
                </a:lnTo>
                <a:lnTo>
                  <a:pt x="0" y="3873500"/>
                </a:lnTo>
                <a:lnTo>
                  <a:pt x="12700" y="3860800"/>
                </a:lnTo>
                <a:lnTo>
                  <a:pt x="12700" y="3848100"/>
                </a:lnTo>
                <a:lnTo>
                  <a:pt x="12700" y="3835400"/>
                </a:lnTo>
                <a:lnTo>
                  <a:pt x="12700" y="3822700"/>
                </a:lnTo>
                <a:lnTo>
                  <a:pt x="12700" y="3810000"/>
                </a:lnTo>
                <a:lnTo>
                  <a:pt x="12700" y="3797300"/>
                </a:lnTo>
                <a:lnTo>
                  <a:pt x="12700" y="3784600"/>
                </a:lnTo>
                <a:lnTo>
                  <a:pt x="12700" y="3771900"/>
                </a:lnTo>
                <a:lnTo>
                  <a:pt x="12700" y="3759200"/>
                </a:lnTo>
                <a:lnTo>
                  <a:pt x="12700" y="3746500"/>
                </a:lnTo>
                <a:lnTo>
                  <a:pt x="12700" y="3733800"/>
                </a:lnTo>
                <a:lnTo>
                  <a:pt x="12700" y="3721100"/>
                </a:lnTo>
                <a:lnTo>
                  <a:pt x="12700" y="3708400"/>
                </a:lnTo>
                <a:lnTo>
                  <a:pt x="12700" y="3695700"/>
                </a:lnTo>
                <a:lnTo>
                  <a:pt x="12700" y="3683000"/>
                </a:lnTo>
                <a:lnTo>
                  <a:pt x="12700" y="3670300"/>
                </a:lnTo>
                <a:lnTo>
                  <a:pt x="12700" y="3657600"/>
                </a:lnTo>
                <a:lnTo>
                  <a:pt x="12700" y="3644900"/>
                </a:lnTo>
                <a:lnTo>
                  <a:pt x="12700" y="3632200"/>
                </a:lnTo>
                <a:lnTo>
                  <a:pt x="12700" y="3619500"/>
                </a:lnTo>
                <a:lnTo>
                  <a:pt x="12700" y="3606800"/>
                </a:lnTo>
                <a:lnTo>
                  <a:pt x="12700" y="3594100"/>
                </a:lnTo>
                <a:lnTo>
                  <a:pt x="12700" y="3581400"/>
                </a:lnTo>
                <a:lnTo>
                  <a:pt x="12700" y="3568700"/>
                </a:lnTo>
                <a:lnTo>
                  <a:pt x="12700" y="3556000"/>
                </a:lnTo>
                <a:lnTo>
                  <a:pt x="12700" y="3543300"/>
                </a:lnTo>
                <a:lnTo>
                  <a:pt x="12700" y="3530600"/>
                </a:lnTo>
                <a:lnTo>
                  <a:pt x="12700" y="3517900"/>
                </a:lnTo>
                <a:lnTo>
                  <a:pt x="12700" y="3505200"/>
                </a:lnTo>
                <a:lnTo>
                  <a:pt x="12700" y="3492500"/>
                </a:lnTo>
                <a:lnTo>
                  <a:pt x="12700" y="3479800"/>
                </a:lnTo>
                <a:lnTo>
                  <a:pt x="12700" y="3467100"/>
                </a:lnTo>
                <a:lnTo>
                  <a:pt x="12700" y="3454400"/>
                </a:lnTo>
                <a:lnTo>
                  <a:pt x="12700" y="3441700"/>
                </a:lnTo>
                <a:lnTo>
                  <a:pt x="12700" y="3429000"/>
                </a:lnTo>
                <a:lnTo>
                  <a:pt x="12700" y="3416300"/>
                </a:lnTo>
                <a:lnTo>
                  <a:pt x="12700" y="3403600"/>
                </a:lnTo>
                <a:lnTo>
                  <a:pt x="12700" y="3390900"/>
                </a:lnTo>
                <a:lnTo>
                  <a:pt x="12700" y="3378200"/>
                </a:lnTo>
                <a:lnTo>
                  <a:pt x="12700" y="3365500"/>
                </a:lnTo>
                <a:lnTo>
                  <a:pt x="12700" y="3352800"/>
                </a:lnTo>
                <a:lnTo>
                  <a:pt x="12700" y="3340100"/>
                </a:lnTo>
                <a:lnTo>
                  <a:pt x="12700" y="3327400"/>
                </a:lnTo>
                <a:lnTo>
                  <a:pt x="12700" y="3314700"/>
                </a:lnTo>
                <a:lnTo>
                  <a:pt x="12700" y="3302000"/>
                </a:lnTo>
                <a:lnTo>
                  <a:pt x="12700" y="3289300"/>
                </a:lnTo>
                <a:lnTo>
                  <a:pt x="12700" y="3276600"/>
                </a:lnTo>
                <a:lnTo>
                  <a:pt x="12700" y="3263900"/>
                </a:lnTo>
                <a:lnTo>
                  <a:pt x="12700" y="3251200"/>
                </a:lnTo>
                <a:lnTo>
                  <a:pt x="12700" y="3238500"/>
                </a:lnTo>
                <a:lnTo>
                  <a:pt x="12700" y="3225800"/>
                </a:lnTo>
                <a:lnTo>
                  <a:pt x="12700" y="3213100"/>
                </a:lnTo>
                <a:lnTo>
                  <a:pt x="12700" y="3200400"/>
                </a:lnTo>
                <a:lnTo>
                  <a:pt x="12700" y="3187700"/>
                </a:lnTo>
                <a:lnTo>
                  <a:pt x="12700" y="3175000"/>
                </a:lnTo>
                <a:lnTo>
                  <a:pt x="12700" y="3162300"/>
                </a:lnTo>
                <a:lnTo>
                  <a:pt x="12700" y="3149600"/>
                </a:lnTo>
                <a:lnTo>
                  <a:pt x="12700" y="3136900"/>
                </a:lnTo>
                <a:lnTo>
                  <a:pt x="12700" y="3124200"/>
                </a:lnTo>
                <a:lnTo>
                  <a:pt x="12700" y="3111500"/>
                </a:lnTo>
                <a:lnTo>
                  <a:pt x="12700" y="3098800"/>
                </a:lnTo>
                <a:lnTo>
                  <a:pt x="12700" y="3086100"/>
                </a:lnTo>
                <a:lnTo>
                  <a:pt x="12700" y="3073400"/>
                </a:lnTo>
                <a:lnTo>
                  <a:pt x="12700" y="3060700"/>
                </a:lnTo>
                <a:lnTo>
                  <a:pt x="12700" y="3048000"/>
                </a:lnTo>
                <a:lnTo>
                  <a:pt x="12700" y="3035300"/>
                </a:lnTo>
                <a:lnTo>
                  <a:pt x="12700" y="3022600"/>
                </a:lnTo>
                <a:lnTo>
                  <a:pt x="12700" y="3009900"/>
                </a:lnTo>
                <a:lnTo>
                  <a:pt x="12700" y="2997200"/>
                </a:lnTo>
                <a:lnTo>
                  <a:pt x="12700" y="2984500"/>
                </a:lnTo>
                <a:lnTo>
                  <a:pt x="12700" y="2971800"/>
                </a:lnTo>
                <a:lnTo>
                  <a:pt x="12700" y="2959100"/>
                </a:lnTo>
                <a:lnTo>
                  <a:pt x="12700" y="2946400"/>
                </a:lnTo>
                <a:lnTo>
                  <a:pt x="12700" y="2933700"/>
                </a:lnTo>
                <a:lnTo>
                  <a:pt x="12700" y="2921000"/>
                </a:lnTo>
                <a:lnTo>
                  <a:pt x="12700" y="2908300"/>
                </a:lnTo>
                <a:lnTo>
                  <a:pt x="12700" y="2895600"/>
                </a:lnTo>
                <a:lnTo>
                  <a:pt x="12700" y="2882900"/>
                </a:lnTo>
                <a:lnTo>
                  <a:pt x="12700" y="2870200"/>
                </a:lnTo>
                <a:lnTo>
                  <a:pt x="12700" y="2857500"/>
                </a:lnTo>
                <a:lnTo>
                  <a:pt x="12700" y="2844800"/>
                </a:lnTo>
                <a:lnTo>
                  <a:pt x="12700" y="2832100"/>
                </a:lnTo>
                <a:lnTo>
                  <a:pt x="12700" y="2819400"/>
                </a:lnTo>
                <a:lnTo>
                  <a:pt x="12700" y="2806700"/>
                </a:lnTo>
                <a:lnTo>
                  <a:pt x="12700" y="2794000"/>
                </a:lnTo>
                <a:lnTo>
                  <a:pt x="12700" y="2781300"/>
                </a:lnTo>
                <a:lnTo>
                  <a:pt x="12700" y="2768600"/>
                </a:lnTo>
                <a:lnTo>
                  <a:pt x="12700" y="2755900"/>
                </a:lnTo>
                <a:lnTo>
                  <a:pt x="12700" y="2743200"/>
                </a:lnTo>
              </a:path>
            </a:pathLst>
          </a:cu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68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CEF1CF0B-7F39-47CE-A6C5-4A87CFF613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11114"/>
          <a:stretch/>
        </p:blipFill>
        <p:spPr>
          <a:xfrm>
            <a:off x="-595" y="-297"/>
            <a:ext cx="12192595" cy="6858594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21C7D077-37D4-404A-87A0-2F24F7C40D6A}"/>
              </a:ext>
            </a:extLst>
          </p:cNvPr>
          <p:cNvSpPr/>
          <p:nvPr userDrawn="1"/>
        </p:nvSpPr>
        <p:spPr>
          <a:xfrm>
            <a:off x="431800" y="381000"/>
            <a:ext cx="11303000" cy="61087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E4D59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BF55513-25B5-4A00-A7E0-F2DEA5695D9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82" y="3683000"/>
            <a:ext cx="2737960" cy="2794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FF88B70-D11A-4C16-8B80-58587502D38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8222" y="1422400"/>
            <a:ext cx="3353296" cy="5054600"/>
          </a:xfrm>
          <a:prstGeom prst="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374153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48556D3-7D56-425E-83CA-083AAF7CD6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11114"/>
          <a:stretch/>
        </p:blipFill>
        <p:spPr>
          <a:xfrm>
            <a:off x="-595" y="-297"/>
            <a:ext cx="12192595" cy="6858594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731206F0-113D-4CDA-8D6B-4BE2D12A84A3}"/>
              </a:ext>
            </a:extLst>
          </p:cNvPr>
          <p:cNvSpPr/>
          <p:nvPr userDrawn="1"/>
        </p:nvSpPr>
        <p:spPr>
          <a:xfrm>
            <a:off x="342900" y="342900"/>
            <a:ext cx="11506200" cy="61595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B8AFB74F-4979-4960-B051-95FCD499550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813" y="3918857"/>
            <a:ext cx="3302000" cy="2558143"/>
          </a:xfrm>
          <a:prstGeom prst="rect">
            <a:avLst/>
          </a:prstGeom>
          <a:effectLst>
            <a:innerShdw blurRad="63500" dist="50800" dir="10800000">
              <a:prstClr val="black">
                <a:alpha val="50000"/>
              </a:prstClr>
            </a:innerShdw>
          </a:effec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7E04C7B8-96FF-4AD2-B45C-0CDAE4CB968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2014" y="575128"/>
            <a:ext cx="3014173" cy="462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42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6259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248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2825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3801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653E1747-A526-4492-8E81-96BA2DDBF4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11114"/>
          <a:stretch/>
        </p:blipFill>
        <p:spPr>
          <a:xfrm>
            <a:off x="-595" y="-297"/>
            <a:ext cx="12192595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04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DEA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9D7A4F6-C471-4098-AB5F-A9FEFEFB73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/>
          <a:srcRect r="11114"/>
          <a:stretch/>
        </p:blipFill>
        <p:spPr>
          <a:xfrm>
            <a:off x="-595" y="-297"/>
            <a:ext cx="12192595" cy="6858594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ACC37A45-E4E6-4E04-A16F-6243213F5AC2}"/>
              </a:ext>
            </a:extLst>
          </p:cNvPr>
          <p:cNvSpPr/>
          <p:nvPr userDrawn="1"/>
        </p:nvSpPr>
        <p:spPr>
          <a:xfrm>
            <a:off x="342900" y="342900"/>
            <a:ext cx="11506200" cy="61595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A58A0BD-CCEF-4EA4-AD92-56D077A27C16}"/>
              </a:ext>
            </a:extLst>
          </p:cNvPr>
          <p:cNvSpPr/>
          <p:nvPr userDrawn="1"/>
        </p:nvSpPr>
        <p:spPr>
          <a:xfrm>
            <a:off x="4299101" y="539234"/>
            <a:ext cx="33265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pc="300" dirty="0">
                <a:solidFill>
                  <a:srgbClr val="EE4D59"/>
                </a:solidFill>
                <a:latin typeface="方正卡通简体" panose="02000000000000000000" pitchFamily="2" charset="-122"/>
                <a:ea typeface="方正卡通简体" panose="02000000000000000000" pitchFamily="2" charset="-122"/>
              </a:rPr>
              <a:t>请输入您的标题</a:t>
            </a:r>
            <a:endParaRPr lang="zh-CN" altLang="en-US" sz="3200" dirty="0">
              <a:solidFill>
                <a:srgbClr val="EE4D59"/>
              </a:solidFill>
              <a:latin typeface="方正卡通简体" panose="02000000000000000000" pitchFamily="2" charset="-122"/>
              <a:ea typeface="方正卡通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2988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7" r:id="rId3"/>
    <p:sldLayoutId id="2147483672" r:id="rId4"/>
    <p:sldLayoutId id="2147483683" r:id="rId5"/>
    <p:sldLayoutId id="2147483684" r:id="rId6"/>
    <p:sldLayoutId id="2147483685" r:id="rId7"/>
    <p:sldLayoutId id="2147483678" r:id="rId8"/>
  </p:sldLayoutIdLst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audio" Target="../media/media1.mp3"/><Relationship Id="rId7" Type="http://schemas.openxmlformats.org/officeDocument/2006/relationships/image" Target="../media/image7.png"/><Relationship Id="rId2" Type="http://schemas.microsoft.com/office/2007/relationships/media" Target="../media/media1.mp3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7" Type="http://schemas.openxmlformats.org/officeDocument/2006/relationships/notesSlide" Target="../notesSlides/notesSlide11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32.xml"/><Relationship Id="rId4" Type="http://schemas.openxmlformats.org/officeDocument/2006/relationships/tags" Target="../tags/tag3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7" Type="http://schemas.openxmlformats.org/officeDocument/2006/relationships/notesSlide" Target="../notesSlides/notesSlide12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37.xml"/><Relationship Id="rId4" Type="http://schemas.openxmlformats.org/officeDocument/2006/relationships/tags" Target="../tags/tag3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4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notesSlide" Target="../notesSlides/notesSlide15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7" Type="http://schemas.openxmlformats.org/officeDocument/2006/relationships/notesSlide" Target="../notesSlides/notesSlide16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51.xml"/><Relationship Id="rId4" Type="http://schemas.openxmlformats.org/officeDocument/2006/relationships/tags" Target="../tags/tag5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7" Type="http://schemas.openxmlformats.org/officeDocument/2006/relationships/notesSlide" Target="../notesSlides/notesSlide17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56.xml"/><Relationship Id="rId4" Type="http://schemas.openxmlformats.org/officeDocument/2006/relationships/tags" Target="../tags/tag5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6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7" Type="http://schemas.openxmlformats.org/officeDocument/2006/relationships/notesSlide" Target="../notesSlides/notesSlide20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65.xml"/><Relationship Id="rId4" Type="http://schemas.openxmlformats.org/officeDocument/2006/relationships/tags" Target="../tags/tag6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7" Type="http://schemas.openxmlformats.org/officeDocument/2006/relationships/notesSlide" Target="../notesSlides/notesSlide2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74.xml"/><Relationship Id="rId4" Type="http://schemas.openxmlformats.org/officeDocument/2006/relationships/tags" Target="../tags/tag7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notesSlide" Target="../notesSlides/notesSlide6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7" Type="http://schemas.openxmlformats.org/officeDocument/2006/relationships/notesSlide" Target="../notesSlides/notesSlide7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A_文本框 6">
            <a:extLst>
              <a:ext uri="{FF2B5EF4-FFF2-40B4-BE49-F238E27FC236}">
                <a16:creationId xmlns:a16="http://schemas.microsoft.com/office/drawing/2014/main" xmlns="" id="{B14B9907-E722-4587-A4A2-6C07D65B938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43883" y="2805154"/>
            <a:ext cx="8419292" cy="142192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7200" dirty="0" smtClean="0">
                <a:latin typeface="方正有猫在_GBK" panose="02000000000000000000" pitchFamily="2" charset="-122"/>
                <a:ea typeface="方正有猫在_GBK" panose="02000000000000000000" pitchFamily="2" charset="-122"/>
              </a:rPr>
              <a:t>卡通公开课</a:t>
            </a:r>
            <a:r>
              <a:rPr lang="zh-CN" altLang="en-US" sz="7200" dirty="0">
                <a:latin typeface="方正有猫在_GBK" panose="02000000000000000000" pitchFamily="2" charset="-122"/>
                <a:ea typeface="方正有猫在_GBK" panose="02000000000000000000" pitchFamily="2" charset="-122"/>
              </a:rPr>
              <a:t>课件</a:t>
            </a:r>
            <a:r>
              <a:rPr lang="en-US" altLang="zh-CN" sz="7200" dirty="0">
                <a:latin typeface="方正有猫在_GBK" panose="02000000000000000000" pitchFamily="2" charset="-122"/>
                <a:ea typeface="方正有猫在_GBK" panose="02000000000000000000" pitchFamily="2" charset="-122"/>
              </a:rPr>
              <a:t>PPT</a:t>
            </a:r>
            <a:endParaRPr lang="zh-CN" altLang="en-US" sz="7200" dirty="0">
              <a:latin typeface="方正有猫在_GBK" panose="02000000000000000000" pitchFamily="2" charset="-122"/>
              <a:ea typeface="方正有猫在_GBK" panose="020000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8206526-982A-45BE-B6A3-69C0B26E65BF}"/>
              </a:ext>
            </a:extLst>
          </p:cNvPr>
          <p:cNvSpPr/>
          <p:nvPr/>
        </p:nvSpPr>
        <p:spPr>
          <a:xfrm rot="21220849">
            <a:off x="4508006" y="2172959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rgbClr val="9B050E"/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</a:rPr>
              <a:t>卡通儿童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94BFBD3-877B-4989-A380-F27AC73724AA}"/>
              </a:ext>
            </a:extLst>
          </p:cNvPr>
          <p:cNvSpPr/>
          <p:nvPr/>
        </p:nvSpPr>
        <p:spPr>
          <a:xfrm>
            <a:off x="-67823" y="4047125"/>
            <a:ext cx="122981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Lorem ipsum dolor sit amet, consectetuer adipiscing elit.Aenean commodo ligula dolor. </a:t>
            </a:r>
            <a:endParaRPr lang="en-US" altLang="zh-CN" sz="1600" dirty="0">
              <a:latin typeface="汉仪乐喵体简" panose="00020600040101010101" pitchFamily="18" charset="-122"/>
              <a:ea typeface="汉仪乐喵体简" panose="00020600040101010101" pitchFamily="18" charset="-122"/>
            </a:endParaRPr>
          </a:p>
          <a:p>
            <a:pPr algn="ctr"/>
            <a:r>
              <a:rPr lang="zh-CN" altLang="en-US" sz="1600" dirty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Aenean massa. Cum sociis natoque penatibus et magnis,nascetur ridiculus mus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614A4CB-60A1-4527-8FF8-5B60AEE425E5}"/>
              </a:ext>
            </a:extLst>
          </p:cNvPr>
          <p:cNvSpPr txBox="1"/>
          <p:nvPr/>
        </p:nvSpPr>
        <p:spPr>
          <a:xfrm>
            <a:off x="4473078" y="4870165"/>
            <a:ext cx="2255746" cy="4247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rgbClr val="9B050E"/>
                </a:solidFill>
                <a:latin typeface="汉仪乐喵体简" panose="00020600040101010101" pitchFamily="18" charset="-122"/>
                <a:ea typeface="汉仪乐喵体简" panose="00020600040101010101" pitchFamily="18" charset="-122"/>
              </a:rPr>
              <a:t>日期</a:t>
            </a:r>
            <a:r>
              <a:rPr lang="zh-CN" altLang="en-US" dirty="0" smtClean="0">
                <a:solidFill>
                  <a:srgbClr val="9B050E"/>
                </a:solidFill>
                <a:latin typeface="汉仪乐喵体简" panose="00020600040101010101" pitchFamily="18" charset="-122"/>
                <a:ea typeface="汉仪乐喵体简" panose="00020600040101010101" pitchFamily="18" charset="-122"/>
              </a:rPr>
              <a:t>：</a:t>
            </a:r>
            <a:r>
              <a:rPr lang="en-US" altLang="zh-CN" dirty="0" smtClean="0">
                <a:solidFill>
                  <a:srgbClr val="9B050E"/>
                </a:solidFill>
                <a:latin typeface="汉仪乐喵体简" panose="00020600040101010101" pitchFamily="18" charset="-122"/>
                <a:ea typeface="汉仪乐喵体简" panose="00020600040101010101" pitchFamily="18" charset="-122"/>
              </a:rPr>
              <a:t>2019/12/30</a:t>
            </a:r>
            <a:endParaRPr lang="zh-CN" altLang="en-US" dirty="0">
              <a:solidFill>
                <a:srgbClr val="9B050E"/>
              </a:solidFill>
              <a:latin typeface="汉仪乐喵体简" panose="00020600040101010101" pitchFamily="18" charset="-122"/>
              <a:ea typeface="汉仪乐喵体简" panose="00020600040101010101" pitchFamily="18" charset="-122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28CF12FB-2542-46A4-A0FD-86968ADFF7A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975" y="1959324"/>
            <a:ext cx="1143000" cy="114300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DBA8664B-39A1-4FDF-B66C-E8A0D9CEC98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4068" y="1490498"/>
            <a:ext cx="1490951" cy="1314656"/>
          </a:xfrm>
          <a:prstGeom prst="rect">
            <a:avLst/>
          </a:prstGeom>
        </p:spPr>
      </p:pic>
      <p:pic>
        <p:nvPicPr>
          <p:cNvPr id="26" name="7be17">
            <a:hlinkClick r:id="" action="ppaction://media"/>
            <a:extLst>
              <a:ext uri="{FF2B5EF4-FFF2-40B4-BE49-F238E27FC236}">
                <a16:creationId xmlns:a16="http://schemas.microsoft.com/office/drawing/2014/main" xmlns="" id="{8B240CD6-4FB0-470C-A33C-D0A935817B3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858375" y="-9620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030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9">
            <a:extLst>
              <a:ext uri="{FF2B5EF4-FFF2-40B4-BE49-F238E27FC236}">
                <a16:creationId xmlns:a16="http://schemas.microsoft.com/office/drawing/2014/main" xmlns="" id="{B840F038-4CA3-43BB-90B6-6314AE2DA290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978031" y="2222215"/>
            <a:ext cx="4221723" cy="2689740"/>
            <a:chOff x="3978031" y="2222215"/>
            <a:chExt cx="4221723" cy="2689740"/>
          </a:xfrm>
        </p:grpSpPr>
        <p:sp>
          <p:nvSpPr>
            <p:cNvPr id="16" name="Rectangle: Rounded Corners 1">
              <a:extLst>
                <a:ext uri="{FF2B5EF4-FFF2-40B4-BE49-F238E27FC236}">
                  <a16:creationId xmlns:a16="http://schemas.microsoft.com/office/drawing/2014/main" xmlns="" id="{72B9D7FD-EFB4-4CD2-86D7-551136D02E53}"/>
                </a:ext>
              </a:extLst>
            </p:cNvPr>
            <p:cNvSpPr/>
            <p:nvPr/>
          </p:nvSpPr>
          <p:spPr>
            <a:xfrm>
              <a:off x="3978031" y="2231699"/>
              <a:ext cx="4221723" cy="2670731"/>
            </a:xfrm>
            <a:prstGeom prst="roundRect">
              <a:avLst>
                <a:gd name="adj" fmla="val 15553"/>
              </a:avLst>
            </a:prstGeom>
            <a:solidFill>
              <a:schemeClr val="bg1">
                <a:lumMod val="95000"/>
              </a:schemeClr>
            </a:solidFill>
            <a:ln w="3175">
              <a:solidFill>
                <a:srgbClr val="A6AAA9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2">
              <a:extLst>
                <a:ext uri="{FF2B5EF4-FFF2-40B4-BE49-F238E27FC236}">
                  <a16:creationId xmlns:a16="http://schemas.microsoft.com/office/drawing/2014/main" xmlns="" id="{92D9A156-104F-4B3D-A931-9FC7DDCDECAC}"/>
                </a:ext>
              </a:extLst>
            </p:cNvPr>
            <p:cNvSpPr/>
            <p:nvPr/>
          </p:nvSpPr>
          <p:spPr>
            <a:xfrm rot="10800000">
              <a:off x="6382033" y="3969600"/>
              <a:ext cx="1770268" cy="9403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5" h="20908" extrusionOk="0">
                  <a:moveTo>
                    <a:pt x="14358" y="17929"/>
                  </a:moveTo>
                  <a:lnTo>
                    <a:pt x="13395" y="19525"/>
                  </a:lnTo>
                  <a:cubicBezTo>
                    <a:pt x="12996" y="20425"/>
                    <a:pt x="13473" y="20926"/>
                    <a:pt x="14037" y="20908"/>
                  </a:cubicBezTo>
                  <a:lnTo>
                    <a:pt x="20690" y="20802"/>
                  </a:lnTo>
                  <a:cubicBezTo>
                    <a:pt x="21167" y="20868"/>
                    <a:pt x="21600" y="20137"/>
                    <a:pt x="21595" y="19206"/>
                  </a:cubicBezTo>
                  <a:cubicBezTo>
                    <a:pt x="21585" y="15092"/>
                    <a:pt x="21576" y="10977"/>
                    <a:pt x="21566" y="6863"/>
                  </a:cubicBezTo>
                  <a:cubicBezTo>
                    <a:pt x="21554" y="5737"/>
                    <a:pt x="21104" y="5608"/>
                    <a:pt x="20807" y="6118"/>
                  </a:cubicBezTo>
                  <a:lnTo>
                    <a:pt x="19844" y="7767"/>
                  </a:lnTo>
                  <a:lnTo>
                    <a:pt x="15875" y="745"/>
                  </a:lnTo>
                  <a:cubicBezTo>
                    <a:pt x="15661" y="284"/>
                    <a:pt x="15455" y="168"/>
                    <a:pt x="15146" y="0"/>
                  </a:cubicBezTo>
                  <a:lnTo>
                    <a:pt x="3268" y="266"/>
                  </a:lnTo>
                  <a:cubicBezTo>
                    <a:pt x="900" y="1099"/>
                    <a:pt x="350" y="3325"/>
                    <a:pt x="0" y="5746"/>
                  </a:cubicBezTo>
                  <a:cubicBezTo>
                    <a:pt x="569" y="1605"/>
                    <a:pt x="2845" y="-674"/>
                    <a:pt x="5019" y="1516"/>
                  </a:cubicBezTo>
                  <a:cubicBezTo>
                    <a:pt x="7194" y="3706"/>
                    <a:pt x="11391" y="12485"/>
                    <a:pt x="14358" y="17929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3">
              <a:extLst>
                <a:ext uri="{FF2B5EF4-FFF2-40B4-BE49-F238E27FC236}">
                  <a16:creationId xmlns:a16="http://schemas.microsoft.com/office/drawing/2014/main" xmlns="" id="{B80BB38F-E1AE-4779-94B7-56C1BBC033CF}"/>
                </a:ext>
              </a:extLst>
            </p:cNvPr>
            <p:cNvSpPr/>
            <p:nvPr/>
          </p:nvSpPr>
          <p:spPr>
            <a:xfrm>
              <a:off x="4044008" y="2222215"/>
              <a:ext cx="1770268" cy="9403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5" h="20908" extrusionOk="0">
                  <a:moveTo>
                    <a:pt x="14358" y="17929"/>
                  </a:moveTo>
                  <a:lnTo>
                    <a:pt x="13395" y="19525"/>
                  </a:lnTo>
                  <a:cubicBezTo>
                    <a:pt x="12996" y="20425"/>
                    <a:pt x="13473" y="20926"/>
                    <a:pt x="14037" y="20908"/>
                  </a:cubicBezTo>
                  <a:lnTo>
                    <a:pt x="20690" y="20802"/>
                  </a:lnTo>
                  <a:cubicBezTo>
                    <a:pt x="21167" y="20868"/>
                    <a:pt x="21600" y="20137"/>
                    <a:pt x="21595" y="19206"/>
                  </a:cubicBezTo>
                  <a:cubicBezTo>
                    <a:pt x="21585" y="15092"/>
                    <a:pt x="21576" y="10977"/>
                    <a:pt x="21566" y="6863"/>
                  </a:cubicBezTo>
                  <a:cubicBezTo>
                    <a:pt x="21554" y="5737"/>
                    <a:pt x="21104" y="5608"/>
                    <a:pt x="20807" y="6118"/>
                  </a:cubicBezTo>
                  <a:lnTo>
                    <a:pt x="19844" y="7767"/>
                  </a:lnTo>
                  <a:lnTo>
                    <a:pt x="15875" y="745"/>
                  </a:lnTo>
                  <a:cubicBezTo>
                    <a:pt x="15661" y="284"/>
                    <a:pt x="15455" y="168"/>
                    <a:pt x="15146" y="0"/>
                  </a:cubicBezTo>
                  <a:lnTo>
                    <a:pt x="3268" y="266"/>
                  </a:lnTo>
                  <a:cubicBezTo>
                    <a:pt x="900" y="1099"/>
                    <a:pt x="350" y="3325"/>
                    <a:pt x="0" y="5746"/>
                  </a:cubicBezTo>
                  <a:cubicBezTo>
                    <a:pt x="569" y="1605"/>
                    <a:pt x="2845" y="-674"/>
                    <a:pt x="5019" y="1516"/>
                  </a:cubicBezTo>
                  <a:cubicBezTo>
                    <a:pt x="7194" y="3706"/>
                    <a:pt x="11391" y="12485"/>
                    <a:pt x="14358" y="17929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4">
              <a:extLst>
                <a:ext uri="{FF2B5EF4-FFF2-40B4-BE49-F238E27FC236}">
                  <a16:creationId xmlns:a16="http://schemas.microsoft.com/office/drawing/2014/main" xmlns="" id="{C021DBE1-7A71-4DA0-9469-5B507BC9A655}"/>
                </a:ext>
              </a:extLst>
            </p:cNvPr>
            <p:cNvSpPr/>
            <p:nvPr/>
          </p:nvSpPr>
          <p:spPr>
            <a:xfrm rot="10800000" flipH="1">
              <a:off x="4044008" y="3971561"/>
              <a:ext cx="1770268" cy="9403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5" h="20908" extrusionOk="0">
                  <a:moveTo>
                    <a:pt x="14358" y="17929"/>
                  </a:moveTo>
                  <a:lnTo>
                    <a:pt x="13395" y="19525"/>
                  </a:lnTo>
                  <a:cubicBezTo>
                    <a:pt x="12996" y="20425"/>
                    <a:pt x="13473" y="20926"/>
                    <a:pt x="14037" y="20908"/>
                  </a:cubicBezTo>
                  <a:lnTo>
                    <a:pt x="20690" y="20802"/>
                  </a:lnTo>
                  <a:cubicBezTo>
                    <a:pt x="21167" y="20868"/>
                    <a:pt x="21600" y="20137"/>
                    <a:pt x="21595" y="19206"/>
                  </a:cubicBezTo>
                  <a:cubicBezTo>
                    <a:pt x="21585" y="15092"/>
                    <a:pt x="21576" y="10977"/>
                    <a:pt x="21566" y="6863"/>
                  </a:cubicBezTo>
                  <a:cubicBezTo>
                    <a:pt x="21554" y="5737"/>
                    <a:pt x="21104" y="5608"/>
                    <a:pt x="20807" y="6118"/>
                  </a:cubicBezTo>
                  <a:lnTo>
                    <a:pt x="19844" y="7767"/>
                  </a:lnTo>
                  <a:lnTo>
                    <a:pt x="15875" y="745"/>
                  </a:lnTo>
                  <a:cubicBezTo>
                    <a:pt x="15661" y="284"/>
                    <a:pt x="15455" y="168"/>
                    <a:pt x="15146" y="0"/>
                  </a:cubicBezTo>
                  <a:lnTo>
                    <a:pt x="3268" y="266"/>
                  </a:lnTo>
                  <a:cubicBezTo>
                    <a:pt x="900" y="1099"/>
                    <a:pt x="350" y="3325"/>
                    <a:pt x="0" y="5746"/>
                  </a:cubicBezTo>
                  <a:cubicBezTo>
                    <a:pt x="569" y="1605"/>
                    <a:pt x="2845" y="-674"/>
                    <a:pt x="5019" y="1516"/>
                  </a:cubicBezTo>
                  <a:cubicBezTo>
                    <a:pt x="7194" y="3706"/>
                    <a:pt x="11391" y="12485"/>
                    <a:pt x="14358" y="17929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5">
              <a:extLst>
                <a:ext uri="{FF2B5EF4-FFF2-40B4-BE49-F238E27FC236}">
                  <a16:creationId xmlns:a16="http://schemas.microsoft.com/office/drawing/2014/main" xmlns="" id="{6B77E5C2-B8E4-488D-A7FC-56EFE0D2B11F}"/>
                </a:ext>
              </a:extLst>
            </p:cNvPr>
            <p:cNvSpPr/>
            <p:nvPr/>
          </p:nvSpPr>
          <p:spPr>
            <a:xfrm flipH="1">
              <a:off x="6363545" y="2231740"/>
              <a:ext cx="1770268" cy="9403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5" h="20908" extrusionOk="0">
                  <a:moveTo>
                    <a:pt x="14358" y="17929"/>
                  </a:moveTo>
                  <a:lnTo>
                    <a:pt x="13395" y="19525"/>
                  </a:lnTo>
                  <a:cubicBezTo>
                    <a:pt x="12996" y="20425"/>
                    <a:pt x="13473" y="20926"/>
                    <a:pt x="14037" y="20908"/>
                  </a:cubicBezTo>
                  <a:lnTo>
                    <a:pt x="20690" y="20802"/>
                  </a:lnTo>
                  <a:cubicBezTo>
                    <a:pt x="21167" y="20868"/>
                    <a:pt x="21600" y="20137"/>
                    <a:pt x="21595" y="19206"/>
                  </a:cubicBezTo>
                  <a:cubicBezTo>
                    <a:pt x="21585" y="15092"/>
                    <a:pt x="21576" y="10977"/>
                    <a:pt x="21566" y="6863"/>
                  </a:cubicBezTo>
                  <a:cubicBezTo>
                    <a:pt x="21554" y="5737"/>
                    <a:pt x="21104" y="5608"/>
                    <a:pt x="20807" y="6118"/>
                  </a:cubicBezTo>
                  <a:lnTo>
                    <a:pt x="19844" y="7767"/>
                  </a:lnTo>
                  <a:lnTo>
                    <a:pt x="15875" y="745"/>
                  </a:lnTo>
                  <a:cubicBezTo>
                    <a:pt x="15661" y="284"/>
                    <a:pt x="15455" y="168"/>
                    <a:pt x="15146" y="0"/>
                  </a:cubicBezTo>
                  <a:lnTo>
                    <a:pt x="3268" y="266"/>
                  </a:lnTo>
                  <a:cubicBezTo>
                    <a:pt x="900" y="1099"/>
                    <a:pt x="350" y="3325"/>
                    <a:pt x="0" y="5746"/>
                  </a:cubicBezTo>
                  <a:cubicBezTo>
                    <a:pt x="569" y="1605"/>
                    <a:pt x="2845" y="-674"/>
                    <a:pt x="5019" y="1516"/>
                  </a:cubicBezTo>
                  <a:cubicBezTo>
                    <a:pt x="7194" y="3706"/>
                    <a:pt x="11391" y="12485"/>
                    <a:pt x="14358" y="17929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1" name="Group 6">
              <a:extLst>
                <a:ext uri="{FF2B5EF4-FFF2-40B4-BE49-F238E27FC236}">
                  <a16:creationId xmlns:a16="http://schemas.microsoft.com/office/drawing/2014/main" xmlns="" id="{977E24AF-DDCB-4C32-9B85-8E0EB1CEDE90}"/>
                </a:ext>
              </a:extLst>
            </p:cNvPr>
            <p:cNvGrpSpPr/>
            <p:nvPr/>
          </p:nvGrpSpPr>
          <p:grpSpPr>
            <a:xfrm>
              <a:off x="5690144" y="3168213"/>
              <a:ext cx="797498" cy="797705"/>
              <a:chOff x="0" y="0"/>
              <a:chExt cx="1594993" cy="1595407"/>
            </a:xfrm>
          </p:grpSpPr>
          <p:sp>
            <p:nvSpPr>
              <p:cNvPr id="22" name="Oval 7">
                <a:extLst>
                  <a:ext uri="{FF2B5EF4-FFF2-40B4-BE49-F238E27FC236}">
                    <a16:creationId xmlns:a16="http://schemas.microsoft.com/office/drawing/2014/main" xmlns="" id="{1248DDC3-3E6E-463E-AD6E-CDE2C3C3E690}"/>
                  </a:ext>
                </a:extLst>
              </p:cNvPr>
              <p:cNvSpPr/>
              <p:nvPr/>
            </p:nvSpPr>
            <p:spPr>
              <a:xfrm>
                <a:off x="0" y="0"/>
                <a:ext cx="1594993" cy="1595407"/>
              </a:xfrm>
              <a:prstGeom prst="ellipse">
                <a:avLst/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Freeform: Shape 8">
                <a:extLst>
                  <a:ext uri="{FF2B5EF4-FFF2-40B4-BE49-F238E27FC236}">
                    <a16:creationId xmlns:a16="http://schemas.microsoft.com/office/drawing/2014/main" xmlns="" id="{A3B722F0-262E-45FF-9E3D-7E886473258F}"/>
                  </a:ext>
                </a:extLst>
              </p:cNvPr>
              <p:cNvSpPr/>
              <p:nvPr/>
            </p:nvSpPr>
            <p:spPr>
              <a:xfrm>
                <a:off x="414477" y="406048"/>
                <a:ext cx="766038" cy="7833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35" y="3821"/>
                    </a:moveTo>
                    <a:lnTo>
                      <a:pt x="4745" y="3821"/>
                    </a:lnTo>
                    <a:cubicBezTo>
                      <a:pt x="4832" y="6659"/>
                      <a:pt x="5371" y="8569"/>
                      <a:pt x="6052" y="9978"/>
                    </a:cubicBezTo>
                    <a:cubicBezTo>
                      <a:pt x="3968" y="8590"/>
                      <a:pt x="2022" y="6988"/>
                      <a:pt x="1735" y="3821"/>
                    </a:cubicBezTo>
                    <a:close/>
                    <a:moveTo>
                      <a:pt x="10800" y="1439"/>
                    </a:moveTo>
                    <a:cubicBezTo>
                      <a:pt x="14079" y="1438"/>
                      <a:pt x="15359" y="2749"/>
                      <a:pt x="15358" y="3236"/>
                    </a:cubicBezTo>
                    <a:cubicBezTo>
                      <a:pt x="15358" y="3725"/>
                      <a:pt x="14080" y="5035"/>
                      <a:pt x="10800" y="5038"/>
                    </a:cubicBezTo>
                    <a:cubicBezTo>
                      <a:pt x="7521" y="5035"/>
                      <a:pt x="6242" y="3725"/>
                      <a:pt x="6242" y="3236"/>
                    </a:cubicBezTo>
                    <a:cubicBezTo>
                      <a:pt x="6241" y="2749"/>
                      <a:pt x="7521" y="1438"/>
                      <a:pt x="10800" y="1439"/>
                    </a:cubicBezTo>
                    <a:close/>
                    <a:moveTo>
                      <a:pt x="15548" y="9978"/>
                    </a:moveTo>
                    <a:cubicBezTo>
                      <a:pt x="16230" y="8569"/>
                      <a:pt x="16768" y="6659"/>
                      <a:pt x="16855" y="3821"/>
                    </a:cubicBezTo>
                    <a:lnTo>
                      <a:pt x="19866" y="3821"/>
                    </a:lnTo>
                    <a:cubicBezTo>
                      <a:pt x="19580" y="6988"/>
                      <a:pt x="17632" y="8590"/>
                      <a:pt x="15548" y="9978"/>
                    </a:cubicBezTo>
                    <a:close/>
                    <a:moveTo>
                      <a:pt x="12216" y="15911"/>
                    </a:moveTo>
                    <a:cubicBezTo>
                      <a:pt x="12216" y="14207"/>
                      <a:pt x="13537" y="13266"/>
                      <a:pt x="15690" y="11871"/>
                    </a:cubicBezTo>
                    <a:cubicBezTo>
                      <a:pt x="18323" y="10163"/>
                      <a:pt x="21600" y="8040"/>
                      <a:pt x="21600" y="2998"/>
                    </a:cubicBezTo>
                    <a:cubicBezTo>
                      <a:pt x="21600" y="2544"/>
                      <a:pt x="21220" y="2177"/>
                      <a:pt x="20750" y="2177"/>
                    </a:cubicBezTo>
                    <a:lnTo>
                      <a:pt x="16635" y="2177"/>
                    </a:lnTo>
                    <a:cubicBezTo>
                      <a:pt x="16053" y="1125"/>
                      <a:pt x="14320" y="0"/>
                      <a:pt x="10800" y="0"/>
                    </a:cubicBezTo>
                    <a:cubicBezTo>
                      <a:pt x="7281" y="0"/>
                      <a:pt x="5547" y="1125"/>
                      <a:pt x="4966" y="2177"/>
                    </a:cubicBezTo>
                    <a:lnTo>
                      <a:pt x="850" y="2177"/>
                    </a:lnTo>
                    <a:cubicBezTo>
                      <a:pt x="380" y="2177"/>
                      <a:pt x="0" y="2544"/>
                      <a:pt x="0" y="2998"/>
                    </a:cubicBezTo>
                    <a:cubicBezTo>
                      <a:pt x="0" y="8040"/>
                      <a:pt x="3277" y="10163"/>
                      <a:pt x="5912" y="11871"/>
                    </a:cubicBezTo>
                    <a:cubicBezTo>
                      <a:pt x="8065" y="13266"/>
                      <a:pt x="9384" y="14207"/>
                      <a:pt x="9384" y="15911"/>
                    </a:cubicBezTo>
                    <a:lnTo>
                      <a:pt x="9384" y="17450"/>
                    </a:lnTo>
                    <a:cubicBezTo>
                      <a:pt x="7122" y="17696"/>
                      <a:pt x="5461" y="18514"/>
                      <a:pt x="5461" y="19487"/>
                    </a:cubicBezTo>
                    <a:cubicBezTo>
                      <a:pt x="5461" y="20654"/>
                      <a:pt x="7851" y="21600"/>
                      <a:pt x="10800" y="21600"/>
                    </a:cubicBezTo>
                    <a:cubicBezTo>
                      <a:pt x="13749" y="21600"/>
                      <a:pt x="16139" y="20654"/>
                      <a:pt x="16139" y="19487"/>
                    </a:cubicBezTo>
                    <a:cubicBezTo>
                      <a:pt x="16139" y="18514"/>
                      <a:pt x="14478" y="17696"/>
                      <a:pt x="12216" y="17450"/>
                    </a:cubicBezTo>
                    <a:cubicBezTo>
                      <a:pt x="12216" y="17450"/>
                      <a:pt x="12216" y="15911"/>
                      <a:pt x="12216" y="159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" name="千图PPT彼岸天：ID 8661124库_组合 16">
            <a:extLst>
              <a:ext uri="{FF2B5EF4-FFF2-40B4-BE49-F238E27FC236}">
                <a16:creationId xmlns:a16="http://schemas.microsoft.com/office/drawing/2014/main" xmlns="" id="{C16785C9-FD67-4D84-BADC-FF911325AA1B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10285" y="2211760"/>
            <a:ext cx="10771430" cy="3050088"/>
            <a:chOff x="735248" y="2643961"/>
            <a:chExt cx="10771430" cy="3050088"/>
          </a:xfrm>
        </p:grpSpPr>
        <p:grpSp>
          <p:nvGrpSpPr>
            <p:cNvPr id="6" name="Group 17">
              <a:extLst>
                <a:ext uri="{FF2B5EF4-FFF2-40B4-BE49-F238E27FC236}">
                  <a16:creationId xmlns:a16="http://schemas.microsoft.com/office/drawing/2014/main" xmlns="" id="{C164CEF5-9410-4C15-B161-A96A7D655A7C}"/>
                </a:ext>
              </a:extLst>
            </p:cNvPr>
            <p:cNvGrpSpPr/>
            <p:nvPr/>
          </p:nvGrpSpPr>
          <p:grpSpPr>
            <a:xfrm>
              <a:off x="8575271" y="2643961"/>
              <a:ext cx="2931407" cy="3046673"/>
              <a:chOff x="8575271" y="2643961"/>
              <a:chExt cx="2931407" cy="3046673"/>
            </a:xfrm>
          </p:grpSpPr>
          <p:sp>
            <p:nvSpPr>
              <p:cNvPr id="12" name="TextBox 23">
                <a:extLst>
                  <a:ext uri="{FF2B5EF4-FFF2-40B4-BE49-F238E27FC236}">
                    <a16:creationId xmlns:a16="http://schemas.microsoft.com/office/drawing/2014/main" xmlns="" id="{090C16B8-1447-411F-8693-1450C2E5CA0D}"/>
                  </a:ext>
                </a:extLst>
              </p:cNvPr>
              <p:cNvSpPr txBox="1"/>
              <p:nvPr/>
            </p:nvSpPr>
            <p:spPr>
              <a:xfrm>
                <a:off x="8575271" y="2643961"/>
                <a:ext cx="2897592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b="1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  <p:sp>
            <p:nvSpPr>
              <p:cNvPr id="13" name="Rectangle 24">
                <a:extLst>
                  <a:ext uri="{FF2B5EF4-FFF2-40B4-BE49-F238E27FC236}">
                    <a16:creationId xmlns:a16="http://schemas.microsoft.com/office/drawing/2014/main" xmlns="" id="{10108485-6701-4753-AA4A-FA02963B40E8}"/>
                  </a:ext>
                </a:extLst>
              </p:cNvPr>
              <p:cNvSpPr/>
              <p:nvPr/>
            </p:nvSpPr>
            <p:spPr>
              <a:xfrm>
                <a:off x="8575271" y="2920959"/>
                <a:ext cx="2897592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ysClr val="windowText" lastClr="000000"/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ysClr val="windowText" lastClr="000000"/>
                    </a:solidFill>
                  </a:rPr>
                </a:br>
                <a:endParaRPr lang="zh-CN" altLang="en-US" sz="105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4" name="TextBox 25">
                <a:extLst>
                  <a:ext uri="{FF2B5EF4-FFF2-40B4-BE49-F238E27FC236}">
                    <a16:creationId xmlns:a16="http://schemas.microsoft.com/office/drawing/2014/main" xmlns="" id="{DEB4E3AE-FD03-4964-95E6-9B0BAF2C9EF6}"/>
                  </a:ext>
                </a:extLst>
              </p:cNvPr>
              <p:cNvSpPr txBox="1"/>
              <p:nvPr/>
            </p:nvSpPr>
            <p:spPr>
              <a:xfrm>
                <a:off x="8591128" y="4808963"/>
                <a:ext cx="2915550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b="1" dirty="0">
                    <a:solidFill>
                      <a:schemeClr val="accent5"/>
                    </a:solidFill>
                  </a:rPr>
                  <a:t>输入标题文本</a:t>
                </a:r>
              </a:p>
            </p:txBody>
          </p:sp>
          <p:sp>
            <p:nvSpPr>
              <p:cNvPr id="15" name="Rectangle 26">
                <a:extLst>
                  <a:ext uri="{FF2B5EF4-FFF2-40B4-BE49-F238E27FC236}">
                    <a16:creationId xmlns:a16="http://schemas.microsoft.com/office/drawing/2014/main" xmlns="" id="{8B0A3E7F-5353-47AE-9FB5-4D9771984092}"/>
                  </a:ext>
                </a:extLst>
              </p:cNvPr>
              <p:cNvSpPr/>
              <p:nvPr/>
            </p:nvSpPr>
            <p:spPr>
              <a:xfrm>
                <a:off x="8591128" y="5085961"/>
                <a:ext cx="2915550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ysClr val="windowText" lastClr="000000"/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ysClr val="windowText" lastClr="000000"/>
                    </a:solidFill>
                  </a:rPr>
                </a:br>
                <a:endParaRPr lang="zh-CN" altLang="en-US" sz="1050" dirty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7" name="Group 18">
              <a:extLst>
                <a:ext uri="{FF2B5EF4-FFF2-40B4-BE49-F238E27FC236}">
                  <a16:creationId xmlns:a16="http://schemas.microsoft.com/office/drawing/2014/main" xmlns="" id="{553DE575-F90B-4C09-84E7-D1BB83D69CCC}"/>
                </a:ext>
              </a:extLst>
            </p:cNvPr>
            <p:cNvGrpSpPr/>
            <p:nvPr/>
          </p:nvGrpSpPr>
          <p:grpSpPr>
            <a:xfrm>
              <a:off x="735248" y="2719547"/>
              <a:ext cx="2902014" cy="2974502"/>
              <a:chOff x="735248" y="2719547"/>
              <a:chExt cx="2902014" cy="2974502"/>
            </a:xfrm>
          </p:grpSpPr>
          <p:sp>
            <p:nvSpPr>
              <p:cNvPr id="8" name="TextBox 19">
                <a:extLst>
                  <a:ext uri="{FF2B5EF4-FFF2-40B4-BE49-F238E27FC236}">
                    <a16:creationId xmlns:a16="http://schemas.microsoft.com/office/drawing/2014/main" xmlns="" id="{4E96FC7B-C0DC-4C19-9730-332924253044}"/>
                  </a:ext>
                </a:extLst>
              </p:cNvPr>
              <p:cNvSpPr txBox="1"/>
              <p:nvPr/>
            </p:nvSpPr>
            <p:spPr>
              <a:xfrm>
                <a:off x="735248" y="2719547"/>
                <a:ext cx="2902014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  <p:sp>
            <p:nvSpPr>
              <p:cNvPr id="9" name="Rectangle 20">
                <a:extLst>
                  <a:ext uri="{FF2B5EF4-FFF2-40B4-BE49-F238E27FC236}">
                    <a16:creationId xmlns:a16="http://schemas.microsoft.com/office/drawing/2014/main" xmlns="" id="{11E81757-5052-4CE2-8DB3-5BC457572F8E}"/>
                  </a:ext>
                </a:extLst>
              </p:cNvPr>
              <p:cNvSpPr/>
              <p:nvPr/>
            </p:nvSpPr>
            <p:spPr>
              <a:xfrm>
                <a:off x="735248" y="2996545"/>
                <a:ext cx="2902014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ysClr val="windowText" lastClr="000000"/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ysClr val="windowText" lastClr="000000"/>
                    </a:solidFill>
                  </a:rPr>
                </a:br>
                <a:endParaRPr lang="zh-CN" altLang="en-US" sz="105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0" name="TextBox 21">
                <a:extLst>
                  <a:ext uri="{FF2B5EF4-FFF2-40B4-BE49-F238E27FC236}">
                    <a16:creationId xmlns:a16="http://schemas.microsoft.com/office/drawing/2014/main" xmlns="" id="{2A489298-2AE5-46B2-B56B-B8DB9A921FB2}"/>
                  </a:ext>
                </a:extLst>
              </p:cNvPr>
              <p:cNvSpPr txBox="1"/>
              <p:nvPr/>
            </p:nvSpPr>
            <p:spPr>
              <a:xfrm>
                <a:off x="735248" y="4812378"/>
                <a:ext cx="2855562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b="1" dirty="0">
                    <a:solidFill>
                      <a:schemeClr val="accent4"/>
                    </a:solidFill>
                  </a:rPr>
                  <a:t>输入标题文本</a:t>
                </a:r>
              </a:p>
            </p:txBody>
          </p:sp>
          <p:sp>
            <p:nvSpPr>
              <p:cNvPr id="11" name="Rectangle 22">
                <a:extLst>
                  <a:ext uri="{FF2B5EF4-FFF2-40B4-BE49-F238E27FC236}">
                    <a16:creationId xmlns:a16="http://schemas.microsoft.com/office/drawing/2014/main" xmlns="" id="{7479BC66-3F61-4D29-A2CA-E90643053C29}"/>
                  </a:ext>
                </a:extLst>
              </p:cNvPr>
              <p:cNvSpPr/>
              <p:nvPr/>
            </p:nvSpPr>
            <p:spPr>
              <a:xfrm>
                <a:off x="735248" y="5089376"/>
                <a:ext cx="2855562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ysClr val="windowText" lastClr="000000"/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ysClr val="windowText" lastClr="000000"/>
                    </a:solidFill>
                  </a:rPr>
                </a:br>
                <a:endParaRPr lang="zh-CN" altLang="en-US" sz="1050" dirty="0">
                  <a:solidFill>
                    <a:sysClr val="windowText" lastClr="00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00791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千图PPT彼岸天：ID 8661124库_弧形 2">
            <a:extLst>
              <a:ext uri="{FF2B5EF4-FFF2-40B4-BE49-F238E27FC236}">
                <a16:creationId xmlns:a16="http://schemas.microsoft.com/office/drawing/2014/main" xmlns="" id="{D44CC1D0-2AAC-46E0-B531-3EB232E62A6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5400000" flipV="1">
            <a:off x="2794208" y="2071795"/>
            <a:ext cx="3352937" cy="3352937"/>
          </a:xfrm>
          <a:prstGeom prst="arc">
            <a:avLst>
              <a:gd name="adj1" fmla="val 432948"/>
              <a:gd name="adj2" fmla="val 10381216"/>
            </a:avLst>
          </a:prstGeom>
          <a:noFill/>
          <a:ln w="28575">
            <a:solidFill>
              <a:schemeClr val="bg1">
                <a:lumMod val="75000"/>
              </a:schemeClr>
            </a:solidFill>
            <a:prstDash val="dash"/>
            <a:headEnd type="oval"/>
            <a:tailEnd type="oval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xmlns="" id="{D29AC406-4F99-4290-B2F9-800DCA37234F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726420" y="2141411"/>
            <a:ext cx="3169515" cy="3207977"/>
            <a:chOff x="1726420" y="2141411"/>
            <a:chExt cx="3169515" cy="3207977"/>
          </a:xfrm>
        </p:grpSpPr>
        <p:grpSp>
          <p:nvGrpSpPr>
            <p:cNvPr id="5" name="Group 27">
              <a:extLst>
                <a:ext uri="{FF2B5EF4-FFF2-40B4-BE49-F238E27FC236}">
                  <a16:creationId xmlns:a16="http://schemas.microsoft.com/office/drawing/2014/main" xmlns="" id="{7F57752A-C15C-4A18-97E6-316BC2194F70}"/>
                </a:ext>
              </a:extLst>
            </p:cNvPr>
            <p:cNvGrpSpPr/>
            <p:nvPr/>
          </p:nvGrpSpPr>
          <p:grpSpPr>
            <a:xfrm>
              <a:off x="1726420" y="2141411"/>
              <a:ext cx="3169515" cy="3207977"/>
              <a:chOff x="4583834" y="2312868"/>
              <a:chExt cx="2654661" cy="2686874"/>
            </a:xfrm>
          </p:grpSpPr>
          <p:sp>
            <p:nvSpPr>
              <p:cNvPr id="26" name="Oval 28">
                <a:extLst>
                  <a:ext uri="{FF2B5EF4-FFF2-40B4-BE49-F238E27FC236}">
                    <a16:creationId xmlns:a16="http://schemas.microsoft.com/office/drawing/2014/main" xmlns="" id="{8F0023B3-F863-459C-9989-437760A444B7}"/>
                  </a:ext>
                </a:extLst>
              </p:cNvPr>
              <p:cNvSpPr/>
              <p:nvPr/>
            </p:nvSpPr>
            <p:spPr>
              <a:xfrm>
                <a:off x="4779267" y="2524426"/>
                <a:ext cx="2263789" cy="2263781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7" name="Group 29">
                <a:extLst>
                  <a:ext uri="{FF2B5EF4-FFF2-40B4-BE49-F238E27FC236}">
                    <a16:creationId xmlns:a16="http://schemas.microsoft.com/office/drawing/2014/main" xmlns="" id="{BB84BE51-1FF4-447C-9494-FD311C129A51}"/>
                  </a:ext>
                </a:extLst>
              </p:cNvPr>
              <p:cNvGrpSpPr/>
              <p:nvPr/>
            </p:nvGrpSpPr>
            <p:grpSpPr>
              <a:xfrm>
                <a:off x="4583834" y="2312868"/>
                <a:ext cx="2654661" cy="2686874"/>
                <a:chOff x="4943475" y="2471838"/>
                <a:chExt cx="2305050" cy="2333030"/>
              </a:xfrm>
            </p:grpSpPr>
            <p:sp>
              <p:nvSpPr>
                <p:cNvPr id="28" name="Straight Connector 30">
                  <a:extLst>
                    <a:ext uri="{FF2B5EF4-FFF2-40B4-BE49-F238E27FC236}">
                      <a16:creationId xmlns:a16="http://schemas.microsoft.com/office/drawing/2014/main" xmlns="" id="{DD6CD5CC-0EA4-4B6E-8323-3906EF4085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 flipV="1">
                  <a:off x="6040910" y="2471838"/>
                  <a:ext cx="622608" cy="146907"/>
                </a:xfrm>
                <a:prstGeom prst="line">
                  <a:avLst/>
                </a:prstGeom>
                <a:noFill/>
                <a:ln w="0">
                  <a:solidFill>
                    <a:schemeClr val="tx2">
                      <a:lumMod val="40000"/>
                      <a:lumOff val="60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Freeform: Shape 31">
                  <a:extLst>
                    <a:ext uri="{FF2B5EF4-FFF2-40B4-BE49-F238E27FC236}">
                      <a16:creationId xmlns:a16="http://schemas.microsoft.com/office/drawing/2014/main" xmlns="" id="{61F1DDFC-6349-4B20-8214-B9ECA419CA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63518" y="2618745"/>
                  <a:ext cx="585007" cy="991625"/>
                </a:xfrm>
                <a:custGeom>
                  <a:avLst/>
                  <a:gdLst>
                    <a:gd name="T0" fmla="*/ 669 w 669"/>
                    <a:gd name="T1" fmla="*/ 1134 h 1134"/>
                    <a:gd name="T2" fmla="*/ 591 w 669"/>
                    <a:gd name="T3" fmla="*/ 550 h 1134"/>
                    <a:gd name="T4" fmla="*/ 0 w 669"/>
                    <a:gd name="T5" fmla="*/ 0 h 1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69" h="1134">
                      <a:moveTo>
                        <a:pt x="669" y="1134"/>
                      </a:moveTo>
                      <a:lnTo>
                        <a:pt x="591" y="55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0">
                  <a:solidFill>
                    <a:schemeClr val="tx2">
                      <a:lumMod val="40000"/>
                      <a:lumOff val="60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Freeform: Shape 32">
                  <a:extLst>
                    <a:ext uri="{FF2B5EF4-FFF2-40B4-BE49-F238E27FC236}">
                      <a16:creationId xmlns:a16="http://schemas.microsoft.com/office/drawing/2014/main" xmlns="" id="{5D3F04AC-6E55-4ECF-8BE9-690FE34EDB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47720" y="3610371"/>
                  <a:ext cx="1700805" cy="1194497"/>
                </a:xfrm>
                <a:custGeom>
                  <a:avLst/>
                  <a:gdLst>
                    <a:gd name="T0" fmla="*/ 0 w 1945"/>
                    <a:gd name="T1" fmla="*/ 1276 h 1366"/>
                    <a:gd name="T2" fmla="*/ 830 w 1945"/>
                    <a:gd name="T3" fmla="*/ 1366 h 1366"/>
                    <a:gd name="T4" fmla="*/ 1305 w 1945"/>
                    <a:gd name="T5" fmla="*/ 1162 h 1366"/>
                    <a:gd name="T6" fmla="*/ 1804 w 1945"/>
                    <a:gd name="T7" fmla="*/ 737 h 1366"/>
                    <a:gd name="T8" fmla="*/ 1945 w 1945"/>
                    <a:gd name="T9" fmla="*/ 0 h 13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45" h="1366">
                      <a:moveTo>
                        <a:pt x="0" y="1276"/>
                      </a:moveTo>
                      <a:lnTo>
                        <a:pt x="830" y="1366"/>
                      </a:lnTo>
                      <a:lnTo>
                        <a:pt x="1305" y="1162"/>
                      </a:lnTo>
                      <a:lnTo>
                        <a:pt x="1804" y="737"/>
                      </a:lnTo>
                      <a:lnTo>
                        <a:pt x="1945" y="0"/>
                      </a:lnTo>
                    </a:path>
                  </a:pathLst>
                </a:custGeom>
                <a:noFill/>
                <a:ln w="0">
                  <a:solidFill>
                    <a:schemeClr val="tx2">
                      <a:lumMod val="40000"/>
                      <a:lumOff val="60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Straight Connector 33">
                  <a:extLst>
                    <a:ext uri="{FF2B5EF4-FFF2-40B4-BE49-F238E27FC236}">
                      <a16:creationId xmlns:a16="http://schemas.microsoft.com/office/drawing/2014/main" xmlns="" id="{5F203281-B4FC-4E3B-8785-9ACAC5BB49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35293" y="4072080"/>
                  <a:ext cx="512427" cy="654088"/>
                </a:xfrm>
                <a:prstGeom prst="line">
                  <a:avLst/>
                </a:prstGeom>
                <a:noFill/>
                <a:ln w="0">
                  <a:solidFill>
                    <a:schemeClr val="tx2">
                      <a:lumMod val="40000"/>
                      <a:lumOff val="60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Freeform: Shape 34">
                  <a:extLst>
                    <a:ext uri="{FF2B5EF4-FFF2-40B4-BE49-F238E27FC236}">
                      <a16:creationId xmlns:a16="http://schemas.microsoft.com/office/drawing/2014/main" xmlns="" id="{29BEBAEF-335B-48DA-B675-8A40AF6CAE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43475" y="3120626"/>
                  <a:ext cx="91819" cy="951455"/>
                </a:xfrm>
                <a:custGeom>
                  <a:avLst/>
                  <a:gdLst>
                    <a:gd name="T0" fmla="*/ 609 w 609"/>
                    <a:gd name="T1" fmla="*/ 0 h 1611"/>
                    <a:gd name="T2" fmla="*/ 592 w 609"/>
                    <a:gd name="T3" fmla="*/ 5 h 1611"/>
                    <a:gd name="T4" fmla="*/ 313 w 609"/>
                    <a:gd name="T5" fmla="*/ 392 h 1611"/>
                    <a:gd name="T6" fmla="*/ 52 w 609"/>
                    <a:gd name="T7" fmla="*/ 523 h 1611"/>
                    <a:gd name="T8" fmla="*/ 0 w 609"/>
                    <a:gd name="T9" fmla="*/ 1132 h 1611"/>
                    <a:gd name="T10" fmla="*/ 105 w 609"/>
                    <a:gd name="T11" fmla="*/ 1611 h 1611"/>
                    <a:gd name="connsiteX0" fmla="*/ 10000 w 10018"/>
                    <a:gd name="connsiteY0" fmla="*/ 0 h 10000"/>
                    <a:gd name="connsiteX1" fmla="*/ 10018 w 10018"/>
                    <a:gd name="connsiteY1" fmla="*/ 1358 h 10000"/>
                    <a:gd name="connsiteX2" fmla="*/ 5140 w 10018"/>
                    <a:gd name="connsiteY2" fmla="*/ 2433 h 10000"/>
                    <a:gd name="connsiteX3" fmla="*/ 854 w 10018"/>
                    <a:gd name="connsiteY3" fmla="*/ 3246 h 10000"/>
                    <a:gd name="connsiteX4" fmla="*/ 0 w 10018"/>
                    <a:gd name="connsiteY4" fmla="*/ 7027 h 10000"/>
                    <a:gd name="connsiteX5" fmla="*/ 1724 w 10018"/>
                    <a:gd name="connsiteY5" fmla="*/ 10000 h 10000"/>
                    <a:gd name="connsiteX0" fmla="*/ 12868 w 12868"/>
                    <a:gd name="connsiteY0" fmla="*/ 0 h 9028"/>
                    <a:gd name="connsiteX1" fmla="*/ 10018 w 12868"/>
                    <a:gd name="connsiteY1" fmla="*/ 386 h 9028"/>
                    <a:gd name="connsiteX2" fmla="*/ 5140 w 12868"/>
                    <a:gd name="connsiteY2" fmla="*/ 1461 h 9028"/>
                    <a:gd name="connsiteX3" fmla="*/ 854 w 12868"/>
                    <a:gd name="connsiteY3" fmla="*/ 2274 h 9028"/>
                    <a:gd name="connsiteX4" fmla="*/ 0 w 12868"/>
                    <a:gd name="connsiteY4" fmla="*/ 6055 h 9028"/>
                    <a:gd name="connsiteX5" fmla="*/ 1724 w 12868"/>
                    <a:gd name="connsiteY5" fmla="*/ 9028 h 9028"/>
                    <a:gd name="connsiteX0" fmla="*/ 7785 w 7785"/>
                    <a:gd name="connsiteY0" fmla="*/ 0 h 9572"/>
                    <a:gd name="connsiteX1" fmla="*/ 3994 w 7785"/>
                    <a:gd name="connsiteY1" fmla="*/ 1190 h 9572"/>
                    <a:gd name="connsiteX2" fmla="*/ 664 w 7785"/>
                    <a:gd name="connsiteY2" fmla="*/ 2091 h 9572"/>
                    <a:gd name="connsiteX3" fmla="*/ 0 w 7785"/>
                    <a:gd name="connsiteY3" fmla="*/ 6279 h 9572"/>
                    <a:gd name="connsiteX4" fmla="*/ 1340 w 7785"/>
                    <a:gd name="connsiteY4" fmla="*/ 9572 h 9572"/>
                    <a:gd name="connsiteX0" fmla="*/ 5130 w 5130"/>
                    <a:gd name="connsiteY0" fmla="*/ 0 h 8757"/>
                    <a:gd name="connsiteX1" fmla="*/ 853 w 5130"/>
                    <a:gd name="connsiteY1" fmla="*/ 941 h 8757"/>
                    <a:gd name="connsiteX2" fmla="*/ 0 w 5130"/>
                    <a:gd name="connsiteY2" fmla="*/ 5317 h 8757"/>
                    <a:gd name="connsiteX3" fmla="*/ 1721 w 5130"/>
                    <a:gd name="connsiteY3" fmla="*/ 8757 h 8757"/>
                    <a:gd name="connsiteX0" fmla="*/ 1663 w 3355"/>
                    <a:gd name="connsiteY0" fmla="*/ 0 h 8925"/>
                    <a:gd name="connsiteX1" fmla="*/ 0 w 3355"/>
                    <a:gd name="connsiteY1" fmla="*/ 4997 h 8925"/>
                    <a:gd name="connsiteX2" fmla="*/ 3355 w 3355"/>
                    <a:gd name="connsiteY2" fmla="*/ 8925 h 8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355" h="8925">
                      <a:moveTo>
                        <a:pt x="1663" y="0"/>
                      </a:moveTo>
                      <a:lnTo>
                        <a:pt x="0" y="4997"/>
                      </a:lnTo>
                      <a:lnTo>
                        <a:pt x="3355" y="8925"/>
                      </a:lnTo>
                    </a:path>
                  </a:pathLst>
                </a:custGeom>
                <a:noFill/>
                <a:ln w="0">
                  <a:solidFill>
                    <a:schemeClr val="tx2">
                      <a:lumMod val="40000"/>
                      <a:lumOff val="60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Straight Connector 35">
                  <a:extLst>
                    <a:ext uri="{FF2B5EF4-FFF2-40B4-BE49-F238E27FC236}">
                      <a16:creationId xmlns:a16="http://schemas.microsoft.com/office/drawing/2014/main" xmlns="" id="{310211A1-7615-4E05-8EC4-D423835AAC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5476016" y="2471838"/>
                  <a:ext cx="564894" cy="191505"/>
                </a:xfrm>
                <a:prstGeom prst="line">
                  <a:avLst/>
                </a:prstGeom>
                <a:noFill/>
                <a:ln w="0">
                  <a:solidFill>
                    <a:schemeClr val="tx2">
                      <a:lumMod val="40000"/>
                      <a:lumOff val="60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Freeform: Shape 36">
                  <a:extLst>
                    <a:ext uri="{FF2B5EF4-FFF2-40B4-BE49-F238E27FC236}">
                      <a16:creationId xmlns:a16="http://schemas.microsoft.com/office/drawing/2014/main" xmlns="" id="{CC11DABB-7985-4531-B2CE-DDB848E71F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76839" y="2602150"/>
                  <a:ext cx="1189611" cy="66406"/>
                </a:xfrm>
                <a:custGeom>
                  <a:avLst/>
                  <a:gdLst>
                    <a:gd name="T0" fmla="*/ 0 w 1375"/>
                    <a:gd name="T1" fmla="*/ 69 h 119"/>
                    <a:gd name="T2" fmla="*/ 0 w 1375"/>
                    <a:gd name="T3" fmla="*/ 69 h 119"/>
                    <a:gd name="T4" fmla="*/ 681 w 1375"/>
                    <a:gd name="T5" fmla="*/ 0 h 119"/>
                    <a:gd name="T6" fmla="*/ 681 w 1375"/>
                    <a:gd name="T7" fmla="*/ 0 h 119"/>
                    <a:gd name="T8" fmla="*/ 1375 w 1375"/>
                    <a:gd name="T9" fmla="*/ 13 h 119"/>
                    <a:gd name="T10" fmla="*/ 1279 w 1375"/>
                    <a:gd name="T11" fmla="*/ 119 h 119"/>
                    <a:gd name="connsiteX0" fmla="*/ 0 w 10000"/>
                    <a:gd name="connsiteY0" fmla="*/ 5798 h 12759"/>
                    <a:gd name="connsiteX1" fmla="*/ 0 w 10000"/>
                    <a:gd name="connsiteY1" fmla="*/ 5798 h 12759"/>
                    <a:gd name="connsiteX2" fmla="*/ 4953 w 10000"/>
                    <a:gd name="connsiteY2" fmla="*/ 0 h 12759"/>
                    <a:gd name="connsiteX3" fmla="*/ 4953 w 10000"/>
                    <a:gd name="connsiteY3" fmla="*/ 0 h 12759"/>
                    <a:gd name="connsiteX4" fmla="*/ 10000 w 10000"/>
                    <a:gd name="connsiteY4" fmla="*/ 1092 h 12759"/>
                    <a:gd name="connsiteX5" fmla="*/ 9413 w 10000"/>
                    <a:gd name="connsiteY5" fmla="*/ 12759 h 12759"/>
                    <a:gd name="connsiteX0" fmla="*/ 0 w 10000"/>
                    <a:gd name="connsiteY0" fmla="*/ 5798 h 5798"/>
                    <a:gd name="connsiteX1" fmla="*/ 0 w 10000"/>
                    <a:gd name="connsiteY1" fmla="*/ 5798 h 5798"/>
                    <a:gd name="connsiteX2" fmla="*/ 4953 w 10000"/>
                    <a:gd name="connsiteY2" fmla="*/ 0 h 5798"/>
                    <a:gd name="connsiteX3" fmla="*/ 4953 w 10000"/>
                    <a:gd name="connsiteY3" fmla="*/ 0 h 5798"/>
                    <a:gd name="connsiteX4" fmla="*/ 10000 w 10000"/>
                    <a:gd name="connsiteY4" fmla="*/ 1092 h 5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000" h="5798">
                      <a:moveTo>
                        <a:pt x="0" y="5798"/>
                      </a:moveTo>
                      <a:lnTo>
                        <a:pt x="0" y="5798"/>
                      </a:lnTo>
                      <a:lnTo>
                        <a:pt x="4953" y="0"/>
                      </a:lnTo>
                      <a:lnTo>
                        <a:pt x="4953" y="0"/>
                      </a:lnTo>
                      <a:lnTo>
                        <a:pt x="10000" y="1092"/>
                      </a:lnTo>
                    </a:path>
                  </a:pathLst>
                </a:custGeom>
                <a:noFill/>
                <a:ln w="0">
                  <a:solidFill>
                    <a:schemeClr val="tx2">
                      <a:lumMod val="40000"/>
                      <a:lumOff val="60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Freeform: Shape 37">
                  <a:extLst>
                    <a:ext uri="{FF2B5EF4-FFF2-40B4-BE49-F238E27FC236}">
                      <a16:creationId xmlns:a16="http://schemas.microsoft.com/office/drawing/2014/main" xmlns="" id="{50F08A46-BFEC-4A6A-A073-791FCCDD1D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92068" y="3704811"/>
                  <a:ext cx="155652" cy="1021357"/>
                </a:xfrm>
                <a:custGeom>
                  <a:avLst/>
                  <a:gdLst>
                    <a:gd name="T0" fmla="*/ 0 w 178"/>
                    <a:gd name="T1" fmla="*/ 0 h 1168"/>
                    <a:gd name="T2" fmla="*/ 144 w 178"/>
                    <a:gd name="T3" fmla="*/ 792 h 1168"/>
                    <a:gd name="T4" fmla="*/ 178 w 178"/>
                    <a:gd name="T5" fmla="*/ 1168 h 1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78" h="1168">
                      <a:moveTo>
                        <a:pt x="0" y="0"/>
                      </a:moveTo>
                      <a:lnTo>
                        <a:pt x="144" y="792"/>
                      </a:lnTo>
                      <a:lnTo>
                        <a:pt x="178" y="1168"/>
                      </a:lnTo>
                    </a:path>
                  </a:pathLst>
                </a:custGeom>
                <a:noFill/>
                <a:ln w="0">
                  <a:solidFill>
                    <a:schemeClr val="tx2">
                      <a:lumMod val="40000"/>
                      <a:lumOff val="60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Freeform: Shape 38">
                  <a:extLst>
                    <a:ext uri="{FF2B5EF4-FFF2-40B4-BE49-F238E27FC236}">
                      <a16:creationId xmlns:a16="http://schemas.microsoft.com/office/drawing/2014/main" xmlns="" id="{95253D9C-CBF2-4ECF-9E9A-0981350FA5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92068" y="2667715"/>
                  <a:ext cx="115427" cy="1037097"/>
                </a:xfrm>
                <a:custGeom>
                  <a:avLst/>
                  <a:gdLst>
                    <a:gd name="T0" fmla="*/ 79 w 132"/>
                    <a:gd name="T1" fmla="*/ 0 h 1186"/>
                    <a:gd name="T2" fmla="*/ 132 w 132"/>
                    <a:gd name="T3" fmla="*/ 368 h 1186"/>
                    <a:gd name="T4" fmla="*/ 0 w 132"/>
                    <a:gd name="T5" fmla="*/ 1186 h 1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2" h="1186">
                      <a:moveTo>
                        <a:pt x="79" y="0"/>
                      </a:moveTo>
                      <a:lnTo>
                        <a:pt x="132" y="368"/>
                      </a:lnTo>
                      <a:lnTo>
                        <a:pt x="0" y="1186"/>
                      </a:lnTo>
                    </a:path>
                  </a:pathLst>
                </a:custGeom>
                <a:noFill/>
                <a:ln w="0">
                  <a:solidFill>
                    <a:schemeClr val="tx2">
                      <a:lumMod val="40000"/>
                      <a:lumOff val="60000"/>
                    </a:schemeClr>
                  </a:solidFill>
                  <a:prstDash val="solid"/>
                  <a:round/>
                  <a:headEnd type="none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Freeform: Shape 39">
                  <a:extLst>
                    <a:ext uri="{FF2B5EF4-FFF2-40B4-BE49-F238E27FC236}">
                      <a16:creationId xmlns:a16="http://schemas.microsoft.com/office/drawing/2014/main" xmlns="" id="{8B04D3E3-7C29-4CDC-BDFE-3703999954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11178" y="4143784"/>
                  <a:ext cx="262346" cy="661084"/>
                </a:xfrm>
                <a:custGeom>
                  <a:avLst/>
                  <a:gdLst>
                    <a:gd name="T0" fmla="*/ 0 w 398"/>
                    <a:gd name="T1" fmla="*/ 0 h 756"/>
                    <a:gd name="T2" fmla="*/ 219 w 398"/>
                    <a:gd name="T3" fmla="*/ 591 h 756"/>
                    <a:gd name="T4" fmla="*/ 300 w 398"/>
                    <a:gd name="T5" fmla="*/ 756 h 756"/>
                    <a:gd name="T6" fmla="*/ 398 w 398"/>
                    <a:gd name="T7" fmla="*/ 595 h 756"/>
                    <a:gd name="connsiteX0" fmla="*/ 0 w 13102"/>
                    <a:gd name="connsiteY0" fmla="*/ 0 h 10000"/>
                    <a:gd name="connsiteX1" fmla="*/ 5503 w 13102"/>
                    <a:gd name="connsiteY1" fmla="*/ 7817 h 10000"/>
                    <a:gd name="connsiteX2" fmla="*/ 7538 w 13102"/>
                    <a:gd name="connsiteY2" fmla="*/ 10000 h 10000"/>
                    <a:gd name="connsiteX3" fmla="*/ 13102 w 13102"/>
                    <a:gd name="connsiteY3" fmla="*/ 9384 h 10000"/>
                    <a:gd name="connsiteX0" fmla="*/ 0 w 7538"/>
                    <a:gd name="connsiteY0" fmla="*/ 0 h 10000"/>
                    <a:gd name="connsiteX1" fmla="*/ 5503 w 7538"/>
                    <a:gd name="connsiteY1" fmla="*/ 7817 h 10000"/>
                    <a:gd name="connsiteX2" fmla="*/ 7538 w 7538"/>
                    <a:gd name="connsiteY2" fmla="*/ 1000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538" h="10000">
                      <a:moveTo>
                        <a:pt x="0" y="0"/>
                      </a:moveTo>
                      <a:lnTo>
                        <a:pt x="5503" y="7817"/>
                      </a:lnTo>
                      <a:lnTo>
                        <a:pt x="7538" y="10000"/>
                      </a:lnTo>
                    </a:path>
                  </a:pathLst>
                </a:custGeom>
                <a:noFill/>
                <a:ln w="0">
                  <a:solidFill>
                    <a:schemeClr val="tx2">
                      <a:lumMod val="40000"/>
                      <a:lumOff val="60000"/>
                    </a:schemeClr>
                  </a:solidFill>
                  <a:prstDash val="solid"/>
                  <a:round/>
                  <a:headEnd type="oval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Freeform: Shape 40">
                  <a:extLst>
                    <a:ext uri="{FF2B5EF4-FFF2-40B4-BE49-F238E27FC236}">
                      <a16:creationId xmlns:a16="http://schemas.microsoft.com/office/drawing/2014/main" xmlns="" id="{B7ED0325-E02E-4F64-B19A-918F8448D0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11179" y="2607378"/>
                  <a:ext cx="288568" cy="1536408"/>
                </a:xfrm>
                <a:custGeom>
                  <a:avLst/>
                  <a:gdLst>
                    <a:gd name="T0" fmla="*/ 52 w 330"/>
                    <a:gd name="T1" fmla="*/ 0 h 1757"/>
                    <a:gd name="T2" fmla="*/ 330 w 330"/>
                    <a:gd name="T3" fmla="*/ 664 h 1757"/>
                    <a:gd name="T4" fmla="*/ 0 w 330"/>
                    <a:gd name="T5" fmla="*/ 1757 h 17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30" h="1757">
                      <a:moveTo>
                        <a:pt x="52" y="0"/>
                      </a:moveTo>
                      <a:lnTo>
                        <a:pt x="330" y="664"/>
                      </a:lnTo>
                      <a:lnTo>
                        <a:pt x="0" y="1757"/>
                      </a:lnTo>
                    </a:path>
                  </a:pathLst>
                </a:custGeom>
                <a:noFill/>
                <a:ln w="0">
                  <a:solidFill>
                    <a:schemeClr val="tx2">
                      <a:lumMod val="40000"/>
                      <a:lumOff val="60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Straight Connector 41">
                  <a:extLst>
                    <a:ext uri="{FF2B5EF4-FFF2-40B4-BE49-F238E27FC236}">
                      <a16:creationId xmlns:a16="http://schemas.microsoft.com/office/drawing/2014/main" xmlns="" id="{BDEDFC67-4B6C-4A17-B257-B86E86118F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40910" y="2471838"/>
                  <a:ext cx="15740" cy="135540"/>
                </a:xfrm>
                <a:prstGeom prst="line">
                  <a:avLst/>
                </a:prstGeom>
                <a:noFill/>
                <a:ln w="0">
                  <a:solidFill>
                    <a:schemeClr val="tx2">
                      <a:lumMod val="40000"/>
                      <a:lumOff val="60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Straight Connector 42">
                  <a:extLst>
                    <a:ext uri="{FF2B5EF4-FFF2-40B4-BE49-F238E27FC236}">
                      <a16:creationId xmlns:a16="http://schemas.microsoft.com/office/drawing/2014/main" xmlns="" id="{41C7CE0C-001B-421B-A9EB-8E2B8B3393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4988947" y="2662397"/>
                  <a:ext cx="481831" cy="458282"/>
                </a:xfrm>
                <a:prstGeom prst="line">
                  <a:avLst/>
                </a:prstGeom>
                <a:noFill/>
                <a:ln w="0">
                  <a:solidFill>
                    <a:schemeClr val="tx2">
                      <a:lumMod val="40000"/>
                      <a:lumOff val="60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Straight Connector 43">
                  <a:extLst>
                    <a:ext uri="{FF2B5EF4-FFF2-40B4-BE49-F238E27FC236}">
                      <a16:creationId xmlns:a16="http://schemas.microsoft.com/office/drawing/2014/main" xmlns="" id="{C0EC9688-EF8B-46A6-84D4-F28DCB629C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 flipV="1">
                  <a:off x="7112111" y="3548285"/>
                  <a:ext cx="136414" cy="62086"/>
                </a:xfrm>
                <a:prstGeom prst="line">
                  <a:avLst/>
                </a:prstGeom>
                <a:noFill/>
                <a:ln w="0">
                  <a:solidFill>
                    <a:schemeClr val="tx2">
                      <a:lumMod val="40000"/>
                      <a:lumOff val="60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Straight Connector 44">
                  <a:extLst>
                    <a:ext uri="{FF2B5EF4-FFF2-40B4-BE49-F238E27FC236}">
                      <a16:creationId xmlns:a16="http://schemas.microsoft.com/office/drawing/2014/main" xmlns="" id="{FC2B8779-1698-4442-B04B-0B3ECDEC4A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 flipV="1">
                  <a:off x="6657687" y="2619538"/>
                  <a:ext cx="155361" cy="404078"/>
                </a:xfrm>
                <a:prstGeom prst="line">
                  <a:avLst/>
                </a:prstGeom>
                <a:noFill/>
                <a:ln w="0">
                  <a:solidFill>
                    <a:schemeClr val="tx2">
                      <a:lumMod val="40000"/>
                      <a:lumOff val="60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Straight Connector 45">
                  <a:extLst>
                    <a:ext uri="{FF2B5EF4-FFF2-40B4-BE49-F238E27FC236}">
                      <a16:creationId xmlns:a16="http://schemas.microsoft.com/office/drawing/2014/main" xmlns="" id="{43147722-7A48-464F-AED6-B05863D4164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 flipV="1">
                  <a:off x="6813049" y="3023616"/>
                  <a:ext cx="299062" cy="524670"/>
                </a:xfrm>
                <a:prstGeom prst="line">
                  <a:avLst/>
                </a:prstGeom>
                <a:noFill/>
                <a:ln w="0">
                  <a:solidFill>
                    <a:schemeClr val="tx2">
                      <a:lumMod val="40000"/>
                      <a:lumOff val="60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Straight Connector 46">
                  <a:extLst>
                    <a:ext uri="{FF2B5EF4-FFF2-40B4-BE49-F238E27FC236}">
                      <a16:creationId xmlns:a16="http://schemas.microsoft.com/office/drawing/2014/main" xmlns="" id="{DC238AD2-4216-431E-B059-EB1361C252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 flipV="1">
                  <a:off x="7112111" y="3548285"/>
                  <a:ext cx="13116" cy="706554"/>
                </a:xfrm>
                <a:prstGeom prst="line">
                  <a:avLst/>
                </a:prstGeom>
                <a:noFill/>
                <a:ln w="0">
                  <a:solidFill>
                    <a:schemeClr val="tx2">
                      <a:lumMod val="40000"/>
                      <a:lumOff val="60000"/>
                    </a:schemeClr>
                  </a:solidFill>
                  <a:prstDash val="solid"/>
                  <a:round/>
                  <a:headEnd type="oval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Freeform: Shape 47">
                  <a:extLst>
                    <a:ext uri="{FF2B5EF4-FFF2-40B4-BE49-F238E27FC236}">
                      <a16:creationId xmlns:a16="http://schemas.microsoft.com/office/drawing/2014/main" xmlns="" id="{E46D379F-586B-48B1-8731-83D55D3485B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11179" y="4143785"/>
                  <a:ext cx="1114049" cy="210743"/>
                </a:xfrm>
                <a:custGeom>
                  <a:avLst/>
                  <a:gdLst>
                    <a:gd name="T0" fmla="*/ 0 w 1274"/>
                    <a:gd name="T1" fmla="*/ 0 h 241"/>
                    <a:gd name="T2" fmla="*/ 909 w 1274"/>
                    <a:gd name="T3" fmla="*/ 241 h 241"/>
                    <a:gd name="T4" fmla="*/ 1274 w 1274"/>
                    <a:gd name="T5" fmla="*/ 127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74" h="241">
                      <a:moveTo>
                        <a:pt x="0" y="0"/>
                      </a:moveTo>
                      <a:lnTo>
                        <a:pt x="909" y="241"/>
                      </a:lnTo>
                      <a:lnTo>
                        <a:pt x="1274" y="127"/>
                      </a:lnTo>
                    </a:path>
                  </a:pathLst>
                </a:custGeom>
                <a:noFill/>
                <a:ln w="0">
                  <a:solidFill>
                    <a:schemeClr val="tx2">
                      <a:lumMod val="40000"/>
                      <a:lumOff val="60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Straight Connector 48">
                  <a:extLst>
                    <a:ext uri="{FF2B5EF4-FFF2-40B4-BE49-F238E27FC236}">
                      <a16:creationId xmlns:a16="http://schemas.microsoft.com/office/drawing/2014/main" xmlns="" id="{A70FA577-EBE0-4EEB-85CE-F999975B30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92068" y="3704811"/>
                  <a:ext cx="619110" cy="438974"/>
                </a:xfrm>
                <a:prstGeom prst="line">
                  <a:avLst/>
                </a:prstGeom>
                <a:noFill/>
                <a:ln w="0">
                  <a:solidFill>
                    <a:schemeClr val="tx2">
                      <a:lumMod val="40000"/>
                      <a:lumOff val="60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Straight Connector 49">
                  <a:extLst>
                    <a:ext uri="{FF2B5EF4-FFF2-40B4-BE49-F238E27FC236}">
                      <a16:creationId xmlns:a16="http://schemas.microsoft.com/office/drawing/2014/main" xmlns="" id="{28B8921D-0547-40C1-94BD-833861646E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88947" y="3120679"/>
                  <a:ext cx="403121" cy="584132"/>
                </a:xfrm>
                <a:prstGeom prst="line">
                  <a:avLst/>
                </a:prstGeom>
                <a:noFill/>
                <a:ln w="0">
                  <a:solidFill>
                    <a:schemeClr val="tx2">
                      <a:lumMod val="40000"/>
                      <a:lumOff val="60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Straight Connector 50">
                  <a:extLst>
                    <a:ext uri="{FF2B5EF4-FFF2-40B4-BE49-F238E27FC236}">
                      <a16:creationId xmlns:a16="http://schemas.microsoft.com/office/drawing/2014/main" xmlns="" id="{3776D372-999B-48A1-BD98-AAF4C81856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4988947" y="2989512"/>
                  <a:ext cx="518549" cy="131167"/>
                </a:xfrm>
                <a:prstGeom prst="line">
                  <a:avLst/>
                </a:prstGeom>
                <a:noFill/>
                <a:ln w="0">
                  <a:solidFill>
                    <a:schemeClr val="tx2">
                      <a:lumMod val="40000"/>
                      <a:lumOff val="60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Straight Connector 51">
                  <a:extLst>
                    <a:ext uri="{FF2B5EF4-FFF2-40B4-BE49-F238E27FC236}">
                      <a16:creationId xmlns:a16="http://schemas.microsoft.com/office/drawing/2014/main" xmlns="" id="{7C9D9A89-67A8-4366-851C-33C6D47E47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5507496" y="2607378"/>
                  <a:ext cx="549154" cy="382135"/>
                </a:xfrm>
                <a:prstGeom prst="line">
                  <a:avLst/>
                </a:prstGeom>
                <a:noFill/>
                <a:ln w="0">
                  <a:solidFill>
                    <a:schemeClr val="tx2">
                      <a:lumMod val="40000"/>
                      <a:lumOff val="60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Straight Connector 52">
                  <a:extLst>
                    <a:ext uri="{FF2B5EF4-FFF2-40B4-BE49-F238E27FC236}">
                      <a16:creationId xmlns:a16="http://schemas.microsoft.com/office/drawing/2014/main" xmlns="" id="{7CE7B46C-117C-4102-AF47-00101CF535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 flipV="1">
                  <a:off x="6056650" y="2607378"/>
                  <a:ext cx="756399" cy="416238"/>
                </a:xfrm>
                <a:prstGeom prst="line">
                  <a:avLst/>
                </a:prstGeom>
                <a:noFill/>
                <a:ln w="0">
                  <a:solidFill>
                    <a:schemeClr val="tx2">
                      <a:lumMod val="40000"/>
                      <a:lumOff val="60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Freeform: Shape 53">
                  <a:extLst>
                    <a:ext uri="{FF2B5EF4-FFF2-40B4-BE49-F238E27FC236}">
                      <a16:creationId xmlns:a16="http://schemas.microsoft.com/office/drawing/2014/main" xmlns="" id="{25AF81C3-97EB-47A0-8BDC-351A10070F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13049" y="3023616"/>
                  <a:ext cx="367269" cy="511553"/>
                </a:xfrm>
                <a:custGeom>
                  <a:avLst/>
                  <a:gdLst>
                    <a:gd name="T0" fmla="*/ 344 w 420"/>
                    <a:gd name="T1" fmla="*/ 585 h 585"/>
                    <a:gd name="T2" fmla="*/ 420 w 420"/>
                    <a:gd name="T3" fmla="*/ 87 h 585"/>
                    <a:gd name="T4" fmla="*/ 0 w 420"/>
                    <a:gd name="T5" fmla="*/ 0 h 5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20" h="585">
                      <a:moveTo>
                        <a:pt x="344" y="585"/>
                      </a:moveTo>
                      <a:lnTo>
                        <a:pt x="420" y="8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0">
                  <a:solidFill>
                    <a:schemeClr val="tx2">
                      <a:lumMod val="40000"/>
                      <a:lumOff val="60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Freeform: Shape 54">
                  <a:extLst>
                    <a:ext uri="{FF2B5EF4-FFF2-40B4-BE49-F238E27FC236}">
                      <a16:creationId xmlns:a16="http://schemas.microsoft.com/office/drawing/2014/main" xmlns="" id="{7F494F9E-39D0-4CEF-AAC6-C6F9758B30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99058" y="3023616"/>
                  <a:ext cx="314802" cy="1330912"/>
                </a:xfrm>
                <a:custGeom>
                  <a:avLst/>
                  <a:gdLst>
                    <a:gd name="T0" fmla="*/ 16 w 360"/>
                    <a:gd name="T1" fmla="*/ 0 h 1522"/>
                    <a:gd name="T2" fmla="*/ 0 w 360"/>
                    <a:gd name="T3" fmla="*/ 729 h 1522"/>
                    <a:gd name="T4" fmla="*/ 8 w 360"/>
                    <a:gd name="T5" fmla="*/ 1522 h 1522"/>
                    <a:gd name="T6" fmla="*/ 358 w 360"/>
                    <a:gd name="T7" fmla="*/ 600 h 1522"/>
                    <a:gd name="T8" fmla="*/ 360 w 360"/>
                    <a:gd name="T9" fmla="*/ 585 h 15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0" h="1522">
                      <a:moveTo>
                        <a:pt x="16" y="0"/>
                      </a:moveTo>
                      <a:lnTo>
                        <a:pt x="0" y="729"/>
                      </a:lnTo>
                      <a:lnTo>
                        <a:pt x="8" y="1522"/>
                      </a:lnTo>
                      <a:lnTo>
                        <a:pt x="358" y="600"/>
                      </a:lnTo>
                      <a:lnTo>
                        <a:pt x="360" y="585"/>
                      </a:lnTo>
                    </a:path>
                  </a:pathLst>
                </a:custGeom>
                <a:noFill/>
                <a:ln w="0">
                  <a:solidFill>
                    <a:schemeClr val="tx2">
                      <a:lumMod val="40000"/>
                      <a:lumOff val="60000"/>
                    </a:schemeClr>
                  </a:solidFill>
                  <a:prstDash val="solid"/>
                  <a:round/>
                  <a:headEnd type="oval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Straight Connector 55">
                  <a:extLst>
                    <a:ext uri="{FF2B5EF4-FFF2-40B4-BE49-F238E27FC236}">
                      <a16:creationId xmlns:a16="http://schemas.microsoft.com/office/drawing/2014/main" xmlns="" id="{4D5C87EE-6440-4C52-9C85-342FBACC425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6299747" y="3023616"/>
                  <a:ext cx="513302" cy="164396"/>
                </a:xfrm>
                <a:prstGeom prst="line">
                  <a:avLst/>
                </a:prstGeom>
                <a:noFill/>
                <a:ln w="0">
                  <a:solidFill>
                    <a:schemeClr val="tx2">
                      <a:lumMod val="40000"/>
                      <a:lumOff val="60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Straight Connector 56">
                  <a:extLst>
                    <a:ext uri="{FF2B5EF4-FFF2-40B4-BE49-F238E27FC236}">
                      <a16:creationId xmlns:a16="http://schemas.microsoft.com/office/drawing/2014/main" xmlns="" id="{B3AAB6CE-4BA6-433A-9669-47188E6B68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5392068" y="3188012"/>
                  <a:ext cx="907679" cy="523795"/>
                </a:xfrm>
                <a:prstGeom prst="line">
                  <a:avLst/>
                </a:prstGeom>
                <a:noFill/>
                <a:ln w="0">
                  <a:solidFill>
                    <a:schemeClr val="tx2">
                      <a:lumMod val="40000"/>
                      <a:lumOff val="60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Freeform: Shape 57">
                  <a:extLst>
                    <a:ext uri="{FF2B5EF4-FFF2-40B4-BE49-F238E27FC236}">
                      <a16:creationId xmlns:a16="http://schemas.microsoft.com/office/drawing/2014/main" xmlns="" id="{D8839F7E-AC88-422C-96B6-D11D9D4120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35293" y="3711807"/>
                  <a:ext cx="482696" cy="685568"/>
                </a:xfrm>
                <a:custGeom>
                  <a:avLst/>
                  <a:gdLst>
                    <a:gd name="T0" fmla="*/ 552 w 552"/>
                    <a:gd name="T1" fmla="*/ 784 h 784"/>
                    <a:gd name="T2" fmla="*/ 0 w 552"/>
                    <a:gd name="T3" fmla="*/ 412 h 784"/>
                    <a:gd name="T4" fmla="*/ 408 w 552"/>
                    <a:gd name="T5" fmla="*/ 0 h 7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52" h="784">
                      <a:moveTo>
                        <a:pt x="552" y="784"/>
                      </a:moveTo>
                      <a:lnTo>
                        <a:pt x="0" y="412"/>
                      </a:lnTo>
                      <a:lnTo>
                        <a:pt x="408" y="0"/>
                      </a:lnTo>
                    </a:path>
                  </a:pathLst>
                </a:custGeom>
                <a:noFill/>
                <a:ln w="0">
                  <a:solidFill>
                    <a:schemeClr val="tx2">
                      <a:lumMod val="40000"/>
                      <a:lumOff val="60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Straight Connector 58">
                  <a:extLst>
                    <a:ext uri="{FF2B5EF4-FFF2-40B4-BE49-F238E27FC236}">
                      <a16:creationId xmlns:a16="http://schemas.microsoft.com/office/drawing/2014/main" xmlns="" id="{94136776-3140-4522-8984-0E1071D677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5517989" y="4143785"/>
                  <a:ext cx="493190" cy="253590"/>
                </a:xfrm>
                <a:prstGeom prst="line">
                  <a:avLst/>
                </a:prstGeom>
                <a:noFill/>
                <a:ln w="0">
                  <a:solidFill>
                    <a:schemeClr val="tx2">
                      <a:lumMod val="40000"/>
                      <a:lumOff val="60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Freeform: Shape 59">
                  <a:extLst>
                    <a:ext uri="{FF2B5EF4-FFF2-40B4-BE49-F238E27FC236}">
                      <a16:creationId xmlns:a16="http://schemas.microsoft.com/office/drawing/2014/main" xmlns="" id="{9C93C981-B8E6-4613-A1B0-A6D1C0F6B9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11179" y="3548285"/>
                  <a:ext cx="1100932" cy="595500"/>
                </a:xfrm>
                <a:custGeom>
                  <a:avLst/>
                  <a:gdLst>
                    <a:gd name="T0" fmla="*/ 1259 w 1259"/>
                    <a:gd name="T1" fmla="*/ 0 h 681"/>
                    <a:gd name="T2" fmla="*/ 902 w 1259"/>
                    <a:gd name="T3" fmla="*/ 140 h 681"/>
                    <a:gd name="T4" fmla="*/ 0 w 1259"/>
                    <a:gd name="T5" fmla="*/ 681 h 6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59" h="681">
                      <a:moveTo>
                        <a:pt x="1259" y="0"/>
                      </a:moveTo>
                      <a:lnTo>
                        <a:pt x="902" y="140"/>
                      </a:lnTo>
                      <a:lnTo>
                        <a:pt x="0" y="681"/>
                      </a:lnTo>
                    </a:path>
                  </a:pathLst>
                </a:custGeom>
                <a:noFill/>
                <a:ln w="0">
                  <a:solidFill>
                    <a:schemeClr val="tx2">
                      <a:lumMod val="40000"/>
                      <a:lumOff val="60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Freeform: Shape 60">
                  <a:extLst>
                    <a:ext uri="{FF2B5EF4-FFF2-40B4-BE49-F238E27FC236}">
                      <a16:creationId xmlns:a16="http://schemas.microsoft.com/office/drawing/2014/main" xmlns="" id="{3C0F3F36-347A-49FE-8A86-BC3E6C23327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56465" y="4627355"/>
                  <a:ext cx="1125417" cy="101436"/>
                </a:xfrm>
                <a:custGeom>
                  <a:avLst/>
                  <a:gdLst>
                    <a:gd name="T0" fmla="*/ 1287 w 1287"/>
                    <a:gd name="T1" fmla="*/ 0 h 116"/>
                    <a:gd name="T2" fmla="*/ 739 w 1287"/>
                    <a:gd name="T3" fmla="*/ 38 h 116"/>
                    <a:gd name="T4" fmla="*/ 0 w 1287"/>
                    <a:gd name="T5" fmla="*/ 116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287" h="116">
                      <a:moveTo>
                        <a:pt x="1287" y="0"/>
                      </a:moveTo>
                      <a:lnTo>
                        <a:pt x="739" y="38"/>
                      </a:lnTo>
                      <a:lnTo>
                        <a:pt x="0" y="116"/>
                      </a:lnTo>
                    </a:path>
                  </a:pathLst>
                </a:custGeom>
                <a:noFill/>
                <a:ln w="0">
                  <a:solidFill>
                    <a:schemeClr val="tx2">
                      <a:lumMod val="40000"/>
                      <a:lumOff val="60000"/>
                    </a:schemeClr>
                  </a:solidFill>
                  <a:prstDash val="solid"/>
                  <a:round/>
                  <a:headEnd type="oval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Freeform: Shape 61">
                  <a:extLst>
                    <a:ext uri="{FF2B5EF4-FFF2-40B4-BE49-F238E27FC236}">
                      <a16:creationId xmlns:a16="http://schemas.microsoft.com/office/drawing/2014/main" xmlns="" id="{90494B23-D950-42C2-9AEE-90F6F06321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17989" y="4354526"/>
                  <a:ext cx="1288064" cy="306057"/>
                </a:xfrm>
                <a:custGeom>
                  <a:avLst/>
                  <a:gdLst>
                    <a:gd name="T0" fmla="*/ 0 w 1473"/>
                    <a:gd name="T1" fmla="*/ 49 h 350"/>
                    <a:gd name="T2" fmla="*/ 783 w 1473"/>
                    <a:gd name="T3" fmla="*/ 350 h 350"/>
                    <a:gd name="T4" fmla="*/ 1473 w 1473"/>
                    <a:gd name="T5" fmla="*/ 0 h 350"/>
                    <a:gd name="T6" fmla="*/ 1348 w 1473"/>
                    <a:gd name="T7" fmla="*/ 303 h 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73" h="350">
                      <a:moveTo>
                        <a:pt x="0" y="49"/>
                      </a:moveTo>
                      <a:lnTo>
                        <a:pt x="783" y="350"/>
                      </a:lnTo>
                      <a:lnTo>
                        <a:pt x="1473" y="0"/>
                      </a:lnTo>
                      <a:lnTo>
                        <a:pt x="1348" y="303"/>
                      </a:lnTo>
                    </a:path>
                  </a:pathLst>
                </a:custGeom>
                <a:noFill/>
                <a:ln w="0">
                  <a:solidFill>
                    <a:schemeClr val="tx2">
                      <a:lumMod val="40000"/>
                      <a:lumOff val="60000"/>
                    </a:schemeClr>
                  </a:solidFill>
                  <a:prstDash val="solid"/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Straight Connector 62">
                  <a:extLst>
                    <a:ext uri="{FF2B5EF4-FFF2-40B4-BE49-F238E27FC236}">
                      <a16:creationId xmlns:a16="http://schemas.microsoft.com/office/drawing/2014/main" xmlns="" id="{E90ADD21-BD5F-4219-BAAF-03978D6182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99747" y="3188012"/>
                  <a:ext cx="500185" cy="482696"/>
                </a:xfrm>
                <a:prstGeom prst="line">
                  <a:avLst/>
                </a:prstGeom>
                <a:noFill/>
                <a:ln w="0">
                  <a:solidFill>
                    <a:schemeClr val="tx2">
                      <a:lumMod val="40000"/>
                      <a:lumOff val="60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Straight Connector 63">
                  <a:extLst>
                    <a:ext uri="{FF2B5EF4-FFF2-40B4-BE49-F238E27FC236}">
                      <a16:creationId xmlns:a16="http://schemas.microsoft.com/office/drawing/2014/main" xmlns="" id="{53AAC5B2-CCEC-4219-B226-CD90C6FC60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07496" y="2989512"/>
                  <a:ext cx="792251" cy="198500"/>
                </a:xfrm>
                <a:prstGeom prst="line">
                  <a:avLst/>
                </a:prstGeom>
                <a:noFill/>
                <a:ln w="0">
                  <a:solidFill>
                    <a:schemeClr val="tx2">
                      <a:lumMod val="40000"/>
                      <a:lumOff val="60000"/>
                    </a:schemeClr>
                  </a:solidFill>
                  <a:prstDash val="solid"/>
                  <a:round/>
                  <a:headEnd type="oval" w="sm" len="sm"/>
                  <a:tailEnd type="oval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6" name="TextBox 64">
              <a:extLst>
                <a:ext uri="{FF2B5EF4-FFF2-40B4-BE49-F238E27FC236}">
                  <a16:creationId xmlns:a16="http://schemas.microsoft.com/office/drawing/2014/main" xmlns="" id="{8B0B2EE3-4793-41BB-9FA9-FC9CA8BE7DC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129919" y="3276923"/>
              <a:ext cx="2358533" cy="392815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ctr" anchorCtr="1">
              <a:normAutofit/>
              <a:sp3d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zh-CN" altLang="en-US" b="1" dirty="0"/>
                <a:t>输入标题文本</a:t>
              </a:r>
            </a:p>
          </p:txBody>
        </p:sp>
        <p:sp>
          <p:nvSpPr>
            <p:cNvPr id="7" name="TextBox 65">
              <a:extLst>
                <a:ext uri="{FF2B5EF4-FFF2-40B4-BE49-F238E27FC236}">
                  <a16:creationId xmlns:a16="http://schemas.microsoft.com/office/drawing/2014/main" xmlns="" id="{CF3FE9FC-3301-40A7-BBC9-70C02D25156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129919" y="3661959"/>
              <a:ext cx="2358533" cy="492443"/>
            </a:xfrm>
            <a:prstGeom prst="rect">
              <a:avLst/>
            </a:prstGeom>
          </p:spPr>
          <p:txBody>
            <a:bodyPr wrap="square" lIns="0" tIns="0" rIns="0" bIns="0" anchor="ctr" anchorCtr="1">
              <a:normAutofit/>
            </a:bodyPr>
            <a:lstStyle/>
            <a:p>
              <a:pPr marL="0" indent="0" algn="ct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r>
                <a:rPr lang="zh-CN" altLang="en-US" sz="1000" dirty="0"/>
                <a:t> </a:t>
              </a:r>
            </a:p>
          </p:txBody>
        </p:sp>
      </p:grpSp>
      <p:grpSp>
        <p:nvGrpSpPr>
          <p:cNvPr id="8" name="千图PPT彼岸天：ID 8661124库_组合 1">
            <a:extLst>
              <a:ext uri="{FF2B5EF4-FFF2-40B4-BE49-F238E27FC236}">
                <a16:creationId xmlns:a16="http://schemas.microsoft.com/office/drawing/2014/main" xmlns="" id="{33E948E5-4316-4CA3-9964-A6575CF2DEBC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5375919" y="2276872"/>
            <a:ext cx="4644037" cy="681463"/>
            <a:chOff x="5375920" y="2276872"/>
            <a:chExt cx="4644036" cy="681463"/>
          </a:xfrm>
        </p:grpSpPr>
        <p:sp>
          <p:nvSpPr>
            <p:cNvPr id="21" name="Oval 12">
              <a:extLst>
                <a:ext uri="{FF2B5EF4-FFF2-40B4-BE49-F238E27FC236}">
                  <a16:creationId xmlns:a16="http://schemas.microsoft.com/office/drawing/2014/main" xmlns="" id="{3DC682F8-706A-4476-99A1-01AE7442AFBF}"/>
                </a:ext>
              </a:extLst>
            </p:cNvPr>
            <p:cNvSpPr/>
            <p:nvPr/>
          </p:nvSpPr>
          <p:spPr>
            <a:xfrm>
              <a:off x="5375920" y="2276872"/>
              <a:ext cx="681462" cy="681463"/>
            </a:xfrm>
            <a:prstGeom prst="ellipse">
              <a:avLst/>
            </a:prstGeom>
            <a:solidFill>
              <a:schemeClr val="accent1"/>
            </a:soli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67">
              <a:extLst>
                <a:ext uri="{FF2B5EF4-FFF2-40B4-BE49-F238E27FC236}">
                  <a16:creationId xmlns:a16="http://schemas.microsoft.com/office/drawing/2014/main" xmlns="" id="{C40E990A-6DDC-4FD9-AEE8-0EB95E432C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4081" y="2415034"/>
              <a:ext cx="405139" cy="405139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3" name="Group 66">
              <a:extLst>
                <a:ext uri="{FF2B5EF4-FFF2-40B4-BE49-F238E27FC236}">
                  <a16:creationId xmlns:a16="http://schemas.microsoft.com/office/drawing/2014/main" xmlns="" id="{D5E5D6A8-F1C4-4F82-92CE-C2BA9B4A1227}"/>
                </a:ext>
              </a:extLst>
            </p:cNvPr>
            <p:cNvGrpSpPr/>
            <p:nvPr/>
          </p:nvGrpSpPr>
          <p:grpSpPr>
            <a:xfrm>
              <a:off x="6057382" y="2335987"/>
              <a:ext cx="3962574" cy="563232"/>
              <a:chOff x="6444107" y="1469392"/>
              <a:chExt cx="4232109" cy="563232"/>
            </a:xfrm>
          </p:grpSpPr>
          <p:sp>
            <p:nvSpPr>
              <p:cNvPr id="24" name="TextBox 77">
                <a:extLst>
                  <a:ext uri="{FF2B5EF4-FFF2-40B4-BE49-F238E27FC236}">
                    <a16:creationId xmlns:a16="http://schemas.microsoft.com/office/drawing/2014/main" xmlns="" id="{ADB0142F-1C66-40A0-A5C3-E2BBD75CBE0D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144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5" name="TextBox 78">
                <a:extLst>
                  <a:ext uri="{FF2B5EF4-FFF2-40B4-BE49-F238E27FC236}">
                    <a16:creationId xmlns:a16="http://schemas.microsoft.com/office/drawing/2014/main" xmlns="" id="{99EC5FC7-D72F-4F11-9B1C-C316BD4DDDC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144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</a:p>
            </p:txBody>
          </p:sp>
        </p:grpSp>
      </p:grpSp>
      <p:grpSp>
        <p:nvGrpSpPr>
          <p:cNvPr id="9" name="千图PPT彼岸天：ID 8661124库_组合 3">
            <a:extLst>
              <a:ext uri="{FF2B5EF4-FFF2-40B4-BE49-F238E27FC236}">
                <a16:creationId xmlns:a16="http://schemas.microsoft.com/office/drawing/2014/main" xmlns="" id="{CD335199-1B22-439F-929A-FDDD56C95544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831677" y="3466005"/>
            <a:ext cx="4644037" cy="681463"/>
            <a:chOff x="5831678" y="3373884"/>
            <a:chExt cx="4644036" cy="681463"/>
          </a:xfrm>
        </p:grpSpPr>
        <p:sp>
          <p:nvSpPr>
            <p:cNvPr id="16" name="Oval 7">
              <a:extLst>
                <a:ext uri="{FF2B5EF4-FFF2-40B4-BE49-F238E27FC236}">
                  <a16:creationId xmlns:a16="http://schemas.microsoft.com/office/drawing/2014/main" xmlns="" id="{A89F823E-5E35-41B2-B7C4-48383B667A97}"/>
                </a:ext>
              </a:extLst>
            </p:cNvPr>
            <p:cNvSpPr/>
            <p:nvPr/>
          </p:nvSpPr>
          <p:spPr>
            <a:xfrm>
              <a:off x="5831678" y="3373884"/>
              <a:ext cx="681462" cy="681463"/>
            </a:xfrm>
            <a:prstGeom prst="ellipse">
              <a:avLst/>
            </a:prstGeom>
            <a:solidFill>
              <a:schemeClr val="accent2"/>
            </a:soli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71">
              <a:extLst>
                <a:ext uri="{FF2B5EF4-FFF2-40B4-BE49-F238E27FC236}">
                  <a16:creationId xmlns:a16="http://schemas.microsoft.com/office/drawing/2014/main" xmlns="" id="{8DA804A0-0474-4911-B676-C5EC39F218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1143" y="3508147"/>
              <a:ext cx="412937" cy="412937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Group 79">
              <a:extLst>
                <a:ext uri="{FF2B5EF4-FFF2-40B4-BE49-F238E27FC236}">
                  <a16:creationId xmlns:a16="http://schemas.microsoft.com/office/drawing/2014/main" xmlns="" id="{4D49D55C-4A29-4FA8-8DCB-A2159F0EB449}"/>
                </a:ext>
              </a:extLst>
            </p:cNvPr>
            <p:cNvGrpSpPr/>
            <p:nvPr/>
          </p:nvGrpSpPr>
          <p:grpSpPr>
            <a:xfrm>
              <a:off x="6513140" y="3432999"/>
              <a:ext cx="3962574" cy="563232"/>
              <a:chOff x="6444107" y="1469392"/>
              <a:chExt cx="4232109" cy="563232"/>
            </a:xfrm>
          </p:grpSpPr>
          <p:sp>
            <p:nvSpPr>
              <p:cNvPr id="19" name="TextBox 80">
                <a:extLst>
                  <a:ext uri="{FF2B5EF4-FFF2-40B4-BE49-F238E27FC236}">
                    <a16:creationId xmlns:a16="http://schemas.microsoft.com/office/drawing/2014/main" xmlns="" id="{C5F1E4AF-2004-409B-A619-52BA51ADC349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144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0" name="TextBox 81">
                <a:extLst>
                  <a:ext uri="{FF2B5EF4-FFF2-40B4-BE49-F238E27FC236}">
                    <a16:creationId xmlns:a16="http://schemas.microsoft.com/office/drawing/2014/main" xmlns="" id="{3239F534-845B-4B4F-A0B5-5C87DB6365E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144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</a:p>
            </p:txBody>
          </p:sp>
        </p:grpSp>
      </p:grpSp>
      <p:grpSp>
        <p:nvGrpSpPr>
          <p:cNvPr id="10" name="千图PPT彼岸天：ID 8661124库_组合 5">
            <a:extLst>
              <a:ext uri="{FF2B5EF4-FFF2-40B4-BE49-F238E27FC236}">
                <a16:creationId xmlns:a16="http://schemas.microsoft.com/office/drawing/2014/main" xmlns="" id="{462D8CE6-2A95-4B65-8FB5-4B7D5C4F8998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5375919" y="4655139"/>
            <a:ext cx="4644037" cy="681463"/>
            <a:chOff x="5375920" y="4655138"/>
            <a:chExt cx="4644036" cy="681463"/>
          </a:xfrm>
        </p:grpSpPr>
        <p:sp>
          <p:nvSpPr>
            <p:cNvPr id="11" name="Oval 4">
              <a:extLst>
                <a:ext uri="{FF2B5EF4-FFF2-40B4-BE49-F238E27FC236}">
                  <a16:creationId xmlns:a16="http://schemas.microsoft.com/office/drawing/2014/main" xmlns="" id="{EC72E591-2F6E-476F-8948-08BA718F31DD}"/>
                </a:ext>
              </a:extLst>
            </p:cNvPr>
            <p:cNvSpPr/>
            <p:nvPr/>
          </p:nvSpPr>
          <p:spPr>
            <a:xfrm>
              <a:off x="5375920" y="4655138"/>
              <a:ext cx="681462" cy="681463"/>
            </a:xfrm>
            <a:prstGeom prst="ellipse">
              <a:avLst/>
            </a:prstGeom>
            <a:solidFill>
              <a:schemeClr val="accent3"/>
            </a:soli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70">
              <a:extLst>
                <a:ext uri="{FF2B5EF4-FFF2-40B4-BE49-F238E27FC236}">
                  <a16:creationId xmlns:a16="http://schemas.microsoft.com/office/drawing/2014/main" xmlns="" id="{2F8FE935-2C36-4ADC-BFAB-9FC71E013E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7741" y="4789401"/>
              <a:ext cx="412937" cy="412937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Group 82">
              <a:extLst>
                <a:ext uri="{FF2B5EF4-FFF2-40B4-BE49-F238E27FC236}">
                  <a16:creationId xmlns:a16="http://schemas.microsoft.com/office/drawing/2014/main" xmlns="" id="{01C78F67-A467-42B5-987E-2677EA236E60}"/>
                </a:ext>
              </a:extLst>
            </p:cNvPr>
            <p:cNvGrpSpPr/>
            <p:nvPr/>
          </p:nvGrpSpPr>
          <p:grpSpPr>
            <a:xfrm>
              <a:off x="6057382" y="4714253"/>
              <a:ext cx="3962574" cy="563232"/>
              <a:chOff x="6444107" y="1469392"/>
              <a:chExt cx="4232109" cy="563232"/>
            </a:xfrm>
          </p:grpSpPr>
          <p:sp>
            <p:nvSpPr>
              <p:cNvPr id="14" name="TextBox 83">
                <a:extLst>
                  <a:ext uri="{FF2B5EF4-FFF2-40B4-BE49-F238E27FC236}">
                    <a16:creationId xmlns:a16="http://schemas.microsoft.com/office/drawing/2014/main" xmlns="" id="{B93A7D5F-CC86-4191-9236-45DEA144B468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144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15" name="TextBox 84">
                <a:extLst>
                  <a:ext uri="{FF2B5EF4-FFF2-40B4-BE49-F238E27FC236}">
                    <a16:creationId xmlns:a16="http://schemas.microsoft.com/office/drawing/2014/main" xmlns="" id="{C3DB2FB7-9B15-4E92-8B89-391F09FDA77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144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70232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千图PPT彼岸天：ID 8661124库_组合 34">
            <a:extLst>
              <a:ext uri="{FF2B5EF4-FFF2-40B4-BE49-F238E27FC236}">
                <a16:creationId xmlns:a16="http://schemas.microsoft.com/office/drawing/2014/main" xmlns="" id="{DB4EDCF9-20D2-4834-8DD7-71B251BBE241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099556" y="4059517"/>
            <a:ext cx="7992888" cy="923250"/>
            <a:chOff x="2099556" y="4059517"/>
            <a:chExt cx="7992888" cy="923250"/>
          </a:xfrm>
        </p:grpSpPr>
        <p:grpSp>
          <p:nvGrpSpPr>
            <p:cNvPr id="6" name="Group 31">
              <a:extLst>
                <a:ext uri="{FF2B5EF4-FFF2-40B4-BE49-F238E27FC236}">
                  <a16:creationId xmlns:a16="http://schemas.microsoft.com/office/drawing/2014/main" xmlns="" id="{82F7E5BF-4073-4914-BF9F-68A7B43FDEB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99556" y="4059517"/>
              <a:ext cx="2009323" cy="562462"/>
              <a:chOff x="816" y="2304"/>
              <a:chExt cx="1440" cy="448"/>
            </a:xfrm>
          </p:grpSpPr>
          <p:sp>
            <p:nvSpPr>
              <p:cNvPr id="28" name="Freeform: Shape 32">
                <a:extLst>
                  <a:ext uri="{FF2B5EF4-FFF2-40B4-BE49-F238E27FC236}">
                    <a16:creationId xmlns:a16="http://schemas.microsoft.com/office/drawing/2014/main" xmlns="" id="{2E0C3D6D-52CD-49AD-8915-359B360744D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01" y="2562"/>
                <a:ext cx="1270" cy="190"/>
              </a:xfrm>
              <a:custGeom>
                <a:avLst/>
                <a:gdLst>
                  <a:gd name="T0" fmla="*/ 1120 w 1120"/>
                  <a:gd name="T1" fmla="*/ 252 h 252"/>
                  <a:gd name="T2" fmla="*/ 1116 w 1120"/>
                  <a:gd name="T3" fmla="*/ 250 h 252"/>
                  <a:gd name="T4" fmla="*/ 1100 w 1120"/>
                  <a:gd name="T5" fmla="*/ 246 h 252"/>
                  <a:gd name="T6" fmla="*/ 1074 w 1120"/>
                  <a:gd name="T7" fmla="*/ 240 h 252"/>
                  <a:gd name="T8" fmla="*/ 1038 w 1120"/>
                  <a:gd name="T9" fmla="*/ 232 h 252"/>
                  <a:gd name="T10" fmla="*/ 992 w 1120"/>
                  <a:gd name="T11" fmla="*/ 222 h 252"/>
                  <a:gd name="T12" fmla="*/ 938 w 1120"/>
                  <a:gd name="T13" fmla="*/ 212 h 252"/>
                  <a:gd name="T14" fmla="*/ 876 w 1120"/>
                  <a:gd name="T15" fmla="*/ 204 h 252"/>
                  <a:gd name="T16" fmla="*/ 806 w 1120"/>
                  <a:gd name="T17" fmla="*/ 196 h 252"/>
                  <a:gd name="T18" fmla="*/ 730 w 1120"/>
                  <a:gd name="T19" fmla="*/ 190 h 252"/>
                  <a:gd name="T20" fmla="*/ 646 w 1120"/>
                  <a:gd name="T21" fmla="*/ 184 h 252"/>
                  <a:gd name="T22" fmla="*/ 556 w 1120"/>
                  <a:gd name="T23" fmla="*/ 184 h 252"/>
                  <a:gd name="T24" fmla="*/ 466 w 1120"/>
                  <a:gd name="T25" fmla="*/ 184 h 252"/>
                  <a:gd name="T26" fmla="*/ 384 w 1120"/>
                  <a:gd name="T27" fmla="*/ 190 h 252"/>
                  <a:gd name="T28" fmla="*/ 308 w 1120"/>
                  <a:gd name="T29" fmla="*/ 196 h 252"/>
                  <a:gd name="T30" fmla="*/ 238 w 1120"/>
                  <a:gd name="T31" fmla="*/ 204 h 252"/>
                  <a:gd name="T32" fmla="*/ 178 w 1120"/>
                  <a:gd name="T33" fmla="*/ 212 h 252"/>
                  <a:gd name="T34" fmla="*/ 126 w 1120"/>
                  <a:gd name="T35" fmla="*/ 222 h 252"/>
                  <a:gd name="T36" fmla="*/ 82 w 1120"/>
                  <a:gd name="T37" fmla="*/ 232 h 252"/>
                  <a:gd name="T38" fmla="*/ 46 w 1120"/>
                  <a:gd name="T39" fmla="*/ 240 h 252"/>
                  <a:gd name="T40" fmla="*/ 20 w 1120"/>
                  <a:gd name="T41" fmla="*/ 246 h 252"/>
                  <a:gd name="T42" fmla="*/ 6 w 1120"/>
                  <a:gd name="T43" fmla="*/ 250 h 252"/>
                  <a:gd name="T44" fmla="*/ 0 w 1120"/>
                  <a:gd name="T45" fmla="*/ 252 h 252"/>
                  <a:gd name="T46" fmla="*/ 0 w 1120"/>
                  <a:gd name="T47" fmla="*/ 62 h 252"/>
                  <a:gd name="T48" fmla="*/ 560 w 1120"/>
                  <a:gd name="T49" fmla="*/ 0 h 252"/>
                  <a:gd name="T50" fmla="*/ 1120 w 1120"/>
                  <a:gd name="T51" fmla="*/ 62 h 252"/>
                  <a:gd name="T52" fmla="*/ 1120 w 1120"/>
                  <a:gd name="T53" fmla="*/ 252 h 252"/>
                  <a:gd name="T54" fmla="*/ 1120 w 1120"/>
                  <a:gd name="T55" fmla="*/ 25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DF5908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Rectangle 33">
                <a:extLst>
                  <a:ext uri="{FF2B5EF4-FFF2-40B4-BE49-F238E27FC236}">
                    <a16:creationId xmlns:a16="http://schemas.microsoft.com/office/drawing/2014/main" xmlns="" id="{CD8A9458-420E-4D2E-80DB-318851F7C59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816" y="2304"/>
                <a:ext cx="1440" cy="393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bg1"/>
                    </a:solidFill>
                  </a:rPr>
                  <a:t>2018</a:t>
                </a:r>
              </a:p>
            </p:txBody>
          </p:sp>
        </p:grpSp>
        <p:sp>
          <p:nvSpPr>
            <p:cNvPr id="13" name="Straight Connector 42">
              <a:extLst>
                <a:ext uri="{FF2B5EF4-FFF2-40B4-BE49-F238E27FC236}">
                  <a16:creationId xmlns:a16="http://schemas.microsoft.com/office/drawing/2014/main" xmlns="" id="{3DC15F03-B45A-4E23-873B-422455A663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5278" y="4982767"/>
              <a:ext cx="6927166" cy="0"/>
            </a:xfrm>
            <a:prstGeom prst="line">
              <a:avLst/>
            </a:prstGeom>
            <a:noFill/>
            <a:ln w="38100" cap="rnd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Group 43">
              <a:extLst>
                <a:ext uri="{FF2B5EF4-FFF2-40B4-BE49-F238E27FC236}">
                  <a16:creationId xmlns:a16="http://schemas.microsoft.com/office/drawing/2014/main" xmlns="" id="{B87D092C-CAAE-42B8-A1C2-C66DA1A42D02}"/>
                </a:ext>
              </a:extLst>
            </p:cNvPr>
            <p:cNvGrpSpPr/>
            <p:nvPr/>
          </p:nvGrpSpPr>
          <p:grpSpPr>
            <a:xfrm>
              <a:off x="4108879" y="4080105"/>
              <a:ext cx="3902515" cy="512162"/>
              <a:chOff x="7270048" y="3961839"/>
              <a:chExt cx="3902515" cy="512162"/>
            </a:xfrm>
          </p:grpSpPr>
          <p:sp>
            <p:nvSpPr>
              <p:cNvPr id="24" name="TextBox 44">
                <a:extLst>
                  <a:ext uri="{FF2B5EF4-FFF2-40B4-BE49-F238E27FC236}">
                    <a16:creationId xmlns:a16="http://schemas.microsoft.com/office/drawing/2014/main" xmlns="" id="{011C1729-D4ED-4B5F-B151-F21ECCB5321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7270048" y="3961839"/>
                <a:ext cx="3902515" cy="211309"/>
              </a:xfrm>
              <a:prstGeom prst="rect">
                <a:avLst/>
              </a:prstGeom>
              <a:noFill/>
              <a:extLst/>
            </p:spPr>
            <p:txBody>
              <a:bodyPr wrap="none" lIns="216000" tIns="0" rIns="0" bIns="0" anchor="b" anchorCtr="0">
                <a:normAutofit lnSpcReduction="10000"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25" name="TextBox 57">
                <a:extLst>
                  <a:ext uri="{FF2B5EF4-FFF2-40B4-BE49-F238E27FC236}">
                    <a16:creationId xmlns:a16="http://schemas.microsoft.com/office/drawing/2014/main" xmlns="" id="{A8BB8422-7E74-43C5-920E-3DE32A72A49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7270048" y="4173148"/>
                <a:ext cx="3902515" cy="300853"/>
              </a:xfrm>
              <a:prstGeom prst="rect">
                <a:avLst/>
              </a:prstGeom>
              <a:noFill/>
              <a:extLst/>
            </p:spPr>
            <p:txBody>
              <a:bodyPr wrap="square" lIns="216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</a:t>
                </a:r>
              </a:p>
            </p:txBody>
          </p:sp>
        </p:grpSp>
      </p:grpSp>
      <p:grpSp>
        <p:nvGrpSpPr>
          <p:cNvPr id="37" name="千图PPT彼岸天：ID 8661124库_组合 36">
            <a:extLst>
              <a:ext uri="{FF2B5EF4-FFF2-40B4-BE49-F238E27FC236}">
                <a16:creationId xmlns:a16="http://schemas.microsoft.com/office/drawing/2014/main" xmlns="" id="{ABD7346B-8A74-4AD1-BB53-02FDCC93DC75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099556" y="4557218"/>
            <a:ext cx="5911838" cy="1396908"/>
            <a:chOff x="2099556" y="4557218"/>
            <a:chExt cx="5911838" cy="1396908"/>
          </a:xfrm>
        </p:grpSpPr>
        <p:cxnSp>
          <p:nvCxnSpPr>
            <p:cNvPr id="10" name="Straight Arrow Connector 39">
              <a:extLst>
                <a:ext uri="{FF2B5EF4-FFF2-40B4-BE49-F238E27FC236}">
                  <a16:creationId xmlns:a16="http://schemas.microsoft.com/office/drawing/2014/main" xmlns="" id="{CE5CF809-C889-4C97-A52B-AEE1F134AF6B}"/>
                </a:ext>
              </a:extLst>
            </p:cNvPr>
            <p:cNvCxnSpPr>
              <a:cxnSpLocks noChangeShapeType="1"/>
              <a:stCxn id="28" idx="11"/>
              <a:endCxn id="27" idx="0"/>
            </p:cNvCxnSpPr>
            <p:nvPr/>
          </p:nvCxnSpPr>
          <p:spPr bwMode="gray">
            <a:xfrm>
              <a:off x="3098667" y="4557218"/>
              <a:ext cx="5553" cy="834443"/>
            </a:xfrm>
            <a:prstGeom prst="straightConnector1">
              <a:avLst/>
            </a:prstGeom>
            <a:noFill/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36" name="PA_库_组合 35">
              <a:extLst>
                <a:ext uri="{FF2B5EF4-FFF2-40B4-BE49-F238E27FC236}">
                  <a16:creationId xmlns:a16="http://schemas.microsoft.com/office/drawing/2014/main" xmlns="" id="{4416595B-6544-4F8D-A3EF-6F8C522D65FD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2099556" y="5391664"/>
              <a:ext cx="5911838" cy="562462"/>
              <a:chOff x="2099556" y="5391664"/>
              <a:chExt cx="5911838" cy="562462"/>
            </a:xfrm>
          </p:grpSpPr>
          <p:grpSp>
            <p:nvGrpSpPr>
              <p:cNvPr id="7" name="Group 34">
                <a:extLst>
                  <a:ext uri="{FF2B5EF4-FFF2-40B4-BE49-F238E27FC236}">
                    <a16:creationId xmlns:a16="http://schemas.microsoft.com/office/drawing/2014/main" xmlns="" id="{6444ACC0-049A-4076-BFBB-858299FCE92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99556" y="5391664"/>
                <a:ext cx="2009323" cy="562462"/>
                <a:chOff x="816" y="2304"/>
                <a:chExt cx="1440" cy="448"/>
              </a:xfrm>
            </p:grpSpPr>
            <p:sp>
              <p:nvSpPr>
                <p:cNvPr id="26" name="Freeform: Shape 35">
                  <a:extLst>
                    <a:ext uri="{FF2B5EF4-FFF2-40B4-BE49-F238E27FC236}">
                      <a16:creationId xmlns:a16="http://schemas.microsoft.com/office/drawing/2014/main" xmlns="" id="{66D1001D-429A-495E-8BF5-192027C1541F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>
                  <a:off x="901" y="2562"/>
                  <a:ext cx="1270" cy="190"/>
                </a:xfrm>
                <a:custGeom>
                  <a:avLst/>
                  <a:gdLst>
                    <a:gd name="T0" fmla="*/ 1120 w 1120"/>
                    <a:gd name="T1" fmla="*/ 252 h 252"/>
                    <a:gd name="T2" fmla="*/ 1116 w 1120"/>
                    <a:gd name="T3" fmla="*/ 250 h 252"/>
                    <a:gd name="T4" fmla="*/ 1100 w 1120"/>
                    <a:gd name="T5" fmla="*/ 246 h 252"/>
                    <a:gd name="T6" fmla="*/ 1074 w 1120"/>
                    <a:gd name="T7" fmla="*/ 240 h 252"/>
                    <a:gd name="T8" fmla="*/ 1038 w 1120"/>
                    <a:gd name="T9" fmla="*/ 232 h 252"/>
                    <a:gd name="T10" fmla="*/ 992 w 1120"/>
                    <a:gd name="T11" fmla="*/ 222 h 252"/>
                    <a:gd name="T12" fmla="*/ 938 w 1120"/>
                    <a:gd name="T13" fmla="*/ 212 h 252"/>
                    <a:gd name="T14" fmla="*/ 876 w 1120"/>
                    <a:gd name="T15" fmla="*/ 204 h 252"/>
                    <a:gd name="T16" fmla="*/ 806 w 1120"/>
                    <a:gd name="T17" fmla="*/ 196 h 252"/>
                    <a:gd name="T18" fmla="*/ 730 w 1120"/>
                    <a:gd name="T19" fmla="*/ 190 h 252"/>
                    <a:gd name="T20" fmla="*/ 646 w 1120"/>
                    <a:gd name="T21" fmla="*/ 184 h 252"/>
                    <a:gd name="T22" fmla="*/ 556 w 1120"/>
                    <a:gd name="T23" fmla="*/ 184 h 252"/>
                    <a:gd name="T24" fmla="*/ 466 w 1120"/>
                    <a:gd name="T25" fmla="*/ 184 h 252"/>
                    <a:gd name="T26" fmla="*/ 384 w 1120"/>
                    <a:gd name="T27" fmla="*/ 190 h 252"/>
                    <a:gd name="T28" fmla="*/ 308 w 1120"/>
                    <a:gd name="T29" fmla="*/ 196 h 252"/>
                    <a:gd name="T30" fmla="*/ 238 w 1120"/>
                    <a:gd name="T31" fmla="*/ 204 h 252"/>
                    <a:gd name="T32" fmla="*/ 178 w 1120"/>
                    <a:gd name="T33" fmla="*/ 212 h 252"/>
                    <a:gd name="T34" fmla="*/ 126 w 1120"/>
                    <a:gd name="T35" fmla="*/ 222 h 252"/>
                    <a:gd name="T36" fmla="*/ 82 w 1120"/>
                    <a:gd name="T37" fmla="*/ 232 h 252"/>
                    <a:gd name="T38" fmla="*/ 46 w 1120"/>
                    <a:gd name="T39" fmla="*/ 240 h 252"/>
                    <a:gd name="T40" fmla="*/ 20 w 1120"/>
                    <a:gd name="T41" fmla="*/ 246 h 252"/>
                    <a:gd name="T42" fmla="*/ 6 w 1120"/>
                    <a:gd name="T43" fmla="*/ 250 h 252"/>
                    <a:gd name="T44" fmla="*/ 0 w 1120"/>
                    <a:gd name="T45" fmla="*/ 252 h 252"/>
                    <a:gd name="T46" fmla="*/ 0 w 1120"/>
                    <a:gd name="T47" fmla="*/ 62 h 252"/>
                    <a:gd name="T48" fmla="*/ 560 w 1120"/>
                    <a:gd name="T49" fmla="*/ 0 h 252"/>
                    <a:gd name="T50" fmla="*/ 1120 w 1120"/>
                    <a:gd name="T51" fmla="*/ 62 h 252"/>
                    <a:gd name="T52" fmla="*/ 1120 w 1120"/>
                    <a:gd name="T53" fmla="*/ 252 h 252"/>
                    <a:gd name="T54" fmla="*/ 1120 w 1120"/>
                    <a:gd name="T55" fmla="*/ 252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120" h="252">
                      <a:moveTo>
                        <a:pt x="1120" y="252"/>
                      </a:moveTo>
                      <a:lnTo>
                        <a:pt x="1116" y="250"/>
                      </a:lnTo>
                      <a:lnTo>
                        <a:pt x="1100" y="246"/>
                      </a:lnTo>
                      <a:lnTo>
                        <a:pt x="1074" y="240"/>
                      </a:lnTo>
                      <a:lnTo>
                        <a:pt x="1038" y="232"/>
                      </a:lnTo>
                      <a:lnTo>
                        <a:pt x="992" y="222"/>
                      </a:lnTo>
                      <a:lnTo>
                        <a:pt x="938" y="212"/>
                      </a:lnTo>
                      <a:lnTo>
                        <a:pt x="876" y="204"/>
                      </a:lnTo>
                      <a:lnTo>
                        <a:pt x="806" y="196"/>
                      </a:lnTo>
                      <a:lnTo>
                        <a:pt x="730" y="190"/>
                      </a:lnTo>
                      <a:lnTo>
                        <a:pt x="646" y="184"/>
                      </a:lnTo>
                      <a:lnTo>
                        <a:pt x="556" y="184"/>
                      </a:lnTo>
                      <a:lnTo>
                        <a:pt x="466" y="184"/>
                      </a:lnTo>
                      <a:lnTo>
                        <a:pt x="384" y="190"/>
                      </a:lnTo>
                      <a:lnTo>
                        <a:pt x="308" y="196"/>
                      </a:lnTo>
                      <a:lnTo>
                        <a:pt x="238" y="204"/>
                      </a:lnTo>
                      <a:lnTo>
                        <a:pt x="178" y="212"/>
                      </a:lnTo>
                      <a:lnTo>
                        <a:pt x="126" y="222"/>
                      </a:lnTo>
                      <a:lnTo>
                        <a:pt x="82" y="232"/>
                      </a:lnTo>
                      <a:lnTo>
                        <a:pt x="46" y="240"/>
                      </a:lnTo>
                      <a:lnTo>
                        <a:pt x="20" y="246"/>
                      </a:lnTo>
                      <a:lnTo>
                        <a:pt x="6" y="250"/>
                      </a:lnTo>
                      <a:lnTo>
                        <a:pt x="0" y="252"/>
                      </a:lnTo>
                      <a:lnTo>
                        <a:pt x="0" y="62"/>
                      </a:lnTo>
                      <a:lnTo>
                        <a:pt x="560" y="0"/>
                      </a:lnTo>
                      <a:lnTo>
                        <a:pt x="1120" y="62"/>
                      </a:lnTo>
                      <a:lnTo>
                        <a:pt x="1120" y="252"/>
                      </a:lnTo>
                      <a:lnTo>
                        <a:pt x="1120" y="252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DF5908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Rectangle 36">
                  <a:extLst>
                    <a:ext uri="{FF2B5EF4-FFF2-40B4-BE49-F238E27FC236}">
                      <a16:creationId xmlns:a16="http://schemas.microsoft.com/office/drawing/2014/main" xmlns="" id="{FC58B27D-AD57-4DF6-8D60-8766AB28B3D0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>
                  <a:off x="816" y="2304"/>
                  <a:ext cx="1440" cy="393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normAutofit/>
                </a:bodyPr>
                <a:lstStyle/>
                <a:p>
                  <a:pPr algn="ctr"/>
                  <a:r>
                    <a:rPr lang="en-US" sz="1600" b="1" dirty="0">
                      <a:solidFill>
                        <a:schemeClr val="bg1"/>
                      </a:solidFill>
                    </a:rPr>
                    <a:t>2019</a:t>
                  </a:r>
                </a:p>
              </p:txBody>
            </p:sp>
          </p:grpSp>
          <p:grpSp>
            <p:nvGrpSpPr>
              <p:cNvPr id="15" name="Group 58">
                <a:extLst>
                  <a:ext uri="{FF2B5EF4-FFF2-40B4-BE49-F238E27FC236}">
                    <a16:creationId xmlns:a16="http://schemas.microsoft.com/office/drawing/2014/main" xmlns="" id="{3E8A06F0-2A7C-4D3E-8F97-0E86AB28CF1B}"/>
                  </a:ext>
                </a:extLst>
              </p:cNvPr>
              <p:cNvGrpSpPr/>
              <p:nvPr/>
            </p:nvGrpSpPr>
            <p:grpSpPr>
              <a:xfrm>
                <a:off x="4108879" y="5408490"/>
                <a:ext cx="3902515" cy="540790"/>
                <a:chOff x="7270048" y="4782363"/>
                <a:chExt cx="3902515" cy="540790"/>
              </a:xfrm>
            </p:grpSpPr>
            <p:sp>
              <p:nvSpPr>
                <p:cNvPr id="22" name="TextBox 59">
                  <a:extLst>
                    <a:ext uri="{FF2B5EF4-FFF2-40B4-BE49-F238E27FC236}">
                      <a16:creationId xmlns:a16="http://schemas.microsoft.com/office/drawing/2014/main" xmlns="" id="{6A50DFE5-3C05-4AE7-BB89-0F09A1DC3B11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7270048" y="4782363"/>
                  <a:ext cx="1295327" cy="215444"/>
                </a:xfrm>
                <a:prstGeom prst="rect">
                  <a:avLst/>
                </a:prstGeom>
                <a:noFill/>
                <a:extLst/>
              </p:spPr>
              <p:txBody>
                <a:bodyPr wrap="none" lIns="216000" tIns="0" rIns="0" bIns="0" anchor="b" anchorCtr="0">
                  <a:normAutofit/>
                </a:bodyPr>
                <a:lstStyle/>
                <a:p>
                  <a:pPr algn="l" latinLnBrk="0"/>
                  <a:r>
                    <a:rPr lang="zh-CN" altLang="en-US" sz="1400" dirty="0">
                      <a:solidFill>
                        <a:schemeClr val="accent4">
                          <a:lumMod val="100000"/>
                        </a:schemeClr>
                      </a:solidFill>
                      <a:effectLst/>
                    </a:rPr>
                    <a:t>输入标题文本</a:t>
                  </a:r>
                </a:p>
              </p:txBody>
            </p:sp>
            <p:sp>
              <p:nvSpPr>
                <p:cNvPr id="23" name="TextBox 60">
                  <a:extLst>
                    <a:ext uri="{FF2B5EF4-FFF2-40B4-BE49-F238E27FC236}">
                      <a16:creationId xmlns:a16="http://schemas.microsoft.com/office/drawing/2014/main" xmlns="" id="{E55A94CB-A1D6-4962-9129-08148A294E77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7270048" y="4997807"/>
                  <a:ext cx="3902515" cy="325346"/>
                </a:xfrm>
                <a:prstGeom prst="rect">
                  <a:avLst/>
                </a:prstGeom>
                <a:noFill/>
                <a:extLst/>
              </p:spPr>
              <p:txBody>
                <a:bodyPr wrap="square" lIns="216000" tIns="46800" rIns="90000" bIns="46800">
                  <a:normAutofit/>
                </a:bodyPr>
                <a:lstStyle/>
                <a:p>
                  <a:pPr algn="l" latinLnBrk="0">
                    <a:lnSpc>
                      <a:spcPct val="120000"/>
                    </a:lnSpc>
                  </a:pPr>
                  <a:r>
                    <a:rPr lang="zh-CN" altLang="en-US" sz="1000" b="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</a:rPr>
                    <a:t>请替换文字内容复制你的内容到此 </a:t>
                  </a:r>
                </a:p>
              </p:txBody>
            </p:sp>
          </p:grpSp>
        </p:grpSp>
      </p:grpSp>
      <p:grpSp>
        <p:nvGrpSpPr>
          <p:cNvPr id="34" name="千图PPT彼岸天：ID 8661124库_组合 33">
            <a:extLst>
              <a:ext uri="{FF2B5EF4-FFF2-40B4-BE49-F238E27FC236}">
                <a16:creationId xmlns:a16="http://schemas.microsoft.com/office/drawing/2014/main" xmlns="" id="{09F8972B-2159-4DC6-8EA8-E190F2F99AA5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099556" y="2727368"/>
            <a:ext cx="7992888" cy="1332146"/>
            <a:chOff x="2099556" y="2727368"/>
            <a:chExt cx="7992888" cy="1332146"/>
          </a:xfrm>
        </p:grpSpPr>
        <p:grpSp>
          <p:nvGrpSpPr>
            <p:cNvPr id="5" name="Group 28">
              <a:extLst>
                <a:ext uri="{FF2B5EF4-FFF2-40B4-BE49-F238E27FC236}">
                  <a16:creationId xmlns:a16="http://schemas.microsoft.com/office/drawing/2014/main" xmlns="" id="{5713E003-C003-4E2F-A59C-920D52836B6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99556" y="2727368"/>
              <a:ext cx="2009323" cy="562462"/>
              <a:chOff x="816" y="2304"/>
              <a:chExt cx="1440" cy="448"/>
            </a:xfrm>
          </p:grpSpPr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xmlns="" id="{3408ADAD-0E43-4016-9028-5874390F183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01" y="2562"/>
                <a:ext cx="1270" cy="190"/>
              </a:xfrm>
              <a:custGeom>
                <a:avLst/>
                <a:gdLst>
                  <a:gd name="T0" fmla="*/ 1120 w 1120"/>
                  <a:gd name="T1" fmla="*/ 252 h 252"/>
                  <a:gd name="T2" fmla="*/ 1116 w 1120"/>
                  <a:gd name="T3" fmla="*/ 250 h 252"/>
                  <a:gd name="T4" fmla="*/ 1100 w 1120"/>
                  <a:gd name="T5" fmla="*/ 246 h 252"/>
                  <a:gd name="T6" fmla="*/ 1074 w 1120"/>
                  <a:gd name="T7" fmla="*/ 240 h 252"/>
                  <a:gd name="T8" fmla="*/ 1038 w 1120"/>
                  <a:gd name="T9" fmla="*/ 232 h 252"/>
                  <a:gd name="T10" fmla="*/ 992 w 1120"/>
                  <a:gd name="T11" fmla="*/ 222 h 252"/>
                  <a:gd name="T12" fmla="*/ 938 w 1120"/>
                  <a:gd name="T13" fmla="*/ 212 h 252"/>
                  <a:gd name="T14" fmla="*/ 876 w 1120"/>
                  <a:gd name="T15" fmla="*/ 204 h 252"/>
                  <a:gd name="T16" fmla="*/ 806 w 1120"/>
                  <a:gd name="T17" fmla="*/ 196 h 252"/>
                  <a:gd name="T18" fmla="*/ 730 w 1120"/>
                  <a:gd name="T19" fmla="*/ 190 h 252"/>
                  <a:gd name="T20" fmla="*/ 646 w 1120"/>
                  <a:gd name="T21" fmla="*/ 184 h 252"/>
                  <a:gd name="T22" fmla="*/ 556 w 1120"/>
                  <a:gd name="T23" fmla="*/ 184 h 252"/>
                  <a:gd name="T24" fmla="*/ 466 w 1120"/>
                  <a:gd name="T25" fmla="*/ 184 h 252"/>
                  <a:gd name="T26" fmla="*/ 384 w 1120"/>
                  <a:gd name="T27" fmla="*/ 190 h 252"/>
                  <a:gd name="T28" fmla="*/ 308 w 1120"/>
                  <a:gd name="T29" fmla="*/ 196 h 252"/>
                  <a:gd name="T30" fmla="*/ 238 w 1120"/>
                  <a:gd name="T31" fmla="*/ 204 h 252"/>
                  <a:gd name="T32" fmla="*/ 178 w 1120"/>
                  <a:gd name="T33" fmla="*/ 212 h 252"/>
                  <a:gd name="T34" fmla="*/ 126 w 1120"/>
                  <a:gd name="T35" fmla="*/ 222 h 252"/>
                  <a:gd name="T36" fmla="*/ 82 w 1120"/>
                  <a:gd name="T37" fmla="*/ 232 h 252"/>
                  <a:gd name="T38" fmla="*/ 46 w 1120"/>
                  <a:gd name="T39" fmla="*/ 240 h 252"/>
                  <a:gd name="T40" fmla="*/ 20 w 1120"/>
                  <a:gd name="T41" fmla="*/ 246 h 252"/>
                  <a:gd name="T42" fmla="*/ 6 w 1120"/>
                  <a:gd name="T43" fmla="*/ 250 h 252"/>
                  <a:gd name="T44" fmla="*/ 0 w 1120"/>
                  <a:gd name="T45" fmla="*/ 252 h 252"/>
                  <a:gd name="T46" fmla="*/ 0 w 1120"/>
                  <a:gd name="T47" fmla="*/ 62 h 252"/>
                  <a:gd name="T48" fmla="*/ 560 w 1120"/>
                  <a:gd name="T49" fmla="*/ 0 h 252"/>
                  <a:gd name="T50" fmla="*/ 1120 w 1120"/>
                  <a:gd name="T51" fmla="*/ 62 h 252"/>
                  <a:gd name="T52" fmla="*/ 1120 w 1120"/>
                  <a:gd name="T53" fmla="*/ 252 h 252"/>
                  <a:gd name="T54" fmla="*/ 1120 w 1120"/>
                  <a:gd name="T55" fmla="*/ 25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DF5908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xmlns="" id="{8D8FDB90-922B-4FBF-AF3C-990817B1C84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816" y="2304"/>
                <a:ext cx="1440" cy="39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bg1"/>
                    </a:solidFill>
                  </a:rPr>
                  <a:t>2017</a:t>
                </a:r>
              </a:p>
            </p:txBody>
          </p:sp>
        </p:grpSp>
        <p:cxnSp>
          <p:nvCxnSpPr>
            <p:cNvPr id="9" name="Straight Arrow Connector 38">
              <a:extLst>
                <a:ext uri="{FF2B5EF4-FFF2-40B4-BE49-F238E27FC236}">
                  <a16:creationId xmlns:a16="http://schemas.microsoft.com/office/drawing/2014/main" xmlns="" id="{D520CBF3-0B3C-49CA-86AB-EB5A761EF855}"/>
                </a:ext>
              </a:extLst>
            </p:cNvPr>
            <p:cNvCxnSpPr>
              <a:cxnSpLocks noChangeShapeType="1"/>
              <a:stCxn id="30" idx="11"/>
              <a:endCxn id="29" idx="0"/>
            </p:cNvCxnSpPr>
            <p:nvPr/>
          </p:nvCxnSpPr>
          <p:spPr bwMode="gray">
            <a:xfrm>
              <a:off x="3098667" y="3225071"/>
              <a:ext cx="5553" cy="834443"/>
            </a:xfrm>
            <a:prstGeom prst="straightConnector1">
              <a:avLst/>
            </a:prstGeom>
            <a:noFill/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2" name="Straight Connector 41">
              <a:extLst>
                <a:ext uri="{FF2B5EF4-FFF2-40B4-BE49-F238E27FC236}">
                  <a16:creationId xmlns:a16="http://schemas.microsoft.com/office/drawing/2014/main" xmlns="" id="{C8C75837-843A-40BD-9932-256B8E6FBB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5278" y="3676522"/>
              <a:ext cx="6927166" cy="0"/>
            </a:xfrm>
            <a:prstGeom prst="line">
              <a:avLst/>
            </a:prstGeom>
            <a:noFill/>
            <a:ln w="38100" cap="rnd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Group 61">
              <a:extLst>
                <a:ext uri="{FF2B5EF4-FFF2-40B4-BE49-F238E27FC236}">
                  <a16:creationId xmlns:a16="http://schemas.microsoft.com/office/drawing/2014/main" xmlns="" id="{A032EC77-9BC2-4212-9984-C14D85490D79}"/>
                </a:ext>
              </a:extLst>
            </p:cNvPr>
            <p:cNvGrpSpPr/>
            <p:nvPr/>
          </p:nvGrpSpPr>
          <p:grpSpPr>
            <a:xfrm>
              <a:off x="4108879" y="2766668"/>
              <a:ext cx="3902515" cy="540790"/>
              <a:chOff x="7270048" y="2944017"/>
              <a:chExt cx="3902515" cy="540790"/>
            </a:xfrm>
          </p:grpSpPr>
          <p:sp>
            <p:nvSpPr>
              <p:cNvPr id="20" name="TextBox 62">
                <a:extLst>
                  <a:ext uri="{FF2B5EF4-FFF2-40B4-BE49-F238E27FC236}">
                    <a16:creationId xmlns:a16="http://schemas.microsoft.com/office/drawing/2014/main" xmlns="" id="{227E6B9E-FD93-40B9-8021-7A38813F84B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7270048" y="2944017"/>
                <a:ext cx="1295327" cy="215444"/>
              </a:xfrm>
              <a:prstGeom prst="rect">
                <a:avLst/>
              </a:prstGeom>
              <a:noFill/>
              <a:extLst/>
            </p:spPr>
            <p:txBody>
              <a:bodyPr wrap="none" lIns="216000" tIns="0" rIns="0" bIns="0" anchor="b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2"/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21" name="TextBox 63">
                <a:extLst>
                  <a:ext uri="{FF2B5EF4-FFF2-40B4-BE49-F238E27FC236}">
                    <a16:creationId xmlns:a16="http://schemas.microsoft.com/office/drawing/2014/main" xmlns="" id="{099BF033-8B72-4184-AA29-1933B09F594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7270048" y="3159461"/>
                <a:ext cx="3902515" cy="325346"/>
              </a:xfrm>
              <a:prstGeom prst="rect">
                <a:avLst/>
              </a:prstGeom>
              <a:noFill/>
              <a:extLst/>
            </p:spPr>
            <p:txBody>
              <a:bodyPr wrap="square" lIns="216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</a:t>
                </a:r>
              </a:p>
            </p:txBody>
          </p:sp>
        </p:grp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xmlns="" id="{6A29CEFE-412A-44EB-A0A2-A33F86EF7E0D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2099556" y="1395221"/>
            <a:ext cx="7992888" cy="1332144"/>
            <a:chOff x="2099556" y="1395221"/>
            <a:chExt cx="7992888" cy="1332144"/>
          </a:xfrm>
        </p:grpSpPr>
        <p:grpSp>
          <p:nvGrpSpPr>
            <p:cNvPr id="4" name="Group 25">
              <a:extLst>
                <a:ext uri="{FF2B5EF4-FFF2-40B4-BE49-F238E27FC236}">
                  <a16:creationId xmlns:a16="http://schemas.microsoft.com/office/drawing/2014/main" xmlns="" id="{C25427D6-894C-4061-974A-0CFC4112C49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99556" y="1395221"/>
              <a:ext cx="2009323" cy="562462"/>
              <a:chOff x="816" y="2304"/>
              <a:chExt cx="1440" cy="448"/>
            </a:xfrm>
          </p:grpSpPr>
          <p:sp>
            <p:nvSpPr>
              <p:cNvPr id="32" name="Freeform: Shape 26">
                <a:extLst>
                  <a:ext uri="{FF2B5EF4-FFF2-40B4-BE49-F238E27FC236}">
                    <a16:creationId xmlns:a16="http://schemas.microsoft.com/office/drawing/2014/main" xmlns="" id="{4CA2A600-6879-4750-9EC9-C49888BC221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01" y="2562"/>
                <a:ext cx="1270" cy="190"/>
              </a:xfrm>
              <a:custGeom>
                <a:avLst/>
                <a:gdLst>
                  <a:gd name="T0" fmla="*/ 1120 w 1120"/>
                  <a:gd name="T1" fmla="*/ 252 h 252"/>
                  <a:gd name="T2" fmla="*/ 1116 w 1120"/>
                  <a:gd name="T3" fmla="*/ 250 h 252"/>
                  <a:gd name="T4" fmla="*/ 1100 w 1120"/>
                  <a:gd name="T5" fmla="*/ 246 h 252"/>
                  <a:gd name="T6" fmla="*/ 1074 w 1120"/>
                  <a:gd name="T7" fmla="*/ 240 h 252"/>
                  <a:gd name="T8" fmla="*/ 1038 w 1120"/>
                  <a:gd name="T9" fmla="*/ 232 h 252"/>
                  <a:gd name="T10" fmla="*/ 992 w 1120"/>
                  <a:gd name="T11" fmla="*/ 222 h 252"/>
                  <a:gd name="T12" fmla="*/ 938 w 1120"/>
                  <a:gd name="T13" fmla="*/ 212 h 252"/>
                  <a:gd name="T14" fmla="*/ 876 w 1120"/>
                  <a:gd name="T15" fmla="*/ 204 h 252"/>
                  <a:gd name="T16" fmla="*/ 806 w 1120"/>
                  <a:gd name="T17" fmla="*/ 196 h 252"/>
                  <a:gd name="T18" fmla="*/ 730 w 1120"/>
                  <a:gd name="T19" fmla="*/ 190 h 252"/>
                  <a:gd name="T20" fmla="*/ 646 w 1120"/>
                  <a:gd name="T21" fmla="*/ 184 h 252"/>
                  <a:gd name="T22" fmla="*/ 556 w 1120"/>
                  <a:gd name="T23" fmla="*/ 184 h 252"/>
                  <a:gd name="T24" fmla="*/ 466 w 1120"/>
                  <a:gd name="T25" fmla="*/ 184 h 252"/>
                  <a:gd name="T26" fmla="*/ 384 w 1120"/>
                  <a:gd name="T27" fmla="*/ 190 h 252"/>
                  <a:gd name="T28" fmla="*/ 308 w 1120"/>
                  <a:gd name="T29" fmla="*/ 196 h 252"/>
                  <a:gd name="T30" fmla="*/ 238 w 1120"/>
                  <a:gd name="T31" fmla="*/ 204 h 252"/>
                  <a:gd name="T32" fmla="*/ 178 w 1120"/>
                  <a:gd name="T33" fmla="*/ 212 h 252"/>
                  <a:gd name="T34" fmla="*/ 126 w 1120"/>
                  <a:gd name="T35" fmla="*/ 222 h 252"/>
                  <a:gd name="T36" fmla="*/ 82 w 1120"/>
                  <a:gd name="T37" fmla="*/ 232 h 252"/>
                  <a:gd name="T38" fmla="*/ 46 w 1120"/>
                  <a:gd name="T39" fmla="*/ 240 h 252"/>
                  <a:gd name="T40" fmla="*/ 20 w 1120"/>
                  <a:gd name="T41" fmla="*/ 246 h 252"/>
                  <a:gd name="T42" fmla="*/ 6 w 1120"/>
                  <a:gd name="T43" fmla="*/ 250 h 252"/>
                  <a:gd name="T44" fmla="*/ 0 w 1120"/>
                  <a:gd name="T45" fmla="*/ 252 h 252"/>
                  <a:gd name="T46" fmla="*/ 0 w 1120"/>
                  <a:gd name="T47" fmla="*/ 62 h 252"/>
                  <a:gd name="T48" fmla="*/ 560 w 1120"/>
                  <a:gd name="T49" fmla="*/ 0 h 252"/>
                  <a:gd name="T50" fmla="*/ 1120 w 1120"/>
                  <a:gd name="T51" fmla="*/ 62 h 252"/>
                  <a:gd name="T52" fmla="*/ 1120 w 1120"/>
                  <a:gd name="T53" fmla="*/ 252 h 252"/>
                  <a:gd name="T54" fmla="*/ 1120 w 1120"/>
                  <a:gd name="T55" fmla="*/ 25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DF5908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Rectangle 27">
                <a:extLst>
                  <a:ext uri="{FF2B5EF4-FFF2-40B4-BE49-F238E27FC236}">
                    <a16:creationId xmlns:a16="http://schemas.microsoft.com/office/drawing/2014/main" xmlns="" id="{05FC0CB2-CE8D-469F-AE63-0FA5F27B258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816" y="2304"/>
                <a:ext cx="1440" cy="393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bg1"/>
                    </a:solidFill>
                  </a:rPr>
                  <a:t>2016</a:t>
                </a:r>
              </a:p>
            </p:txBody>
          </p:sp>
        </p:grpSp>
        <p:cxnSp>
          <p:nvCxnSpPr>
            <p:cNvPr id="8" name="Straight Arrow Connector 37">
              <a:extLst>
                <a:ext uri="{FF2B5EF4-FFF2-40B4-BE49-F238E27FC236}">
                  <a16:creationId xmlns:a16="http://schemas.microsoft.com/office/drawing/2014/main" xmlns="" id="{A9568990-B386-4A87-BC20-A038B0EBA2F3}"/>
                </a:ext>
              </a:extLst>
            </p:cNvPr>
            <p:cNvCxnSpPr>
              <a:cxnSpLocks noChangeShapeType="1"/>
              <a:stCxn id="32" idx="11"/>
              <a:endCxn id="31" idx="0"/>
            </p:cNvCxnSpPr>
            <p:nvPr/>
          </p:nvCxnSpPr>
          <p:spPr bwMode="gray">
            <a:xfrm>
              <a:off x="3098667" y="1892922"/>
              <a:ext cx="5553" cy="834443"/>
            </a:xfrm>
            <a:prstGeom prst="straightConnector1">
              <a:avLst/>
            </a:prstGeom>
            <a:noFill/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1" name="Straight Connector 40">
              <a:extLst>
                <a:ext uri="{FF2B5EF4-FFF2-40B4-BE49-F238E27FC236}">
                  <a16:creationId xmlns:a16="http://schemas.microsoft.com/office/drawing/2014/main" xmlns="" id="{21CBE0FB-2EEB-4D25-B4A9-361ED36950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5278" y="2225960"/>
              <a:ext cx="6927166" cy="0"/>
            </a:xfrm>
            <a:prstGeom prst="line">
              <a:avLst/>
            </a:prstGeom>
            <a:noFill/>
            <a:ln w="38100" cap="rnd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Group 64">
              <a:extLst>
                <a:ext uri="{FF2B5EF4-FFF2-40B4-BE49-F238E27FC236}">
                  <a16:creationId xmlns:a16="http://schemas.microsoft.com/office/drawing/2014/main" xmlns="" id="{972B9C8C-4027-43D9-B8B2-A2C05DDE3D46}"/>
                </a:ext>
              </a:extLst>
            </p:cNvPr>
            <p:cNvGrpSpPr/>
            <p:nvPr/>
          </p:nvGrpSpPr>
          <p:grpSpPr>
            <a:xfrm>
              <a:off x="4108879" y="1409655"/>
              <a:ext cx="3902515" cy="540790"/>
              <a:chOff x="7270048" y="2024844"/>
              <a:chExt cx="3902515" cy="540790"/>
            </a:xfrm>
          </p:grpSpPr>
          <p:sp>
            <p:nvSpPr>
              <p:cNvPr id="18" name="TextBox 65">
                <a:extLst>
                  <a:ext uri="{FF2B5EF4-FFF2-40B4-BE49-F238E27FC236}">
                    <a16:creationId xmlns:a16="http://schemas.microsoft.com/office/drawing/2014/main" xmlns="" id="{C8C0FAFA-254B-4F7E-A895-7990B69CD1D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7270048" y="2024844"/>
                <a:ext cx="1295327" cy="215444"/>
              </a:xfrm>
              <a:prstGeom prst="rect">
                <a:avLst/>
              </a:prstGeom>
              <a:noFill/>
              <a:extLst/>
            </p:spPr>
            <p:txBody>
              <a:bodyPr wrap="none" lIns="216000" tIns="0" rIns="0" bIns="0" anchor="b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1"/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19" name="TextBox 66">
                <a:extLst>
                  <a:ext uri="{FF2B5EF4-FFF2-40B4-BE49-F238E27FC236}">
                    <a16:creationId xmlns:a16="http://schemas.microsoft.com/office/drawing/2014/main" xmlns="" id="{CBD54FEC-65B7-408A-BFDD-A1A18FE3815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7270048" y="2240288"/>
                <a:ext cx="3902515" cy="325346"/>
              </a:xfrm>
              <a:prstGeom prst="rect">
                <a:avLst/>
              </a:prstGeom>
              <a:noFill/>
              <a:extLst/>
            </p:spPr>
            <p:txBody>
              <a:bodyPr wrap="square" lIns="216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请替换文字内容复制你的内容到此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52408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8">
            <a:extLst>
              <a:ext uri="{FF2B5EF4-FFF2-40B4-BE49-F238E27FC236}">
                <a16:creationId xmlns:a16="http://schemas.microsoft.com/office/drawing/2014/main" xmlns="" id="{754F0308-D7CF-4416-A7F5-4251EFC8FA5C}"/>
              </a:ext>
            </a:extLst>
          </p:cNvPr>
          <p:cNvSpPr txBox="1"/>
          <p:nvPr/>
        </p:nvSpPr>
        <p:spPr>
          <a:xfrm>
            <a:off x="4649103" y="2662860"/>
            <a:ext cx="3754576" cy="635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132" dirty="0">
                <a:solidFill>
                  <a:sysClr val="windowText" lastClr="000000"/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  <a:cs typeface="+mn-ea"/>
                <a:sym typeface="+mn-lt"/>
              </a:rPr>
              <a:t>请替换文字内容</a:t>
            </a:r>
            <a:endParaRPr lang="en-GB" altLang="zh-CN" sz="4132" dirty="0">
              <a:solidFill>
                <a:sysClr val="windowText" lastClr="000000"/>
              </a:solidFill>
              <a:latin typeface="方正有猫在_GBK" panose="02000000000000000000" pitchFamily="2" charset="-122"/>
              <a:ea typeface="方正有猫在_GBK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" name="TextBox 49">
            <a:extLst>
              <a:ext uri="{FF2B5EF4-FFF2-40B4-BE49-F238E27FC236}">
                <a16:creationId xmlns:a16="http://schemas.microsoft.com/office/drawing/2014/main" xmlns="" id="{40DE39BE-CDCB-4C01-9D09-EFE1C007996E}"/>
              </a:ext>
            </a:extLst>
          </p:cNvPr>
          <p:cNvSpPr txBox="1"/>
          <p:nvPr/>
        </p:nvSpPr>
        <p:spPr>
          <a:xfrm>
            <a:off x="4649103" y="3429000"/>
            <a:ext cx="417739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ysClr val="windowText" lastClr="000000"/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4" name="矩形 259">
            <a:extLst>
              <a:ext uri="{FF2B5EF4-FFF2-40B4-BE49-F238E27FC236}">
                <a16:creationId xmlns:a16="http://schemas.microsoft.com/office/drawing/2014/main" xmlns="" id="{7F43099B-958F-4182-B93E-FF6342F8F1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7132" y="2276581"/>
            <a:ext cx="2082271" cy="176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688" tIns="43344" rIns="86688" bIns="4334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0900" cap="all" spc="284" dirty="0">
                <a:solidFill>
                  <a:schemeClr val="accent1"/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  <a:cs typeface="Arial" panose="020B0604020202020204" pitchFamily="34" charset="0"/>
              </a:rPr>
              <a:t>03</a:t>
            </a:r>
            <a:endParaRPr lang="zh-CN" altLang="en-US" sz="10900" cap="all" spc="284" dirty="0">
              <a:solidFill>
                <a:schemeClr val="accent1"/>
              </a:solidFill>
              <a:latin typeface="方正有猫在_GBK" panose="02000000000000000000" pitchFamily="2" charset="-122"/>
              <a:ea typeface="方正有猫在_GBK" panose="02000000000000000000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5503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1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xmlns="" id="{8573F207-B583-4F04-B004-42E363F0AC6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45117" y="2600920"/>
            <a:ext cx="2256851" cy="3451644"/>
            <a:chOff x="845117" y="2600920"/>
            <a:chExt cx="2256851" cy="3451644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55B33BB2-9973-457D-B149-D0C083BBBA01}"/>
                </a:ext>
              </a:extLst>
            </p:cNvPr>
            <p:cNvSpPr/>
            <p:nvPr/>
          </p:nvSpPr>
          <p:spPr bwMode="auto">
            <a:xfrm>
              <a:off x="1533527" y="4504396"/>
              <a:ext cx="880032" cy="1548168"/>
            </a:xfrm>
            <a:custGeom>
              <a:avLst/>
              <a:gdLst>
                <a:gd name="connsiteX0" fmla="*/ 108012 w 1224024"/>
                <a:gd name="connsiteY0" fmla="*/ 1116120 h 1548168"/>
                <a:gd name="connsiteX1" fmla="*/ 108012 w 1224024"/>
                <a:gd name="connsiteY1" fmla="*/ 1296144 h 1548168"/>
                <a:gd name="connsiteX2" fmla="*/ 1116012 w 1224024"/>
                <a:gd name="connsiteY2" fmla="*/ 1296144 h 1548168"/>
                <a:gd name="connsiteX3" fmla="*/ 1116012 w 1224024"/>
                <a:gd name="connsiteY3" fmla="*/ 1116120 h 1548168"/>
                <a:gd name="connsiteX4" fmla="*/ 108012 w 1224024"/>
                <a:gd name="connsiteY4" fmla="*/ 900096 h 1548168"/>
                <a:gd name="connsiteX5" fmla="*/ 108012 w 1224024"/>
                <a:gd name="connsiteY5" fmla="*/ 1080120 h 1548168"/>
                <a:gd name="connsiteX6" fmla="*/ 1116012 w 1224024"/>
                <a:gd name="connsiteY6" fmla="*/ 1080120 h 1548168"/>
                <a:gd name="connsiteX7" fmla="*/ 1116012 w 1224024"/>
                <a:gd name="connsiteY7" fmla="*/ 900096 h 1548168"/>
                <a:gd name="connsiteX8" fmla="*/ 108012 w 1224024"/>
                <a:gd name="connsiteY8" fmla="*/ 684072 h 1548168"/>
                <a:gd name="connsiteX9" fmla="*/ 108012 w 1224024"/>
                <a:gd name="connsiteY9" fmla="*/ 864096 h 1548168"/>
                <a:gd name="connsiteX10" fmla="*/ 1116012 w 1224024"/>
                <a:gd name="connsiteY10" fmla="*/ 864096 h 1548168"/>
                <a:gd name="connsiteX11" fmla="*/ 1116012 w 1224024"/>
                <a:gd name="connsiteY11" fmla="*/ 684072 h 1548168"/>
                <a:gd name="connsiteX12" fmla="*/ 108012 w 1224024"/>
                <a:gd name="connsiteY12" fmla="*/ 468048 h 1548168"/>
                <a:gd name="connsiteX13" fmla="*/ 108012 w 1224024"/>
                <a:gd name="connsiteY13" fmla="*/ 648072 h 1548168"/>
                <a:gd name="connsiteX14" fmla="*/ 1116012 w 1224024"/>
                <a:gd name="connsiteY14" fmla="*/ 648072 h 1548168"/>
                <a:gd name="connsiteX15" fmla="*/ 1116012 w 1224024"/>
                <a:gd name="connsiteY15" fmla="*/ 468048 h 1548168"/>
                <a:gd name="connsiteX16" fmla="*/ 108012 w 1224024"/>
                <a:gd name="connsiteY16" fmla="*/ 252024 h 1548168"/>
                <a:gd name="connsiteX17" fmla="*/ 108012 w 1224024"/>
                <a:gd name="connsiteY17" fmla="*/ 432048 h 1548168"/>
                <a:gd name="connsiteX18" fmla="*/ 1116012 w 1224024"/>
                <a:gd name="connsiteY18" fmla="*/ 432048 h 1548168"/>
                <a:gd name="connsiteX19" fmla="*/ 1116012 w 1224024"/>
                <a:gd name="connsiteY19" fmla="*/ 252024 h 1548168"/>
                <a:gd name="connsiteX20" fmla="*/ 0 w 1224024"/>
                <a:gd name="connsiteY20" fmla="*/ 0 h 1548168"/>
                <a:gd name="connsiteX21" fmla="*/ 108012 w 1224024"/>
                <a:gd name="connsiteY21" fmla="*/ 0 h 1548168"/>
                <a:gd name="connsiteX22" fmla="*/ 108012 w 1224024"/>
                <a:gd name="connsiteY22" fmla="*/ 216024 h 1548168"/>
                <a:gd name="connsiteX23" fmla="*/ 1116012 w 1224024"/>
                <a:gd name="connsiteY23" fmla="*/ 216024 h 1548168"/>
                <a:gd name="connsiteX24" fmla="*/ 1116012 w 1224024"/>
                <a:gd name="connsiteY24" fmla="*/ 0 h 1548168"/>
                <a:gd name="connsiteX25" fmla="*/ 1224024 w 1224024"/>
                <a:gd name="connsiteY25" fmla="*/ 0 h 1548168"/>
                <a:gd name="connsiteX26" fmla="*/ 1224024 w 1224024"/>
                <a:gd name="connsiteY26" fmla="*/ 1548168 h 1548168"/>
                <a:gd name="connsiteX27" fmla="*/ 1116012 w 1224024"/>
                <a:gd name="connsiteY27" fmla="*/ 1548168 h 1548168"/>
                <a:gd name="connsiteX28" fmla="*/ 1116012 w 1224024"/>
                <a:gd name="connsiteY28" fmla="*/ 1332144 h 1548168"/>
                <a:gd name="connsiteX29" fmla="*/ 108012 w 1224024"/>
                <a:gd name="connsiteY29" fmla="*/ 1332144 h 1548168"/>
                <a:gd name="connsiteX30" fmla="*/ 108012 w 1224024"/>
                <a:gd name="connsiteY30" fmla="*/ 1548168 h 1548168"/>
                <a:gd name="connsiteX31" fmla="*/ 0 w 1224024"/>
                <a:gd name="connsiteY31" fmla="*/ 1548168 h 154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224024" h="1548168">
                  <a:moveTo>
                    <a:pt x="108012" y="1116120"/>
                  </a:moveTo>
                  <a:lnTo>
                    <a:pt x="108012" y="1296144"/>
                  </a:lnTo>
                  <a:lnTo>
                    <a:pt x="1116012" y="1296144"/>
                  </a:lnTo>
                  <a:lnTo>
                    <a:pt x="1116012" y="1116120"/>
                  </a:lnTo>
                  <a:close/>
                  <a:moveTo>
                    <a:pt x="108012" y="900096"/>
                  </a:moveTo>
                  <a:lnTo>
                    <a:pt x="108012" y="1080120"/>
                  </a:lnTo>
                  <a:lnTo>
                    <a:pt x="1116012" y="1080120"/>
                  </a:lnTo>
                  <a:lnTo>
                    <a:pt x="1116012" y="900096"/>
                  </a:lnTo>
                  <a:close/>
                  <a:moveTo>
                    <a:pt x="108012" y="684072"/>
                  </a:moveTo>
                  <a:lnTo>
                    <a:pt x="108012" y="864096"/>
                  </a:lnTo>
                  <a:lnTo>
                    <a:pt x="1116012" y="864096"/>
                  </a:lnTo>
                  <a:lnTo>
                    <a:pt x="1116012" y="684072"/>
                  </a:lnTo>
                  <a:close/>
                  <a:moveTo>
                    <a:pt x="108012" y="468048"/>
                  </a:moveTo>
                  <a:lnTo>
                    <a:pt x="108012" y="648072"/>
                  </a:lnTo>
                  <a:lnTo>
                    <a:pt x="1116012" y="648072"/>
                  </a:lnTo>
                  <a:lnTo>
                    <a:pt x="1116012" y="468048"/>
                  </a:lnTo>
                  <a:close/>
                  <a:moveTo>
                    <a:pt x="108012" y="252024"/>
                  </a:moveTo>
                  <a:lnTo>
                    <a:pt x="108012" y="432048"/>
                  </a:lnTo>
                  <a:lnTo>
                    <a:pt x="1116012" y="432048"/>
                  </a:lnTo>
                  <a:lnTo>
                    <a:pt x="1116012" y="252024"/>
                  </a:lnTo>
                  <a:close/>
                  <a:moveTo>
                    <a:pt x="0" y="0"/>
                  </a:moveTo>
                  <a:lnTo>
                    <a:pt x="108012" y="0"/>
                  </a:lnTo>
                  <a:lnTo>
                    <a:pt x="108012" y="216024"/>
                  </a:lnTo>
                  <a:lnTo>
                    <a:pt x="1116012" y="216024"/>
                  </a:lnTo>
                  <a:lnTo>
                    <a:pt x="1116012" y="0"/>
                  </a:lnTo>
                  <a:lnTo>
                    <a:pt x="1224024" y="0"/>
                  </a:lnTo>
                  <a:lnTo>
                    <a:pt x="1224024" y="1548168"/>
                  </a:lnTo>
                  <a:lnTo>
                    <a:pt x="1116012" y="1548168"/>
                  </a:lnTo>
                  <a:lnTo>
                    <a:pt x="1116012" y="1332144"/>
                  </a:lnTo>
                  <a:lnTo>
                    <a:pt x="108012" y="1332144"/>
                  </a:lnTo>
                  <a:lnTo>
                    <a:pt x="108012" y="1548168"/>
                  </a:lnTo>
                  <a:lnTo>
                    <a:pt x="0" y="1548168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DAAE21FD-B8C7-46AC-9034-162FE26625F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03886" y="3491209"/>
              <a:ext cx="1539314" cy="1149066"/>
            </a:xfrm>
            <a:custGeom>
              <a:avLst/>
              <a:gdLst>
                <a:gd name="T0" fmla="*/ 223 w 256"/>
                <a:gd name="T1" fmla="*/ 72 h 192"/>
                <a:gd name="T2" fmla="*/ 224 w 256"/>
                <a:gd name="T3" fmla="*/ 64 h 192"/>
                <a:gd name="T4" fmla="*/ 160 w 256"/>
                <a:gd name="T5" fmla="*/ 0 h 192"/>
                <a:gd name="T6" fmla="*/ 109 w 256"/>
                <a:gd name="T7" fmla="*/ 26 h 192"/>
                <a:gd name="T8" fmla="*/ 96 w 256"/>
                <a:gd name="T9" fmla="*/ 24 h 192"/>
                <a:gd name="T10" fmla="*/ 40 w 256"/>
                <a:gd name="T11" fmla="*/ 80 h 192"/>
                <a:gd name="T12" fmla="*/ 40 w 256"/>
                <a:gd name="T13" fmla="*/ 83 h 192"/>
                <a:gd name="T14" fmla="*/ 0 w 256"/>
                <a:gd name="T15" fmla="*/ 136 h 192"/>
                <a:gd name="T16" fmla="*/ 56 w 256"/>
                <a:gd name="T17" fmla="*/ 192 h 192"/>
                <a:gd name="T18" fmla="*/ 192 w 256"/>
                <a:gd name="T19" fmla="*/ 192 h 192"/>
                <a:gd name="T20" fmla="*/ 256 w 256"/>
                <a:gd name="T21" fmla="*/ 128 h 192"/>
                <a:gd name="T22" fmla="*/ 223 w 256"/>
                <a:gd name="T23" fmla="*/ 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6" h="192">
                  <a:moveTo>
                    <a:pt x="223" y="72"/>
                  </a:moveTo>
                  <a:cubicBezTo>
                    <a:pt x="224" y="70"/>
                    <a:pt x="224" y="67"/>
                    <a:pt x="224" y="64"/>
                  </a:cubicBezTo>
                  <a:cubicBezTo>
                    <a:pt x="224" y="29"/>
                    <a:pt x="195" y="0"/>
                    <a:pt x="160" y="0"/>
                  </a:cubicBezTo>
                  <a:cubicBezTo>
                    <a:pt x="139" y="0"/>
                    <a:pt x="121" y="10"/>
                    <a:pt x="109" y="26"/>
                  </a:cubicBezTo>
                  <a:cubicBezTo>
                    <a:pt x="105" y="25"/>
                    <a:pt x="101" y="24"/>
                    <a:pt x="96" y="24"/>
                  </a:cubicBezTo>
                  <a:cubicBezTo>
                    <a:pt x="65" y="24"/>
                    <a:pt x="40" y="49"/>
                    <a:pt x="40" y="80"/>
                  </a:cubicBezTo>
                  <a:cubicBezTo>
                    <a:pt x="40" y="81"/>
                    <a:pt x="40" y="82"/>
                    <a:pt x="40" y="83"/>
                  </a:cubicBezTo>
                  <a:cubicBezTo>
                    <a:pt x="17" y="89"/>
                    <a:pt x="0" y="111"/>
                    <a:pt x="0" y="136"/>
                  </a:cubicBezTo>
                  <a:cubicBezTo>
                    <a:pt x="0" y="167"/>
                    <a:pt x="25" y="192"/>
                    <a:pt x="56" y="192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227" y="192"/>
                    <a:pt x="256" y="163"/>
                    <a:pt x="256" y="128"/>
                  </a:cubicBezTo>
                  <a:cubicBezTo>
                    <a:pt x="256" y="104"/>
                    <a:pt x="243" y="83"/>
                    <a:pt x="223" y="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858C1547-1F0E-484E-9A2C-D69F90144F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9571" y="3881771"/>
              <a:ext cx="367944" cy="367942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A51EF475-2B64-48B1-B7F6-E70446C005DD}"/>
                </a:ext>
              </a:extLst>
            </p:cNvPr>
            <p:cNvGrpSpPr/>
            <p:nvPr/>
          </p:nvGrpSpPr>
          <p:grpSpPr>
            <a:xfrm>
              <a:off x="845117" y="2600920"/>
              <a:ext cx="2256851" cy="1007968"/>
              <a:chOff x="474650" y="1907073"/>
              <a:chExt cx="2256851" cy="1007968"/>
            </a:xfrm>
          </p:grpSpPr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xmlns="" id="{0F2B8583-AD7B-4DC3-B2E1-C7E06C1098D2}"/>
                  </a:ext>
                </a:extLst>
              </p:cNvPr>
              <p:cNvSpPr/>
              <p:nvPr/>
            </p:nvSpPr>
            <p:spPr>
              <a:xfrm>
                <a:off x="474650" y="1907073"/>
                <a:ext cx="2256851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EACA4AF5-350E-4F1A-A1C9-69DF2CCFF336}"/>
                  </a:ext>
                </a:extLst>
              </p:cNvPr>
              <p:cNvSpPr/>
              <p:nvPr/>
            </p:nvSpPr>
            <p:spPr>
              <a:xfrm>
                <a:off x="474650" y="2153294"/>
                <a:ext cx="2256851" cy="761747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28" name="千图PPT彼岸天：ID 8661124库_组合 27">
            <a:extLst>
              <a:ext uri="{FF2B5EF4-FFF2-40B4-BE49-F238E27FC236}">
                <a16:creationId xmlns:a16="http://schemas.microsoft.com/office/drawing/2014/main" xmlns="" id="{C2249232-8D1D-44CC-A020-30749106501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593422" y="2204872"/>
            <a:ext cx="2256851" cy="3847692"/>
            <a:chOff x="3593422" y="2204872"/>
            <a:chExt cx="2256851" cy="3847692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B5C17CC8-1842-4607-ADD4-56993F448322}"/>
                </a:ext>
              </a:extLst>
            </p:cNvPr>
            <p:cNvSpPr/>
            <p:nvPr/>
          </p:nvSpPr>
          <p:spPr bwMode="auto">
            <a:xfrm>
              <a:off x="4281832" y="4072348"/>
              <a:ext cx="880032" cy="1980216"/>
            </a:xfrm>
            <a:custGeom>
              <a:avLst/>
              <a:gdLst>
                <a:gd name="connsiteX0" fmla="*/ 108012 w 1224024"/>
                <a:gd name="connsiteY0" fmla="*/ 1548168 h 1980216"/>
                <a:gd name="connsiteX1" fmla="*/ 108012 w 1224024"/>
                <a:gd name="connsiteY1" fmla="*/ 1728192 h 1980216"/>
                <a:gd name="connsiteX2" fmla="*/ 1116012 w 1224024"/>
                <a:gd name="connsiteY2" fmla="*/ 1728192 h 1980216"/>
                <a:gd name="connsiteX3" fmla="*/ 1116012 w 1224024"/>
                <a:gd name="connsiteY3" fmla="*/ 1548168 h 1980216"/>
                <a:gd name="connsiteX4" fmla="*/ 108012 w 1224024"/>
                <a:gd name="connsiteY4" fmla="*/ 1332144 h 1980216"/>
                <a:gd name="connsiteX5" fmla="*/ 108012 w 1224024"/>
                <a:gd name="connsiteY5" fmla="*/ 1512168 h 1980216"/>
                <a:gd name="connsiteX6" fmla="*/ 1116012 w 1224024"/>
                <a:gd name="connsiteY6" fmla="*/ 1512168 h 1980216"/>
                <a:gd name="connsiteX7" fmla="*/ 1116012 w 1224024"/>
                <a:gd name="connsiteY7" fmla="*/ 1332144 h 1980216"/>
                <a:gd name="connsiteX8" fmla="*/ 108012 w 1224024"/>
                <a:gd name="connsiteY8" fmla="*/ 1116120 h 1980216"/>
                <a:gd name="connsiteX9" fmla="*/ 108012 w 1224024"/>
                <a:gd name="connsiteY9" fmla="*/ 1296144 h 1980216"/>
                <a:gd name="connsiteX10" fmla="*/ 1116012 w 1224024"/>
                <a:gd name="connsiteY10" fmla="*/ 1296144 h 1980216"/>
                <a:gd name="connsiteX11" fmla="*/ 1116012 w 1224024"/>
                <a:gd name="connsiteY11" fmla="*/ 1116120 h 1980216"/>
                <a:gd name="connsiteX12" fmla="*/ 108012 w 1224024"/>
                <a:gd name="connsiteY12" fmla="*/ 900096 h 1980216"/>
                <a:gd name="connsiteX13" fmla="*/ 108012 w 1224024"/>
                <a:gd name="connsiteY13" fmla="*/ 1080120 h 1980216"/>
                <a:gd name="connsiteX14" fmla="*/ 1116012 w 1224024"/>
                <a:gd name="connsiteY14" fmla="*/ 1080120 h 1980216"/>
                <a:gd name="connsiteX15" fmla="*/ 1116012 w 1224024"/>
                <a:gd name="connsiteY15" fmla="*/ 900096 h 1980216"/>
                <a:gd name="connsiteX16" fmla="*/ 108012 w 1224024"/>
                <a:gd name="connsiteY16" fmla="*/ 684072 h 1980216"/>
                <a:gd name="connsiteX17" fmla="*/ 108012 w 1224024"/>
                <a:gd name="connsiteY17" fmla="*/ 864096 h 1980216"/>
                <a:gd name="connsiteX18" fmla="*/ 1116012 w 1224024"/>
                <a:gd name="connsiteY18" fmla="*/ 864096 h 1980216"/>
                <a:gd name="connsiteX19" fmla="*/ 1116012 w 1224024"/>
                <a:gd name="connsiteY19" fmla="*/ 684072 h 1980216"/>
                <a:gd name="connsiteX20" fmla="*/ 108012 w 1224024"/>
                <a:gd name="connsiteY20" fmla="*/ 468048 h 1980216"/>
                <a:gd name="connsiteX21" fmla="*/ 108012 w 1224024"/>
                <a:gd name="connsiteY21" fmla="*/ 648072 h 1980216"/>
                <a:gd name="connsiteX22" fmla="*/ 1116012 w 1224024"/>
                <a:gd name="connsiteY22" fmla="*/ 648072 h 1980216"/>
                <a:gd name="connsiteX23" fmla="*/ 1116012 w 1224024"/>
                <a:gd name="connsiteY23" fmla="*/ 468048 h 1980216"/>
                <a:gd name="connsiteX24" fmla="*/ 108012 w 1224024"/>
                <a:gd name="connsiteY24" fmla="*/ 252024 h 1980216"/>
                <a:gd name="connsiteX25" fmla="*/ 108012 w 1224024"/>
                <a:gd name="connsiteY25" fmla="*/ 432048 h 1980216"/>
                <a:gd name="connsiteX26" fmla="*/ 1116012 w 1224024"/>
                <a:gd name="connsiteY26" fmla="*/ 432048 h 1980216"/>
                <a:gd name="connsiteX27" fmla="*/ 1116012 w 1224024"/>
                <a:gd name="connsiteY27" fmla="*/ 252024 h 1980216"/>
                <a:gd name="connsiteX28" fmla="*/ 0 w 1224024"/>
                <a:gd name="connsiteY28" fmla="*/ 0 h 1980216"/>
                <a:gd name="connsiteX29" fmla="*/ 108012 w 1224024"/>
                <a:gd name="connsiteY29" fmla="*/ 0 h 1980216"/>
                <a:gd name="connsiteX30" fmla="*/ 108012 w 1224024"/>
                <a:gd name="connsiteY30" fmla="*/ 216024 h 1980216"/>
                <a:gd name="connsiteX31" fmla="*/ 1116012 w 1224024"/>
                <a:gd name="connsiteY31" fmla="*/ 216024 h 1980216"/>
                <a:gd name="connsiteX32" fmla="*/ 1116012 w 1224024"/>
                <a:gd name="connsiteY32" fmla="*/ 0 h 1980216"/>
                <a:gd name="connsiteX33" fmla="*/ 1224024 w 1224024"/>
                <a:gd name="connsiteY33" fmla="*/ 0 h 1980216"/>
                <a:gd name="connsiteX34" fmla="*/ 1224024 w 1224024"/>
                <a:gd name="connsiteY34" fmla="*/ 1980216 h 1980216"/>
                <a:gd name="connsiteX35" fmla="*/ 1116012 w 1224024"/>
                <a:gd name="connsiteY35" fmla="*/ 1980216 h 1980216"/>
                <a:gd name="connsiteX36" fmla="*/ 1116012 w 1224024"/>
                <a:gd name="connsiteY36" fmla="*/ 1764192 h 1980216"/>
                <a:gd name="connsiteX37" fmla="*/ 108012 w 1224024"/>
                <a:gd name="connsiteY37" fmla="*/ 1764192 h 1980216"/>
                <a:gd name="connsiteX38" fmla="*/ 108012 w 1224024"/>
                <a:gd name="connsiteY38" fmla="*/ 1980216 h 1980216"/>
                <a:gd name="connsiteX39" fmla="*/ 0 w 1224024"/>
                <a:gd name="connsiteY39" fmla="*/ 1980216 h 1980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224024" h="1980216">
                  <a:moveTo>
                    <a:pt x="108012" y="1548168"/>
                  </a:moveTo>
                  <a:lnTo>
                    <a:pt x="108012" y="1728192"/>
                  </a:lnTo>
                  <a:lnTo>
                    <a:pt x="1116012" y="1728192"/>
                  </a:lnTo>
                  <a:lnTo>
                    <a:pt x="1116012" y="1548168"/>
                  </a:lnTo>
                  <a:close/>
                  <a:moveTo>
                    <a:pt x="108012" y="1332144"/>
                  </a:moveTo>
                  <a:lnTo>
                    <a:pt x="108012" y="1512168"/>
                  </a:lnTo>
                  <a:lnTo>
                    <a:pt x="1116012" y="1512168"/>
                  </a:lnTo>
                  <a:lnTo>
                    <a:pt x="1116012" y="1332144"/>
                  </a:lnTo>
                  <a:close/>
                  <a:moveTo>
                    <a:pt x="108012" y="1116120"/>
                  </a:moveTo>
                  <a:lnTo>
                    <a:pt x="108012" y="1296144"/>
                  </a:lnTo>
                  <a:lnTo>
                    <a:pt x="1116012" y="1296144"/>
                  </a:lnTo>
                  <a:lnTo>
                    <a:pt x="1116012" y="1116120"/>
                  </a:lnTo>
                  <a:close/>
                  <a:moveTo>
                    <a:pt x="108012" y="900096"/>
                  </a:moveTo>
                  <a:lnTo>
                    <a:pt x="108012" y="1080120"/>
                  </a:lnTo>
                  <a:lnTo>
                    <a:pt x="1116012" y="1080120"/>
                  </a:lnTo>
                  <a:lnTo>
                    <a:pt x="1116012" y="900096"/>
                  </a:lnTo>
                  <a:close/>
                  <a:moveTo>
                    <a:pt x="108012" y="684072"/>
                  </a:moveTo>
                  <a:lnTo>
                    <a:pt x="108012" y="864096"/>
                  </a:lnTo>
                  <a:lnTo>
                    <a:pt x="1116012" y="864096"/>
                  </a:lnTo>
                  <a:lnTo>
                    <a:pt x="1116012" y="684072"/>
                  </a:lnTo>
                  <a:close/>
                  <a:moveTo>
                    <a:pt x="108012" y="468048"/>
                  </a:moveTo>
                  <a:lnTo>
                    <a:pt x="108012" y="648072"/>
                  </a:lnTo>
                  <a:lnTo>
                    <a:pt x="1116012" y="648072"/>
                  </a:lnTo>
                  <a:lnTo>
                    <a:pt x="1116012" y="468048"/>
                  </a:lnTo>
                  <a:close/>
                  <a:moveTo>
                    <a:pt x="108012" y="252024"/>
                  </a:moveTo>
                  <a:lnTo>
                    <a:pt x="108012" y="432048"/>
                  </a:lnTo>
                  <a:lnTo>
                    <a:pt x="1116012" y="432048"/>
                  </a:lnTo>
                  <a:lnTo>
                    <a:pt x="1116012" y="252024"/>
                  </a:lnTo>
                  <a:close/>
                  <a:moveTo>
                    <a:pt x="0" y="0"/>
                  </a:moveTo>
                  <a:lnTo>
                    <a:pt x="108012" y="0"/>
                  </a:lnTo>
                  <a:lnTo>
                    <a:pt x="108012" y="216024"/>
                  </a:lnTo>
                  <a:lnTo>
                    <a:pt x="1116012" y="216024"/>
                  </a:lnTo>
                  <a:lnTo>
                    <a:pt x="1116012" y="0"/>
                  </a:lnTo>
                  <a:lnTo>
                    <a:pt x="1224024" y="0"/>
                  </a:lnTo>
                  <a:lnTo>
                    <a:pt x="1224024" y="1980216"/>
                  </a:lnTo>
                  <a:lnTo>
                    <a:pt x="1116012" y="1980216"/>
                  </a:lnTo>
                  <a:lnTo>
                    <a:pt x="1116012" y="1764192"/>
                  </a:lnTo>
                  <a:lnTo>
                    <a:pt x="108012" y="1764192"/>
                  </a:lnTo>
                  <a:lnTo>
                    <a:pt x="108012" y="1980216"/>
                  </a:lnTo>
                  <a:lnTo>
                    <a:pt x="0" y="1980216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E1522B55-27E0-4A7E-BF72-199D98F74C4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952191" y="3095161"/>
              <a:ext cx="1539314" cy="1149066"/>
            </a:xfrm>
            <a:custGeom>
              <a:avLst/>
              <a:gdLst>
                <a:gd name="T0" fmla="*/ 223 w 256"/>
                <a:gd name="T1" fmla="*/ 72 h 192"/>
                <a:gd name="T2" fmla="*/ 224 w 256"/>
                <a:gd name="T3" fmla="*/ 64 h 192"/>
                <a:gd name="T4" fmla="*/ 160 w 256"/>
                <a:gd name="T5" fmla="*/ 0 h 192"/>
                <a:gd name="T6" fmla="*/ 109 w 256"/>
                <a:gd name="T7" fmla="*/ 26 h 192"/>
                <a:gd name="T8" fmla="*/ 96 w 256"/>
                <a:gd name="T9" fmla="*/ 24 h 192"/>
                <a:gd name="T10" fmla="*/ 40 w 256"/>
                <a:gd name="T11" fmla="*/ 80 h 192"/>
                <a:gd name="T12" fmla="*/ 40 w 256"/>
                <a:gd name="T13" fmla="*/ 83 h 192"/>
                <a:gd name="T14" fmla="*/ 0 w 256"/>
                <a:gd name="T15" fmla="*/ 136 h 192"/>
                <a:gd name="T16" fmla="*/ 56 w 256"/>
                <a:gd name="T17" fmla="*/ 192 h 192"/>
                <a:gd name="T18" fmla="*/ 192 w 256"/>
                <a:gd name="T19" fmla="*/ 192 h 192"/>
                <a:gd name="T20" fmla="*/ 256 w 256"/>
                <a:gd name="T21" fmla="*/ 128 h 192"/>
                <a:gd name="T22" fmla="*/ 223 w 256"/>
                <a:gd name="T23" fmla="*/ 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6" h="192">
                  <a:moveTo>
                    <a:pt x="223" y="72"/>
                  </a:moveTo>
                  <a:cubicBezTo>
                    <a:pt x="224" y="70"/>
                    <a:pt x="224" y="67"/>
                    <a:pt x="224" y="64"/>
                  </a:cubicBezTo>
                  <a:cubicBezTo>
                    <a:pt x="224" y="29"/>
                    <a:pt x="195" y="0"/>
                    <a:pt x="160" y="0"/>
                  </a:cubicBezTo>
                  <a:cubicBezTo>
                    <a:pt x="139" y="0"/>
                    <a:pt x="121" y="10"/>
                    <a:pt x="109" y="26"/>
                  </a:cubicBezTo>
                  <a:cubicBezTo>
                    <a:pt x="105" y="25"/>
                    <a:pt x="101" y="24"/>
                    <a:pt x="96" y="24"/>
                  </a:cubicBezTo>
                  <a:cubicBezTo>
                    <a:pt x="65" y="24"/>
                    <a:pt x="40" y="49"/>
                    <a:pt x="40" y="80"/>
                  </a:cubicBezTo>
                  <a:cubicBezTo>
                    <a:pt x="40" y="81"/>
                    <a:pt x="40" y="82"/>
                    <a:pt x="40" y="83"/>
                  </a:cubicBezTo>
                  <a:cubicBezTo>
                    <a:pt x="17" y="89"/>
                    <a:pt x="0" y="111"/>
                    <a:pt x="0" y="136"/>
                  </a:cubicBezTo>
                  <a:cubicBezTo>
                    <a:pt x="0" y="167"/>
                    <a:pt x="25" y="192"/>
                    <a:pt x="56" y="192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227" y="192"/>
                    <a:pt x="256" y="163"/>
                    <a:pt x="256" y="128"/>
                  </a:cubicBezTo>
                  <a:cubicBezTo>
                    <a:pt x="256" y="104"/>
                    <a:pt x="243" y="83"/>
                    <a:pt x="223" y="72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17854C6E-A220-45B7-B981-36F3C419E57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7876" y="3485723"/>
              <a:ext cx="367944" cy="36794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413" y="19459"/>
                  </a:moveTo>
                  <a:cubicBezTo>
                    <a:pt x="3413" y="20724"/>
                    <a:pt x="4778" y="21600"/>
                    <a:pt x="6046" y="21600"/>
                  </a:cubicBezTo>
                  <a:cubicBezTo>
                    <a:pt x="7363" y="21600"/>
                    <a:pt x="8191" y="20724"/>
                    <a:pt x="8191" y="19459"/>
                  </a:cubicBezTo>
                  <a:cubicBezTo>
                    <a:pt x="8191" y="18146"/>
                    <a:pt x="7363" y="16832"/>
                    <a:pt x="6046" y="16832"/>
                  </a:cubicBezTo>
                  <a:cubicBezTo>
                    <a:pt x="4778" y="16832"/>
                    <a:pt x="3413" y="18146"/>
                    <a:pt x="3413" y="19459"/>
                  </a:cubicBezTo>
                  <a:close/>
                  <a:moveTo>
                    <a:pt x="15554" y="19459"/>
                  </a:moveTo>
                  <a:cubicBezTo>
                    <a:pt x="15554" y="20724"/>
                    <a:pt x="16822" y="21600"/>
                    <a:pt x="18138" y="21600"/>
                  </a:cubicBezTo>
                  <a:cubicBezTo>
                    <a:pt x="19455" y="21600"/>
                    <a:pt x="20332" y="20724"/>
                    <a:pt x="20332" y="19459"/>
                  </a:cubicBezTo>
                  <a:cubicBezTo>
                    <a:pt x="20332" y="18146"/>
                    <a:pt x="19455" y="16832"/>
                    <a:pt x="18138" y="16832"/>
                  </a:cubicBezTo>
                  <a:cubicBezTo>
                    <a:pt x="16822" y="16832"/>
                    <a:pt x="15554" y="18146"/>
                    <a:pt x="15554" y="19459"/>
                  </a:cubicBezTo>
                  <a:close/>
                  <a:moveTo>
                    <a:pt x="7753" y="13816"/>
                  </a:moveTo>
                  <a:cubicBezTo>
                    <a:pt x="21161" y="9924"/>
                    <a:pt x="21161" y="9924"/>
                    <a:pt x="21161" y="9924"/>
                  </a:cubicBezTo>
                  <a:cubicBezTo>
                    <a:pt x="21600" y="9924"/>
                    <a:pt x="21600" y="9486"/>
                    <a:pt x="21600" y="9097"/>
                  </a:cubicBezTo>
                  <a:cubicBezTo>
                    <a:pt x="21600" y="2627"/>
                    <a:pt x="21600" y="2627"/>
                    <a:pt x="21600" y="2627"/>
                  </a:cubicBezTo>
                  <a:cubicBezTo>
                    <a:pt x="4778" y="2627"/>
                    <a:pt x="4778" y="2627"/>
                    <a:pt x="4778" y="2627"/>
                  </a:cubicBezTo>
                  <a:cubicBezTo>
                    <a:pt x="4778" y="486"/>
                    <a:pt x="4778" y="486"/>
                    <a:pt x="4778" y="486"/>
                  </a:cubicBezTo>
                  <a:lnTo>
                    <a:pt x="4340" y="0"/>
                  </a:lnTo>
                  <a:cubicBezTo>
                    <a:pt x="439" y="0"/>
                    <a:pt x="439" y="0"/>
                    <a:pt x="439" y="0"/>
                  </a:cubicBezTo>
                  <a:cubicBezTo>
                    <a:pt x="0" y="0"/>
                    <a:pt x="0" y="486"/>
                    <a:pt x="0" y="486"/>
                  </a:cubicBezTo>
                  <a:cubicBezTo>
                    <a:pt x="0" y="2627"/>
                    <a:pt x="0" y="2627"/>
                    <a:pt x="0" y="2627"/>
                  </a:cubicBezTo>
                  <a:cubicBezTo>
                    <a:pt x="2194" y="2627"/>
                    <a:pt x="2194" y="2627"/>
                    <a:pt x="2194" y="2627"/>
                  </a:cubicBezTo>
                  <a:cubicBezTo>
                    <a:pt x="4778" y="13378"/>
                    <a:pt x="4778" y="13378"/>
                    <a:pt x="4778" y="13378"/>
                  </a:cubicBezTo>
                  <a:cubicBezTo>
                    <a:pt x="4778" y="14692"/>
                    <a:pt x="4778" y="14692"/>
                    <a:pt x="4778" y="14692"/>
                  </a:cubicBezTo>
                  <a:cubicBezTo>
                    <a:pt x="4778" y="16443"/>
                    <a:pt x="4778" y="16443"/>
                    <a:pt x="4778" y="16443"/>
                  </a:cubicBezTo>
                  <a:cubicBezTo>
                    <a:pt x="4778" y="16832"/>
                    <a:pt x="5168" y="16832"/>
                    <a:pt x="5168" y="16832"/>
                  </a:cubicBezTo>
                  <a:cubicBezTo>
                    <a:pt x="6046" y="16832"/>
                    <a:pt x="6046" y="16832"/>
                    <a:pt x="6046" y="16832"/>
                  </a:cubicBezTo>
                  <a:cubicBezTo>
                    <a:pt x="18138" y="16832"/>
                    <a:pt x="18138" y="16832"/>
                    <a:pt x="18138" y="16832"/>
                  </a:cubicBezTo>
                  <a:cubicBezTo>
                    <a:pt x="21161" y="16832"/>
                    <a:pt x="21161" y="16832"/>
                    <a:pt x="21161" y="16832"/>
                  </a:cubicBezTo>
                  <a:cubicBezTo>
                    <a:pt x="21600" y="16832"/>
                    <a:pt x="21600" y="16832"/>
                    <a:pt x="21600" y="16443"/>
                  </a:cubicBezTo>
                  <a:cubicBezTo>
                    <a:pt x="21600" y="14692"/>
                    <a:pt x="21600" y="14692"/>
                    <a:pt x="21600" y="14692"/>
                  </a:cubicBezTo>
                  <a:cubicBezTo>
                    <a:pt x="8191" y="14692"/>
                    <a:pt x="8191" y="14692"/>
                    <a:pt x="8191" y="14692"/>
                  </a:cubicBezTo>
                  <a:cubicBezTo>
                    <a:pt x="6485" y="14692"/>
                    <a:pt x="6485" y="13816"/>
                    <a:pt x="7753" y="138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E90D3832-16BF-4F1F-8998-7294ED99913D}"/>
                </a:ext>
              </a:extLst>
            </p:cNvPr>
            <p:cNvGrpSpPr/>
            <p:nvPr/>
          </p:nvGrpSpPr>
          <p:grpSpPr>
            <a:xfrm>
              <a:off x="3593422" y="2204872"/>
              <a:ext cx="2256851" cy="1007968"/>
              <a:chOff x="3463769" y="1907073"/>
              <a:chExt cx="2256851" cy="1007968"/>
            </a:xfrm>
          </p:grpSpPr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xmlns="" id="{98477DE2-478B-4FB4-A312-0AF1ED157DAB}"/>
                  </a:ext>
                </a:extLst>
              </p:cNvPr>
              <p:cNvSpPr/>
              <p:nvPr/>
            </p:nvSpPr>
            <p:spPr>
              <a:xfrm>
                <a:off x="3463769" y="1907073"/>
                <a:ext cx="2256851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xmlns="" id="{C66F4288-2399-49B3-A675-B964E96EF9E5}"/>
                  </a:ext>
                </a:extLst>
              </p:cNvPr>
              <p:cNvSpPr/>
              <p:nvPr/>
            </p:nvSpPr>
            <p:spPr>
              <a:xfrm>
                <a:off x="3463769" y="2153294"/>
                <a:ext cx="2256851" cy="761747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29" name="千图PPT彼岸天：ID 8661124库_组合 28">
            <a:extLst>
              <a:ext uri="{FF2B5EF4-FFF2-40B4-BE49-F238E27FC236}">
                <a16:creationId xmlns:a16="http://schemas.microsoft.com/office/drawing/2014/main" xmlns="" id="{99597EF6-BA06-43D0-B16F-0A02292F60CC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341819" y="1808824"/>
            <a:ext cx="2256851" cy="4243740"/>
            <a:chOff x="6341819" y="1808824"/>
            <a:chExt cx="2256851" cy="4243740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9E265FBE-636A-4F3C-A36B-ADD753C3234D}"/>
                </a:ext>
              </a:extLst>
            </p:cNvPr>
            <p:cNvSpPr/>
            <p:nvPr/>
          </p:nvSpPr>
          <p:spPr bwMode="auto">
            <a:xfrm>
              <a:off x="7030137" y="3640300"/>
              <a:ext cx="880032" cy="2412264"/>
            </a:xfrm>
            <a:custGeom>
              <a:avLst/>
              <a:gdLst>
                <a:gd name="connsiteX0" fmla="*/ 108012 w 1224024"/>
                <a:gd name="connsiteY0" fmla="*/ 1980216 h 2412264"/>
                <a:gd name="connsiteX1" fmla="*/ 108012 w 1224024"/>
                <a:gd name="connsiteY1" fmla="*/ 2160240 h 2412264"/>
                <a:gd name="connsiteX2" fmla="*/ 1116012 w 1224024"/>
                <a:gd name="connsiteY2" fmla="*/ 2160240 h 2412264"/>
                <a:gd name="connsiteX3" fmla="*/ 1116012 w 1224024"/>
                <a:gd name="connsiteY3" fmla="*/ 1980216 h 2412264"/>
                <a:gd name="connsiteX4" fmla="*/ 108012 w 1224024"/>
                <a:gd name="connsiteY4" fmla="*/ 1764192 h 2412264"/>
                <a:gd name="connsiteX5" fmla="*/ 108012 w 1224024"/>
                <a:gd name="connsiteY5" fmla="*/ 1944216 h 2412264"/>
                <a:gd name="connsiteX6" fmla="*/ 1116012 w 1224024"/>
                <a:gd name="connsiteY6" fmla="*/ 1944216 h 2412264"/>
                <a:gd name="connsiteX7" fmla="*/ 1116012 w 1224024"/>
                <a:gd name="connsiteY7" fmla="*/ 1764192 h 2412264"/>
                <a:gd name="connsiteX8" fmla="*/ 108012 w 1224024"/>
                <a:gd name="connsiteY8" fmla="*/ 1548168 h 2412264"/>
                <a:gd name="connsiteX9" fmla="*/ 108012 w 1224024"/>
                <a:gd name="connsiteY9" fmla="*/ 1728192 h 2412264"/>
                <a:gd name="connsiteX10" fmla="*/ 1116012 w 1224024"/>
                <a:gd name="connsiteY10" fmla="*/ 1728192 h 2412264"/>
                <a:gd name="connsiteX11" fmla="*/ 1116012 w 1224024"/>
                <a:gd name="connsiteY11" fmla="*/ 1548168 h 2412264"/>
                <a:gd name="connsiteX12" fmla="*/ 108012 w 1224024"/>
                <a:gd name="connsiteY12" fmla="*/ 1332144 h 2412264"/>
                <a:gd name="connsiteX13" fmla="*/ 108012 w 1224024"/>
                <a:gd name="connsiteY13" fmla="*/ 1512168 h 2412264"/>
                <a:gd name="connsiteX14" fmla="*/ 1116012 w 1224024"/>
                <a:gd name="connsiteY14" fmla="*/ 1512168 h 2412264"/>
                <a:gd name="connsiteX15" fmla="*/ 1116012 w 1224024"/>
                <a:gd name="connsiteY15" fmla="*/ 1332144 h 2412264"/>
                <a:gd name="connsiteX16" fmla="*/ 108012 w 1224024"/>
                <a:gd name="connsiteY16" fmla="*/ 1116120 h 2412264"/>
                <a:gd name="connsiteX17" fmla="*/ 108012 w 1224024"/>
                <a:gd name="connsiteY17" fmla="*/ 1296144 h 2412264"/>
                <a:gd name="connsiteX18" fmla="*/ 1116012 w 1224024"/>
                <a:gd name="connsiteY18" fmla="*/ 1296144 h 2412264"/>
                <a:gd name="connsiteX19" fmla="*/ 1116012 w 1224024"/>
                <a:gd name="connsiteY19" fmla="*/ 1116120 h 2412264"/>
                <a:gd name="connsiteX20" fmla="*/ 108012 w 1224024"/>
                <a:gd name="connsiteY20" fmla="*/ 900096 h 2412264"/>
                <a:gd name="connsiteX21" fmla="*/ 108012 w 1224024"/>
                <a:gd name="connsiteY21" fmla="*/ 1080120 h 2412264"/>
                <a:gd name="connsiteX22" fmla="*/ 1116012 w 1224024"/>
                <a:gd name="connsiteY22" fmla="*/ 1080120 h 2412264"/>
                <a:gd name="connsiteX23" fmla="*/ 1116012 w 1224024"/>
                <a:gd name="connsiteY23" fmla="*/ 900096 h 2412264"/>
                <a:gd name="connsiteX24" fmla="*/ 108012 w 1224024"/>
                <a:gd name="connsiteY24" fmla="*/ 684072 h 2412264"/>
                <a:gd name="connsiteX25" fmla="*/ 108012 w 1224024"/>
                <a:gd name="connsiteY25" fmla="*/ 864096 h 2412264"/>
                <a:gd name="connsiteX26" fmla="*/ 1116012 w 1224024"/>
                <a:gd name="connsiteY26" fmla="*/ 864096 h 2412264"/>
                <a:gd name="connsiteX27" fmla="*/ 1116012 w 1224024"/>
                <a:gd name="connsiteY27" fmla="*/ 684072 h 2412264"/>
                <a:gd name="connsiteX28" fmla="*/ 108012 w 1224024"/>
                <a:gd name="connsiteY28" fmla="*/ 468048 h 2412264"/>
                <a:gd name="connsiteX29" fmla="*/ 108012 w 1224024"/>
                <a:gd name="connsiteY29" fmla="*/ 648072 h 2412264"/>
                <a:gd name="connsiteX30" fmla="*/ 1116012 w 1224024"/>
                <a:gd name="connsiteY30" fmla="*/ 648072 h 2412264"/>
                <a:gd name="connsiteX31" fmla="*/ 1116012 w 1224024"/>
                <a:gd name="connsiteY31" fmla="*/ 468048 h 2412264"/>
                <a:gd name="connsiteX32" fmla="*/ 108012 w 1224024"/>
                <a:gd name="connsiteY32" fmla="*/ 252024 h 2412264"/>
                <a:gd name="connsiteX33" fmla="*/ 108012 w 1224024"/>
                <a:gd name="connsiteY33" fmla="*/ 432048 h 2412264"/>
                <a:gd name="connsiteX34" fmla="*/ 1116012 w 1224024"/>
                <a:gd name="connsiteY34" fmla="*/ 432048 h 2412264"/>
                <a:gd name="connsiteX35" fmla="*/ 1116012 w 1224024"/>
                <a:gd name="connsiteY35" fmla="*/ 252024 h 2412264"/>
                <a:gd name="connsiteX36" fmla="*/ 0 w 1224024"/>
                <a:gd name="connsiteY36" fmla="*/ 0 h 2412264"/>
                <a:gd name="connsiteX37" fmla="*/ 108012 w 1224024"/>
                <a:gd name="connsiteY37" fmla="*/ 0 h 2412264"/>
                <a:gd name="connsiteX38" fmla="*/ 108012 w 1224024"/>
                <a:gd name="connsiteY38" fmla="*/ 216024 h 2412264"/>
                <a:gd name="connsiteX39" fmla="*/ 1116012 w 1224024"/>
                <a:gd name="connsiteY39" fmla="*/ 216024 h 2412264"/>
                <a:gd name="connsiteX40" fmla="*/ 1116012 w 1224024"/>
                <a:gd name="connsiteY40" fmla="*/ 0 h 2412264"/>
                <a:gd name="connsiteX41" fmla="*/ 1224024 w 1224024"/>
                <a:gd name="connsiteY41" fmla="*/ 0 h 2412264"/>
                <a:gd name="connsiteX42" fmla="*/ 1224024 w 1224024"/>
                <a:gd name="connsiteY42" fmla="*/ 2412264 h 2412264"/>
                <a:gd name="connsiteX43" fmla="*/ 1116012 w 1224024"/>
                <a:gd name="connsiteY43" fmla="*/ 2412264 h 2412264"/>
                <a:gd name="connsiteX44" fmla="*/ 1116012 w 1224024"/>
                <a:gd name="connsiteY44" fmla="*/ 2196240 h 2412264"/>
                <a:gd name="connsiteX45" fmla="*/ 108012 w 1224024"/>
                <a:gd name="connsiteY45" fmla="*/ 2196240 h 2412264"/>
                <a:gd name="connsiteX46" fmla="*/ 108012 w 1224024"/>
                <a:gd name="connsiteY46" fmla="*/ 2412264 h 2412264"/>
                <a:gd name="connsiteX47" fmla="*/ 0 w 1224024"/>
                <a:gd name="connsiteY47" fmla="*/ 2412264 h 2412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224024" h="2412264">
                  <a:moveTo>
                    <a:pt x="108012" y="1980216"/>
                  </a:moveTo>
                  <a:lnTo>
                    <a:pt x="108012" y="2160240"/>
                  </a:lnTo>
                  <a:lnTo>
                    <a:pt x="1116012" y="2160240"/>
                  </a:lnTo>
                  <a:lnTo>
                    <a:pt x="1116012" y="1980216"/>
                  </a:lnTo>
                  <a:close/>
                  <a:moveTo>
                    <a:pt x="108012" y="1764192"/>
                  </a:moveTo>
                  <a:lnTo>
                    <a:pt x="108012" y="1944216"/>
                  </a:lnTo>
                  <a:lnTo>
                    <a:pt x="1116012" y="1944216"/>
                  </a:lnTo>
                  <a:lnTo>
                    <a:pt x="1116012" y="1764192"/>
                  </a:lnTo>
                  <a:close/>
                  <a:moveTo>
                    <a:pt x="108012" y="1548168"/>
                  </a:moveTo>
                  <a:lnTo>
                    <a:pt x="108012" y="1728192"/>
                  </a:lnTo>
                  <a:lnTo>
                    <a:pt x="1116012" y="1728192"/>
                  </a:lnTo>
                  <a:lnTo>
                    <a:pt x="1116012" y="1548168"/>
                  </a:lnTo>
                  <a:close/>
                  <a:moveTo>
                    <a:pt x="108012" y="1332144"/>
                  </a:moveTo>
                  <a:lnTo>
                    <a:pt x="108012" y="1512168"/>
                  </a:lnTo>
                  <a:lnTo>
                    <a:pt x="1116012" y="1512168"/>
                  </a:lnTo>
                  <a:lnTo>
                    <a:pt x="1116012" y="1332144"/>
                  </a:lnTo>
                  <a:close/>
                  <a:moveTo>
                    <a:pt x="108012" y="1116120"/>
                  </a:moveTo>
                  <a:lnTo>
                    <a:pt x="108012" y="1296144"/>
                  </a:lnTo>
                  <a:lnTo>
                    <a:pt x="1116012" y="1296144"/>
                  </a:lnTo>
                  <a:lnTo>
                    <a:pt x="1116012" y="1116120"/>
                  </a:lnTo>
                  <a:close/>
                  <a:moveTo>
                    <a:pt x="108012" y="900096"/>
                  </a:moveTo>
                  <a:lnTo>
                    <a:pt x="108012" y="1080120"/>
                  </a:lnTo>
                  <a:lnTo>
                    <a:pt x="1116012" y="1080120"/>
                  </a:lnTo>
                  <a:lnTo>
                    <a:pt x="1116012" y="900096"/>
                  </a:lnTo>
                  <a:close/>
                  <a:moveTo>
                    <a:pt x="108012" y="684072"/>
                  </a:moveTo>
                  <a:lnTo>
                    <a:pt x="108012" y="864096"/>
                  </a:lnTo>
                  <a:lnTo>
                    <a:pt x="1116012" y="864096"/>
                  </a:lnTo>
                  <a:lnTo>
                    <a:pt x="1116012" y="684072"/>
                  </a:lnTo>
                  <a:close/>
                  <a:moveTo>
                    <a:pt x="108012" y="468048"/>
                  </a:moveTo>
                  <a:lnTo>
                    <a:pt x="108012" y="648072"/>
                  </a:lnTo>
                  <a:lnTo>
                    <a:pt x="1116012" y="648072"/>
                  </a:lnTo>
                  <a:lnTo>
                    <a:pt x="1116012" y="468048"/>
                  </a:lnTo>
                  <a:close/>
                  <a:moveTo>
                    <a:pt x="108012" y="252024"/>
                  </a:moveTo>
                  <a:lnTo>
                    <a:pt x="108012" y="432048"/>
                  </a:lnTo>
                  <a:lnTo>
                    <a:pt x="1116012" y="432048"/>
                  </a:lnTo>
                  <a:lnTo>
                    <a:pt x="1116012" y="252024"/>
                  </a:lnTo>
                  <a:close/>
                  <a:moveTo>
                    <a:pt x="0" y="0"/>
                  </a:moveTo>
                  <a:lnTo>
                    <a:pt x="108012" y="0"/>
                  </a:lnTo>
                  <a:lnTo>
                    <a:pt x="108012" y="216024"/>
                  </a:lnTo>
                  <a:lnTo>
                    <a:pt x="1116012" y="216024"/>
                  </a:lnTo>
                  <a:lnTo>
                    <a:pt x="1116012" y="0"/>
                  </a:lnTo>
                  <a:lnTo>
                    <a:pt x="1224024" y="0"/>
                  </a:lnTo>
                  <a:lnTo>
                    <a:pt x="1224024" y="2412264"/>
                  </a:lnTo>
                  <a:lnTo>
                    <a:pt x="1116012" y="2412264"/>
                  </a:lnTo>
                  <a:lnTo>
                    <a:pt x="1116012" y="2196240"/>
                  </a:lnTo>
                  <a:lnTo>
                    <a:pt x="108012" y="2196240"/>
                  </a:lnTo>
                  <a:lnTo>
                    <a:pt x="108012" y="2412264"/>
                  </a:lnTo>
                  <a:lnTo>
                    <a:pt x="0" y="2412264"/>
                  </a:lnTo>
                  <a:close/>
                </a:path>
              </a:pathLst>
            </a:cu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F6A4928D-1607-4504-89DC-3577D953CB8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700496" y="2699113"/>
              <a:ext cx="1539314" cy="1149066"/>
            </a:xfrm>
            <a:custGeom>
              <a:avLst/>
              <a:gdLst>
                <a:gd name="T0" fmla="*/ 223 w 256"/>
                <a:gd name="T1" fmla="*/ 72 h 192"/>
                <a:gd name="T2" fmla="*/ 224 w 256"/>
                <a:gd name="T3" fmla="*/ 64 h 192"/>
                <a:gd name="T4" fmla="*/ 160 w 256"/>
                <a:gd name="T5" fmla="*/ 0 h 192"/>
                <a:gd name="T6" fmla="*/ 109 w 256"/>
                <a:gd name="T7" fmla="*/ 26 h 192"/>
                <a:gd name="T8" fmla="*/ 96 w 256"/>
                <a:gd name="T9" fmla="*/ 24 h 192"/>
                <a:gd name="T10" fmla="*/ 40 w 256"/>
                <a:gd name="T11" fmla="*/ 80 h 192"/>
                <a:gd name="T12" fmla="*/ 40 w 256"/>
                <a:gd name="T13" fmla="*/ 83 h 192"/>
                <a:gd name="T14" fmla="*/ 0 w 256"/>
                <a:gd name="T15" fmla="*/ 136 h 192"/>
                <a:gd name="T16" fmla="*/ 56 w 256"/>
                <a:gd name="T17" fmla="*/ 192 h 192"/>
                <a:gd name="T18" fmla="*/ 192 w 256"/>
                <a:gd name="T19" fmla="*/ 192 h 192"/>
                <a:gd name="T20" fmla="*/ 256 w 256"/>
                <a:gd name="T21" fmla="*/ 128 h 192"/>
                <a:gd name="T22" fmla="*/ 223 w 256"/>
                <a:gd name="T23" fmla="*/ 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6" h="192">
                  <a:moveTo>
                    <a:pt x="223" y="72"/>
                  </a:moveTo>
                  <a:cubicBezTo>
                    <a:pt x="224" y="70"/>
                    <a:pt x="224" y="67"/>
                    <a:pt x="224" y="64"/>
                  </a:cubicBezTo>
                  <a:cubicBezTo>
                    <a:pt x="224" y="29"/>
                    <a:pt x="195" y="0"/>
                    <a:pt x="160" y="0"/>
                  </a:cubicBezTo>
                  <a:cubicBezTo>
                    <a:pt x="139" y="0"/>
                    <a:pt x="121" y="10"/>
                    <a:pt x="109" y="26"/>
                  </a:cubicBezTo>
                  <a:cubicBezTo>
                    <a:pt x="105" y="25"/>
                    <a:pt x="101" y="24"/>
                    <a:pt x="96" y="24"/>
                  </a:cubicBezTo>
                  <a:cubicBezTo>
                    <a:pt x="65" y="24"/>
                    <a:pt x="40" y="49"/>
                    <a:pt x="40" y="80"/>
                  </a:cubicBezTo>
                  <a:cubicBezTo>
                    <a:pt x="40" y="81"/>
                    <a:pt x="40" y="82"/>
                    <a:pt x="40" y="83"/>
                  </a:cubicBezTo>
                  <a:cubicBezTo>
                    <a:pt x="17" y="89"/>
                    <a:pt x="0" y="111"/>
                    <a:pt x="0" y="136"/>
                  </a:cubicBezTo>
                  <a:cubicBezTo>
                    <a:pt x="0" y="167"/>
                    <a:pt x="25" y="192"/>
                    <a:pt x="56" y="192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227" y="192"/>
                    <a:pt x="256" y="163"/>
                    <a:pt x="256" y="128"/>
                  </a:cubicBezTo>
                  <a:cubicBezTo>
                    <a:pt x="256" y="104"/>
                    <a:pt x="243" y="83"/>
                    <a:pt x="223" y="72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91295A93-24E1-4F2C-94D6-91067A59F42A}"/>
                </a:ext>
              </a:extLst>
            </p:cNvPr>
            <p:cNvSpPr>
              <a:spLocks/>
            </p:cNvSpPr>
            <p:nvPr/>
          </p:nvSpPr>
          <p:spPr>
            <a:xfrm>
              <a:off x="7286181" y="3089675"/>
              <a:ext cx="367944" cy="3679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5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1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5B9D9ECC-0A73-4EB4-88E9-E328C67FE213}"/>
                </a:ext>
              </a:extLst>
            </p:cNvPr>
            <p:cNvGrpSpPr/>
            <p:nvPr/>
          </p:nvGrpSpPr>
          <p:grpSpPr>
            <a:xfrm>
              <a:off x="6341819" y="1808824"/>
              <a:ext cx="2256851" cy="1007968"/>
              <a:chOff x="6452888" y="1907073"/>
              <a:chExt cx="2256851" cy="1007968"/>
            </a:xfrm>
          </p:grpSpPr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xmlns="" id="{4DF98354-7617-4E87-87A0-6BE4F074CC3F}"/>
                  </a:ext>
                </a:extLst>
              </p:cNvPr>
              <p:cNvSpPr/>
              <p:nvPr/>
            </p:nvSpPr>
            <p:spPr>
              <a:xfrm>
                <a:off x="6452888" y="1907073"/>
                <a:ext cx="2256851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xmlns="" id="{8A735D20-AB45-4796-BB89-37D7A92B786F}"/>
                  </a:ext>
                </a:extLst>
              </p:cNvPr>
              <p:cNvSpPr/>
              <p:nvPr/>
            </p:nvSpPr>
            <p:spPr>
              <a:xfrm>
                <a:off x="6452888" y="2153294"/>
                <a:ext cx="2256851" cy="761747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30" name="千图PPT彼岸天：ID 8661124库_组合 29">
            <a:extLst>
              <a:ext uri="{FF2B5EF4-FFF2-40B4-BE49-F238E27FC236}">
                <a16:creationId xmlns:a16="http://schemas.microsoft.com/office/drawing/2014/main" xmlns="" id="{48ACC34A-D4B3-4FC5-9635-7E4145AEBC92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9090033" y="1412776"/>
            <a:ext cx="2256851" cy="4639788"/>
            <a:chOff x="9090033" y="1412776"/>
            <a:chExt cx="2256851" cy="4639788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3C8974E2-9B06-4A28-86F9-D685040ED5F5}"/>
                </a:ext>
              </a:extLst>
            </p:cNvPr>
            <p:cNvSpPr/>
            <p:nvPr/>
          </p:nvSpPr>
          <p:spPr bwMode="auto">
            <a:xfrm>
              <a:off x="9778443" y="3208251"/>
              <a:ext cx="880032" cy="2844313"/>
            </a:xfrm>
            <a:custGeom>
              <a:avLst/>
              <a:gdLst>
                <a:gd name="connsiteX0" fmla="*/ 108012 w 1224024"/>
                <a:gd name="connsiteY0" fmla="*/ 2412265 h 2844313"/>
                <a:gd name="connsiteX1" fmla="*/ 108012 w 1224024"/>
                <a:gd name="connsiteY1" fmla="*/ 2592289 h 2844313"/>
                <a:gd name="connsiteX2" fmla="*/ 1116012 w 1224024"/>
                <a:gd name="connsiteY2" fmla="*/ 2592289 h 2844313"/>
                <a:gd name="connsiteX3" fmla="*/ 1116012 w 1224024"/>
                <a:gd name="connsiteY3" fmla="*/ 2412265 h 2844313"/>
                <a:gd name="connsiteX4" fmla="*/ 108012 w 1224024"/>
                <a:gd name="connsiteY4" fmla="*/ 2196241 h 2844313"/>
                <a:gd name="connsiteX5" fmla="*/ 108012 w 1224024"/>
                <a:gd name="connsiteY5" fmla="*/ 2376265 h 2844313"/>
                <a:gd name="connsiteX6" fmla="*/ 1116012 w 1224024"/>
                <a:gd name="connsiteY6" fmla="*/ 2376265 h 2844313"/>
                <a:gd name="connsiteX7" fmla="*/ 1116012 w 1224024"/>
                <a:gd name="connsiteY7" fmla="*/ 2196241 h 2844313"/>
                <a:gd name="connsiteX8" fmla="*/ 108012 w 1224024"/>
                <a:gd name="connsiteY8" fmla="*/ 1980217 h 2844313"/>
                <a:gd name="connsiteX9" fmla="*/ 108012 w 1224024"/>
                <a:gd name="connsiteY9" fmla="*/ 2160241 h 2844313"/>
                <a:gd name="connsiteX10" fmla="*/ 1116012 w 1224024"/>
                <a:gd name="connsiteY10" fmla="*/ 2160241 h 2844313"/>
                <a:gd name="connsiteX11" fmla="*/ 1116012 w 1224024"/>
                <a:gd name="connsiteY11" fmla="*/ 1980217 h 2844313"/>
                <a:gd name="connsiteX12" fmla="*/ 108012 w 1224024"/>
                <a:gd name="connsiteY12" fmla="*/ 1764193 h 2844313"/>
                <a:gd name="connsiteX13" fmla="*/ 108012 w 1224024"/>
                <a:gd name="connsiteY13" fmla="*/ 1944217 h 2844313"/>
                <a:gd name="connsiteX14" fmla="*/ 1116012 w 1224024"/>
                <a:gd name="connsiteY14" fmla="*/ 1944217 h 2844313"/>
                <a:gd name="connsiteX15" fmla="*/ 1116012 w 1224024"/>
                <a:gd name="connsiteY15" fmla="*/ 1764193 h 2844313"/>
                <a:gd name="connsiteX16" fmla="*/ 108012 w 1224024"/>
                <a:gd name="connsiteY16" fmla="*/ 1548169 h 2844313"/>
                <a:gd name="connsiteX17" fmla="*/ 108012 w 1224024"/>
                <a:gd name="connsiteY17" fmla="*/ 1728193 h 2844313"/>
                <a:gd name="connsiteX18" fmla="*/ 1116012 w 1224024"/>
                <a:gd name="connsiteY18" fmla="*/ 1728193 h 2844313"/>
                <a:gd name="connsiteX19" fmla="*/ 1116012 w 1224024"/>
                <a:gd name="connsiteY19" fmla="*/ 1548169 h 2844313"/>
                <a:gd name="connsiteX20" fmla="*/ 108012 w 1224024"/>
                <a:gd name="connsiteY20" fmla="*/ 1332145 h 2844313"/>
                <a:gd name="connsiteX21" fmla="*/ 108012 w 1224024"/>
                <a:gd name="connsiteY21" fmla="*/ 1512169 h 2844313"/>
                <a:gd name="connsiteX22" fmla="*/ 1116012 w 1224024"/>
                <a:gd name="connsiteY22" fmla="*/ 1512169 h 2844313"/>
                <a:gd name="connsiteX23" fmla="*/ 1116012 w 1224024"/>
                <a:gd name="connsiteY23" fmla="*/ 1332145 h 2844313"/>
                <a:gd name="connsiteX24" fmla="*/ 108012 w 1224024"/>
                <a:gd name="connsiteY24" fmla="*/ 1116121 h 2844313"/>
                <a:gd name="connsiteX25" fmla="*/ 108012 w 1224024"/>
                <a:gd name="connsiteY25" fmla="*/ 1296145 h 2844313"/>
                <a:gd name="connsiteX26" fmla="*/ 1116012 w 1224024"/>
                <a:gd name="connsiteY26" fmla="*/ 1296145 h 2844313"/>
                <a:gd name="connsiteX27" fmla="*/ 1116012 w 1224024"/>
                <a:gd name="connsiteY27" fmla="*/ 1116121 h 2844313"/>
                <a:gd name="connsiteX28" fmla="*/ 108012 w 1224024"/>
                <a:gd name="connsiteY28" fmla="*/ 900097 h 2844313"/>
                <a:gd name="connsiteX29" fmla="*/ 108012 w 1224024"/>
                <a:gd name="connsiteY29" fmla="*/ 1080121 h 2844313"/>
                <a:gd name="connsiteX30" fmla="*/ 1116012 w 1224024"/>
                <a:gd name="connsiteY30" fmla="*/ 1080121 h 2844313"/>
                <a:gd name="connsiteX31" fmla="*/ 1116012 w 1224024"/>
                <a:gd name="connsiteY31" fmla="*/ 900097 h 2844313"/>
                <a:gd name="connsiteX32" fmla="*/ 108012 w 1224024"/>
                <a:gd name="connsiteY32" fmla="*/ 684073 h 2844313"/>
                <a:gd name="connsiteX33" fmla="*/ 108012 w 1224024"/>
                <a:gd name="connsiteY33" fmla="*/ 864097 h 2844313"/>
                <a:gd name="connsiteX34" fmla="*/ 1116012 w 1224024"/>
                <a:gd name="connsiteY34" fmla="*/ 864097 h 2844313"/>
                <a:gd name="connsiteX35" fmla="*/ 1116012 w 1224024"/>
                <a:gd name="connsiteY35" fmla="*/ 684073 h 2844313"/>
                <a:gd name="connsiteX36" fmla="*/ 108012 w 1224024"/>
                <a:gd name="connsiteY36" fmla="*/ 468049 h 2844313"/>
                <a:gd name="connsiteX37" fmla="*/ 108012 w 1224024"/>
                <a:gd name="connsiteY37" fmla="*/ 648073 h 2844313"/>
                <a:gd name="connsiteX38" fmla="*/ 1116012 w 1224024"/>
                <a:gd name="connsiteY38" fmla="*/ 648073 h 2844313"/>
                <a:gd name="connsiteX39" fmla="*/ 1116012 w 1224024"/>
                <a:gd name="connsiteY39" fmla="*/ 468049 h 2844313"/>
                <a:gd name="connsiteX40" fmla="*/ 108012 w 1224024"/>
                <a:gd name="connsiteY40" fmla="*/ 252025 h 2844313"/>
                <a:gd name="connsiteX41" fmla="*/ 108012 w 1224024"/>
                <a:gd name="connsiteY41" fmla="*/ 432049 h 2844313"/>
                <a:gd name="connsiteX42" fmla="*/ 1116012 w 1224024"/>
                <a:gd name="connsiteY42" fmla="*/ 432049 h 2844313"/>
                <a:gd name="connsiteX43" fmla="*/ 1116012 w 1224024"/>
                <a:gd name="connsiteY43" fmla="*/ 252025 h 2844313"/>
                <a:gd name="connsiteX44" fmla="*/ 0 w 1224024"/>
                <a:gd name="connsiteY44" fmla="*/ 0 h 2844313"/>
                <a:gd name="connsiteX45" fmla="*/ 108012 w 1224024"/>
                <a:gd name="connsiteY45" fmla="*/ 0 h 2844313"/>
                <a:gd name="connsiteX46" fmla="*/ 108012 w 1224024"/>
                <a:gd name="connsiteY46" fmla="*/ 216025 h 2844313"/>
                <a:gd name="connsiteX47" fmla="*/ 1116012 w 1224024"/>
                <a:gd name="connsiteY47" fmla="*/ 216025 h 2844313"/>
                <a:gd name="connsiteX48" fmla="*/ 1116012 w 1224024"/>
                <a:gd name="connsiteY48" fmla="*/ 0 h 2844313"/>
                <a:gd name="connsiteX49" fmla="*/ 1224024 w 1224024"/>
                <a:gd name="connsiteY49" fmla="*/ 0 h 2844313"/>
                <a:gd name="connsiteX50" fmla="*/ 1224024 w 1224024"/>
                <a:gd name="connsiteY50" fmla="*/ 2844313 h 2844313"/>
                <a:gd name="connsiteX51" fmla="*/ 1116012 w 1224024"/>
                <a:gd name="connsiteY51" fmla="*/ 2844313 h 2844313"/>
                <a:gd name="connsiteX52" fmla="*/ 1116012 w 1224024"/>
                <a:gd name="connsiteY52" fmla="*/ 2628289 h 2844313"/>
                <a:gd name="connsiteX53" fmla="*/ 108012 w 1224024"/>
                <a:gd name="connsiteY53" fmla="*/ 2628289 h 2844313"/>
                <a:gd name="connsiteX54" fmla="*/ 108012 w 1224024"/>
                <a:gd name="connsiteY54" fmla="*/ 2844313 h 2844313"/>
                <a:gd name="connsiteX55" fmla="*/ 0 w 1224024"/>
                <a:gd name="connsiteY55" fmla="*/ 2844313 h 2844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224024" h="2844313">
                  <a:moveTo>
                    <a:pt x="108012" y="2412265"/>
                  </a:moveTo>
                  <a:lnTo>
                    <a:pt x="108012" y="2592289"/>
                  </a:lnTo>
                  <a:lnTo>
                    <a:pt x="1116012" y="2592289"/>
                  </a:lnTo>
                  <a:lnTo>
                    <a:pt x="1116012" y="2412265"/>
                  </a:lnTo>
                  <a:close/>
                  <a:moveTo>
                    <a:pt x="108012" y="2196241"/>
                  </a:moveTo>
                  <a:lnTo>
                    <a:pt x="108012" y="2376265"/>
                  </a:lnTo>
                  <a:lnTo>
                    <a:pt x="1116012" y="2376265"/>
                  </a:lnTo>
                  <a:lnTo>
                    <a:pt x="1116012" y="2196241"/>
                  </a:lnTo>
                  <a:close/>
                  <a:moveTo>
                    <a:pt x="108012" y="1980217"/>
                  </a:moveTo>
                  <a:lnTo>
                    <a:pt x="108012" y="2160241"/>
                  </a:lnTo>
                  <a:lnTo>
                    <a:pt x="1116012" y="2160241"/>
                  </a:lnTo>
                  <a:lnTo>
                    <a:pt x="1116012" y="1980217"/>
                  </a:lnTo>
                  <a:close/>
                  <a:moveTo>
                    <a:pt x="108012" y="1764193"/>
                  </a:moveTo>
                  <a:lnTo>
                    <a:pt x="108012" y="1944217"/>
                  </a:lnTo>
                  <a:lnTo>
                    <a:pt x="1116012" y="1944217"/>
                  </a:lnTo>
                  <a:lnTo>
                    <a:pt x="1116012" y="1764193"/>
                  </a:lnTo>
                  <a:close/>
                  <a:moveTo>
                    <a:pt x="108012" y="1548169"/>
                  </a:moveTo>
                  <a:lnTo>
                    <a:pt x="108012" y="1728193"/>
                  </a:lnTo>
                  <a:lnTo>
                    <a:pt x="1116012" y="1728193"/>
                  </a:lnTo>
                  <a:lnTo>
                    <a:pt x="1116012" y="1548169"/>
                  </a:lnTo>
                  <a:close/>
                  <a:moveTo>
                    <a:pt x="108012" y="1332145"/>
                  </a:moveTo>
                  <a:lnTo>
                    <a:pt x="108012" y="1512169"/>
                  </a:lnTo>
                  <a:lnTo>
                    <a:pt x="1116012" y="1512169"/>
                  </a:lnTo>
                  <a:lnTo>
                    <a:pt x="1116012" y="1332145"/>
                  </a:lnTo>
                  <a:close/>
                  <a:moveTo>
                    <a:pt x="108012" y="1116121"/>
                  </a:moveTo>
                  <a:lnTo>
                    <a:pt x="108012" y="1296145"/>
                  </a:lnTo>
                  <a:lnTo>
                    <a:pt x="1116012" y="1296145"/>
                  </a:lnTo>
                  <a:lnTo>
                    <a:pt x="1116012" y="1116121"/>
                  </a:lnTo>
                  <a:close/>
                  <a:moveTo>
                    <a:pt x="108012" y="900097"/>
                  </a:moveTo>
                  <a:lnTo>
                    <a:pt x="108012" y="1080121"/>
                  </a:lnTo>
                  <a:lnTo>
                    <a:pt x="1116012" y="1080121"/>
                  </a:lnTo>
                  <a:lnTo>
                    <a:pt x="1116012" y="900097"/>
                  </a:lnTo>
                  <a:close/>
                  <a:moveTo>
                    <a:pt x="108012" y="684073"/>
                  </a:moveTo>
                  <a:lnTo>
                    <a:pt x="108012" y="864097"/>
                  </a:lnTo>
                  <a:lnTo>
                    <a:pt x="1116012" y="864097"/>
                  </a:lnTo>
                  <a:lnTo>
                    <a:pt x="1116012" y="684073"/>
                  </a:lnTo>
                  <a:close/>
                  <a:moveTo>
                    <a:pt x="108012" y="468049"/>
                  </a:moveTo>
                  <a:lnTo>
                    <a:pt x="108012" y="648073"/>
                  </a:lnTo>
                  <a:lnTo>
                    <a:pt x="1116012" y="648073"/>
                  </a:lnTo>
                  <a:lnTo>
                    <a:pt x="1116012" y="468049"/>
                  </a:lnTo>
                  <a:close/>
                  <a:moveTo>
                    <a:pt x="108012" y="252025"/>
                  </a:moveTo>
                  <a:lnTo>
                    <a:pt x="108012" y="432049"/>
                  </a:lnTo>
                  <a:lnTo>
                    <a:pt x="1116012" y="432049"/>
                  </a:lnTo>
                  <a:lnTo>
                    <a:pt x="1116012" y="252025"/>
                  </a:lnTo>
                  <a:close/>
                  <a:moveTo>
                    <a:pt x="0" y="0"/>
                  </a:moveTo>
                  <a:lnTo>
                    <a:pt x="108012" y="0"/>
                  </a:lnTo>
                  <a:lnTo>
                    <a:pt x="108012" y="216025"/>
                  </a:lnTo>
                  <a:lnTo>
                    <a:pt x="1116012" y="216025"/>
                  </a:lnTo>
                  <a:lnTo>
                    <a:pt x="1116012" y="0"/>
                  </a:lnTo>
                  <a:lnTo>
                    <a:pt x="1224024" y="0"/>
                  </a:lnTo>
                  <a:lnTo>
                    <a:pt x="1224024" y="2844313"/>
                  </a:lnTo>
                  <a:lnTo>
                    <a:pt x="1116012" y="2844313"/>
                  </a:lnTo>
                  <a:lnTo>
                    <a:pt x="1116012" y="2628289"/>
                  </a:lnTo>
                  <a:lnTo>
                    <a:pt x="108012" y="2628289"/>
                  </a:lnTo>
                  <a:lnTo>
                    <a:pt x="108012" y="2844313"/>
                  </a:lnTo>
                  <a:lnTo>
                    <a:pt x="0" y="2844313"/>
                  </a:lnTo>
                  <a:close/>
                </a:path>
              </a:pathLst>
            </a:cu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B0505F7A-5368-4E9C-B279-93F03F4D446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448802" y="2303065"/>
              <a:ext cx="1539314" cy="1149066"/>
            </a:xfrm>
            <a:custGeom>
              <a:avLst/>
              <a:gdLst>
                <a:gd name="T0" fmla="*/ 223 w 256"/>
                <a:gd name="T1" fmla="*/ 72 h 192"/>
                <a:gd name="T2" fmla="*/ 224 w 256"/>
                <a:gd name="T3" fmla="*/ 64 h 192"/>
                <a:gd name="T4" fmla="*/ 160 w 256"/>
                <a:gd name="T5" fmla="*/ 0 h 192"/>
                <a:gd name="T6" fmla="*/ 109 w 256"/>
                <a:gd name="T7" fmla="*/ 26 h 192"/>
                <a:gd name="T8" fmla="*/ 96 w 256"/>
                <a:gd name="T9" fmla="*/ 24 h 192"/>
                <a:gd name="T10" fmla="*/ 40 w 256"/>
                <a:gd name="T11" fmla="*/ 80 h 192"/>
                <a:gd name="T12" fmla="*/ 40 w 256"/>
                <a:gd name="T13" fmla="*/ 83 h 192"/>
                <a:gd name="T14" fmla="*/ 0 w 256"/>
                <a:gd name="T15" fmla="*/ 136 h 192"/>
                <a:gd name="T16" fmla="*/ 56 w 256"/>
                <a:gd name="T17" fmla="*/ 192 h 192"/>
                <a:gd name="T18" fmla="*/ 192 w 256"/>
                <a:gd name="T19" fmla="*/ 192 h 192"/>
                <a:gd name="T20" fmla="*/ 256 w 256"/>
                <a:gd name="T21" fmla="*/ 128 h 192"/>
                <a:gd name="T22" fmla="*/ 223 w 256"/>
                <a:gd name="T23" fmla="*/ 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6" h="192">
                  <a:moveTo>
                    <a:pt x="223" y="72"/>
                  </a:moveTo>
                  <a:cubicBezTo>
                    <a:pt x="224" y="70"/>
                    <a:pt x="224" y="67"/>
                    <a:pt x="224" y="64"/>
                  </a:cubicBezTo>
                  <a:cubicBezTo>
                    <a:pt x="224" y="29"/>
                    <a:pt x="195" y="0"/>
                    <a:pt x="160" y="0"/>
                  </a:cubicBezTo>
                  <a:cubicBezTo>
                    <a:pt x="139" y="0"/>
                    <a:pt x="121" y="10"/>
                    <a:pt x="109" y="26"/>
                  </a:cubicBezTo>
                  <a:cubicBezTo>
                    <a:pt x="105" y="25"/>
                    <a:pt x="101" y="24"/>
                    <a:pt x="96" y="24"/>
                  </a:cubicBezTo>
                  <a:cubicBezTo>
                    <a:pt x="65" y="24"/>
                    <a:pt x="40" y="49"/>
                    <a:pt x="40" y="80"/>
                  </a:cubicBezTo>
                  <a:cubicBezTo>
                    <a:pt x="40" y="81"/>
                    <a:pt x="40" y="82"/>
                    <a:pt x="40" y="83"/>
                  </a:cubicBezTo>
                  <a:cubicBezTo>
                    <a:pt x="17" y="89"/>
                    <a:pt x="0" y="111"/>
                    <a:pt x="0" y="136"/>
                  </a:cubicBezTo>
                  <a:cubicBezTo>
                    <a:pt x="0" y="167"/>
                    <a:pt x="25" y="192"/>
                    <a:pt x="56" y="192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227" y="192"/>
                    <a:pt x="256" y="163"/>
                    <a:pt x="256" y="128"/>
                  </a:cubicBezTo>
                  <a:cubicBezTo>
                    <a:pt x="256" y="104"/>
                    <a:pt x="243" y="83"/>
                    <a:pt x="223" y="72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F2405938-BCB7-4F1F-9041-44AEFD7CF4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34487" y="2693627"/>
              <a:ext cx="367944" cy="367942"/>
            </a:xfrm>
            <a:custGeom>
              <a:avLst/>
              <a:gdLst>
                <a:gd name="T0" fmla="*/ 41 w 45"/>
                <a:gd name="T1" fmla="*/ 48 h 48"/>
                <a:gd name="T2" fmla="*/ 0 w 45"/>
                <a:gd name="T3" fmla="*/ 44 h 48"/>
                <a:gd name="T4" fmla="*/ 3 w 45"/>
                <a:gd name="T5" fmla="*/ 7 h 48"/>
                <a:gd name="T6" fmla="*/ 7 w 45"/>
                <a:gd name="T7" fmla="*/ 4 h 48"/>
                <a:gd name="T8" fmla="*/ 13 w 45"/>
                <a:gd name="T9" fmla="*/ 0 h 48"/>
                <a:gd name="T10" fmla="*/ 17 w 45"/>
                <a:gd name="T11" fmla="*/ 7 h 48"/>
                <a:gd name="T12" fmla="*/ 27 w 45"/>
                <a:gd name="T13" fmla="*/ 4 h 48"/>
                <a:gd name="T14" fmla="*/ 33 w 45"/>
                <a:gd name="T15" fmla="*/ 0 h 48"/>
                <a:gd name="T16" fmla="*/ 38 w 45"/>
                <a:gd name="T17" fmla="*/ 7 h 48"/>
                <a:gd name="T18" fmla="*/ 45 w 45"/>
                <a:gd name="T19" fmla="*/ 10 h 48"/>
                <a:gd name="T20" fmla="*/ 11 w 45"/>
                <a:gd name="T21" fmla="*/ 25 h 48"/>
                <a:gd name="T22" fmla="*/ 3 w 45"/>
                <a:gd name="T23" fmla="*/ 17 h 48"/>
                <a:gd name="T24" fmla="*/ 11 w 45"/>
                <a:gd name="T25" fmla="*/ 25 h 48"/>
                <a:gd name="T26" fmla="*/ 11 w 45"/>
                <a:gd name="T27" fmla="*/ 26 h 48"/>
                <a:gd name="T28" fmla="*/ 3 w 45"/>
                <a:gd name="T29" fmla="*/ 35 h 48"/>
                <a:gd name="T30" fmla="*/ 11 w 45"/>
                <a:gd name="T31" fmla="*/ 44 h 48"/>
                <a:gd name="T32" fmla="*/ 3 w 45"/>
                <a:gd name="T33" fmla="*/ 37 h 48"/>
                <a:gd name="T34" fmla="*/ 11 w 45"/>
                <a:gd name="T35" fmla="*/ 44 h 48"/>
                <a:gd name="T36" fmla="*/ 13 w 45"/>
                <a:gd name="T37" fmla="*/ 3 h 48"/>
                <a:gd name="T38" fmla="*/ 10 w 45"/>
                <a:gd name="T39" fmla="*/ 4 h 48"/>
                <a:gd name="T40" fmla="*/ 11 w 45"/>
                <a:gd name="T41" fmla="*/ 13 h 48"/>
                <a:gd name="T42" fmla="*/ 14 w 45"/>
                <a:gd name="T43" fmla="*/ 12 h 48"/>
                <a:gd name="T44" fmla="*/ 21 w 45"/>
                <a:gd name="T45" fmla="*/ 25 h 48"/>
                <a:gd name="T46" fmla="*/ 13 w 45"/>
                <a:gd name="T47" fmla="*/ 17 h 48"/>
                <a:gd name="T48" fmla="*/ 21 w 45"/>
                <a:gd name="T49" fmla="*/ 25 h 48"/>
                <a:gd name="T50" fmla="*/ 21 w 45"/>
                <a:gd name="T51" fmla="*/ 26 h 48"/>
                <a:gd name="T52" fmla="*/ 13 w 45"/>
                <a:gd name="T53" fmla="*/ 35 h 48"/>
                <a:gd name="T54" fmla="*/ 21 w 45"/>
                <a:gd name="T55" fmla="*/ 44 h 48"/>
                <a:gd name="T56" fmla="*/ 13 w 45"/>
                <a:gd name="T57" fmla="*/ 37 h 48"/>
                <a:gd name="T58" fmla="*/ 21 w 45"/>
                <a:gd name="T59" fmla="*/ 44 h 48"/>
                <a:gd name="T60" fmla="*/ 32 w 45"/>
                <a:gd name="T61" fmla="*/ 17 h 48"/>
                <a:gd name="T62" fmla="*/ 23 w 45"/>
                <a:gd name="T63" fmla="*/ 25 h 48"/>
                <a:gd name="T64" fmla="*/ 32 w 45"/>
                <a:gd name="T65" fmla="*/ 35 h 48"/>
                <a:gd name="T66" fmla="*/ 23 w 45"/>
                <a:gd name="T67" fmla="*/ 26 h 48"/>
                <a:gd name="T68" fmla="*/ 32 w 45"/>
                <a:gd name="T69" fmla="*/ 35 h 48"/>
                <a:gd name="T70" fmla="*/ 32 w 45"/>
                <a:gd name="T71" fmla="*/ 37 h 48"/>
                <a:gd name="T72" fmla="*/ 23 w 45"/>
                <a:gd name="T73" fmla="*/ 44 h 48"/>
                <a:gd name="T74" fmla="*/ 34 w 45"/>
                <a:gd name="T75" fmla="*/ 4 h 48"/>
                <a:gd name="T76" fmla="*/ 32 w 45"/>
                <a:gd name="T77" fmla="*/ 3 h 48"/>
                <a:gd name="T78" fmla="*/ 31 w 45"/>
                <a:gd name="T79" fmla="*/ 12 h 48"/>
                <a:gd name="T80" fmla="*/ 33 w 45"/>
                <a:gd name="T81" fmla="*/ 13 h 48"/>
                <a:gd name="T82" fmla="*/ 34 w 45"/>
                <a:gd name="T83" fmla="*/ 4 h 48"/>
                <a:gd name="T84" fmla="*/ 41 w 45"/>
                <a:gd name="T85" fmla="*/ 17 h 48"/>
                <a:gd name="T86" fmla="*/ 33 w 45"/>
                <a:gd name="T87" fmla="*/ 25 h 48"/>
                <a:gd name="T88" fmla="*/ 41 w 45"/>
                <a:gd name="T89" fmla="*/ 35 h 48"/>
                <a:gd name="T90" fmla="*/ 33 w 45"/>
                <a:gd name="T91" fmla="*/ 26 h 48"/>
                <a:gd name="T92" fmla="*/ 41 w 45"/>
                <a:gd name="T93" fmla="*/ 35 h 48"/>
                <a:gd name="T94" fmla="*/ 41 w 45"/>
                <a:gd name="T95" fmla="*/ 37 h 48"/>
                <a:gd name="T96" fmla="*/ 33 w 45"/>
                <a:gd name="T9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" h="48">
                  <a:moveTo>
                    <a:pt x="45" y="44"/>
                  </a:moveTo>
                  <a:cubicBezTo>
                    <a:pt x="45" y="46"/>
                    <a:pt x="43" y="48"/>
                    <a:pt x="41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8"/>
                    <a:pt x="0" y="46"/>
                    <a:pt x="0" y="4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9" y="0"/>
                    <a:pt x="3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8" y="2"/>
                    <a:pt x="38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3" y="7"/>
                    <a:pt x="45" y="8"/>
                    <a:pt x="45" y="10"/>
                  </a:cubicBezTo>
                  <a:lnTo>
                    <a:pt x="45" y="44"/>
                  </a:lnTo>
                  <a:close/>
                  <a:moveTo>
                    <a:pt x="11" y="25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5"/>
                    <a:pt x="3" y="25"/>
                    <a:pt x="3" y="25"/>
                  </a:cubicBezTo>
                  <a:lnTo>
                    <a:pt x="11" y="25"/>
                  </a:lnTo>
                  <a:close/>
                  <a:moveTo>
                    <a:pt x="11" y="35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35"/>
                    <a:pt x="3" y="35"/>
                    <a:pt x="3" y="35"/>
                  </a:cubicBezTo>
                  <a:lnTo>
                    <a:pt x="11" y="35"/>
                  </a:lnTo>
                  <a:close/>
                  <a:moveTo>
                    <a:pt x="11" y="44"/>
                  </a:moveTo>
                  <a:cubicBezTo>
                    <a:pt x="11" y="37"/>
                    <a:pt x="11" y="37"/>
                    <a:pt x="11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44"/>
                    <a:pt x="3" y="44"/>
                    <a:pt x="3" y="44"/>
                  </a:cubicBezTo>
                  <a:lnTo>
                    <a:pt x="11" y="44"/>
                  </a:lnTo>
                  <a:close/>
                  <a:moveTo>
                    <a:pt x="14" y="4"/>
                  </a:moveTo>
                  <a:cubicBezTo>
                    <a:pt x="14" y="4"/>
                    <a:pt x="13" y="3"/>
                    <a:pt x="13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0" y="4"/>
                    <a:pt x="10" y="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3"/>
                    <a:pt x="11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4" y="12"/>
                    <a:pt x="14" y="12"/>
                  </a:cubicBezTo>
                  <a:lnTo>
                    <a:pt x="14" y="4"/>
                  </a:lnTo>
                  <a:close/>
                  <a:moveTo>
                    <a:pt x="21" y="25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21" y="25"/>
                  </a:lnTo>
                  <a:close/>
                  <a:moveTo>
                    <a:pt x="21" y="35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21" y="35"/>
                  </a:lnTo>
                  <a:close/>
                  <a:moveTo>
                    <a:pt x="21" y="44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44"/>
                    <a:pt x="13" y="44"/>
                    <a:pt x="13" y="44"/>
                  </a:cubicBezTo>
                  <a:lnTo>
                    <a:pt x="21" y="44"/>
                  </a:lnTo>
                  <a:close/>
                  <a:moveTo>
                    <a:pt x="32" y="25"/>
                  </a:moveTo>
                  <a:cubicBezTo>
                    <a:pt x="32" y="17"/>
                    <a:pt x="32" y="17"/>
                    <a:pt x="32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5"/>
                    <a:pt x="23" y="25"/>
                    <a:pt x="23" y="25"/>
                  </a:cubicBezTo>
                  <a:lnTo>
                    <a:pt x="32" y="25"/>
                  </a:lnTo>
                  <a:close/>
                  <a:moveTo>
                    <a:pt x="32" y="35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5"/>
                    <a:pt x="23" y="35"/>
                    <a:pt x="23" y="35"/>
                  </a:cubicBezTo>
                  <a:lnTo>
                    <a:pt x="32" y="35"/>
                  </a:lnTo>
                  <a:close/>
                  <a:moveTo>
                    <a:pt x="32" y="44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44"/>
                    <a:pt x="23" y="44"/>
                    <a:pt x="23" y="44"/>
                  </a:cubicBezTo>
                  <a:lnTo>
                    <a:pt x="32" y="44"/>
                  </a:lnTo>
                  <a:close/>
                  <a:moveTo>
                    <a:pt x="34" y="4"/>
                  </a:moveTo>
                  <a:cubicBezTo>
                    <a:pt x="34" y="4"/>
                    <a:pt x="34" y="3"/>
                    <a:pt x="3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4"/>
                    <a:pt x="31" y="4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3"/>
                    <a:pt x="34" y="12"/>
                    <a:pt x="34" y="12"/>
                  </a:cubicBezTo>
                  <a:lnTo>
                    <a:pt x="34" y="4"/>
                  </a:lnTo>
                  <a:close/>
                  <a:moveTo>
                    <a:pt x="41" y="25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25"/>
                    <a:pt x="33" y="25"/>
                    <a:pt x="33" y="25"/>
                  </a:cubicBezTo>
                  <a:lnTo>
                    <a:pt x="41" y="25"/>
                  </a:lnTo>
                  <a:close/>
                  <a:moveTo>
                    <a:pt x="41" y="35"/>
                  </a:moveTo>
                  <a:cubicBezTo>
                    <a:pt x="41" y="26"/>
                    <a:pt x="41" y="26"/>
                    <a:pt x="41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35"/>
                    <a:pt x="33" y="35"/>
                    <a:pt x="33" y="35"/>
                  </a:cubicBezTo>
                  <a:lnTo>
                    <a:pt x="41" y="35"/>
                  </a:lnTo>
                  <a:close/>
                  <a:moveTo>
                    <a:pt x="41" y="44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44"/>
                    <a:pt x="33" y="44"/>
                    <a:pt x="33" y="44"/>
                  </a:cubicBezTo>
                  <a:lnTo>
                    <a:pt x="41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AE44EB96-9876-464A-9D85-1032B94F8EC6}"/>
                </a:ext>
              </a:extLst>
            </p:cNvPr>
            <p:cNvGrpSpPr/>
            <p:nvPr/>
          </p:nvGrpSpPr>
          <p:grpSpPr>
            <a:xfrm>
              <a:off x="9090033" y="1412776"/>
              <a:ext cx="2256851" cy="1007968"/>
              <a:chOff x="9442007" y="1907073"/>
              <a:chExt cx="2256851" cy="1007968"/>
            </a:xfrm>
          </p:grpSpPr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xmlns="" id="{DEDB1350-B9F7-4108-A884-F14DECD05631}"/>
                  </a:ext>
                </a:extLst>
              </p:cNvPr>
              <p:cNvSpPr/>
              <p:nvPr/>
            </p:nvSpPr>
            <p:spPr>
              <a:xfrm>
                <a:off x="9442007" y="1907073"/>
                <a:ext cx="2256851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xmlns="" id="{F2A23D48-71A9-47E1-B09D-79546015D174}"/>
                  </a:ext>
                </a:extLst>
              </p:cNvPr>
              <p:cNvSpPr/>
              <p:nvPr/>
            </p:nvSpPr>
            <p:spPr>
              <a:xfrm>
                <a:off x="9442007" y="2153294"/>
                <a:ext cx="2256851" cy="761747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11434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>
            <a:extLst>
              <a:ext uri="{FF2B5EF4-FFF2-40B4-BE49-F238E27FC236}">
                <a16:creationId xmlns:a16="http://schemas.microsoft.com/office/drawing/2014/main" xmlns="" id="{71BD52A9-D378-4CFC-B151-7DD141695DC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540014" y="873014"/>
            <a:ext cx="5111973" cy="5111973"/>
            <a:chOff x="3540015" y="873014"/>
            <a:chExt cx="5111973" cy="5111973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9CC9579F-8A33-4A5F-92DF-EDC22F962856}"/>
                </a:ext>
              </a:extLst>
            </p:cNvPr>
            <p:cNvGrpSpPr/>
            <p:nvPr/>
          </p:nvGrpSpPr>
          <p:grpSpPr>
            <a:xfrm>
              <a:off x="5607052" y="873014"/>
              <a:ext cx="977898" cy="2289149"/>
              <a:chOff x="5607052" y="873014"/>
              <a:chExt cx="977898" cy="2289149"/>
            </a:xfrm>
          </p:grpSpPr>
          <p:sp>
            <p:nvSpPr>
              <p:cNvPr id="33" name="箭头: 五边形 32">
                <a:extLst>
                  <a:ext uri="{FF2B5EF4-FFF2-40B4-BE49-F238E27FC236}">
                    <a16:creationId xmlns:a16="http://schemas.microsoft.com/office/drawing/2014/main" xmlns="" id="{9F58102F-AF63-49D8-A9DB-FA791D85EFD0}"/>
                  </a:ext>
                </a:extLst>
              </p:cNvPr>
              <p:cNvSpPr/>
              <p:nvPr/>
            </p:nvSpPr>
            <p:spPr bwMode="auto">
              <a:xfrm rot="16200000">
                <a:off x="5195901" y="1323114"/>
                <a:ext cx="1800200" cy="900000"/>
              </a:xfrm>
              <a:prstGeom prst="homePlate">
                <a:avLst/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xmlns="" id="{FAC42868-1E87-4024-90CC-5422BD2811E7}"/>
                  </a:ext>
                </a:extLst>
              </p:cNvPr>
              <p:cNvSpPr/>
              <p:nvPr/>
            </p:nvSpPr>
            <p:spPr bwMode="auto">
              <a:xfrm>
                <a:off x="5607052" y="2184265"/>
                <a:ext cx="977898" cy="97789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xmlns="" id="{5691C0B8-488F-4BF6-9A89-DABA3B55879F}"/>
                  </a:ext>
                </a:extLst>
              </p:cNvPr>
              <p:cNvSpPr/>
              <p:nvPr/>
            </p:nvSpPr>
            <p:spPr bwMode="auto">
              <a:xfrm>
                <a:off x="5689601" y="2266814"/>
                <a:ext cx="812800" cy="812800"/>
              </a:xfrm>
              <a:prstGeom prst="ellipse">
                <a:avLst/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24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xmlns="" id="{9C8159B6-8372-40D3-9CEC-ECF71181B94A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905502" y="1338141"/>
                <a:ext cx="380998" cy="3809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896" y="15577"/>
                    </a:moveTo>
                    <a:cubicBezTo>
                      <a:pt x="12144" y="16865"/>
                      <a:pt x="9844" y="18851"/>
                      <a:pt x="8177" y="21278"/>
                    </a:cubicBezTo>
                    <a:cubicBezTo>
                      <a:pt x="9017" y="21487"/>
                      <a:pt x="9895" y="21600"/>
                      <a:pt x="10801" y="21600"/>
                    </a:cubicBezTo>
                    <a:cubicBezTo>
                      <a:pt x="12429" y="21600"/>
                      <a:pt x="13973" y="21237"/>
                      <a:pt x="15358" y="20591"/>
                    </a:cubicBezTo>
                    <a:cubicBezTo>
                      <a:pt x="15580" y="19502"/>
                      <a:pt x="15699" y="18376"/>
                      <a:pt x="15699" y="17222"/>
                    </a:cubicBezTo>
                    <a:cubicBezTo>
                      <a:pt x="15699" y="16807"/>
                      <a:pt x="15679" y="16394"/>
                      <a:pt x="15648" y="15985"/>
                    </a:cubicBezTo>
                    <a:cubicBezTo>
                      <a:pt x="15371" y="15896"/>
                      <a:pt x="15116" y="15757"/>
                      <a:pt x="14896" y="15577"/>
                    </a:cubicBezTo>
                    <a:close/>
                    <a:moveTo>
                      <a:pt x="18049" y="2796"/>
                    </a:moveTo>
                    <a:cubicBezTo>
                      <a:pt x="16319" y="2963"/>
                      <a:pt x="14667" y="3397"/>
                      <a:pt x="13127" y="4050"/>
                    </a:cubicBezTo>
                    <a:cubicBezTo>
                      <a:pt x="13136" y="4125"/>
                      <a:pt x="13139" y="4202"/>
                      <a:pt x="13139" y="4280"/>
                    </a:cubicBezTo>
                    <a:cubicBezTo>
                      <a:pt x="13139" y="4642"/>
                      <a:pt x="13052" y="4984"/>
                      <a:pt x="12904" y="5289"/>
                    </a:cubicBezTo>
                    <a:cubicBezTo>
                      <a:pt x="14441" y="7094"/>
                      <a:pt x="15635" y="9198"/>
                      <a:pt x="16388" y="11500"/>
                    </a:cubicBezTo>
                    <a:cubicBezTo>
                      <a:pt x="17323" y="11517"/>
                      <a:pt x="18121" y="12090"/>
                      <a:pt x="18465" y="12903"/>
                    </a:cubicBezTo>
                    <a:cubicBezTo>
                      <a:pt x="19505" y="12797"/>
                      <a:pt x="20517" y="12599"/>
                      <a:pt x="21493" y="12312"/>
                    </a:cubicBezTo>
                    <a:cubicBezTo>
                      <a:pt x="21562" y="11817"/>
                      <a:pt x="21600" y="11314"/>
                      <a:pt x="21600" y="10799"/>
                    </a:cubicBezTo>
                    <a:cubicBezTo>
                      <a:pt x="21600" y="7626"/>
                      <a:pt x="20230" y="4772"/>
                      <a:pt x="18049" y="2796"/>
                    </a:cubicBezTo>
                    <a:close/>
                    <a:moveTo>
                      <a:pt x="13739" y="14349"/>
                    </a:moveTo>
                    <a:cubicBezTo>
                      <a:pt x="11074" y="13908"/>
                      <a:pt x="8601" y="12890"/>
                      <a:pt x="6450" y="11433"/>
                    </a:cubicBezTo>
                    <a:cubicBezTo>
                      <a:pt x="6101" y="11646"/>
                      <a:pt x="5691" y="11773"/>
                      <a:pt x="5251" y="11773"/>
                    </a:cubicBezTo>
                    <a:cubicBezTo>
                      <a:pt x="5090" y="11773"/>
                      <a:pt x="4933" y="11755"/>
                      <a:pt x="4781" y="11724"/>
                    </a:cubicBezTo>
                    <a:cubicBezTo>
                      <a:pt x="3750" y="13677"/>
                      <a:pt x="3093" y="15854"/>
                      <a:pt x="2903" y="18164"/>
                    </a:cubicBezTo>
                    <a:cubicBezTo>
                      <a:pt x="3931" y="19266"/>
                      <a:pt x="5186" y="20154"/>
                      <a:pt x="6595" y="20750"/>
                    </a:cubicBezTo>
                    <a:cubicBezTo>
                      <a:pt x="8345" y="18059"/>
                      <a:pt x="10792" y="15833"/>
                      <a:pt x="13739" y="14349"/>
                    </a:cubicBezTo>
                    <a:close/>
                    <a:moveTo>
                      <a:pt x="17258" y="15906"/>
                    </a:moveTo>
                    <a:cubicBezTo>
                      <a:pt x="17290" y="16340"/>
                      <a:pt x="17306" y="16780"/>
                      <a:pt x="17306" y="17222"/>
                    </a:cubicBezTo>
                    <a:cubicBezTo>
                      <a:pt x="17306" y="18003"/>
                      <a:pt x="17256" y="18770"/>
                      <a:pt x="17163" y="19525"/>
                    </a:cubicBezTo>
                    <a:cubicBezTo>
                      <a:pt x="18993" y="18186"/>
                      <a:pt x="20389" y="16288"/>
                      <a:pt x="21091" y="14080"/>
                    </a:cubicBezTo>
                    <a:cubicBezTo>
                      <a:pt x="20259" y="14281"/>
                      <a:pt x="19403" y="14425"/>
                      <a:pt x="18531" y="14508"/>
                    </a:cubicBezTo>
                    <a:cubicBezTo>
                      <a:pt x="18326" y="15137"/>
                      <a:pt x="17860" y="15646"/>
                      <a:pt x="17258" y="15906"/>
                    </a:cubicBezTo>
                    <a:close/>
                    <a:moveTo>
                      <a:pt x="14278" y="12804"/>
                    </a:moveTo>
                    <a:cubicBezTo>
                      <a:pt x="14421" y="12507"/>
                      <a:pt x="14624" y="12244"/>
                      <a:pt x="14874" y="12035"/>
                    </a:cubicBezTo>
                    <a:cubicBezTo>
                      <a:pt x="14196" y="9947"/>
                      <a:pt x="13122" y="8037"/>
                      <a:pt x="11738" y="6396"/>
                    </a:cubicBezTo>
                    <a:cubicBezTo>
                      <a:pt x="11462" y="6512"/>
                      <a:pt x="11160" y="6577"/>
                      <a:pt x="10842" y="6577"/>
                    </a:cubicBezTo>
                    <a:cubicBezTo>
                      <a:pt x="10343" y="6577"/>
                      <a:pt x="9883" y="6417"/>
                      <a:pt x="9507" y="6147"/>
                    </a:cubicBezTo>
                    <a:cubicBezTo>
                      <a:pt x="8673" y="6781"/>
                      <a:pt x="7903" y="7490"/>
                      <a:pt x="7202" y="8265"/>
                    </a:cubicBezTo>
                    <a:cubicBezTo>
                      <a:pt x="7421" y="8615"/>
                      <a:pt x="7550" y="9030"/>
                      <a:pt x="7550" y="9475"/>
                    </a:cubicBezTo>
                    <a:cubicBezTo>
                      <a:pt x="7550" y="9715"/>
                      <a:pt x="7513" y="9946"/>
                      <a:pt x="7444" y="10163"/>
                    </a:cubicBezTo>
                    <a:cubicBezTo>
                      <a:pt x="9459" y="11510"/>
                      <a:pt x="11779" y="12433"/>
                      <a:pt x="14278" y="12804"/>
                    </a:cubicBezTo>
                    <a:close/>
                    <a:moveTo>
                      <a:pt x="10842" y="1982"/>
                    </a:moveTo>
                    <a:cubicBezTo>
                      <a:pt x="11448" y="1982"/>
                      <a:pt x="11999" y="2219"/>
                      <a:pt x="12409" y="2604"/>
                    </a:cubicBezTo>
                    <a:cubicBezTo>
                      <a:pt x="13608" y="2088"/>
                      <a:pt x="14870" y="1692"/>
                      <a:pt x="16183" y="1439"/>
                    </a:cubicBezTo>
                    <a:cubicBezTo>
                      <a:pt x="14599" y="526"/>
                      <a:pt x="12761" y="0"/>
                      <a:pt x="10801" y="0"/>
                    </a:cubicBezTo>
                    <a:cubicBezTo>
                      <a:pt x="9464" y="0"/>
                      <a:pt x="8183" y="245"/>
                      <a:pt x="7001" y="690"/>
                    </a:cubicBezTo>
                    <a:cubicBezTo>
                      <a:pt x="7940" y="1152"/>
                      <a:pt x="8833" y="1693"/>
                      <a:pt x="9674" y="2303"/>
                    </a:cubicBezTo>
                    <a:cubicBezTo>
                      <a:pt x="10018" y="2100"/>
                      <a:pt x="10415" y="1982"/>
                      <a:pt x="10842" y="1982"/>
                    </a:cubicBezTo>
                    <a:close/>
                    <a:moveTo>
                      <a:pt x="2954" y="9475"/>
                    </a:moveTo>
                    <a:cubicBezTo>
                      <a:pt x="2954" y="9153"/>
                      <a:pt x="3021" y="8844"/>
                      <a:pt x="3141" y="8566"/>
                    </a:cubicBezTo>
                    <a:cubicBezTo>
                      <a:pt x="2404" y="7757"/>
                      <a:pt x="1736" y="6884"/>
                      <a:pt x="1151" y="5952"/>
                    </a:cubicBezTo>
                    <a:cubicBezTo>
                      <a:pt x="417" y="7410"/>
                      <a:pt x="0" y="9056"/>
                      <a:pt x="0" y="10799"/>
                    </a:cubicBezTo>
                    <a:cubicBezTo>
                      <a:pt x="0" y="12819"/>
                      <a:pt x="556" y="14708"/>
                      <a:pt x="1521" y="16325"/>
                    </a:cubicBezTo>
                    <a:cubicBezTo>
                      <a:pt x="1866" y="14381"/>
                      <a:pt x="2520" y="12545"/>
                      <a:pt x="3424" y="10861"/>
                    </a:cubicBezTo>
                    <a:cubicBezTo>
                      <a:pt x="3130" y="10477"/>
                      <a:pt x="2954" y="9996"/>
                      <a:pt x="2954" y="9475"/>
                    </a:cubicBezTo>
                    <a:close/>
                    <a:moveTo>
                      <a:pt x="5251" y="7176"/>
                    </a:moveTo>
                    <a:cubicBezTo>
                      <a:pt x="5487" y="7176"/>
                      <a:pt x="5715" y="7213"/>
                      <a:pt x="5930" y="7278"/>
                    </a:cubicBezTo>
                    <a:cubicBezTo>
                      <a:pt x="6738" y="6372"/>
                      <a:pt x="7636" y="5547"/>
                      <a:pt x="8608" y="4813"/>
                    </a:cubicBezTo>
                    <a:cubicBezTo>
                      <a:pt x="8567" y="4642"/>
                      <a:pt x="8543" y="4464"/>
                      <a:pt x="8543" y="4280"/>
                    </a:cubicBezTo>
                    <a:cubicBezTo>
                      <a:pt x="8543" y="4026"/>
                      <a:pt x="8587" y="3781"/>
                      <a:pt x="8663" y="3552"/>
                    </a:cubicBezTo>
                    <a:cubicBezTo>
                      <a:pt x="7575" y="2771"/>
                      <a:pt x="6391" y="2115"/>
                      <a:pt x="5131" y="1609"/>
                    </a:cubicBezTo>
                    <a:cubicBezTo>
                      <a:pt x="3949" y="2338"/>
                      <a:pt x="2920" y="3289"/>
                      <a:pt x="2099" y="4405"/>
                    </a:cubicBezTo>
                    <a:cubicBezTo>
                      <a:pt x="2708" y="5484"/>
                      <a:pt x="3433" y="6491"/>
                      <a:pt x="4256" y="7407"/>
                    </a:cubicBezTo>
                    <a:cubicBezTo>
                      <a:pt x="4557" y="7261"/>
                      <a:pt x="4895" y="7176"/>
                      <a:pt x="5251" y="7176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31406677-03F8-4BE5-A9B8-4255CA19039F}"/>
                </a:ext>
              </a:extLst>
            </p:cNvPr>
            <p:cNvGrpSpPr/>
            <p:nvPr/>
          </p:nvGrpSpPr>
          <p:grpSpPr>
            <a:xfrm>
              <a:off x="3540015" y="2940052"/>
              <a:ext cx="2289149" cy="977898"/>
              <a:chOff x="3540015" y="2940052"/>
              <a:chExt cx="2289149" cy="977898"/>
            </a:xfrm>
          </p:grpSpPr>
          <p:sp>
            <p:nvSpPr>
              <p:cNvPr id="29" name="箭头: 五边形 28">
                <a:extLst>
                  <a:ext uri="{FF2B5EF4-FFF2-40B4-BE49-F238E27FC236}">
                    <a16:creationId xmlns:a16="http://schemas.microsoft.com/office/drawing/2014/main" xmlns="" id="{B75E25A7-C63D-409B-9D35-2D56226E84C2}"/>
                  </a:ext>
                </a:extLst>
              </p:cNvPr>
              <p:cNvSpPr/>
              <p:nvPr/>
            </p:nvSpPr>
            <p:spPr bwMode="auto">
              <a:xfrm rot="10800000" flipV="1">
                <a:off x="3540015" y="2979001"/>
                <a:ext cx="1800200" cy="900000"/>
              </a:xfrm>
              <a:prstGeom prst="homePlate">
                <a:avLst/>
              </a:prstGeom>
              <a:solidFill>
                <a:schemeClr val="accent1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xmlns="" id="{97000EA9-D314-480A-8EC4-A80D545479D6}"/>
                  </a:ext>
                </a:extLst>
              </p:cNvPr>
              <p:cNvSpPr/>
              <p:nvPr/>
            </p:nvSpPr>
            <p:spPr bwMode="auto">
              <a:xfrm rot="5400000" flipV="1">
                <a:off x="4851266" y="2940052"/>
                <a:ext cx="977898" cy="97789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xmlns="" id="{DE019008-4D49-4370-8D40-F6F8ADC64AEE}"/>
                  </a:ext>
                </a:extLst>
              </p:cNvPr>
              <p:cNvSpPr/>
              <p:nvPr/>
            </p:nvSpPr>
            <p:spPr bwMode="auto">
              <a:xfrm rot="10800000" flipV="1">
                <a:off x="4933815" y="3022601"/>
                <a:ext cx="812800" cy="812800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24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xmlns="" id="{3073CBB7-323B-466E-8146-2800ACB206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6461" y="3239823"/>
                <a:ext cx="380998" cy="380998"/>
              </a:xfrm>
              <a:custGeom>
                <a:avLst/>
                <a:gdLst>
                  <a:gd name="T0" fmla="*/ 116 w 232"/>
                  <a:gd name="T1" fmla="*/ 0 h 232"/>
                  <a:gd name="T2" fmla="*/ 0 w 232"/>
                  <a:gd name="T3" fmla="*/ 116 h 232"/>
                  <a:gd name="T4" fmla="*/ 116 w 232"/>
                  <a:gd name="T5" fmla="*/ 232 h 232"/>
                  <a:gd name="T6" fmla="*/ 232 w 232"/>
                  <a:gd name="T7" fmla="*/ 116 h 232"/>
                  <a:gd name="T8" fmla="*/ 116 w 232"/>
                  <a:gd name="T9" fmla="*/ 0 h 232"/>
                  <a:gd name="T10" fmla="*/ 129 w 232"/>
                  <a:gd name="T11" fmla="*/ 208 h 232"/>
                  <a:gd name="T12" fmla="*/ 129 w 232"/>
                  <a:gd name="T13" fmla="*/ 190 h 232"/>
                  <a:gd name="T14" fmla="*/ 117 w 232"/>
                  <a:gd name="T15" fmla="*/ 178 h 232"/>
                  <a:gd name="T16" fmla="*/ 105 w 232"/>
                  <a:gd name="T17" fmla="*/ 190 h 232"/>
                  <a:gd name="T18" fmla="*/ 105 w 232"/>
                  <a:gd name="T19" fmla="*/ 208 h 232"/>
                  <a:gd name="T20" fmla="*/ 25 w 232"/>
                  <a:gd name="T21" fmla="*/ 129 h 232"/>
                  <a:gd name="T22" fmla="*/ 42 w 232"/>
                  <a:gd name="T23" fmla="*/ 129 h 232"/>
                  <a:gd name="T24" fmla="*/ 53 w 232"/>
                  <a:gd name="T25" fmla="*/ 117 h 232"/>
                  <a:gd name="T26" fmla="*/ 42 w 232"/>
                  <a:gd name="T27" fmla="*/ 105 h 232"/>
                  <a:gd name="T28" fmla="*/ 24 w 232"/>
                  <a:gd name="T29" fmla="*/ 105 h 232"/>
                  <a:gd name="T30" fmla="*/ 104 w 232"/>
                  <a:gd name="T31" fmla="*/ 25 h 232"/>
                  <a:gd name="T32" fmla="*/ 104 w 232"/>
                  <a:gd name="T33" fmla="*/ 41 h 232"/>
                  <a:gd name="T34" fmla="*/ 116 w 232"/>
                  <a:gd name="T35" fmla="*/ 53 h 232"/>
                  <a:gd name="T36" fmla="*/ 128 w 232"/>
                  <a:gd name="T37" fmla="*/ 41 h 232"/>
                  <a:gd name="T38" fmla="*/ 128 w 232"/>
                  <a:gd name="T39" fmla="*/ 25 h 232"/>
                  <a:gd name="T40" fmla="*/ 208 w 232"/>
                  <a:gd name="T41" fmla="*/ 104 h 232"/>
                  <a:gd name="T42" fmla="*/ 190 w 232"/>
                  <a:gd name="T43" fmla="*/ 104 h 232"/>
                  <a:gd name="T44" fmla="*/ 179 w 232"/>
                  <a:gd name="T45" fmla="*/ 116 h 232"/>
                  <a:gd name="T46" fmla="*/ 190 w 232"/>
                  <a:gd name="T47" fmla="*/ 128 h 232"/>
                  <a:gd name="T48" fmla="*/ 208 w 232"/>
                  <a:gd name="T49" fmla="*/ 128 h 232"/>
                  <a:gd name="T50" fmla="*/ 129 w 232"/>
                  <a:gd name="T51" fmla="*/ 208 h 232"/>
                  <a:gd name="T52" fmla="*/ 124 w 232"/>
                  <a:gd name="T53" fmla="*/ 94 h 232"/>
                  <a:gd name="T54" fmla="*/ 70 w 232"/>
                  <a:gd name="T55" fmla="*/ 69 h 232"/>
                  <a:gd name="T56" fmla="*/ 94 w 232"/>
                  <a:gd name="T57" fmla="*/ 124 h 232"/>
                  <a:gd name="T58" fmla="*/ 109 w 232"/>
                  <a:gd name="T59" fmla="*/ 138 h 232"/>
                  <a:gd name="T60" fmla="*/ 163 w 232"/>
                  <a:gd name="T61" fmla="*/ 163 h 232"/>
                  <a:gd name="T62" fmla="*/ 138 w 232"/>
                  <a:gd name="T63" fmla="*/ 108 h 232"/>
                  <a:gd name="T64" fmla="*/ 124 w 232"/>
                  <a:gd name="T65" fmla="*/ 94 h 232"/>
                  <a:gd name="T66" fmla="*/ 123 w 232"/>
                  <a:gd name="T67" fmla="*/ 123 h 232"/>
                  <a:gd name="T68" fmla="*/ 110 w 232"/>
                  <a:gd name="T69" fmla="*/ 123 h 232"/>
                  <a:gd name="T70" fmla="*/ 110 w 232"/>
                  <a:gd name="T71" fmla="*/ 109 h 232"/>
                  <a:gd name="T72" fmla="*/ 123 w 232"/>
                  <a:gd name="T73" fmla="*/ 109 h 232"/>
                  <a:gd name="T74" fmla="*/ 123 w 232"/>
                  <a:gd name="T75" fmla="*/ 12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2" h="232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2"/>
                      <a:pt x="116" y="232"/>
                    </a:cubicBezTo>
                    <a:cubicBezTo>
                      <a:pt x="180" y="232"/>
                      <a:pt x="232" y="180"/>
                      <a:pt x="232" y="116"/>
                    </a:cubicBezTo>
                    <a:cubicBezTo>
                      <a:pt x="232" y="52"/>
                      <a:pt x="180" y="0"/>
                      <a:pt x="116" y="0"/>
                    </a:cubicBezTo>
                    <a:close/>
                    <a:moveTo>
                      <a:pt x="129" y="208"/>
                    </a:move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29" y="183"/>
                      <a:pt x="123" y="178"/>
                      <a:pt x="117" y="178"/>
                    </a:cubicBezTo>
                    <a:cubicBezTo>
                      <a:pt x="110" y="178"/>
                      <a:pt x="105" y="183"/>
                      <a:pt x="105" y="190"/>
                    </a:cubicBezTo>
                    <a:cubicBezTo>
                      <a:pt x="105" y="208"/>
                      <a:pt x="105" y="208"/>
                      <a:pt x="105" y="208"/>
                    </a:cubicBezTo>
                    <a:cubicBezTo>
                      <a:pt x="63" y="203"/>
                      <a:pt x="30" y="170"/>
                      <a:pt x="25" y="129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48" y="129"/>
                      <a:pt x="53" y="123"/>
                      <a:pt x="53" y="117"/>
                    </a:cubicBezTo>
                    <a:cubicBezTo>
                      <a:pt x="53" y="110"/>
                      <a:pt x="48" y="105"/>
                      <a:pt x="42" y="105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9" y="63"/>
                      <a:pt x="63" y="30"/>
                      <a:pt x="104" y="25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4" y="47"/>
                      <a:pt x="109" y="53"/>
                      <a:pt x="116" y="53"/>
                    </a:cubicBezTo>
                    <a:cubicBezTo>
                      <a:pt x="122" y="53"/>
                      <a:pt x="128" y="47"/>
                      <a:pt x="128" y="41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69" y="30"/>
                      <a:pt x="202" y="63"/>
                      <a:pt x="208" y="104"/>
                    </a:cubicBezTo>
                    <a:cubicBezTo>
                      <a:pt x="190" y="104"/>
                      <a:pt x="190" y="104"/>
                      <a:pt x="190" y="104"/>
                    </a:cubicBezTo>
                    <a:cubicBezTo>
                      <a:pt x="184" y="104"/>
                      <a:pt x="179" y="109"/>
                      <a:pt x="179" y="116"/>
                    </a:cubicBezTo>
                    <a:cubicBezTo>
                      <a:pt x="179" y="122"/>
                      <a:pt x="184" y="128"/>
                      <a:pt x="190" y="128"/>
                    </a:cubicBezTo>
                    <a:cubicBezTo>
                      <a:pt x="208" y="128"/>
                      <a:pt x="208" y="128"/>
                      <a:pt x="208" y="128"/>
                    </a:cubicBezTo>
                    <a:cubicBezTo>
                      <a:pt x="203" y="169"/>
                      <a:pt x="170" y="202"/>
                      <a:pt x="129" y="208"/>
                    </a:cubicBezTo>
                    <a:close/>
                    <a:moveTo>
                      <a:pt x="124" y="94"/>
                    </a:moveTo>
                    <a:cubicBezTo>
                      <a:pt x="70" y="69"/>
                      <a:pt x="70" y="69"/>
                      <a:pt x="70" y="69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97" y="129"/>
                      <a:pt x="103" y="136"/>
                      <a:pt x="109" y="138"/>
                    </a:cubicBezTo>
                    <a:cubicBezTo>
                      <a:pt x="163" y="163"/>
                      <a:pt x="163" y="163"/>
                      <a:pt x="163" y="163"/>
                    </a:cubicBezTo>
                    <a:cubicBezTo>
                      <a:pt x="138" y="108"/>
                      <a:pt x="138" y="108"/>
                      <a:pt x="138" y="108"/>
                    </a:cubicBezTo>
                    <a:cubicBezTo>
                      <a:pt x="136" y="103"/>
                      <a:pt x="130" y="96"/>
                      <a:pt x="124" y="94"/>
                    </a:cubicBezTo>
                    <a:close/>
                    <a:moveTo>
                      <a:pt x="123" y="123"/>
                    </a:moveTo>
                    <a:cubicBezTo>
                      <a:pt x="119" y="126"/>
                      <a:pt x="113" y="126"/>
                      <a:pt x="110" y="123"/>
                    </a:cubicBezTo>
                    <a:cubicBezTo>
                      <a:pt x="106" y="119"/>
                      <a:pt x="106" y="113"/>
                      <a:pt x="110" y="109"/>
                    </a:cubicBezTo>
                    <a:cubicBezTo>
                      <a:pt x="113" y="106"/>
                      <a:pt x="119" y="106"/>
                      <a:pt x="123" y="109"/>
                    </a:cubicBezTo>
                    <a:cubicBezTo>
                      <a:pt x="127" y="113"/>
                      <a:pt x="127" y="119"/>
                      <a:pt x="123" y="12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3A73CDEA-A664-46FD-B310-32A294672686}"/>
                </a:ext>
              </a:extLst>
            </p:cNvPr>
            <p:cNvGrpSpPr/>
            <p:nvPr/>
          </p:nvGrpSpPr>
          <p:grpSpPr>
            <a:xfrm>
              <a:off x="6362839" y="2940052"/>
              <a:ext cx="2289149" cy="977898"/>
              <a:chOff x="6362839" y="2940052"/>
              <a:chExt cx="2289149" cy="977898"/>
            </a:xfrm>
          </p:grpSpPr>
          <p:sp>
            <p:nvSpPr>
              <p:cNvPr id="25" name="箭头: 五边形 24">
                <a:extLst>
                  <a:ext uri="{FF2B5EF4-FFF2-40B4-BE49-F238E27FC236}">
                    <a16:creationId xmlns:a16="http://schemas.microsoft.com/office/drawing/2014/main" xmlns="" id="{000DAE98-C8FC-4858-88C3-C5E429545AC4}"/>
                  </a:ext>
                </a:extLst>
              </p:cNvPr>
              <p:cNvSpPr/>
              <p:nvPr/>
            </p:nvSpPr>
            <p:spPr bwMode="auto">
              <a:xfrm>
                <a:off x="6851788" y="2979001"/>
                <a:ext cx="1800200" cy="900000"/>
              </a:xfrm>
              <a:prstGeom prst="homePlate">
                <a:avLst/>
              </a:prstGeom>
              <a:solidFill>
                <a:schemeClr val="accent3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9B980022-D8FC-4AD1-B82B-956BF79BE8FD}"/>
                  </a:ext>
                </a:extLst>
              </p:cNvPr>
              <p:cNvSpPr/>
              <p:nvPr/>
            </p:nvSpPr>
            <p:spPr bwMode="auto">
              <a:xfrm rot="5400000">
                <a:off x="6362839" y="2940052"/>
                <a:ext cx="977898" cy="97789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3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xmlns="" id="{53D3A36E-5BD3-4515-BFD7-B9EBCDACDD4C}"/>
                  </a:ext>
                </a:extLst>
              </p:cNvPr>
              <p:cNvSpPr/>
              <p:nvPr/>
            </p:nvSpPr>
            <p:spPr bwMode="auto">
              <a:xfrm>
                <a:off x="6445387" y="3022602"/>
                <a:ext cx="812800" cy="812798"/>
              </a:xfrm>
              <a:prstGeom prst="ellipse">
                <a:avLst/>
              </a:prstGeom>
              <a:solidFill>
                <a:schemeClr val="accent3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24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xmlns="" id="{9470F011-A141-43C6-B83C-65EA9B50CC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04545" y="3239823"/>
                <a:ext cx="380998" cy="380998"/>
              </a:xfrm>
              <a:custGeom>
                <a:avLst/>
                <a:gdLst>
                  <a:gd name="T0" fmla="+- 0 10800 98"/>
                  <a:gd name="T1" fmla="*/ T0 w 21404"/>
                  <a:gd name="T2" fmla="+- 0 10864 128"/>
                  <a:gd name="T3" fmla="*/ 10864 h 21472"/>
                  <a:gd name="T4" fmla="+- 0 10800 98"/>
                  <a:gd name="T5" fmla="*/ T4 w 21404"/>
                  <a:gd name="T6" fmla="+- 0 10864 128"/>
                  <a:gd name="T7" fmla="*/ 10864 h 21472"/>
                  <a:gd name="T8" fmla="+- 0 10800 98"/>
                  <a:gd name="T9" fmla="*/ T8 w 21404"/>
                  <a:gd name="T10" fmla="+- 0 10864 128"/>
                  <a:gd name="T11" fmla="*/ 10864 h 21472"/>
                  <a:gd name="T12" fmla="+- 0 10800 98"/>
                  <a:gd name="T13" fmla="*/ T12 w 21404"/>
                  <a:gd name="T14" fmla="+- 0 10864 128"/>
                  <a:gd name="T15" fmla="*/ 10864 h 2147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04" h="21472">
                    <a:moveTo>
                      <a:pt x="3386" y="13932"/>
                    </a:moveTo>
                    <a:cubicBezTo>
                      <a:pt x="4126" y="16483"/>
                      <a:pt x="4518" y="17503"/>
                      <a:pt x="6826" y="18467"/>
                    </a:cubicBezTo>
                    <a:cubicBezTo>
                      <a:pt x="8742" y="19998"/>
                      <a:pt x="9918" y="21472"/>
                      <a:pt x="10702" y="21472"/>
                    </a:cubicBezTo>
                    <a:cubicBezTo>
                      <a:pt x="11486" y="21472"/>
                      <a:pt x="12662" y="19998"/>
                      <a:pt x="14578" y="18978"/>
                    </a:cubicBezTo>
                    <a:cubicBezTo>
                      <a:pt x="16886" y="17503"/>
                      <a:pt x="16102" y="17503"/>
                      <a:pt x="16886" y="14499"/>
                    </a:cubicBezTo>
                    <a:cubicBezTo>
                      <a:pt x="10702" y="18467"/>
                      <a:pt x="10702" y="18467"/>
                      <a:pt x="10702" y="18467"/>
                    </a:cubicBezTo>
                    <a:lnTo>
                      <a:pt x="3386" y="13932"/>
                    </a:lnTo>
                    <a:close/>
                    <a:moveTo>
                      <a:pt x="21110" y="6902"/>
                    </a:moveTo>
                    <a:cubicBezTo>
                      <a:pt x="11834" y="382"/>
                      <a:pt x="11834" y="382"/>
                      <a:pt x="11834" y="382"/>
                    </a:cubicBezTo>
                    <a:cubicBezTo>
                      <a:pt x="11486" y="-128"/>
                      <a:pt x="10310" y="-128"/>
                      <a:pt x="9526" y="382"/>
                    </a:cubicBezTo>
                    <a:cubicBezTo>
                      <a:pt x="294" y="6902"/>
                      <a:pt x="294" y="6902"/>
                      <a:pt x="294" y="6902"/>
                    </a:cubicBezTo>
                    <a:cubicBezTo>
                      <a:pt x="-98" y="7412"/>
                      <a:pt x="-98" y="7922"/>
                      <a:pt x="294" y="8943"/>
                    </a:cubicBezTo>
                    <a:cubicBezTo>
                      <a:pt x="9526" y="15463"/>
                      <a:pt x="9526" y="15463"/>
                      <a:pt x="9526" y="15463"/>
                    </a:cubicBezTo>
                    <a:cubicBezTo>
                      <a:pt x="10310" y="15973"/>
                      <a:pt x="11486" y="15973"/>
                      <a:pt x="11834" y="15463"/>
                    </a:cubicBezTo>
                    <a:cubicBezTo>
                      <a:pt x="17670" y="10927"/>
                      <a:pt x="17670" y="10927"/>
                      <a:pt x="17670" y="10927"/>
                    </a:cubicBezTo>
                    <a:cubicBezTo>
                      <a:pt x="11486" y="8943"/>
                      <a:pt x="11486" y="8943"/>
                      <a:pt x="11486" y="8943"/>
                    </a:cubicBezTo>
                    <a:cubicBezTo>
                      <a:pt x="11094" y="8943"/>
                      <a:pt x="11094" y="9396"/>
                      <a:pt x="10702" y="9396"/>
                    </a:cubicBezTo>
                    <a:cubicBezTo>
                      <a:pt x="9526" y="9396"/>
                      <a:pt x="8742" y="8433"/>
                      <a:pt x="8742" y="7412"/>
                    </a:cubicBezTo>
                    <a:cubicBezTo>
                      <a:pt x="8742" y="6902"/>
                      <a:pt x="9526" y="5938"/>
                      <a:pt x="10702" y="5938"/>
                    </a:cubicBezTo>
                    <a:cubicBezTo>
                      <a:pt x="11486" y="5938"/>
                      <a:pt x="12270" y="6392"/>
                      <a:pt x="12662" y="6902"/>
                    </a:cubicBezTo>
                    <a:cubicBezTo>
                      <a:pt x="19194" y="9907"/>
                      <a:pt x="19194" y="9907"/>
                      <a:pt x="19194" y="9907"/>
                    </a:cubicBezTo>
                    <a:cubicBezTo>
                      <a:pt x="21110" y="8943"/>
                      <a:pt x="21110" y="8943"/>
                      <a:pt x="21110" y="8943"/>
                    </a:cubicBezTo>
                    <a:cubicBezTo>
                      <a:pt x="21502" y="7922"/>
                      <a:pt x="21502" y="7412"/>
                      <a:pt x="21110" y="6902"/>
                    </a:cubicBezTo>
                    <a:close/>
                    <a:moveTo>
                      <a:pt x="18410" y="19488"/>
                    </a:moveTo>
                    <a:cubicBezTo>
                      <a:pt x="18018" y="19998"/>
                      <a:pt x="19586" y="20508"/>
                      <a:pt x="19978" y="18978"/>
                    </a:cubicBezTo>
                    <a:cubicBezTo>
                      <a:pt x="20326" y="11948"/>
                      <a:pt x="19194" y="9907"/>
                      <a:pt x="19194" y="9907"/>
                    </a:cubicBezTo>
                    <a:cubicBezTo>
                      <a:pt x="17670" y="10927"/>
                      <a:pt x="17670" y="10927"/>
                      <a:pt x="17670" y="10927"/>
                    </a:cubicBezTo>
                    <a:cubicBezTo>
                      <a:pt x="17670" y="10927"/>
                      <a:pt x="19194" y="12458"/>
                      <a:pt x="18410" y="1948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BD180967-76C1-4CFE-BCBC-F47D8594E1E4}"/>
                </a:ext>
              </a:extLst>
            </p:cNvPr>
            <p:cNvGrpSpPr/>
            <p:nvPr/>
          </p:nvGrpSpPr>
          <p:grpSpPr>
            <a:xfrm>
              <a:off x="5607052" y="3695838"/>
              <a:ext cx="977898" cy="2289149"/>
              <a:chOff x="5607052" y="3695838"/>
              <a:chExt cx="977898" cy="2289149"/>
            </a:xfrm>
          </p:grpSpPr>
          <p:sp>
            <p:nvSpPr>
              <p:cNvPr id="21" name="箭头: 五边形 20">
                <a:extLst>
                  <a:ext uri="{FF2B5EF4-FFF2-40B4-BE49-F238E27FC236}">
                    <a16:creationId xmlns:a16="http://schemas.microsoft.com/office/drawing/2014/main" xmlns="" id="{16422AF8-6A5E-4C24-983A-946D69207712}"/>
                  </a:ext>
                </a:extLst>
              </p:cNvPr>
              <p:cNvSpPr/>
              <p:nvPr/>
            </p:nvSpPr>
            <p:spPr bwMode="auto">
              <a:xfrm rot="5400000" flipV="1">
                <a:off x="5195901" y="4634887"/>
                <a:ext cx="1800200" cy="900000"/>
              </a:xfrm>
              <a:prstGeom prst="homePlate">
                <a:avLst/>
              </a:prstGeom>
              <a:solidFill>
                <a:schemeClr val="accent4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xmlns="" id="{2F98BC48-C6DB-4821-A758-A704E1F17E8F}"/>
                  </a:ext>
                </a:extLst>
              </p:cNvPr>
              <p:cNvSpPr/>
              <p:nvPr/>
            </p:nvSpPr>
            <p:spPr bwMode="auto">
              <a:xfrm flipV="1">
                <a:off x="5607052" y="3695838"/>
                <a:ext cx="977898" cy="97789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4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="" id="{8B58C3C7-CB59-41A1-8B05-5901B48C797F}"/>
                  </a:ext>
                </a:extLst>
              </p:cNvPr>
              <p:cNvSpPr/>
              <p:nvPr/>
            </p:nvSpPr>
            <p:spPr bwMode="auto">
              <a:xfrm>
                <a:off x="5689601" y="3778387"/>
                <a:ext cx="812800" cy="812798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91440" tIns="45720" rIns="91440" bIns="4572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sz="24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xmlns="" id="{6000FE1A-B5B4-464C-AE14-357DD4318A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5502" y="5138862"/>
                <a:ext cx="380998" cy="38099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413" y="19459"/>
                    </a:moveTo>
                    <a:cubicBezTo>
                      <a:pt x="3413" y="20724"/>
                      <a:pt x="4778" y="21600"/>
                      <a:pt x="6046" y="21600"/>
                    </a:cubicBezTo>
                    <a:cubicBezTo>
                      <a:pt x="7363" y="21600"/>
                      <a:pt x="8191" y="20724"/>
                      <a:pt x="8191" y="19459"/>
                    </a:cubicBezTo>
                    <a:cubicBezTo>
                      <a:pt x="8191" y="18146"/>
                      <a:pt x="7363" y="16832"/>
                      <a:pt x="6046" y="16832"/>
                    </a:cubicBezTo>
                    <a:cubicBezTo>
                      <a:pt x="4778" y="16832"/>
                      <a:pt x="3413" y="18146"/>
                      <a:pt x="3413" y="19459"/>
                    </a:cubicBezTo>
                    <a:close/>
                    <a:moveTo>
                      <a:pt x="15554" y="19459"/>
                    </a:moveTo>
                    <a:cubicBezTo>
                      <a:pt x="15554" y="20724"/>
                      <a:pt x="16822" y="21600"/>
                      <a:pt x="18138" y="21600"/>
                    </a:cubicBezTo>
                    <a:cubicBezTo>
                      <a:pt x="19455" y="21600"/>
                      <a:pt x="20332" y="20724"/>
                      <a:pt x="20332" y="19459"/>
                    </a:cubicBezTo>
                    <a:cubicBezTo>
                      <a:pt x="20332" y="18146"/>
                      <a:pt x="19455" y="16832"/>
                      <a:pt x="18138" y="16832"/>
                    </a:cubicBezTo>
                    <a:cubicBezTo>
                      <a:pt x="16822" y="16832"/>
                      <a:pt x="15554" y="18146"/>
                      <a:pt x="15554" y="19459"/>
                    </a:cubicBezTo>
                    <a:close/>
                    <a:moveTo>
                      <a:pt x="7753" y="13816"/>
                    </a:moveTo>
                    <a:cubicBezTo>
                      <a:pt x="21161" y="9924"/>
                      <a:pt x="21161" y="9924"/>
                      <a:pt x="21161" y="9924"/>
                    </a:cubicBezTo>
                    <a:cubicBezTo>
                      <a:pt x="21600" y="9924"/>
                      <a:pt x="21600" y="9486"/>
                      <a:pt x="21600" y="9097"/>
                    </a:cubicBezTo>
                    <a:cubicBezTo>
                      <a:pt x="21600" y="2627"/>
                      <a:pt x="21600" y="2627"/>
                      <a:pt x="21600" y="2627"/>
                    </a:cubicBezTo>
                    <a:cubicBezTo>
                      <a:pt x="4778" y="2627"/>
                      <a:pt x="4778" y="2627"/>
                      <a:pt x="4778" y="2627"/>
                    </a:cubicBezTo>
                    <a:cubicBezTo>
                      <a:pt x="4778" y="486"/>
                      <a:pt x="4778" y="486"/>
                      <a:pt x="4778" y="486"/>
                    </a:cubicBezTo>
                    <a:lnTo>
                      <a:pt x="4340" y="0"/>
                    </a:lnTo>
                    <a:cubicBezTo>
                      <a:pt x="439" y="0"/>
                      <a:pt x="439" y="0"/>
                      <a:pt x="439" y="0"/>
                    </a:cubicBezTo>
                    <a:cubicBezTo>
                      <a:pt x="0" y="0"/>
                      <a:pt x="0" y="486"/>
                      <a:pt x="0" y="486"/>
                    </a:cubicBezTo>
                    <a:cubicBezTo>
                      <a:pt x="0" y="2627"/>
                      <a:pt x="0" y="2627"/>
                      <a:pt x="0" y="2627"/>
                    </a:cubicBezTo>
                    <a:cubicBezTo>
                      <a:pt x="2194" y="2627"/>
                      <a:pt x="2194" y="2627"/>
                      <a:pt x="2194" y="2627"/>
                    </a:cubicBezTo>
                    <a:cubicBezTo>
                      <a:pt x="4778" y="13378"/>
                      <a:pt x="4778" y="13378"/>
                      <a:pt x="4778" y="13378"/>
                    </a:cubicBezTo>
                    <a:cubicBezTo>
                      <a:pt x="4778" y="14692"/>
                      <a:pt x="4778" y="14692"/>
                      <a:pt x="4778" y="14692"/>
                    </a:cubicBezTo>
                    <a:cubicBezTo>
                      <a:pt x="4778" y="16443"/>
                      <a:pt x="4778" y="16443"/>
                      <a:pt x="4778" y="16443"/>
                    </a:cubicBezTo>
                    <a:cubicBezTo>
                      <a:pt x="4778" y="16832"/>
                      <a:pt x="5168" y="16832"/>
                      <a:pt x="5168" y="16832"/>
                    </a:cubicBezTo>
                    <a:cubicBezTo>
                      <a:pt x="6046" y="16832"/>
                      <a:pt x="6046" y="16832"/>
                      <a:pt x="6046" y="16832"/>
                    </a:cubicBezTo>
                    <a:cubicBezTo>
                      <a:pt x="18138" y="16832"/>
                      <a:pt x="18138" y="16832"/>
                      <a:pt x="18138" y="16832"/>
                    </a:cubicBezTo>
                    <a:cubicBezTo>
                      <a:pt x="21161" y="16832"/>
                      <a:pt x="21161" y="16832"/>
                      <a:pt x="21161" y="16832"/>
                    </a:cubicBezTo>
                    <a:cubicBezTo>
                      <a:pt x="21600" y="16832"/>
                      <a:pt x="21600" y="16832"/>
                      <a:pt x="21600" y="16443"/>
                    </a:cubicBezTo>
                    <a:cubicBezTo>
                      <a:pt x="21600" y="14692"/>
                      <a:pt x="21600" y="14692"/>
                      <a:pt x="21600" y="14692"/>
                    </a:cubicBezTo>
                    <a:cubicBezTo>
                      <a:pt x="8191" y="14692"/>
                      <a:pt x="8191" y="14692"/>
                      <a:pt x="8191" y="14692"/>
                    </a:cubicBezTo>
                    <a:cubicBezTo>
                      <a:pt x="6485" y="14692"/>
                      <a:pt x="6485" y="13816"/>
                      <a:pt x="7753" y="1381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" name="千图PPT彼岸天：ID 8661124库_组合 4">
            <a:extLst>
              <a:ext uri="{FF2B5EF4-FFF2-40B4-BE49-F238E27FC236}">
                <a16:creationId xmlns:a16="http://schemas.microsoft.com/office/drawing/2014/main" xmlns="" id="{9B77328A-B8E2-4824-A41A-889C7C308CF0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579741" y="1553109"/>
            <a:ext cx="2587220" cy="782232"/>
            <a:chOff x="1579741" y="1924553"/>
            <a:chExt cx="2587220" cy="782232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AC2DEB8E-96FB-4AF7-8E5C-F5AB2DF34F07}"/>
                </a:ext>
              </a:extLst>
            </p:cNvPr>
            <p:cNvSpPr/>
            <p:nvPr/>
          </p:nvSpPr>
          <p:spPr>
            <a:xfrm>
              <a:off x="1579741" y="1924553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0C74BCF3-3331-4096-AB12-30A8B0034C65}"/>
                </a:ext>
              </a:extLst>
            </p:cNvPr>
            <p:cNvSpPr/>
            <p:nvPr/>
          </p:nvSpPr>
          <p:spPr>
            <a:xfrm>
              <a:off x="1579741" y="2170774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6" name="千图PPT彼岸天：ID 8661124库_组合 5">
            <a:extLst>
              <a:ext uri="{FF2B5EF4-FFF2-40B4-BE49-F238E27FC236}">
                <a16:creationId xmlns:a16="http://schemas.microsoft.com/office/drawing/2014/main" xmlns="" id="{DB0D9A08-B04F-4768-A4E5-3F5B269C971F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579741" y="4522659"/>
            <a:ext cx="2587220" cy="782232"/>
            <a:chOff x="1579741" y="4151215"/>
            <a:chExt cx="2587220" cy="782232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0ADF5A78-2AE0-4F01-9631-5660401ED033}"/>
                </a:ext>
              </a:extLst>
            </p:cNvPr>
            <p:cNvSpPr/>
            <p:nvPr/>
          </p:nvSpPr>
          <p:spPr>
            <a:xfrm>
              <a:off x="1579741" y="4151215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4"/>
                  </a:solidFill>
                </a:rPr>
                <a:t>输入标题文本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8D326761-7EEA-4F69-A9C3-DAF558BEA779}"/>
                </a:ext>
              </a:extLst>
            </p:cNvPr>
            <p:cNvSpPr/>
            <p:nvPr/>
          </p:nvSpPr>
          <p:spPr>
            <a:xfrm>
              <a:off x="1579741" y="4397436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7" name="千图PPT彼岸天：ID 8661124库_组合 6">
            <a:extLst>
              <a:ext uri="{FF2B5EF4-FFF2-40B4-BE49-F238E27FC236}">
                <a16:creationId xmlns:a16="http://schemas.microsoft.com/office/drawing/2014/main" xmlns="" id="{7D010C1A-6283-464A-895D-4CC00E618F26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025039" y="1558281"/>
            <a:ext cx="2587220" cy="782232"/>
            <a:chOff x="8025039" y="1924553"/>
            <a:chExt cx="2587220" cy="78223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6D31BF8B-6BE8-4B5C-AA28-043BC6D7905C}"/>
                </a:ext>
              </a:extLst>
            </p:cNvPr>
            <p:cNvSpPr/>
            <p:nvPr/>
          </p:nvSpPr>
          <p:spPr>
            <a:xfrm>
              <a:off x="8025039" y="1924553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E606543E-FEAA-41B0-A0F1-4D207CBEA0B8}"/>
                </a:ext>
              </a:extLst>
            </p:cNvPr>
            <p:cNvSpPr/>
            <p:nvPr/>
          </p:nvSpPr>
          <p:spPr>
            <a:xfrm>
              <a:off x="8025039" y="2170774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8" name="千图PPT彼岸天：ID 8661124库_组合 7">
            <a:extLst>
              <a:ext uri="{FF2B5EF4-FFF2-40B4-BE49-F238E27FC236}">
                <a16:creationId xmlns:a16="http://schemas.microsoft.com/office/drawing/2014/main" xmlns="" id="{05D2D464-18F6-48E1-8838-D3493959DC0A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025039" y="4522659"/>
            <a:ext cx="2587220" cy="782232"/>
            <a:chOff x="8025039" y="4151215"/>
            <a:chExt cx="2587220" cy="782232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B81129E5-952F-44C2-AA72-99E604FA88F2}"/>
                </a:ext>
              </a:extLst>
            </p:cNvPr>
            <p:cNvSpPr/>
            <p:nvPr/>
          </p:nvSpPr>
          <p:spPr>
            <a:xfrm>
              <a:off x="8025039" y="4151215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87EDEDCD-B361-4B26-B89A-001CDDF491F2}"/>
                </a:ext>
              </a:extLst>
            </p:cNvPr>
            <p:cNvSpPr/>
            <p:nvPr/>
          </p:nvSpPr>
          <p:spPr>
            <a:xfrm>
              <a:off x="8025039" y="4397436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654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">
            <a:extLst>
              <a:ext uri="{FF2B5EF4-FFF2-40B4-BE49-F238E27FC236}">
                <a16:creationId xmlns:a16="http://schemas.microsoft.com/office/drawing/2014/main" xmlns="" id="{474997A7-7E0C-4248-AA54-9D60250D4B1C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981466" y="2096852"/>
            <a:ext cx="4520648" cy="3756793"/>
            <a:chOff x="3981466" y="2096852"/>
            <a:chExt cx="4520648" cy="3756793"/>
          </a:xfrm>
        </p:grpSpPr>
        <p:grpSp>
          <p:nvGrpSpPr>
            <p:cNvPr id="17" name="Group 47">
              <a:extLst>
                <a:ext uri="{FF2B5EF4-FFF2-40B4-BE49-F238E27FC236}">
                  <a16:creationId xmlns:a16="http://schemas.microsoft.com/office/drawing/2014/main" xmlns="" id="{E248BE28-D254-4E3A-9CD5-23D6103D78B7}"/>
                </a:ext>
              </a:extLst>
            </p:cNvPr>
            <p:cNvGrpSpPr/>
            <p:nvPr/>
          </p:nvGrpSpPr>
          <p:grpSpPr>
            <a:xfrm>
              <a:off x="5728045" y="2096852"/>
              <a:ext cx="913032" cy="852330"/>
              <a:chOff x="4156859" y="1335233"/>
              <a:chExt cx="756519" cy="706222"/>
            </a:xfrm>
          </p:grpSpPr>
          <p:sp>
            <p:nvSpPr>
              <p:cNvPr id="49" name="Freeform: Shape 32">
                <a:extLst>
                  <a:ext uri="{FF2B5EF4-FFF2-40B4-BE49-F238E27FC236}">
                    <a16:creationId xmlns:a16="http://schemas.microsoft.com/office/drawing/2014/main" xmlns="" id="{2C005542-0320-4F1C-A27C-0A8A825A088D}"/>
                  </a:ext>
                </a:extLst>
              </p:cNvPr>
              <p:cNvSpPr>
                <a:spLocks/>
              </p:cNvSpPr>
              <p:nvPr/>
            </p:nvSpPr>
            <p:spPr bwMode="auto">
              <a:xfrm rot="2651534" flipV="1">
                <a:off x="4247020" y="1373774"/>
                <a:ext cx="665101" cy="667681"/>
              </a:xfrm>
              <a:custGeom>
                <a:avLst/>
                <a:gdLst>
                  <a:gd name="connsiteX0" fmla="*/ 964406 w 964406"/>
                  <a:gd name="connsiteY0" fmla="*/ 2553 h 968147"/>
                  <a:gd name="connsiteX1" fmla="*/ 4781 w 964406"/>
                  <a:gd name="connsiteY1" fmla="*/ 953298 h 968147"/>
                  <a:gd name="connsiteX2" fmla="*/ 5231 w 964406"/>
                  <a:gd name="connsiteY2" fmla="*/ 957295 h 968147"/>
                  <a:gd name="connsiteX3" fmla="*/ 1879 w 964406"/>
                  <a:gd name="connsiteY3" fmla="*/ 960633 h 968147"/>
                  <a:gd name="connsiteX4" fmla="*/ 0 w 964406"/>
                  <a:gd name="connsiteY4" fmla="*/ 962505 h 968147"/>
                  <a:gd name="connsiteX5" fmla="*/ 5891 w 964406"/>
                  <a:gd name="connsiteY5" fmla="*/ 963167 h 968147"/>
                  <a:gd name="connsiteX6" fmla="*/ 6070 w 964406"/>
                  <a:gd name="connsiteY6" fmla="*/ 964765 h 968147"/>
                  <a:gd name="connsiteX7" fmla="*/ 7484 w 964406"/>
                  <a:gd name="connsiteY7" fmla="*/ 963346 h 968147"/>
                  <a:gd name="connsiteX8" fmla="*/ 11466 w 964406"/>
                  <a:gd name="connsiteY8" fmla="*/ 963794 h 968147"/>
                  <a:gd name="connsiteX9" fmla="*/ 961316 w 964406"/>
                  <a:gd name="connsiteY9" fmla="*/ 195705 h 968147"/>
                  <a:gd name="connsiteX10" fmla="*/ 962209 w 964406"/>
                  <a:gd name="connsiteY10" fmla="*/ 4760 h 96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64406" h="968147">
                    <a:moveTo>
                      <a:pt x="964406" y="2553"/>
                    </a:moveTo>
                    <a:cubicBezTo>
                      <a:pt x="-63997" y="-53826"/>
                      <a:pt x="-6432" y="841200"/>
                      <a:pt x="4781" y="953298"/>
                    </a:cubicBezTo>
                    <a:lnTo>
                      <a:pt x="5231" y="957295"/>
                    </a:lnTo>
                    <a:lnTo>
                      <a:pt x="1879" y="960633"/>
                    </a:lnTo>
                    <a:cubicBezTo>
                      <a:pt x="0" y="962505"/>
                      <a:pt x="0" y="962505"/>
                      <a:pt x="0" y="962505"/>
                    </a:cubicBezTo>
                    <a:lnTo>
                      <a:pt x="5891" y="963167"/>
                    </a:lnTo>
                    <a:lnTo>
                      <a:pt x="6070" y="964765"/>
                    </a:lnTo>
                    <a:lnTo>
                      <a:pt x="7484" y="963346"/>
                    </a:lnTo>
                    <a:lnTo>
                      <a:pt x="11466" y="963794"/>
                    </a:lnTo>
                    <a:cubicBezTo>
                      <a:pt x="116092" y="974259"/>
                      <a:pt x="902734" y="1025102"/>
                      <a:pt x="961316" y="195705"/>
                    </a:cubicBezTo>
                    <a:lnTo>
                      <a:pt x="962209" y="476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33">
                <a:extLst>
                  <a:ext uri="{FF2B5EF4-FFF2-40B4-BE49-F238E27FC236}">
                    <a16:creationId xmlns:a16="http://schemas.microsoft.com/office/drawing/2014/main" xmlns="" id="{026FF153-ED19-4939-8C82-5778F1008CAD}"/>
                  </a:ext>
                </a:extLst>
              </p:cNvPr>
              <p:cNvSpPr>
                <a:spLocks/>
              </p:cNvSpPr>
              <p:nvPr/>
            </p:nvSpPr>
            <p:spPr bwMode="auto">
              <a:xfrm rot="2651534" flipV="1">
                <a:off x="4156859" y="1335233"/>
                <a:ext cx="756519" cy="705062"/>
              </a:xfrm>
              <a:custGeom>
                <a:avLst/>
                <a:gdLst>
                  <a:gd name="T0" fmla="*/ 364 w 364"/>
                  <a:gd name="T1" fmla="*/ 20 h 340"/>
                  <a:gd name="T2" fmla="*/ 46 w 364"/>
                  <a:gd name="T3" fmla="*/ 340 h 340"/>
                  <a:gd name="T4" fmla="*/ 364 w 364"/>
                  <a:gd name="T5" fmla="*/ 2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4" h="340">
                    <a:moveTo>
                      <a:pt x="364" y="20"/>
                    </a:moveTo>
                    <a:cubicBezTo>
                      <a:pt x="46" y="340"/>
                      <a:pt x="46" y="340"/>
                      <a:pt x="46" y="340"/>
                    </a:cubicBezTo>
                    <a:cubicBezTo>
                      <a:pt x="46" y="340"/>
                      <a:pt x="0" y="0"/>
                      <a:pt x="364" y="2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Group 42">
              <a:extLst>
                <a:ext uri="{FF2B5EF4-FFF2-40B4-BE49-F238E27FC236}">
                  <a16:creationId xmlns:a16="http://schemas.microsoft.com/office/drawing/2014/main" xmlns="" id="{D69AFC23-6BF1-4157-86CF-32FCD813555A}"/>
                </a:ext>
              </a:extLst>
            </p:cNvPr>
            <p:cNvGrpSpPr/>
            <p:nvPr/>
          </p:nvGrpSpPr>
          <p:grpSpPr>
            <a:xfrm>
              <a:off x="5617889" y="3501593"/>
              <a:ext cx="1269614" cy="2352052"/>
              <a:chOff x="4065589" y="2499171"/>
              <a:chExt cx="1051976" cy="1948860"/>
            </a:xfrm>
            <a:solidFill>
              <a:schemeClr val="tx2">
                <a:lumMod val="20000"/>
                <a:lumOff val="80000"/>
              </a:schemeClr>
            </a:solidFill>
          </p:grpSpPr>
          <p:sp>
            <p:nvSpPr>
              <p:cNvPr id="46" name="Freeform: Shape 6">
                <a:extLst>
                  <a:ext uri="{FF2B5EF4-FFF2-40B4-BE49-F238E27FC236}">
                    <a16:creationId xmlns:a16="http://schemas.microsoft.com/office/drawing/2014/main" xmlns="" id="{E8BCE3E7-B3FE-493E-B715-48A3B46265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6497" y="2499171"/>
                <a:ext cx="467369" cy="1948860"/>
              </a:xfrm>
              <a:custGeom>
                <a:avLst/>
                <a:gdLst>
                  <a:gd name="T0" fmla="*/ 192 w 192"/>
                  <a:gd name="T1" fmla="*/ 804 h 804"/>
                  <a:gd name="T2" fmla="*/ 86 w 192"/>
                  <a:gd name="T3" fmla="*/ 0 h 804"/>
                  <a:gd name="T4" fmla="*/ 0 w 192"/>
                  <a:gd name="T5" fmla="*/ 804 h 804"/>
                  <a:gd name="T6" fmla="*/ 192 w 192"/>
                  <a:gd name="T7" fmla="*/ 804 h 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2" h="804">
                    <a:moveTo>
                      <a:pt x="192" y="804"/>
                    </a:moveTo>
                    <a:cubicBezTo>
                      <a:pt x="192" y="804"/>
                      <a:pt x="145" y="519"/>
                      <a:pt x="86" y="0"/>
                    </a:cubicBezTo>
                    <a:cubicBezTo>
                      <a:pt x="86" y="0"/>
                      <a:pt x="44" y="660"/>
                      <a:pt x="0" y="804"/>
                    </a:cubicBezTo>
                    <a:cubicBezTo>
                      <a:pt x="0" y="804"/>
                      <a:pt x="98" y="766"/>
                      <a:pt x="192" y="80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7">
                <a:extLst>
                  <a:ext uri="{FF2B5EF4-FFF2-40B4-BE49-F238E27FC236}">
                    <a16:creationId xmlns:a16="http://schemas.microsoft.com/office/drawing/2014/main" xmlns="" id="{F08BB6D3-FC39-4E36-BB45-6968CDDF21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5868" y="2960137"/>
                <a:ext cx="491697" cy="513465"/>
              </a:xfrm>
              <a:custGeom>
                <a:avLst/>
                <a:gdLst>
                  <a:gd name="T0" fmla="*/ 23 w 202"/>
                  <a:gd name="T1" fmla="*/ 212 h 212"/>
                  <a:gd name="T2" fmla="*/ 202 w 202"/>
                  <a:gd name="T3" fmla="*/ 26 h 212"/>
                  <a:gd name="T4" fmla="*/ 7 w 202"/>
                  <a:gd name="T5" fmla="*/ 90 h 212"/>
                  <a:gd name="T6" fmla="*/ 23 w 202"/>
                  <a:gd name="T7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2" h="212">
                    <a:moveTo>
                      <a:pt x="23" y="212"/>
                    </a:moveTo>
                    <a:cubicBezTo>
                      <a:pt x="23" y="212"/>
                      <a:pt x="0" y="122"/>
                      <a:pt x="202" y="26"/>
                    </a:cubicBezTo>
                    <a:cubicBezTo>
                      <a:pt x="202" y="26"/>
                      <a:pt x="112" y="0"/>
                      <a:pt x="7" y="90"/>
                    </a:cubicBezTo>
                    <a:lnTo>
                      <a:pt x="23" y="2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9">
                <a:extLst>
                  <a:ext uri="{FF2B5EF4-FFF2-40B4-BE49-F238E27FC236}">
                    <a16:creationId xmlns:a16="http://schemas.microsoft.com/office/drawing/2014/main" xmlns="" id="{D690EA24-70B6-4506-855D-7F949086B690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065589" y="2967821"/>
                <a:ext cx="491697" cy="513465"/>
              </a:xfrm>
              <a:custGeom>
                <a:avLst/>
                <a:gdLst>
                  <a:gd name="T0" fmla="*/ 23 w 202"/>
                  <a:gd name="T1" fmla="*/ 212 h 212"/>
                  <a:gd name="T2" fmla="*/ 202 w 202"/>
                  <a:gd name="T3" fmla="*/ 26 h 212"/>
                  <a:gd name="T4" fmla="*/ 7 w 202"/>
                  <a:gd name="T5" fmla="*/ 90 h 212"/>
                  <a:gd name="T6" fmla="*/ 23 w 202"/>
                  <a:gd name="T7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2" h="212">
                    <a:moveTo>
                      <a:pt x="23" y="212"/>
                    </a:moveTo>
                    <a:cubicBezTo>
                      <a:pt x="23" y="212"/>
                      <a:pt x="0" y="122"/>
                      <a:pt x="202" y="26"/>
                    </a:cubicBezTo>
                    <a:cubicBezTo>
                      <a:pt x="202" y="26"/>
                      <a:pt x="112" y="0"/>
                      <a:pt x="7" y="90"/>
                    </a:cubicBezTo>
                    <a:lnTo>
                      <a:pt x="23" y="2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9" name="Group 13">
              <a:extLst>
                <a:ext uri="{FF2B5EF4-FFF2-40B4-BE49-F238E27FC236}">
                  <a16:creationId xmlns:a16="http://schemas.microsoft.com/office/drawing/2014/main" xmlns="" id="{2A471C65-05D4-485B-835C-D423EFA9C8BF}"/>
                </a:ext>
              </a:extLst>
            </p:cNvPr>
            <p:cNvGrpSpPr/>
            <p:nvPr/>
          </p:nvGrpSpPr>
          <p:grpSpPr>
            <a:xfrm rot="16456420">
              <a:off x="6520826" y="3809095"/>
              <a:ext cx="850930" cy="913032"/>
              <a:chOff x="5311775" y="1575259"/>
              <a:chExt cx="1022350" cy="1096963"/>
            </a:xfrm>
          </p:grpSpPr>
          <p:sp>
            <p:nvSpPr>
              <p:cNvPr id="44" name="Freeform: Shape 12">
                <a:extLst>
                  <a:ext uri="{FF2B5EF4-FFF2-40B4-BE49-F238E27FC236}">
                    <a16:creationId xmlns:a16="http://schemas.microsoft.com/office/drawing/2014/main" xmlns="" id="{DD24B2AB-4EBD-4B72-94B3-3B3EA1C53093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5316455" y="1573389"/>
                <a:ext cx="964406" cy="968147"/>
              </a:xfrm>
              <a:custGeom>
                <a:avLst/>
                <a:gdLst>
                  <a:gd name="connsiteX0" fmla="*/ 964406 w 964406"/>
                  <a:gd name="connsiteY0" fmla="*/ 2553 h 968147"/>
                  <a:gd name="connsiteX1" fmla="*/ 4781 w 964406"/>
                  <a:gd name="connsiteY1" fmla="*/ 953298 h 968147"/>
                  <a:gd name="connsiteX2" fmla="*/ 5231 w 964406"/>
                  <a:gd name="connsiteY2" fmla="*/ 957295 h 968147"/>
                  <a:gd name="connsiteX3" fmla="*/ 1879 w 964406"/>
                  <a:gd name="connsiteY3" fmla="*/ 960633 h 968147"/>
                  <a:gd name="connsiteX4" fmla="*/ 0 w 964406"/>
                  <a:gd name="connsiteY4" fmla="*/ 962505 h 968147"/>
                  <a:gd name="connsiteX5" fmla="*/ 5891 w 964406"/>
                  <a:gd name="connsiteY5" fmla="*/ 963167 h 968147"/>
                  <a:gd name="connsiteX6" fmla="*/ 6070 w 964406"/>
                  <a:gd name="connsiteY6" fmla="*/ 964765 h 968147"/>
                  <a:gd name="connsiteX7" fmla="*/ 7484 w 964406"/>
                  <a:gd name="connsiteY7" fmla="*/ 963346 h 968147"/>
                  <a:gd name="connsiteX8" fmla="*/ 11466 w 964406"/>
                  <a:gd name="connsiteY8" fmla="*/ 963794 h 968147"/>
                  <a:gd name="connsiteX9" fmla="*/ 961316 w 964406"/>
                  <a:gd name="connsiteY9" fmla="*/ 195705 h 968147"/>
                  <a:gd name="connsiteX10" fmla="*/ 962209 w 964406"/>
                  <a:gd name="connsiteY10" fmla="*/ 4760 h 96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64406" h="968147">
                    <a:moveTo>
                      <a:pt x="964406" y="2553"/>
                    </a:moveTo>
                    <a:cubicBezTo>
                      <a:pt x="-63997" y="-53826"/>
                      <a:pt x="-6432" y="841200"/>
                      <a:pt x="4781" y="953298"/>
                    </a:cubicBezTo>
                    <a:lnTo>
                      <a:pt x="5231" y="957295"/>
                    </a:lnTo>
                    <a:lnTo>
                      <a:pt x="1879" y="960633"/>
                    </a:lnTo>
                    <a:cubicBezTo>
                      <a:pt x="0" y="962505"/>
                      <a:pt x="0" y="962505"/>
                      <a:pt x="0" y="962505"/>
                    </a:cubicBezTo>
                    <a:lnTo>
                      <a:pt x="5891" y="963167"/>
                    </a:lnTo>
                    <a:lnTo>
                      <a:pt x="6070" y="964765"/>
                    </a:lnTo>
                    <a:lnTo>
                      <a:pt x="7484" y="963346"/>
                    </a:lnTo>
                    <a:lnTo>
                      <a:pt x="11466" y="963794"/>
                    </a:lnTo>
                    <a:cubicBezTo>
                      <a:pt x="116092" y="974259"/>
                      <a:pt x="902734" y="1025102"/>
                      <a:pt x="961316" y="195705"/>
                    </a:cubicBezTo>
                    <a:lnTo>
                      <a:pt x="962209" y="476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11">
                <a:extLst>
                  <a:ext uri="{FF2B5EF4-FFF2-40B4-BE49-F238E27FC236}">
                    <a16:creationId xmlns:a16="http://schemas.microsoft.com/office/drawing/2014/main" xmlns="" id="{40B148FE-8F07-4709-B984-8C858C2EF94F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5274468" y="1612566"/>
                <a:ext cx="1096963" cy="1022350"/>
              </a:xfrm>
              <a:custGeom>
                <a:avLst/>
                <a:gdLst>
                  <a:gd name="T0" fmla="*/ 364 w 364"/>
                  <a:gd name="T1" fmla="*/ 20 h 340"/>
                  <a:gd name="T2" fmla="*/ 46 w 364"/>
                  <a:gd name="T3" fmla="*/ 340 h 340"/>
                  <a:gd name="T4" fmla="*/ 364 w 364"/>
                  <a:gd name="T5" fmla="*/ 2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4" h="340">
                    <a:moveTo>
                      <a:pt x="364" y="20"/>
                    </a:moveTo>
                    <a:cubicBezTo>
                      <a:pt x="46" y="340"/>
                      <a:pt x="46" y="340"/>
                      <a:pt x="46" y="340"/>
                    </a:cubicBezTo>
                    <a:cubicBezTo>
                      <a:pt x="46" y="340"/>
                      <a:pt x="0" y="0"/>
                      <a:pt x="364" y="20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0" name="Group 14">
              <a:extLst>
                <a:ext uri="{FF2B5EF4-FFF2-40B4-BE49-F238E27FC236}">
                  <a16:creationId xmlns:a16="http://schemas.microsoft.com/office/drawing/2014/main" xmlns="" id="{28F2F21D-15F4-4B1C-B392-FBF531679D84}"/>
                </a:ext>
              </a:extLst>
            </p:cNvPr>
            <p:cNvGrpSpPr/>
            <p:nvPr/>
          </p:nvGrpSpPr>
          <p:grpSpPr>
            <a:xfrm rot="5143580" flipH="1">
              <a:off x="5068959" y="3809095"/>
              <a:ext cx="850930" cy="913032"/>
              <a:chOff x="5311775" y="1575259"/>
              <a:chExt cx="1022350" cy="1096963"/>
            </a:xfrm>
          </p:grpSpPr>
          <p:sp>
            <p:nvSpPr>
              <p:cNvPr id="42" name="Freeform: Shape 15">
                <a:extLst>
                  <a:ext uri="{FF2B5EF4-FFF2-40B4-BE49-F238E27FC236}">
                    <a16:creationId xmlns:a16="http://schemas.microsoft.com/office/drawing/2014/main" xmlns="" id="{75944190-BBB2-4E6C-9BD9-DB0055993966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5316455" y="1573389"/>
                <a:ext cx="964406" cy="968147"/>
              </a:xfrm>
              <a:custGeom>
                <a:avLst/>
                <a:gdLst>
                  <a:gd name="connsiteX0" fmla="*/ 964406 w 964406"/>
                  <a:gd name="connsiteY0" fmla="*/ 2553 h 968147"/>
                  <a:gd name="connsiteX1" fmla="*/ 4781 w 964406"/>
                  <a:gd name="connsiteY1" fmla="*/ 953298 h 968147"/>
                  <a:gd name="connsiteX2" fmla="*/ 5231 w 964406"/>
                  <a:gd name="connsiteY2" fmla="*/ 957295 h 968147"/>
                  <a:gd name="connsiteX3" fmla="*/ 1879 w 964406"/>
                  <a:gd name="connsiteY3" fmla="*/ 960633 h 968147"/>
                  <a:gd name="connsiteX4" fmla="*/ 0 w 964406"/>
                  <a:gd name="connsiteY4" fmla="*/ 962505 h 968147"/>
                  <a:gd name="connsiteX5" fmla="*/ 5891 w 964406"/>
                  <a:gd name="connsiteY5" fmla="*/ 963167 h 968147"/>
                  <a:gd name="connsiteX6" fmla="*/ 6070 w 964406"/>
                  <a:gd name="connsiteY6" fmla="*/ 964765 h 968147"/>
                  <a:gd name="connsiteX7" fmla="*/ 7484 w 964406"/>
                  <a:gd name="connsiteY7" fmla="*/ 963346 h 968147"/>
                  <a:gd name="connsiteX8" fmla="*/ 11466 w 964406"/>
                  <a:gd name="connsiteY8" fmla="*/ 963794 h 968147"/>
                  <a:gd name="connsiteX9" fmla="*/ 961316 w 964406"/>
                  <a:gd name="connsiteY9" fmla="*/ 195705 h 968147"/>
                  <a:gd name="connsiteX10" fmla="*/ 962209 w 964406"/>
                  <a:gd name="connsiteY10" fmla="*/ 4760 h 96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64406" h="968147">
                    <a:moveTo>
                      <a:pt x="964406" y="2553"/>
                    </a:moveTo>
                    <a:cubicBezTo>
                      <a:pt x="-63997" y="-53826"/>
                      <a:pt x="-6432" y="841200"/>
                      <a:pt x="4781" y="953298"/>
                    </a:cubicBezTo>
                    <a:lnTo>
                      <a:pt x="5231" y="957295"/>
                    </a:lnTo>
                    <a:lnTo>
                      <a:pt x="1879" y="960633"/>
                    </a:lnTo>
                    <a:cubicBezTo>
                      <a:pt x="0" y="962505"/>
                      <a:pt x="0" y="962505"/>
                      <a:pt x="0" y="962505"/>
                    </a:cubicBezTo>
                    <a:lnTo>
                      <a:pt x="5891" y="963167"/>
                    </a:lnTo>
                    <a:lnTo>
                      <a:pt x="6070" y="964765"/>
                    </a:lnTo>
                    <a:lnTo>
                      <a:pt x="7484" y="963346"/>
                    </a:lnTo>
                    <a:lnTo>
                      <a:pt x="11466" y="963794"/>
                    </a:lnTo>
                    <a:cubicBezTo>
                      <a:pt x="116092" y="974259"/>
                      <a:pt x="902734" y="1025102"/>
                      <a:pt x="961316" y="195705"/>
                    </a:cubicBezTo>
                    <a:lnTo>
                      <a:pt x="962209" y="476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16">
                <a:extLst>
                  <a:ext uri="{FF2B5EF4-FFF2-40B4-BE49-F238E27FC236}">
                    <a16:creationId xmlns:a16="http://schemas.microsoft.com/office/drawing/2014/main" xmlns="" id="{BE4A9D98-3443-4461-992B-0C85D95C6832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5274468" y="1612566"/>
                <a:ext cx="1096963" cy="1022350"/>
              </a:xfrm>
              <a:custGeom>
                <a:avLst/>
                <a:gdLst>
                  <a:gd name="T0" fmla="*/ 364 w 364"/>
                  <a:gd name="T1" fmla="*/ 20 h 340"/>
                  <a:gd name="T2" fmla="*/ 46 w 364"/>
                  <a:gd name="T3" fmla="*/ 340 h 340"/>
                  <a:gd name="T4" fmla="*/ 364 w 364"/>
                  <a:gd name="T5" fmla="*/ 2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4" h="340">
                    <a:moveTo>
                      <a:pt x="364" y="20"/>
                    </a:moveTo>
                    <a:cubicBezTo>
                      <a:pt x="46" y="340"/>
                      <a:pt x="46" y="340"/>
                      <a:pt x="46" y="340"/>
                    </a:cubicBezTo>
                    <a:cubicBezTo>
                      <a:pt x="46" y="340"/>
                      <a:pt x="0" y="0"/>
                      <a:pt x="364" y="2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1" name="Oval 17">
              <a:extLst>
                <a:ext uri="{FF2B5EF4-FFF2-40B4-BE49-F238E27FC236}">
                  <a16:creationId xmlns:a16="http://schemas.microsoft.com/office/drawing/2014/main" xmlns="" id="{817987AC-1DB2-4914-ABD8-CA74FC09478D}"/>
                </a:ext>
              </a:extLst>
            </p:cNvPr>
            <p:cNvSpPr/>
            <p:nvPr/>
          </p:nvSpPr>
          <p:spPr>
            <a:xfrm>
              <a:off x="6087455" y="3404234"/>
              <a:ext cx="265803" cy="26580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2" name="Group 19">
              <a:extLst>
                <a:ext uri="{FF2B5EF4-FFF2-40B4-BE49-F238E27FC236}">
                  <a16:creationId xmlns:a16="http://schemas.microsoft.com/office/drawing/2014/main" xmlns="" id="{594FB9BE-90BE-4F3A-84B4-B03A5507A6DD}"/>
                </a:ext>
              </a:extLst>
            </p:cNvPr>
            <p:cNvGrpSpPr/>
            <p:nvPr/>
          </p:nvGrpSpPr>
          <p:grpSpPr>
            <a:xfrm rot="13676870">
              <a:off x="6726911" y="2998041"/>
              <a:ext cx="850930" cy="913032"/>
              <a:chOff x="5311775" y="1575258"/>
              <a:chExt cx="1022350" cy="1096963"/>
            </a:xfrm>
          </p:grpSpPr>
          <p:sp>
            <p:nvSpPr>
              <p:cNvPr id="40" name="Freeform: Shape 20">
                <a:extLst>
                  <a:ext uri="{FF2B5EF4-FFF2-40B4-BE49-F238E27FC236}">
                    <a16:creationId xmlns:a16="http://schemas.microsoft.com/office/drawing/2014/main" xmlns="" id="{E22C712D-1F2D-4E4E-8CA8-F331D543C6AF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5316455" y="1573389"/>
                <a:ext cx="964406" cy="968147"/>
              </a:xfrm>
              <a:custGeom>
                <a:avLst/>
                <a:gdLst>
                  <a:gd name="connsiteX0" fmla="*/ 964406 w 964406"/>
                  <a:gd name="connsiteY0" fmla="*/ 2553 h 968147"/>
                  <a:gd name="connsiteX1" fmla="*/ 4781 w 964406"/>
                  <a:gd name="connsiteY1" fmla="*/ 953298 h 968147"/>
                  <a:gd name="connsiteX2" fmla="*/ 5231 w 964406"/>
                  <a:gd name="connsiteY2" fmla="*/ 957295 h 968147"/>
                  <a:gd name="connsiteX3" fmla="*/ 1879 w 964406"/>
                  <a:gd name="connsiteY3" fmla="*/ 960633 h 968147"/>
                  <a:gd name="connsiteX4" fmla="*/ 0 w 964406"/>
                  <a:gd name="connsiteY4" fmla="*/ 962505 h 968147"/>
                  <a:gd name="connsiteX5" fmla="*/ 5891 w 964406"/>
                  <a:gd name="connsiteY5" fmla="*/ 963167 h 968147"/>
                  <a:gd name="connsiteX6" fmla="*/ 6070 w 964406"/>
                  <a:gd name="connsiteY6" fmla="*/ 964765 h 968147"/>
                  <a:gd name="connsiteX7" fmla="*/ 7484 w 964406"/>
                  <a:gd name="connsiteY7" fmla="*/ 963346 h 968147"/>
                  <a:gd name="connsiteX8" fmla="*/ 11466 w 964406"/>
                  <a:gd name="connsiteY8" fmla="*/ 963794 h 968147"/>
                  <a:gd name="connsiteX9" fmla="*/ 961316 w 964406"/>
                  <a:gd name="connsiteY9" fmla="*/ 195705 h 968147"/>
                  <a:gd name="connsiteX10" fmla="*/ 962209 w 964406"/>
                  <a:gd name="connsiteY10" fmla="*/ 4760 h 96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64406" h="968147">
                    <a:moveTo>
                      <a:pt x="964406" y="2553"/>
                    </a:moveTo>
                    <a:cubicBezTo>
                      <a:pt x="-63997" y="-53826"/>
                      <a:pt x="-6432" y="841200"/>
                      <a:pt x="4781" y="953298"/>
                    </a:cubicBezTo>
                    <a:lnTo>
                      <a:pt x="5231" y="957295"/>
                    </a:lnTo>
                    <a:lnTo>
                      <a:pt x="1879" y="960633"/>
                    </a:lnTo>
                    <a:cubicBezTo>
                      <a:pt x="0" y="962505"/>
                      <a:pt x="0" y="962505"/>
                      <a:pt x="0" y="962505"/>
                    </a:cubicBezTo>
                    <a:lnTo>
                      <a:pt x="5891" y="963167"/>
                    </a:lnTo>
                    <a:lnTo>
                      <a:pt x="6070" y="964765"/>
                    </a:lnTo>
                    <a:lnTo>
                      <a:pt x="7484" y="963346"/>
                    </a:lnTo>
                    <a:lnTo>
                      <a:pt x="11466" y="963794"/>
                    </a:lnTo>
                    <a:cubicBezTo>
                      <a:pt x="116092" y="974259"/>
                      <a:pt x="902734" y="1025102"/>
                      <a:pt x="961316" y="195705"/>
                    </a:cubicBezTo>
                    <a:lnTo>
                      <a:pt x="962209" y="476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21">
                <a:extLst>
                  <a:ext uri="{FF2B5EF4-FFF2-40B4-BE49-F238E27FC236}">
                    <a16:creationId xmlns:a16="http://schemas.microsoft.com/office/drawing/2014/main" xmlns="" id="{9773DC47-CAFA-4296-AF3D-002E66B88854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5274468" y="1612565"/>
                <a:ext cx="1096963" cy="1022350"/>
              </a:xfrm>
              <a:custGeom>
                <a:avLst/>
                <a:gdLst>
                  <a:gd name="T0" fmla="*/ 364 w 364"/>
                  <a:gd name="T1" fmla="*/ 20 h 340"/>
                  <a:gd name="T2" fmla="*/ 46 w 364"/>
                  <a:gd name="T3" fmla="*/ 340 h 340"/>
                  <a:gd name="T4" fmla="*/ 364 w 364"/>
                  <a:gd name="T5" fmla="*/ 2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4" h="340">
                    <a:moveTo>
                      <a:pt x="364" y="20"/>
                    </a:moveTo>
                    <a:cubicBezTo>
                      <a:pt x="46" y="340"/>
                      <a:pt x="46" y="340"/>
                      <a:pt x="46" y="340"/>
                    </a:cubicBezTo>
                    <a:cubicBezTo>
                      <a:pt x="46" y="340"/>
                      <a:pt x="0" y="0"/>
                      <a:pt x="364" y="2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xmlns="" id="{6051CF07-4E0F-47CE-8BB5-10273A200CDE}"/>
                </a:ext>
              </a:extLst>
            </p:cNvPr>
            <p:cNvGrpSpPr/>
            <p:nvPr/>
          </p:nvGrpSpPr>
          <p:grpSpPr>
            <a:xfrm rot="13676870">
              <a:off x="4931631" y="2998041"/>
              <a:ext cx="850930" cy="913032"/>
              <a:chOff x="5311775" y="1575259"/>
              <a:chExt cx="1022350" cy="1096963"/>
            </a:xfrm>
          </p:grpSpPr>
          <p:sp>
            <p:nvSpPr>
              <p:cNvPr id="38" name="Freeform: Shape 23">
                <a:extLst>
                  <a:ext uri="{FF2B5EF4-FFF2-40B4-BE49-F238E27FC236}">
                    <a16:creationId xmlns:a16="http://schemas.microsoft.com/office/drawing/2014/main" xmlns="" id="{4E2EDC70-5E8F-4BD9-94FD-13B05537200F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5316455" y="1573389"/>
                <a:ext cx="964406" cy="968147"/>
              </a:xfrm>
              <a:custGeom>
                <a:avLst/>
                <a:gdLst>
                  <a:gd name="connsiteX0" fmla="*/ 964406 w 964406"/>
                  <a:gd name="connsiteY0" fmla="*/ 2553 h 968147"/>
                  <a:gd name="connsiteX1" fmla="*/ 4781 w 964406"/>
                  <a:gd name="connsiteY1" fmla="*/ 953298 h 968147"/>
                  <a:gd name="connsiteX2" fmla="*/ 5231 w 964406"/>
                  <a:gd name="connsiteY2" fmla="*/ 957295 h 968147"/>
                  <a:gd name="connsiteX3" fmla="*/ 1879 w 964406"/>
                  <a:gd name="connsiteY3" fmla="*/ 960633 h 968147"/>
                  <a:gd name="connsiteX4" fmla="*/ 0 w 964406"/>
                  <a:gd name="connsiteY4" fmla="*/ 962505 h 968147"/>
                  <a:gd name="connsiteX5" fmla="*/ 5891 w 964406"/>
                  <a:gd name="connsiteY5" fmla="*/ 963167 h 968147"/>
                  <a:gd name="connsiteX6" fmla="*/ 6070 w 964406"/>
                  <a:gd name="connsiteY6" fmla="*/ 964765 h 968147"/>
                  <a:gd name="connsiteX7" fmla="*/ 7484 w 964406"/>
                  <a:gd name="connsiteY7" fmla="*/ 963346 h 968147"/>
                  <a:gd name="connsiteX8" fmla="*/ 11466 w 964406"/>
                  <a:gd name="connsiteY8" fmla="*/ 963794 h 968147"/>
                  <a:gd name="connsiteX9" fmla="*/ 961316 w 964406"/>
                  <a:gd name="connsiteY9" fmla="*/ 195705 h 968147"/>
                  <a:gd name="connsiteX10" fmla="*/ 962209 w 964406"/>
                  <a:gd name="connsiteY10" fmla="*/ 4760 h 96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64406" h="968147">
                    <a:moveTo>
                      <a:pt x="964406" y="2553"/>
                    </a:moveTo>
                    <a:cubicBezTo>
                      <a:pt x="-63997" y="-53826"/>
                      <a:pt x="-6432" y="841200"/>
                      <a:pt x="4781" y="953298"/>
                    </a:cubicBezTo>
                    <a:lnTo>
                      <a:pt x="5231" y="957295"/>
                    </a:lnTo>
                    <a:lnTo>
                      <a:pt x="1879" y="960633"/>
                    </a:lnTo>
                    <a:cubicBezTo>
                      <a:pt x="0" y="962505"/>
                      <a:pt x="0" y="962505"/>
                      <a:pt x="0" y="962505"/>
                    </a:cubicBezTo>
                    <a:lnTo>
                      <a:pt x="5891" y="963167"/>
                    </a:lnTo>
                    <a:lnTo>
                      <a:pt x="6070" y="964765"/>
                    </a:lnTo>
                    <a:lnTo>
                      <a:pt x="7484" y="963346"/>
                    </a:lnTo>
                    <a:lnTo>
                      <a:pt x="11466" y="963794"/>
                    </a:lnTo>
                    <a:cubicBezTo>
                      <a:pt x="116092" y="974259"/>
                      <a:pt x="902734" y="1025102"/>
                      <a:pt x="961316" y="195705"/>
                    </a:cubicBezTo>
                    <a:lnTo>
                      <a:pt x="962209" y="476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24">
                <a:extLst>
                  <a:ext uri="{FF2B5EF4-FFF2-40B4-BE49-F238E27FC236}">
                    <a16:creationId xmlns:a16="http://schemas.microsoft.com/office/drawing/2014/main" xmlns="" id="{26FAAD17-0D86-4F1D-BD6D-9438D646CF1C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5274468" y="1612566"/>
                <a:ext cx="1096963" cy="1022350"/>
              </a:xfrm>
              <a:custGeom>
                <a:avLst/>
                <a:gdLst>
                  <a:gd name="T0" fmla="*/ 364 w 364"/>
                  <a:gd name="T1" fmla="*/ 20 h 340"/>
                  <a:gd name="T2" fmla="*/ 46 w 364"/>
                  <a:gd name="T3" fmla="*/ 340 h 340"/>
                  <a:gd name="T4" fmla="*/ 364 w 364"/>
                  <a:gd name="T5" fmla="*/ 2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4" h="340">
                    <a:moveTo>
                      <a:pt x="364" y="20"/>
                    </a:moveTo>
                    <a:cubicBezTo>
                      <a:pt x="46" y="340"/>
                      <a:pt x="46" y="340"/>
                      <a:pt x="46" y="340"/>
                    </a:cubicBezTo>
                    <a:cubicBezTo>
                      <a:pt x="46" y="340"/>
                      <a:pt x="0" y="0"/>
                      <a:pt x="364" y="2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4" name="Group 25">
              <a:extLst>
                <a:ext uri="{FF2B5EF4-FFF2-40B4-BE49-F238E27FC236}">
                  <a16:creationId xmlns:a16="http://schemas.microsoft.com/office/drawing/2014/main" xmlns="" id="{DCFBC56C-54AE-4936-9ACB-23AD22BFAFA9}"/>
                </a:ext>
              </a:extLst>
            </p:cNvPr>
            <p:cNvGrpSpPr/>
            <p:nvPr/>
          </p:nvGrpSpPr>
          <p:grpSpPr>
            <a:xfrm rot="10977025">
              <a:off x="6459160" y="2292311"/>
              <a:ext cx="850929" cy="913032"/>
              <a:chOff x="5311775" y="1575259"/>
              <a:chExt cx="1022350" cy="1096963"/>
            </a:xfrm>
          </p:grpSpPr>
          <p:sp>
            <p:nvSpPr>
              <p:cNvPr id="36" name="Freeform: Shape 26">
                <a:extLst>
                  <a:ext uri="{FF2B5EF4-FFF2-40B4-BE49-F238E27FC236}">
                    <a16:creationId xmlns:a16="http://schemas.microsoft.com/office/drawing/2014/main" xmlns="" id="{9A50BE22-2C4D-453C-8A09-6F1B0090C80A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5316455" y="1573389"/>
                <a:ext cx="964406" cy="968147"/>
              </a:xfrm>
              <a:custGeom>
                <a:avLst/>
                <a:gdLst>
                  <a:gd name="connsiteX0" fmla="*/ 964406 w 964406"/>
                  <a:gd name="connsiteY0" fmla="*/ 2553 h 968147"/>
                  <a:gd name="connsiteX1" fmla="*/ 4781 w 964406"/>
                  <a:gd name="connsiteY1" fmla="*/ 953298 h 968147"/>
                  <a:gd name="connsiteX2" fmla="*/ 5231 w 964406"/>
                  <a:gd name="connsiteY2" fmla="*/ 957295 h 968147"/>
                  <a:gd name="connsiteX3" fmla="*/ 1879 w 964406"/>
                  <a:gd name="connsiteY3" fmla="*/ 960633 h 968147"/>
                  <a:gd name="connsiteX4" fmla="*/ 0 w 964406"/>
                  <a:gd name="connsiteY4" fmla="*/ 962505 h 968147"/>
                  <a:gd name="connsiteX5" fmla="*/ 5891 w 964406"/>
                  <a:gd name="connsiteY5" fmla="*/ 963167 h 968147"/>
                  <a:gd name="connsiteX6" fmla="*/ 6070 w 964406"/>
                  <a:gd name="connsiteY6" fmla="*/ 964765 h 968147"/>
                  <a:gd name="connsiteX7" fmla="*/ 7484 w 964406"/>
                  <a:gd name="connsiteY7" fmla="*/ 963346 h 968147"/>
                  <a:gd name="connsiteX8" fmla="*/ 11466 w 964406"/>
                  <a:gd name="connsiteY8" fmla="*/ 963794 h 968147"/>
                  <a:gd name="connsiteX9" fmla="*/ 961316 w 964406"/>
                  <a:gd name="connsiteY9" fmla="*/ 195705 h 968147"/>
                  <a:gd name="connsiteX10" fmla="*/ 962209 w 964406"/>
                  <a:gd name="connsiteY10" fmla="*/ 4760 h 96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64406" h="968147">
                    <a:moveTo>
                      <a:pt x="964406" y="2553"/>
                    </a:moveTo>
                    <a:cubicBezTo>
                      <a:pt x="-63997" y="-53826"/>
                      <a:pt x="-6432" y="841200"/>
                      <a:pt x="4781" y="953298"/>
                    </a:cubicBezTo>
                    <a:lnTo>
                      <a:pt x="5231" y="957295"/>
                    </a:lnTo>
                    <a:lnTo>
                      <a:pt x="1879" y="960633"/>
                    </a:lnTo>
                    <a:cubicBezTo>
                      <a:pt x="0" y="962505"/>
                      <a:pt x="0" y="962505"/>
                      <a:pt x="0" y="962505"/>
                    </a:cubicBezTo>
                    <a:lnTo>
                      <a:pt x="5891" y="963167"/>
                    </a:lnTo>
                    <a:lnTo>
                      <a:pt x="6070" y="964765"/>
                    </a:lnTo>
                    <a:lnTo>
                      <a:pt x="7484" y="963346"/>
                    </a:lnTo>
                    <a:lnTo>
                      <a:pt x="11466" y="963794"/>
                    </a:lnTo>
                    <a:cubicBezTo>
                      <a:pt x="116092" y="974259"/>
                      <a:pt x="902734" y="1025102"/>
                      <a:pt x="961316" y="195705"/>
                    </a:cubicBezTo>
                    <a:lnTo>
                      <a:pt x="962209" y="476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27">
                <a:extLst>
                  <a:ext uri="{FF2B5EF4-FFF2-40B4-BE49-F238E27FC236}">
                    <a16:creationId xmlns:a16="http://schemas.microsoft.com/office/drawing/2014/main" xmlns="" id="{5ED0E6AD-6967-44BC-9744-F6FB998243A5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5274468" y="1612566"/>
                <a:ext cx="1096963" cy="1022350"/>
              </a:xfrm>
              <a:custGeom>
                <a:avLst/>
                <a:gdLst>
                  <a:gd name="T0" fmla="*/ 364 w 364"/>
                  <a:gd name="T1" fmla="*/ 20 h 340"/>
                  <a:gd name="T2" fmla="*/ 46 w 364"/>
                  <a:gd name="T3" fmla="*/ 340 h 340"/>
                  <a:gd name="T4" fmla="*/ 364 w 364"/>
                  <a:gd name="T5" fmla="*/ 2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4" h="340">
                    <a:moveTo>
                      <a:pt x="364" y="20"/>
                    </a:moveTo>
                    <a:cubicBezTo>
                      <a:pt x="46" y="340"/>
                      <a:pt x="46" y="340"/>
                      <a:pt x="46" y="340"/>
                    </a:cubicBezTo>
                    <a:cubicBezTo>
                      <a:pt x="46" y="340"/>
                      <a:pt x="0" y="0"/>
                      <a:pt x="364" y="20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5" name="Group 28">
              <a:extLst>
                <a:ext uri="{FF2B5EF4-FFF2-40B4-BE49-F238E27FC236}">
                  <a16:creationId xmlns:a16="http://schemas.microsoft.com/office/drawing/2014/main" xmlns="" id="{1B46B73D-106B-4AD7-A6C8-7D6F4EE95D06}"/>
                </a:ext>
              </a:extLst>
            </p:cNvPr>
            <p:cNvGrpSpPr/>
            <p:nvPr/>
          </p:nvGrpSpPr>
          <p:grpSpPr>
            <a:xfrm rot="10622975" flipH="1">
              <a:off x="5130624" y="2292312"/>
              <a:ext cx="850929" cy="913032"/>
              <a:chOff x="5311775" y="1575259"/>
              <a:chExt cx="1022350" cy="1096963"/>
            </a:xfrm>
          </p:grpSpPr>
          <p:sp>
            <p:nvSpPr>
              <p:cNvPr id="34" name="Freeform: Shape 29">
                <a:extLst>
                  <a:ext uri="{FF2B5EF4-FFF2-40B4-BE49-F238E27FC236}">
                    <a16:creationId xmlns:a16="http://schemas.microsoft.com/office/drawing/2014/main" xmlns="" id="{615ACF18-609D-4B4E-AF1A-D080406B29FC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5316455" y="1573389"/>
                <a:ext cx="964406" cy="968147"/>
              </a:xfrm>
              <a:custGeom>
                <a:avLst/>
                <a:gdLst>
                  <a:gd name="connsiteX0" fmla="*/ 964406 w 964406"/>
                  <a:gd name="connsiteY0" fmla="*/ 2553 h 968147"/>
                  <a:gd name="connsiteX1" fmla="*/ 4781 w 964406"/>
                  <a:gd name="connsiteY1" fmla="*/ 953298 h 968147"/>
                  <a:gd name="connsiteX2" fmla="*/ 5231 w 964406"/>
                  <a:gd name="connsiteY2" fmla="*/ 957295 h 968147"/>
                  <a:gd name="connsiteX3" fmla="*/ 1879 w 964406"/>
                  <a:gd name="connsiteY3" fmla="*/ 960633 h 968147"/>
                  <a:gd name="connsiteX4" fmla="*/ 0 w 964406"/>
                  <a:gd name="connsiteY4" fmla="*/ 962505 h 968147"/>
                  <a:gd name="connsiteX5" fmla="*/ 5891 w 964406"/>
                  <a:gd name="connsiteY5" fmla="*/ 963167 h 968147"/>
                  <a:gd name="connsiteX6" fmla="*/ 6070 w 964406"/>
                  <a:gd name="connsiteY6" fmla="*/ 964765 h 968147"/>
                  <a:gd name="connsiteX7" fmla="*/ 7484 w 964406"/>
                  <a:gd name="connsiteY7" fmla="*/ 963346 h 968147"/>
                  <a:gd name="connsiteX8" fmla="*/ 11466 w 964406"/>
                  <a:gd name="connsiteY8" fmla="*/ 963794 h 968147"/>
                  <a:gd name="connsiteX9" fmla="*/ 961316 w 964406"/>
                  <a:gd name="connsiteY9" fmla="*/ 195705 h 968147"/>
                  <a:gd name="connsiteX10" fmla="*/ 962209 w 964406"/>
                  <a:gd name="connsiteY10" fmla="*/ 4760 h 96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64406" h="968147">
                    <a:moveTo>
                      <a:pt x="964406" y="2553"/>
                    </a:moveTo>
                    <a:cubicBezTo>
                      <a:pt x="-63997" y="-53826"/>
                      <a:pt x="-6432" y="841200"/>
                      <a:pt x="4781" y="953298"/>
                    </a:cubicBezTo>
                    <a:lnTo>
                      <a:pt x="5231" y="957295"/>
                    </a:lnTo>
                    <a:lnTo>
                      <a:pt x="1879" y="960633"/>
                    </a:lnTo>
                    <a:cubicBezTo>
                      <a:pt x="0" y="962505"/>
                      <a:pt x="0" y="962505"/>
                      <a:pt x="0" y="962505"/>
                    </a:cubicBezTo>
                    <a:lnTo>
                      <a:pt x="5891" y="963167"/>
                    </a:lnTo>
                    <a:lnTo>
                      <a:pt x="6070" y="964765"/>
                    </a:lnTo>
                    <a:lnTo>
                      <a:pt x="7484" y="963346"/>
                    </a:lnTo>
                    <a:lnTo>
                      <a:pt x="11466" y="963794"/>
                    </a:lnTo>
                    <a:cubicBezTo>
                      <a:pt x="116092" y="974259"/>
                      <a:pt x="902734" y="1025102"/>
                      <a:pt x="961316" y="195705"/>
                    </a:cubicBezTo>
                    <a:lnTo>
                      <a:pt x="962209" y="476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30">
                <a:extLst>
                  <a:ext uri="{FF2B5EF4-FFF2-40B4-BE49-F238E27FC236}">
                    <a16:creationId xmlns:a16="http://schemas.microsoft.com/office/drawing/2014/main" xmlns="" id="{E4315015-B11A-4E18-9957-C634D692A1CC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5274468" y="1612566"/>
                <a:ext cx="1096963" cy="1022350"/>
              </a:xfrm>
              <a:custGeom>
                <a:avLst/>
                <a:gdLst>
                  <a:gd name="T0" fmla="*/ 364 w 364"/>
                  <a:gd name="T1" fmla="*/ 20 h 340"/>
                  <a:gd name="T2" fmla="*/ 46 w 364"/>
                  <a:gd name="T3" fmla="*/ 340 h 340"/>
                  <a:gd name="T4" fmla="*/ 364 w 364"/>
                  <a:gd name="T5" fmla="*/ 2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4" h="340">
                    <a:moveTo>
                      <a:pt x="364" y="20"/>
                    </a:moveTo>
                    <a:cubicBezTo>
                      <a:pt x="46" y="340"/>
                      <a:pt x="46" y="340"/>
                      <a:pt x="46" y="340"/>
                    </a:cubicBezTo>
                    <a:cubicBezTo>
                      <a:pt x="46" y="340"/>
                      <a:pt x="0" y="0"/>
                      <a:pt x="364" y="20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6" name="Freeform: Shape 35">
              <a:extLst>
                <a:ext uri="{FF2B5EF4-FFF2-40B4-BE49-F238E27FC236}">
                  <a16:creationId xmlns:a16="http://schemas.microsoft.com/office/drawing/2014/main" xmlns="" id="{8A368BCA-D543-4F81-9188-BE2F6F509748}"/>
                </a:ext>
              </a:extLst>
            </p:cNvPr>
            <p:cNvSpPr>
              <a:spLocks/>
            </p:cNvSpPr>
            <p:nvPr/>
          </p:nvSpPr>
          <p:spPr bwMode="auto">
            <a:xfrm rot="10090687" flipV="1">
              <a:off x="7345241" y="3846488"/>
              <a:ext cx="672623" cy="675232"/>
            </a:xfrm>
            <a:custGeom>
              <a:avLst/>
              <a:gdLst>
                <a:gd name="connsiteX0" fmla="*/ 964406 w 964406"/>
                <a:gd name="connsiteY0" fmla="*/ 2553 h 968147"/>
                <a:gd name="connsiteX1" fmla="*/ 4781 w 964406"/>
                <a:gd name="connsiteY1" fmla="*/ 953298 h 968147"/>
                <a:gd name="connsiteX2" fmla="*/ 5231 w 964406"/>
                <a:gd name="connsiteY2" fmla="*/ 957295 h 968147"/>
                <a:gd name="connsiteX3" fmla="*/ 1879 w 964406"/>
                <a:gd name="connsiteY3" fmla="*/ 960633 h 968147"/>
                <a:gd name="connsiteX4" fmla="*/ 0 w 964406"/>
                <a:gd name="connsiteY4" fmla="*/ 962505 h 968147"/>
                <a:gd name="connsiteX5" fmla="*/ 5891 w 964406"/>
                <a:gd name="connsiteY5" fmla="*/ 963167 h 968147"/>
                <a:gd name="connsiteX6" fmla="*/ 6070 w 964406"/>
                <a:gd name="connsiteY6" fmla="*/ 964765 h 968147"/>
                <a:gd name="connsiteX7" fmla="*/ 7484 w 964406"/>
                <a:gd name="connsiteY7" fmla="*/ 963346 h 968147"/>
                <a:gd name="connsiteX8" fmla="*/ 11466 w 964406"/>
                <a:gd name="connsiteY8" fmla="*/ 963794 h 968147"/>
                <a:gd name="connsiteX9" fmla="*/ 961316 w 964406"/>
                <a:gd name="connsiteY9" fmla="*/ 195705 h 968147"/>
                <a:gd name="connsiteX10" fmla="*/ 962209 w 964406"/>
                <a:gd name="connsiteY10" fmla="*/ 4760 h 968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4406" h="968147">
                  <a:moveTo>
                    <a:pt x="964406" y="2553"/>
                  </a:moveTo>
                  <a:cubicBezTo>
                    <a:pt x="-63997" y="-53826"/>
                    <a:pt x="-6432" y="841200"/>
                    <a:pt x="4781" y="953298"/>
                  </a:cubicBezTo>
                  <a:lnTo>
                    <a:pt x="5231" y="957295"/>
                  </a:lnTo>
                  <a:lnTo>
                    <a:pt x="1879" y="960633"/>
                  </a:lnTo>
                  <a:cubicBezTo>
                    <a:pt x="0" y="962505"/>
                    <a:pt x="0" y="962505"/>
                    <a:pt x="0" y="962505"/>
                  </a:cubicBezTo>
                  <a:lnTo>
                    <a:pt x="5891" y="963167"/>
                  </a:lnTo>
                  <a:lnTo>
                    <a:pt x="6070" y="964765"/>
                  </a:lnTo>
                  <a:lnTo>
                    <a:pt x="7484" y="963346"/>
                  </a:lnTo>
                  <a:lnTo>
                    <a:pt x="11466" y="963794"/>
                  </a:lnTo>
                  <a:cubicBezTo>
                    <a:pt x="116092" y="974259"/>
                    <a:pt x="902734" y="1025102"/>
                    <a:pt x="961316" y="195705"/>
                  </a:cubicBezTo>
                  <a:lnTo>
                    <a:pt x="962209" y="47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37">
              <a:extLst>
                <a:ext uri="{FF2B5EF4-FFF2-40B4-BE49-F238E27FC236}">
                  <a16:creationId xmlns:a16="http://schemas.microsoft.com/office/drawing/2014/main" xmlns="" id="{2152B025-F407-49AA-8EF6-03B446BE1BE5}"/>
                </a:ext>
              </a:extLst>
            </p:cNvPr>
            <p:cNvSpPr>
              <a:spLocks/>
            </p:cNvSpPr>
            <p:nvPr/>
          </p:nvSpPr>
          <p:spPr bwMode="auto">
            <a:xfrm rot="11509313" flipH="1" flipV="1">
              <a:off x="4441221" y="3846488"/>
              <a:ext cx="672623" cy="675232"/>
            </a:xfrm>
            <a:custGeom>
              <a:avLst/>
              <a:gdLst>
                <a:gd name="connsiteX0" fmla="*/ 964406 w 964406"/>
                <a:gd name="connsiteY0" fmla="*/ 2553 h 968147"/>
                <a:gd name="connsiteX1" fmla="*/ 4781 w 964406"/>
                <a:gd name="connsiteY1" fmla="*/ 953298 h 968147"/>
                <a:gd name="connsiteX2" fmla="*/ 5231 w 964406"/>
                <a:gd name="connsiteY2" fmla="*/ 957295 h 968147"/>
                <a:gd name="connsiteX3" fmla="*/ 1879 w 964406"/>
                <a:gd name="connsiteY3" fmla="*/ 960633 h 968147"/>
                <a:gd name="connsiteX4" fmla="*/ 0 w 964406"/>
                <a:gd name="connsiteY4" fmla="*/ 962505 h 968147"/>
                <a:gd name="connsiteX5" fmla="*/ 5891 w 964406"/>
                <a:gd name="connsiteY5" fmla="*/ 963167 h 968147"/>
                <a:gd name="connsiteX6" fmla="*/ 6070 w 964406"/>
                <a:gd name="connsiteY6" fmla="*/ 964765 h 968147"/>
                <a:gd name="connsiteX7" fmla="*/ 7484 w 964406"/>
                <a:gd name="connsiteY7" fmla="*/ 963346 h 968147"/>
                <a:gd name="connsiteX8" fmla="*/ 11466 w 964406"/>
                <a:gd name="connsiteY8" fmla="*/ 963794 h 968147"/>
                <a:gd name="connsiteX9" fmla="*/ 961316 w 964406"/>
                <a:gd name="connsiteY9" fmla="*/ 195705 h 968147"/>
                <a:gd name="connsiteX10" fmla="*/ 962209 w 964406"/>
                <a:gd name="connsiteY10" fmla="*/ 4760 h 968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4406" h="968147">
                  <a:moveTo>
                    <a:pt x="964406" y="2553"/>
                  </a:moveTo>
                  <a:cubicBezTo>
                    <a:pt x="-63997" y="-53826"/>
                    <a:pt x="-6432" y="841200"/>
                    <a:pt x="4781" y="953298"/>
                  </a:cubicBezTo>
                  <a:lnTo>
                    <a:pt x="5231" y="957295"/>
                  </a:lnTo>
                  <a:lnTo>
                    <a:pt x="1879" y="960633"/>
                  </a:lnTo>
                  <a:cubicBezTo>
                    <a:pt x="0" y="962505"/>
                    <a:pt x="0" y="962505"/>
                    <a:pt x="0" y="962505"/>
                  </a:cubicBezTo>
                  <a:lnTo>
                    <a:pt x="5891" y="963167"/>
                  </a:lnTo>
                  <a:lnTo>
                    <a:pt x="6070" y="964765"/>
                  </a:lnTo>
                  <a:lnTo>
                    <a:pt x="7484" y="963346"/>
                  </a:lnTo>
                  <a:lnTo>
                    <a:pt x="11466" y="963794"/>
                  </a:lnTo>
                  <a:cubicBezTo>
                    <a:pt x="116092" y="974259"/>
                    <a:pt x="902734" y="1025102"/>
                    <a:pt x="961316" y="195705"/>
                  </a:cubicBezTo>
                  <a:lnTo>
                    <a:pt x="962209" y="47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38">
              <a:extLst>
                <a:ext uri="{FF2B5EF4-FFF2-40B4-BE49-F238E27FC236}">
                  <a16:creationId xmlns:a16="http://schemas.microsoft.com/office/drawing/2014/main" xmlns="" id="{856BA86D-196C-4D70-8A10-4989E31A135E}"/>
                </a:ext>
              </a:extLst>
            </p:cNvPr>
            <p:cNvSpPr>
              <a:spLocks/>
            </p:cNvSpPr>
            <p:nvPr/>
          </p:nvSpPr>
          <p:spPr bwMode="auto">
            <a:xfrm rot="11509313">
              <a:off x="7345241" y="2548072"/>
              <a:ext cx="672623" cy="675232"/>
            </a:xfrm>
            <a:custGeom>
              <a:avLst/>
              <a:gdLst>
                <a:gd name="connsiteX0" fmla="*/ 964406 w 964406"/>
                <a:gd name="connsiteY0" fmla="*/ 2553 h 968147"/>
                <a:gd name="connsiteX1" fmla="*/ 4781 w 964406"/>
                <a:gd name="connsiteY1" fmla="*/ 953298 h 968147"/>
                <a:gd name="connsiteX2" fmla="*/ 5231 w 964406"/>
                <a:gd name="connsiteY2" fmla="*/ 957295 h 968147"/>
                <a:gd name="connsiteX3" fmla="*/ 1879 w 964406"/>
                <a:gd name="connsiteY3" fmla="*/ 960633 h 968147"/>
                <a:gd name="connsiteX4" fmla="*/ 0 w 964406"/>
                <a:gd name="connsiteY4" fmla="*/ 962505 h 968147"/>
                <a:gd name="connsiteX5" fmla="*/ 5891 w 964406"/>
                <a:gd name="connsiteY5" fmla="*/ 963167 h 968147"/>
                <a:gd name="connsiteX6" fmla="*/ 6070 w 964406"/>
                <a:gd name="connsiteY6" fmla="*/ 964765 h 968147"/>
                <a:gd name="connsiteX7" fmla="*/ 7484 w 964406"/>
                <a:gd name="connsiteY7" fmla="*/ 963346 h 968147"/>
                <a:gd name="connsiteX8" fmla="*/ 11466 w 964406"/>
                <a:gd name="connsiteY8" fmla="*/ 963794 h 968147"/>
                <a:gd name="connsiteX9" fmla="*/ 961316 w 964406"/>
                <a:gd name="connsiteY9" fmla="*/ 195705 h 968147"/>
                <a:gd name="connsiteX10" fmla="*/ 962209 w 964406"/>
                <a:gd name="connsiteY10" fmla="*/ 4760 h 968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4406" h="968147">
                  <a:moveTo>
                    <a:pt x="964406" y="2553"/>
                  </a:moveTo>
                  <a:cubicBezTo>
                    <a:pt x="-63997" y="-53826"/>
                    <a:pt x="-6432" y="841200"/>
                    <a:pt x="4781" y="953298"/>
                  </a:cubicBezTo>
                  <a:lnTo>
                    <a:pt x="5231" y="957295"/>
                  </a:lnTo>
                  <a:lnTo>
                    <a:pt x="1879" y="960633"/>
                  </a:lnTo>
                  <a:cubicBezTo>
                    <a:pt x="0" y="962505"/>
                    <a:pt x="0" y="962505"/>
                    <a:pt x="0" y="962505"/>
                  </a:cubicBezTo>
                  <a:lnTo>
                    <a:pt x="5891" y="963167"/>
                  </a:lnTo>
                  <a:lnTo>
                    <a:pt x="6070" y="964765"/>
                  </a:lnTo>
                  <a:lnTo>
                    <a:pt x="7484" y="963346"/>
                  </a:lnTo>
                  <a:lnTo>
                    <a:pt x="11466" y="963794"/>
                  </a:lnTo>
                  <a:cubicBezTo>
                    <a:pt x="116092" y="974259"/>
                    <a:pt x="902734" y="1025102"/>
                    <a:pt x="961316" y="195705"/>
                  </a:cubicBezTo>
                  <a:lnTo>
                    <a:pt x="962209" y="476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39">
              <a:extLst>
                <a:ext uri="{FF2B5EF4-FFF2-40B4-BE49-F238E27FC236}">
                  <a16:creationId xmlns:a16="http://schemas.microsoft.com/office/drawing/2014/main" xmlns="" id="{5C3677DB-686D-4C43-B5F5-F8134465CA24}"/>
                </a:ext>
              </a:extLst>
            </p:cNvPr>
            <p:cNvSpPr>
              <a:spLocks/>
            </p:cNvSpPr>
            <p:nvPr/>
          </p:nvSpPr>
          <p:spPr bwMode="auto">
            <a:xfrm rot="10090687" flipH="1">
              <a:off x="4440282" y="2548071"/>
              <a:ext cx="672623" cy="675232"/>
            </a:xfrm>
            <a:custGeom>
              <a:avLst/>
              <a:gdLst>
                <a:gd name="connsiteX0" fmla="*/ 964406 w 964406"/>
                <a:gd name="connsiteY0" fmla="*/ 2553 h 968147"/>
                <a:gd name="connsiteX1" fmla="*/ 4781 w 964406"/>
                <a:gd name="connsiteY1" fmla="*/ 953298 h 968147"/>
                <a:gd name="connsiteX2" fmla="*/ 5231 w 964406"/>
                <a:gd name="connsiteY2" fmla="*/ 957295 h 968147"/>
                <a:gd name="connsiteX3" fmla="*/ 1879 w 964406"/>
                <a:gd name="connsiteY3" fmla="*/ 960633 h 968147"/>
                <a:gd name="connsiteX4" fmla="*/ 0 w 964406"/>
                <a:gd name="connsiteY4" fmla="*/ 962505 h 968147"/>
                <a:gd name="connsiteX5" fmla="*/ 5891 w 964406"/>
                <a:gd name="connsiteY5" fmla="*/ 963167 h 968147"/>
                <a:gd name="connsiteX6" fmla="*/ 6070 w 964406"/>
                <a:gd name="connsiteY6" fmla="*/ 964765 h 968147"/>
                <a:gd name="connsiteX7" fmla="*/ 7484 w 964406"/>
                <a:gd name="connsiteY7" fmla="*/ 963346 h 968147"/>
                <a:gd name="connsiteX8" fmla="*/ 11466 w 964406"/>
                <a:gd name="connsiteY8" fmla="*/ 963794 h 968147"/>
                <a:gd name="connsiteX9" fmla="*/ 961316 w 964406"/>
                <a:gd name="connsiteY9" fmla="*/ 195705 h 968147"/>
                <a:gd name="connsiteX10" fmla="*/ 962209 w 964406"/>
                <a:gd name="connsiteY10" fmla="*/ 4760 h 968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4406" h="968147">
                  <a:moveTo>
                    <a:pt x="964406" y="2553"/>
                  </a:moveTo>
                  <a:cubicBezTo>
                    <a:pt x="-63997" y="-53826"/>
                    <a:pt x="-6432" y="841200"/>
                    <a:pt x="4781" y="953298"/>
                  </a:cubicBezTo>
                  <a:lnTo>
                    <a:pt x="5231" y="957295"/>
                  </a:lnTo>
                  <a:lnTo>
                    <a:pt x="1879" y="960633"/>
                  </a:lnTo>
                  <a:cubicBezTo>
                    <a:pt x="0" y="962505"/>
                    <a:pt x="0" y="962505"/>
                    <a:pt x="0" y="962505"/>
                  </a:cubicBezTo>
                  <a:lnTo>
                    <a:pt x="5891" y="963167"/>
                  </a:lnTo>
                  <a:lnTo>
                    <a:pt x="6070" y="964765"/>
                  </a:lnTo>
                  <a:lnTo>
                    <a:pt x="7484" y="963346"/>
                  </a:lnTo>
                  <a:lnTo>
                    <a:pt x="11466" y="963794"/>
                  </a:lnTo>
                  <a:cubicBezTo>
                    <a:pt x="116092" y="974259"/>
                    <a:pt x="902734" y="1025102"/>
                    <a:pt x="961316" y="195705"/>
                  </a:cubicBezTo>
                  <a:lnTo>
                    <a:pt x="962209" y="476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43">
              <a:extLst>
                <a:ext uri="{FF2B5EF4-FFF2-40B4-BE49-F238E27FC236}">
                  <a16:creationId xmlns:a16="http://schemas.microsoft.com/office/drawing/2014/main" xmlns="" id="{109AD603-366D-4652-ABEC-DC29EEF555C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298195" y="2602316"/>
              <a:ext cx="203919" cy="203915"/>
            </a:xfrm>
            <a:prstGeom prst="ellipse">
              <a:avLst/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Oval 45">
              <a:extLst>
                <a:ext uri="{FF2B5EF4-FFF2-40B4-BE49-F238E27FC236}">
                  <a16:creationId xmlns:a16="http://schemas.microsoft.com/office/drawing/2014/main" xmlns="" id="{D85B242E-A7F1-4BFD-9B0F-8E65BF395DA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981466" y="2602316"/>
              <a:ext cx="203919" cy="203915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Oval 48">
              <a:extLst>
                <a:ext uri="{FF2B5EF4-FFF2-40B4-BE49-F238E27FC236}">
                  <a16:creationId xmlns:a16="http://schemas.microsoft.com/office/drawing/2014/main" xmlns="" id="{54C5884F-6477-40F1-A723-4FF42AB7C0C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298195" y="4175739"/>
              <a:ext cx="203919" cy="203915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Oval 50">
              <a:extLst>
                <a:ext uri="{FF2B5EF4-FFF2-40B4-BE49-F238E27FC236}">
                  <a16:creationId xmlns:a16="http://schemas.microsoft.com/office/drawing/2014/main" xmlns="" id="{B0BE908C-6603-4A44-B532-F5D1B94D45D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981466" y="4175739"/>
              <a:ext cx="203919" cy="20391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千图PPT彼岸天：ID 8661124库_组合 46">
            <a:extLst>
              <a:ext uri="{FF2B5EF4-FFF2-40B4-BE49-F238E27FC236}">
                <a16:creationId xmlns:a16="http://schemas.microsoft.com/office/drawing/2014/main" xmlns="" id="{D1FE0E3A-6A43-4A43-B11A-3D2DE3BEB530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8502114" y="4006185"/>
            <a:ext cx="2823587" cy="1006991"/>
            <a:chOff x="1197898" y="2503545"/>
            <a:chExt cx="2198693" cy="1006991"/>
          </a:xfrm>
        </p:grpSpPr>
        <p:sp>
          <p:nvSpPr>
            <p:cNvPr id="15" name="TextBox 49">
              <a:extLst>
                <a:ext uri="{FF2B5EF4-FFF2-40B4-BE49-F238E27FC236}">
                  <a16:creationId xmlns:a16="http://schemas.microsoft.com/office/drawing/2014/main" xmlns="" id="{3859E498-65AF-4D67-9A14-75ACEA8CA2A1}"/>
                </a:ext>
              </a:extLst>
            </p:cNvPr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288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6" name="TextBox 51">
              <a:extLst>
                <a:ext uri="{FF2B5EF4-FFF2-40B4-BE49-F238E27FC236}">
                  <a16:creationId xmlns:a16="http://schemas.microsoft.com/office/drawing/2014/main" xmlns="" id="{586DA920-A884-418F-B5EE-5D593C346571}"/>
                </a:ext>
              </a:extLst>
            </p:cNvPr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288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6" name="千图PPT彼岸天：ID 8661124库_组合 53">
            <a:extLst>
              <a:ext uri="{FF2B5EF4-FFF2-40B4-BE49-F238E27FC236}">
                <a16:creationId xmlns:a16="http://schemas.microsoft.com/office/drawing/2014/main" xmlns="" id="{6A43E6EB-157C-4A59-A4F4-08134F44D20D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8502114" y="2435023"/>
            <a:ext cx="2823587" cy="1006991"/>
            <a:chOff x="1197898" y="2503545"/>
            <a:chExt cx="2198693" cy="1006991"/>
          </a:xfrm>
        </p:grpSpPr>
        <p:sp>
          <p:nvSpPr>
            <p:cNvPr id="13" name="TextBox 54">
              <a:extLst>
                <a:ext uri="{FF2B5EF4-FFF2-40B4-BE49-F238E27FC236}">
                  <a16:creationId xmlns:a16="http://schemas.microsoft.com/office/drawing/2014/main" xmlns="" id="{FCBD7B7B-A6A8-4210-8D79-13750BE5E732}"/>
                </a:ext>
              </a:extLst>
            </p:cNvPr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288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4" name="TextBox 55">
              <a:extLst>
                <a:ext uri="{FF2B5EF4-FFF2-40B4-BE49-F238E27FC236}">
                  <a16:creationId xmlns:a16="http://schemas.microsoft.com/office/drawing/2014/main" xmlns="" id="{2B14EBD4-B9CE-439B-8CBA-F17D5D02A6BA}"/>
                </a:ext>
              </a:extLst>
            </p:cNvPr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288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7" name="千图PPT彼岸天：ID 8661124库_组合 67">
            <a:extLst>
              <a:ext uri="{FF2B5EF4-FFF2-40B4-BE49-F238E27FC236}">
                <a16:creationId xmlns:a16="http://schemas.microsoft.com/office/drawing/2014/main" xmlns="" id="{2A14A89C-D85F-46A8-8E69-2603CA6ACAE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045573" y="4008541"/>
            <a:ext cx="2935893" cy="1006991"/>
            <a:chOff x="8328246" y="2276873"/>
            <a:chExt cx="2198694" cy="1006991"/>
          </a:xfrm>
        </p:grpSpPr>
        <p:sp>
          <p:nvSpPr>
            <p:cNvPr id="11" name="TextBox 68">
              <a:extLst>
                <a:ext uri="{FF2B5EF4-FFF2-40B4-BE49-F238E27FC236}">
                  <a16:creationId xmlns:a16="http://schemas.microsoft.com/office/drawing/2014/main" xmlns="" id="{65FF18E6-62D3-4BD1-876F-4BB4007AF013}"/>
                </a:ext>
              </a:extLst>
            </p:cNvPr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288000" bIns="0" anchor="b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2" name="TextBox 69">
              <a:extLst>
                <a:ext uri="{FF2B5EF4-FFF2-40B4-BE49-F238E27FC236}">
                  <a16:creationId xmlns:a16="http://schemas.microsoft.com/office/drawing/2014/main" xmlns="" id="{BF958CD6-7B20-48AC-8BCF-3902BDD37D0B}"/>
                </a:ext>
              </a:extLst>
            </p:cNvPr>
            <p:cNvSpPr txBox="1">
              <a:spLocks/>
            </p:cNvSpPr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28800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8" name="千图PPT彼岸天：ID 8661124库_组合 70">
            <a:extLst>
              <a:ext uri="{FF2B5EF4-FFF2-40B4-BE49-F238E27FC236}">
                <a16:creationId xmlns:a16="http://schemas.microsoft.com/office/drawing/2014/main" xmlns="" id="{761A8F19-3A0E-412C-AD24-E6BC82257B45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1045573" y="2435023"/>
            <a:ext cx="2935893" cy="1006991"/>
            <a:chOff x="8328246" y="2276873"/>
            <a:chExt cx="2198694" cy="1006991"/>
          </a:xfrm>
        </p:grpSpPr>
        <p:sp>
          <p:nvSpPr>
            <p:cNvPr id="9" name="TextBox 71">
              <a:extLst>
                <a:ext uri="{FF2B5EF4-FFF2-40B4-BE49-F238E27FC236}">
                  <a16:creationId xmlns:a16="http://schemas.microsoft.com/office/drawing/2014/main" xmlns="" id="{FEB8ED45-FF8A-4DDB-8451-3F19338D657A}"/>
                </a:ext>
              </a:extLst>
            </p:cNvPr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288000" bIns="0" anchor="b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0" name="TextBox 72">
              <a:extLst>
                <a:ext uri="{FF2B5EF4-FFF2-40B4-BE49-F238E27FC236}">
                  <a16:creationId xmlns:a16="http://schemas.microsoft.com/office/drawing/2014/main" xmlns="" id="{4C53E306-F0B5-4E58-80A3-3069967A96FF}"/>
                </a:ext>
              </a:extLst>
            </p:cNvPr>
            <p:cNvSpPr txBox="1">
              <a:spLocks/>
            </p:cNvSpPr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28800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4037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千图PPT彼岸天：ID 8661124库_组合 27">
            <a:extLst>
              <a:ext uri="{FF2B5EF4-FFF2-40B4-BE49-F238E27FC236}">
                <a16:creationId xmlns:a16="http://schemas.microsoft.com/office/drawing/2014/main" xmlns="" id="{22CFAC2F-FE5C-4BA7-996A-1A655D5C594A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281359" y="1465395"/>
            <a:ext cx="2778862" cy="2024080"/>
            <a:chOff x="1281359" y="1465395"/>
            <a:chExt cx="2778862" cy="2024080"/>
          </a:xfrm>
        </p:grpSpPr>
        <p:sp>
          <p:nvSpPr>
            <p:cNvPr id="5" name="TextBox 52">
              <a:extLst>
                <a:ext uri="{FF2B5EF4-FFF2-40B4-BE49-F238E27FC236}">
                  <a16:creationId xmlns:a16="http://schemas.microsoft.com/office/drawing/2014/main" xmlns="" id="{573E28D2-62A3-419B-8212-2467FC896738}"/>
                </a:ext>
              </a:extLst>
            </p:cNvPr>
            <p:cNvSpPr txBox="1"/>
            <p:nvPr/>
          </p:nvSpPr>
          <p:spPr>
            <a:xfrm>
              <a:off x="1281359" y="1712075"/>
              <a:ext cx="2778862" cy="1777400"/>
            </a:xfrm>
            <a:prstGeom prst="roundRect">
              <a:avLst>
                <a:gd name="adj" fmla="val 3352"/>
              </a:avLst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txBody>
            <a:bodyPr wrap="square" lIns="0" tIns="0" rIns="0" bIns="0" rtlCol="0" anchor="ctr" anchorCtr="1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ysClr val="windowText" lastClr="000000"/>
                  </a:solidFill>
                  <a:cs typeface="+mn-ea"/>
                  <a:sym typeface="+mn-lt"/>
                </a:rPr>
                <a:t>请替换文字内容复制你的内容到此</a:t>
              </a:r>
              <a:endParaRPr lang="en-US" altLang="zh-CN" sz="11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endParaRPr lang="zh-CN" altLang="en-US" sz="11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ysClr val="windowText" lastClr="000000"/>
                  </a:solidFill>
                  <a:cs typeface="+mn-ea"/>
                  <a:sym typeface="+mn-lt"/>
                </a:rPr>
                <a:t>如需更改请在（设置形状格式）菜单下</a:t>
              </a:r>
              <a:endParaRPr lang="en-US" altLang="zh-CN" sz="11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ysClr val="windowText" lastClr="000000"/>
                  </a:solidFill>
                  <a:cs typeface="+mn-ea"/>
                  <a:sym typeface="+mn-lt"/>
                </a:rPr>
                <a:t>（文本选项）中调整</a:t>
              </a:r>
              <a:endParaRPr lang="en-US" sz="11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6" name="Round Same Side Corner Rectangle 54">
              <a:extLst>
                <a:ext uri="{FF2B5EF4-FFF2-40B4-BE49-F238E27FC236}">
                  <a16:creationId xmlns:a16="http://schemas.microsoft.com/office/drawing/2014/main" xmlns="" id="{B0F8ED55-AEA2-4221-8052-DBFB3D847F15}"/>
                </a:ext>
              </a:extLst>
            </p:cNvPr>
            <p:cNvSpPr/>
            <p:nvPr/>
          </p:nvSpPr>
          <p:spPr>
            <a:xfrm>
              <a:off x="1631505" y="1465395"/>
              <a:ext cx="2088426" cy="44571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 anchorCtr="1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cs typeface="+mn-ea"/>
                  <a:sym typeface="+mn-lt"/>
                </a:rPr>
                <a:t>输入标题文本</a:t>
              </a:r>
              <a:endParaRPr lang="en-US" sz="1600" b="1" dirty="0">
                <a:cs typeface="+mn-ea"/>
                <a:sym typeface="+mn-lt"/>
              </a:endParaRPr>
            </a:p>
          </p:txBody>
        </p:sp>
      </p:grpSp>
      <p:grpSp>
        <p:nvGrpSpPr>
          <p:cNvPr id="29" name="千图PPT彼岸天：ID 8661124库_组合 28">
            <a:extLst>
              <a:ext uri="{FF2B5EF4-FFF2-40B4-BE49-F238E27FC236}">
                <a16:creationId xmlns:a16="http://schemas.microsoft.com/office/drawing/2014/main" xmlns="" id="{E8417CD4-6DF8-4F6E-A391-A4ED94CBD04E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8140411" y="1459397"/>
            <a:ext cx="2778862" cy="2030078"/>
            <a:chOff x="8140411" y="1459397"/>
            <a:chExt cx="2778862" cy="2030078"/>
          </a:xfrm>
        </p:grpSpPr>
        <p:sp>
          <p:nvSpPr>
            <p:cNvPr id="8" name="TextBox 116">
              <a:extLst>
                <a:ext uri="{FF2B5EF4-FFF2-40B4-BE49-F238E27FC236}">
                  <a16:creationId xmlns:a16="http://schemas.microsoft.com/office/drawing/2014/main" xmlns="" id="{E07B9249-3A06-4DF9-B36D-60D4A1509326}"/>
                </a:ext>
              </a:extLst>
            </p:cNvPr>
            <p:cNvSpPr txBox="1"/>
            <p:nvPr/>
          </p:nvSpPr>
          <p:spPr>
            <a:xfrm>
              <a:off x="8140411" y="1712075"/>
              <a:ext cx="2778862" cy="1777400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txBody>
            <a:bodyPr wrap="square" lIns="0" tIns="0" rIns="0" bIns="0" rtlCol="0" anchor="ctr" anchorCtr="1">
              <a:norm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>
                  <a:solidFill>
                    <a:sysClr val="windowText" lastClr="000000"/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请替换文字内容复制你的内容到此</a:t>
              </a:r>
              <a:endParaRPr lang="en-US" altLang="zh-CN" dirty="0">
                <a:sym typeface="+mn-lt"/>
              </a:endParaRPr>
            </a:p>
            <a:p>
              <a:endParaRPr lang="zh-CN" altLang="en-US" dirty="0">
                <a:sym typeface="+mn-lt"/>
              </a:endParaRPr>
            </a:p>
            <a:p>
              <a:r>
                <a:rPr lang="zh-CN" altLang="en-US" dirty="0">
                  <a:sym typeface="+mn-lt"/>
                </a:rPr>
                <a:t>如需更改请在（设置形状格式）菜单下</a:t>
              </a:r>
              <a:endParaRPr lang="en-US" altLang="zh-CN" dirty="0">
                <a:sym typeface="+mn-lt"/>
              </a:endParaRPr>
            </a:p>
            <a:p>
              <a:r>
                <a:rPr lang="zh-CN" altLang="en-US" dirty="0">
                  <a:sym typeface="+mn-lt"/>
                </a:rPr>
                <a:t>（文本选项）中调整</a:t>
              </a:r>
              <a:endParaRPr lang="en-US" dirty="0">
                <a:sym typeface="+mn-lt"/>
              </a:endParaRPr>
            </a:p>
          </p:txBody>
        </p:sp>
        <p:sp>
          <p:nvSpPr>
            <p:cNvPr id="9" name="Round Same Side Corner Rectangle 117">
              <a:extLst>
                <a:ext uri="{FF2B5EF4-FFF2-40B4-BE49-F238E27FC236}">
                  <a16:creationId xmlns:a16="http://schemas.microsoft.com/office/drawing/2014/main" xmlns="" id="{33060581-D678-4CD3-8FB2-CE62AA827EFA}"/>
                </a:ext>
              </a:extLst>
            </p:cNvPr>
            <p:cNvSpPr/>
            <p:nvPr/>
          </p:nvSpPr>
          <p:spPr>
            <a:xfrm>
              <a:off x="8640514" y="1459397"/>
              <a:ext cx="1778657" cy="445714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 anchorCtr="1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cs typeface="+mn-ea"/>
                  <a:sym typeface="+mn-lt"/>
                </a:rPr>
                <a:t>输入标题文本</a:t>
              </a:r>
              <a:endParaRPr lang="en-US" sz="1600" b="1" dirty="0">
                <a:cs typeface="+mn-ea"/>
                <a:sym typeface="+mn-lt"/>
              </a:endParaRPr>
            </a:p>
          </p:txBody>
        </p: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xmlns="" id="{7B537D06-44B8-4C06-BA92-F3CDCBAA4207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380141" y="1543370"/>
            <a:ext cx="3474827" cy="4341058"/>
            <a:chOff x="4380141" y="1543370"/>
            <a:chExt cx="3474827" cy="4341058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2A06EA45-ED5F-4BB4-8B35-FFFE31547B66}"/>
                </a:ext>
              </a:extLst>
            </p:cNvPr>
            <p:cNvGrpSpPr/>
            <p:nvPr/>
          </p:nvGrpSpPr>
          <p:grpSpPr>
            <a:xfrm>
              <a:off x="4717383" y="1543370"/>
              <a:ext cx="3137585" cy="4341058"/>
              <a:chOff x="4366409" y="1482557"/>
              <a:chExt cx="2813659" cy="3892886"/>
            </a:xfrm>
          </p:grpSpPr>
          <p:grpSp>
            <p:nvGrpSpPr>
              <p:cNvPr id="16" name="Group 35">
                <a:extLst>
                  <a:ext uri="{FF2B5EF4-FFF2-40B4-BE49-F238E27FC236}">
                    <a16:creationId xmlns:a16="http://schemas.microsoft.com/office/drawing/2014/main" xmlns="" id="{034FED61-70FE-4B5B-941A-DB0778BC9517}"/>
                  </a:ext>
                </a:extLst>
              </p:cNvPr>
              <p:cNvGrpSpPr/>
              <p:nvPr/>
            </p:nvGrpSpPr>
            <p:grpSpPr>
              <a:xfrm>
                <a:off x="5133187" y="4809324"/>
                <a:ext cx="2046881" cy="566119"/>
                <a:chOff x="2889972" y="3780969"/>
                <a:chExt cx="1860801" cy="514654"/>
              </a:xfrm>
            </p:grpSpPr>
            <p:sp>
              <p:nvSpPr>
                <p:cNvPr id="25" name="Oval 36">
                  <a:extLst>
                    <a:ext uri="{FF2B5EF4-FFF2-40B4-BE49-F238E27FC236}">
                      <a16:creationId xmlns:a16="http://schemas.microsoft.com/office/drawing/2014/main" xmlns="" id="{C0791959-0E75-4936-980D-5395537E9901}"/>
                    </a:ext>
                  </a:extLst>
                </p:cNvPr>
                <p:cNvSpPr/>
                <p:nvPr/>
              </p:nvSpPr>
              <p:spPr>
                <a:xfrm>
                  <a:off x="2889972" y="3780969"/>
                  <a:ext cx="1860801" cy="514654"/>
                </a:xfrm>
                <a:prstGeom prst="ellips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Oval 38">
                  <a:extLst>
                    <a:ext uri="{FF2B5EF4-FFF2-40B4-BE49-F238E27FC236}">
                      <a16:creationId xmlns:a16="http://schemas.microsoft.com/office/drawing/2014/main" xmlns="" id="{450B5B9A-6AE3-427C-A3FF-D67497296A9E}"/>
                    </a:ext>
                  </a:extLst>
                </p:cNvPr>
                <p:cNvSpPr/>
                <p:nvPr/>
              </p:nvSpPr>
              <p:spPr>
                <a:xfrm>
                  <a:off x="3138706" y="3887055"/>
                  <a:ext cx="1363332" cy="302482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Oval 39">
                  <a:extLst>
                    <a:ext uri="{FF2B5EF4-FFF2-40B4-BE49-F238E27FC236}">
                      <a16:creationId xmlns:a16="http://schemas.microsoft.com/office/drawing/2014/main" xmlns="" id="{EC61245B-9A73-45D6-87AF-26FE41A47EA5}"/>
                    </a:ext>
                  </a:extLst>
                </p:cNvPr>
                <p:cNvSpPr/>
                <p:nvPr/>
              </p:nvSpPr>
              <p:spPr>
                <a:xfrm>
                  <a:off x="3538756" y="3975814"/>
                  <a:ext cx="563232" cy="124964"/>
                </a:xfrm>
                <a:prstGeom prst="ellipse">
                  <a:avLst/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7" name="Group 86">
                <a:extLst>
                  <a:ext uri="{FF2B5EF4-FFF2-40B4-BE49-F238E27FC236}">
                    <a16:creationId xmlns:a16="http://schemas.microsoft.com/office/drawing/2014/main" xmlns="" id="{36FCAF59-0AF0-44DE-B155-353E0C3715A9}"/>
                  </a:ext>
                </a:extLst>
              </p:cNvPr>
              <p:cNvGrpSpPr/>
              <p:nvPr/>
            </p:nvGrpSpPr>
            <p:grpSpPr>
              <a:xfrm rot="3723659">
                <a:off x="3518057" y="2330909"/>
                <a:ext cx="3739744" cy="2043040"/>
                <a:chOff x="3990975" y="2525713"/>
                <a:chExt cx="1697038" cy="927100"/>
              </a:xfrm>
            </p:grpSpPr>
            <p:sp>
              <p:nvSpPr>
                <p:cNvPr id="18" name="Freeform 17">
                  <a:extLst>
                    <a:ext uri="{FF2B5EF4-FFF2-40B4-BE49-F238E27FC236}">
                      <a16:creationId xmlns:a16="http://schemas.microsoft.com/office/drawing/2014/main" xmlns="" id="{66C0D05F-2927-4F1E-A40F-381BE083C9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16375" y="2970213"/>
                  <a:ext cx="363538" cy="330200"/>
                </a:xfrm>
                <a:custGeom>
                  <a:avLst/>
                  <a:gdLst/>
                  <a:ahLst/>
                  <a:cxnLst>
                    <a:cxn ang="0">
                      <a:pos x="236" y="0"/>
                    </a:cxn>
                    <a:cxn ang="0">
                      <a:pos x="271" y="128"/>
                    </a:cxn>
                    <a:cxn ang="0">
                      <a:pos x="236" y="0"/>
                    </a:cxn>
                  </a:cxnLst>
                  <a:rect l="0" t="0" r="r" b="b"/>
                  <a:pathLst>
                    <a:path w="271" h="245">
                      <a:moveTo>
                        <a:pt x="236" y="0"/>
                      </a:moveTo>
                      <a:cubicBezTo>
                        <a:pt x="23" y="81"/>
                        <a:pt x="0" y="245"/>
                        <a:pt x="271" y="128"/>
                      </a:cubicBezTo>
                      <a:lnTo>
                        <a:pt x="236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Freeform 18">
                  <a:extLst>
                    <a:ext uri="{FF2B5EF4-FFF2-40B4-BE49-F238E27FC236}">
                      <a16:creationId xmlns:a16="http://schemas.microsoft.com/office/drawing/2014/main" xmlns="" id="{EFA0BA18-D6E3-4E00-9AC3-B69DCB8486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90975" y="2651125"/>
                  <a:ext cx="404813" cy="327025"/>
                </a:xfrm>
                <a:custGeom>
                  <a:avLst/>
                  <a:gdLst/>
                  <a:ahLst/>
                  <a:cxnLst>
                    <a:cxn ang="0">
                      <a:pos x="255" y="244"/>
                    </a:cxn>
                    <a:cxn ang="0">
                      <a:pos x="302" y="121"/>
                    </a:cxn>
                    <a:cxn ang="0">
                      <a:pos x="255" y="244"/>
                    </a:cxn>
                  </a:cxnLst>
                  <a:rect l="0" t="0" r="r" b="b"/>
                  <a:pathLst>
                    <a:path w="302" h="244">
                      <a:moveTo>
                        <a:pt x="255" y="244"/>
                      </a:moveTo>
                      <a:cubicBezTo>
                        <a:pt x="0" y="106"/>
                        <a:pt x="50" y="0"/>
                        <a:pt x="302" y="121"/>
                      </a:cubicBezTo>
                      <a:lnTo>
                        <a:pt x="255" y="244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Freeform 19">
                  <a:extLst>
                    <a:ext uri="{FF2B5EF4-FFF2-40B4-BE49-F238E27FC236}">
                      <a16:creationId xmlns:a16="http://schemas.microsoft.com/office/drawing/2014/main" xmlns="" id="{43973D31-D231-4C43-94D4-6EFB9F07DB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97488" y="3011488"/>
                  <a:ext cx="390525" cy="41275"/>
                </a:xfrm>
                <a:custGeom>
                  <a:avLst/>
                  <a:gdLst/>
                  <a:ahLst/>
                  <a:cxnLst>
                    <a:cxn ang="0">
                      <a:pos x="73" y="2"/>
                    </a:cxn>
                    <a:cxn ang="0">
                      <a:pos x="0" y="8"/>
                    </a:cxn>
                    <a:cxn ang="0">
                      <a:pos x="72" y="21"/>
                    </a:cxn>
                    <a:cxn ang="0">
                      <a:pos x="291" y="27"/>
                    </a:cxn>
                    <a:cxn ang="0">
                      <a:pos x="292" y="24"/>
                    </a:cxn>
                    <a:cxn ang="0">
                      <a:pos x="73" y="2"/>
                    </a:cxn>
                  </a:cxnLst>
                  <a:rect l="0" t="0" r="r" b="b"/>
                  <a:pathLst>
                    <a:path w="292" h="30">
                      <a:moveTo>
                        <a:pt x="73" y="2"/>
                      </a:moveTo>
                      <a:cubicBezTo>
                        <a:pt x="33" y="0"/>
                        <a:pt x="1" y="2"/>
                        <a:pt x="0" y="8"/>
                      </a:cubicBezTo>
                      <a:cubicBezTo>
                        <a:pt x="0" y="13"/>
                        <a:pt x="32" y="19"/>
                        <a:pt x="72" y="21"/>
                      </a:cubicBezTo>
                      <a:cubicBezTo>
                        <a:pt x="100" y="22"/>
                        <a:pt x="279" y="30"/>
                        <a:pt x="291" y="27"/>
                      </a:cubicBezTo>
                      <a:cubicBezTo>
                        <a:pt x="292" y="26"/>
                        <a:pt x="292" y="26"/>
                        <a:pt x="292" y="24"/>
                      </a:cubicBezTo>
                      <a:cubicBezTo>
                        <a:pt x="280" y="21"/>
                        <a:pt x="101" y="3"/>
                        <a:pt x="73" y="2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Freeform 21">
                  <a:extLst>
                    <a:ext uri="{FF2B5EF4-FFF2-40B4-BE49-F238E27FC236}">
                      <a16:creationId xmlns:a16="http://schemas.microsoft.com/office/drawing/2014/main" xmlns="" id="{769BB16B-B632-4300-BB6E-C0362649AE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33875" y="2951163"/>
                  <a:ext cx="1028700" cy="134938"/>
                </a:xfrm>
                <a:custGeom>
                  <a:avLst/>
                  <a:gdLst/>
                  <a:ahLst/>
                  <a:cxnLst>
                    <a:cxn ang="0">
                      <a:pos x="768" y="10"/>
                    </a:cxn>
                    <a:cxn ang="0">
                      <a:pos x="0" y="9"/>
                    </a:cxn>
                    <a:cxn ang="0">
                      <a:pos x="0" y="26"/>
                    </a:cxn>
                    <a:cxn ang="0">
                      <a:pos x="763" y="100"/>
                    </a:cxn>
                    <a:cxn ang="0">
                      <a:pos x="768" y="10"/>
                    </a:cxn>
                  </a:cxnLst>
                  <a:rect l="0" t="0" r="r" b="b"/>
                  <a:pathLst>
                    <a:path w="768" h="100">
                      <a:moveTo>
                        <a:pt x="768" y="10"/>
                      </a:moveTo>
                      <a:cubicBezTo>
                        <a:pt x="512" y="0"/>
                        <a:pt x="257" y="0"/>
                        <a:pt x="0" y="9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254" y="60"/>
                        <a:pt x="508" y="85"/>
                        <a:pt x="763" y="100"/>
                      </a:cubicBezTo>
                      <a:lnTo>
                        <a:pt x="768" y="10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Freeform 22">
                  <a:extLst>
                    <a:ext uri="{FF2B5EF4-FFF2-40B4-BE49-F238E27FC236}">
                      <a16:creationId xmlns:a16="http://schemas.microsoft.com/office/drawing/2014/main" xmlns="" id="{46FF6FDF-0693-4CE6-A82F-838203AB0C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11750" y="2957513"/>
                  <a:ext cx="307975" cy="128588"/>
                </a:xfrm>
                <a:custGeom>
                  <a:avLst/>
                  <a:gdLst/>
                  <a:ahLst/>
                  <a:cxnLst>
                    <a:cxn ang="0">
                      <a:pos x="187" y="5"/>
                    </a:cxn>
                    <a:cxn ang="0">
                      <a:pos x="10" y="0"/>
                    </a:cxn>
                    <a:cxn ang="0">
                      <a:pos x="0" y="82"/>
                    </a:cxn>
                    <a:cxn ang="0">
                      <a:pos x="182" y="95"/>
                    </a:cxn>
                    <a:cxn ang="0">
                      <a:pos x="187" y="5"/>
                    </a:cxn>
                  </a:cxnLst>
                  <a:rect l="0" t="0" r="r" b="b"/>
                  <a:pathLst>
                    <a:path w="230" h="95">
                      <a:moveTo>
                        <a:pt x="187" y="5"/>
                      </a:move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4" y="14"/>
                        <a:pt x="40" y="66"/>
                        <a:pt x="0" y="82"/>
                      </a:cubicBezTo>
                      <a:cubicBezTo>
                        <a:pt x="182" y="95"/>
                        <a:pt x="182" y="95"/>
                        <a:pt x="182" y="95"/>
                      </a:cubicBezTo>
                      <a:cubicBezTo>
                        <a:pt x="230" y="85"/>
                        <a:pt x="228" y="17"/>
                        <a:pt x="187" y="5"/>
                      </a:cubicBez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Freeform 23">
                  <a:extLst>
                    <a:ext uri="{FF2B5EF4-FFF2-40B4-BE49-F238E27FC236}">
                      <a16:creationId xmlns:a16="http://schemas.microsoft.com/office/drawing/2014/main" xmlns="" id="{EA74DA92-1C68-4EA5-9121-FACF4A116D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24350" y="2525713"/>
                  <a:ext cx="420688" cy="466725"/>
                </a:xfrm>
                <a:custGeom>
                  <a:avLst/>
                  <a:gdLst/>
                  <a:ahLst/>
                  <a:cxnLst>
                    <a:cxn ang="0">
                      <a:pos x="314" y="348"/>
                    </a:cxn>
                    <a:cxn ang="0">
                      <a:pos x="0" y="334"/>
                    </a:cxn>
                    <a:cxn ang="0">
                      <a:pos x="314" y="348"/>
                    </a:cxn>
                  </a:cxnLst>
                  <a:rect l="0" t="0" r="r" b="b"/>
                  <a:pathLst>
                    <a:path w="314" h="348">
                      <a:moveTo>
                        <a:pt x="314" y="348"/>
                      </a:moveTo>
                      <a:cubicBezTo>
                        <a:pt x="0" y="334"/>
                        <a:pt x="0" y="334"/>
                        <a:pt x="0" y="334"/>
                      </a:cubicBezTo>
                      <a:cubicBezTo>
                        <a:pt x="78" y="44"/>
                        <a:pt x="280" y="0"/>
                        <a:pt x="314" y="34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Freeform 24">
                  <a:extLst>
                    <a:ext uri="{FF2B5EF4-FFF2-40B4-BE49-F238E27FC236}">
                      <a16:creationId xmlns:a16="http://schemas.microsoft.com/office/drawing/2014/main" xmlns="" id="{6A78D381-0371-4506-A642-6FDBADD433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24350" y="2974975"/>
                  <a:ext cx="420688" cy="477838"/>
                </a:xfrm>
                <a:custGeom>
                  <a:avLst/>
                  <a:gdLst/>
                  <a:ahLst/>
                  <a:cxnLst>
                    <a:cxn ang="0">
                      <a:pos x="314" y="14"/>
                    </a:cxn>
                    <a:cxn ang="0">
                      <a:pos x="0" y="0"/>
                    </a:cxn>
                    <a:cxn ang="0">
                      <a:pos x="314" y="14"/>
                    </a:cxn>
                  </a:cxnLst>
                  <a:rect l="0" t="0" r="r" b="b"/>
                  <a:pathLst>
                    <a:path w="314" h="356">
                      <a:moveTo>
                        <a:pt x="314" y="14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9" y="296"/>
                        <a:pt x="247" y="356"/>
                        <a:pt x="314" y="1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7" name="Rectangle 81">
              <a:extLst>
                <a:ext uri="{FF2B5EF4-FFF2-40B4-BE49-F238E27FC236}">
                  <a16:creationId xmlns:a16="http://schemas.microsoft.com/office/drawing/2014/main" xmlns="" id="{763FF123-8351-44CC-93CF-1BBA6662E32F}"/>
                </a:ext>
              </a:extLst>
            </p:cNvPr>
            <p:cNvSpPr/>
            <p:nvPr/>
          </p:nvSpPr>
          <p:spPr>
            <a:xfrm>
              <a:off x="4380141" y="2998337"/>
              <a:ext cx="683982" cy="683982"/>
            </a:xfrm>
            <a:prstGeom prst="ellipse">
              <a:avLst/>
            </a:prstGeom>
            <a:solidFill>
              <a:schemeClr val="bg1"/>
            </a:solidFill>
            <a:ln w="53975">
              <a:solidFill>
                <a:schemeClr val="bg1">
                  <a:lumMod val="75000"/>
                  <a:alpha val="80000"/>
                </a:schemeClr>
              </a:solidFill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2000" b="1" dirty="0"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10" name="Rectangle 114">
              <a:extLst>
                <a:ext uri="{FF2B5EF4-FFF2-40B4-BE49-F238E27FC236}">
                  <a16:creationId xmlns:a16="http://schemas.microsoft.com/office/drawing/2014/main" xmlns="" id="{162D7179-5EA7-4968-A547-F88E56353143}"/>
                </a:ext>
              </a:extLst>
            </p:cNvPr>
            <p:cNvSpPr/>
            <p:nvPr/>
          </p:nvSpPr>
          <p:spPr>
            <a:xfrm>
              <a:off x="7153641" y="4815865"/>
              <a:ext cx="683982" cy="683982"/>
            </a:xfrm>
            <a:prstGeom prst="ellipse">
              <a:avLst/>
            </a:prstGeom>
            <a:solidFill>
              <a:schemeClr val="bg1"/>
            </a:solidFill>
            <a:ln w="53975">
              <a:solidFill>
                <a:schemeClr val="bg1">
                  <a:lumMod val="75000"/>
                  <a:alpha val="80000"/>
                </a:schemeClr>
              </a:solidFill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2000" b="1" dirty="0">
                  <a:cs typeface="+mn-ea"/>
                  <a:sym typeface="+mn-lt"/>
                </a:rPr>
                <a:t>2</a:t>
              </a:r>
            </a:p>
          </p:txBody>
        </p:sp>
      </p:grpSp>
      <p:grpSp>
        <p:nvGrpSpPr>
          <p:cNvPr id="30" name="千图PPT彼岸天：ID 8661124库_组合 29">
            <a:extLst>
              <a:ext uri="{FF2B5EF4-FFF2-40B4-BE49-F238E27FC236}">
                <a16:creationId xmlns:a16="http://schemas.microsoft.com/office/drawing/2014/main" xmlns="" id="{8D939BF4-2DE3-4B59-8B23-828001B5A493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140411" y="3957172"/>
            <a:ext cx="2778862" cy="2030078"/>
            <a:chOff x="8140411" y="3957172"/>
            <a:chExt cx="2778862" cy="2030078"/>
          </a:xfrm>
        </p:grpSpPr>
        <p:sp>
          <p:nvSpPr>
            <p:cNvPr id="11" name="TextBox 116">
              <a:extLst>
                <a:ext uri="{FF2B5EF4-FFF2-40B4-BE49-F238E27FC236}">
                  <a16:creationId xmlns:a16="http://schemas.microsoft.com/office/drawing/2014/main" xmlns="" id="{E07B9249-3A06-4DF9-B36D-60D4A1509326}"/>
                </a:ext>
              </a:extLst>
            </p:cNvPr>
            <p:cNvSpPr txBox="1"/>
            <p:nvPr/>
          </p:nvSpPr>
          <p:spPr>
            <a:xfrm>
              <a:off x="8140411" y="4209850"/>
              <a:ext cx="2778862" cy="1777400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txBody>
            <a:bodyPr wrap="square" lIns="0" tIns="0" rIns="0" bIns="0" rtlCol="0" anchor="ctr" anchorCtr="1">
              <a:norm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100">
                  <a:solidFill>
                    <a:sysClr val="windowText" lastClr="000000"/>
                  </a:solidFill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请替换文字内容复制你的内容到此</a:t>
              </a:r>
              <a:endParaRPr lang="en-US" altLang="zh-CN" dirty="0">
                <a:sym typeface="+mn-lt"/>
              </a:endParaRPr>
            </a:p>
            <a:p>
              <a:endParaRPr lang="zh-CN" altLang="en-US" dirty="0">
                <a:sym typeface="+mn-lt"/>
              </a:endParaRPr>
            </a:p>
            <a:p>
              <a:r>
                <a:rPr lang="zh-CN" altLang="en-US" dirty="0">
                  <a:sym typeface="+mn-lt"/>
                </a:rPr>
                <a:t>如需更改请在（设置形状格式）菜单下</a:t>
              </a:r>
              <a:endParaRPr lang="en-US" altLang="zh-CN" dirty="0">
                <a:sym typeface="+mn-lt"/>
              </a:endParaRPr>
            </a:p>
            <a:p>
              <a:r>
                <a:rPr lang="zh-CN" altLang="en-US" dirty="0">
                  <a:sym typeface="+mn-lt"/>
                </a:rPr>
                <a:t>（文本选项）中调整</a:t>
              </a:r>
              <a:endParaRPr lang="en-US" dirty="0">
                <a:sym typeface="+mn-lt"/>
              </a:endParaRPr>
            </a:p>
          </p:txBody>
        </p:sp>
        <p:sp>
          <p:nvSpPr>
            <p:cNvPr id="12" name="Round Same Side Corner Rectangle 117">
              <a:extLst>
                <a:ext uri="{FF2B5EF4-FFF2-40B4-BE49-F238E27FC236}">
                  <a16:creationId xmlns:a16="http://schemas.microsoft.com/office/drawing/2014/main" xmlns="" id="{33060581-D678-4CD3-8FB2-CE62AA827EFA}"/>
                </a:ext>
              </a:extLst>
            </p:cNvPr>
            <p:cNvSpPr/>
            <p:nvPr/>
          </p:nvSpPr>
          <p:spPr>
            <a:xfrm>
              <a:off x="8640514" y="3957172"/>
              <a:ext cx="1778657" cy="445714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 anchorCtr="1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cs typeface="+mn-ea"/>
                  <a:sym typeface="+mn-lt"/>
                </a:rPr>
                <a:t>输入标题文本</a:t>
              </a:r>
              <a:endParaRPr lang="en-US" sz="1600" b="1" dirty="0">
                <a:cs typeface="+mn-ea"/>
                <a:sym typeface="+mn-lt"/>
              </a:endParaRPr>
            </a:p>
          </p:txBody>
        </p:sp>
      </p:grpSp>
      <p:grpSp>
        <p:nvGrpSpPr>
          <p:cNvPr id="31" name="千图PPT彼岸天：ID 8661124库_组合 30">
            <a:extLst>
              <a:ext uri="{FF2B5EF4-FFF2-40B4-BE49-F238E27FC236}">
                <a16:creationId xmlns:a16="http://schemas.microsoft.com/office/drawing/2014/main" xmlns="" id="{DE69D08A-A15B-425C-A505-E3FC1C83A8B4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1281359" y="3963170"/>
            <a:ext cx="2778862" cy="2024080"/>
            <a:chOff x="1281359" y="3963170"/>
            <a:chExt cx="2778862" cy="2024080"/>
          </a:xfrm>
        </p:grpSpPr>
        <p:sp>
          <p:nvSpPr>
            <p:cNvPr id="13" name="TextBox 52">
              <a:extLst>
                <a:ext uri="{FF2B5EF4-FFF2-40B4-BE49-F238E27FC236}">
                  <a16:creationId xmlns:a16="http://schemas.microsoft.com/office/drawing/2014/main" xmlns="" id="{573E28D2-62A3-419B-8212-2467FC896738}"/>
                </a:ext>
              </a:extLst>
            </p:cNvPr>
            <p:cNvSpPr txBox="1"/>
            <p:nvPr/>
          </p:nvSpPr>
          <p:spPr>
            <a:xfrm>
              <a:off x="1281359" y="4209850"/>
              <a:ext cx="2778862" cy="1777400"/>
            </a:xfrm>
            <a:prstGeom prst="roundRect">
              <a:avLst>
                <a:gd name="adj" fmla="val 3352"/>
              </a:avLst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txBody>
            <a:bodyPr wrap="square" lIns="0" tIns="0" rIns="0" bIns="0" rtlCol="0" anchor="ctr" anchorCtr="1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ysClr val="windowText" lastClr="000000"/>
                  </a:solidFill>
                  <a:cs typeface="+mn-ea"/>
                  <a:sym typeface="+mn-lt"/>
                </a:rPr>
                <a:t>请替换文字内容复制你的内容到此</a:t>
              </a:r>
              <a:endParaRPr lang="en-US" altLang="zh-CN" sz="11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endParaRPr lang="zh-CN" altLang="en-US" sz="11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ysClr val="windowText" lastClr="000000"/>
                  </a:solidFill>
                  <a:cs typeface="+mn-ea"/>
                  <a:sym typeface="+mn-lt"/>
                </a:rPr>
                <a:t>如需更改请在（设置形状格式）菜单下</a:t>
              </a:r>
              <a:endParaRPr lang="en-US" altLang="zh-CN" sz="11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ysClr val="windowText" lastClr="000000"/>
                  </a:solidFill>
                  <a:cs typeface="+mn-ea"/>
                  <a:sym typeface="+mn-lt"/>
                </a:rPr>
                <a:t>（文本选项）中调整</a:t>
              </a:r>
              <a:endParaRPr lang="en-US" sz="11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Round Same Side Corner Rectangle 54">
              <a:extLst>
                <a:ext uri="{FF2B5EF4-FFF2-40B4-BE49-F238E27FC236}">
                  <a16:creationId xmlns:a16="http://schemas.microsoft.com/office/drawing/2014/main" xmlns="" id="{B0F8ED55-AEA2-4221-8052-DBFB3D847F15}"/>
                </a:ext>
              </a:extLst>
            </p:cNvPr>
            <p:cNvSpPr/>
            <p:nvPr/>
          </p:nvSpPr>
          <p:spPr>
            <a:xfrm>
              <a:off x="1631505" y="3963170"/>
              <a:ext cx="2088426" cy="44571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 anchorCtr="1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cs typeface="+mn-ea"/>
                  <a:sym typeface="+mn-lt"/>
                </a:rPr>
                <a:t>输入标题文本</a:t>
              </a:r>
              <a:endParaRPr lang="en-US" sz="1600" b="1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9417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>
            <a:extLst>
              <a:ext uri="{FF2B5EF4-FFF2-40B4-BE49-F238E27FC236}">
                <a16:creationId xmlns:a16="http://schemas.microsoft.com/office/drawing/2014/main" xmlns="" id="{7938C751-E6C3-4E9D-BC5C-0E68EFAF7D3B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114376" y="1172599"/>
            <a:ext cx="7963249" cy="1026856"/>
            <a:chOff x="2112862" y="1172599"/>
            <a:chExt cx="7963249" cy="1026856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AF1F8DE5-6FA7-4761-98BE-A379B657D3B2}"/>
                </a:ext>
              </a:extLst>
            </p:cNvPr>
            <p:cNvGrpSpPr/>
            <p:nvPr/>
          </p:nvGrpSpPr>
          <p:grpSpPr>
            <a:xfrm>
              <a:off x="2112862" y="1330994"/>
              <a:ext cx="4019435" cy="710067"/>
              <a:chOff x="2112862" y="1554348"/>
              <a:chExt cx="4019435" cy="710067"/>
            </a:xfrm>
          </p:grpSpPr>
          <p:sp>
            <p:nvSpPr>
              <p:cNvPr id="44" name="文本框 29">
                <a:extLst>
                  <a:ext uri="{FF2B5EF4-FFF2-40B4-BE49-F238E27FC236}">
                    <a16:creationId xmlns:a16="http://schemas.microsoft.com/office/drawing/2014/main" xmlns="" id="{76C36CE7-BF92-4C47-9DB8-817B2C6CCEA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12862" y="1554348"/>
                <a:ext cx="746227" cy="710067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/>
              </a:bodyPr>
              <a:lstStyle/>
              <a:p>
                <a:pPr algn="l" latinLnBrk="0"/>
                <a:r>
                  <a:rPr lang="en-US" altLang="ko-KR" sz="4000">
                    <a:solidFill>
                      <a:schemeClr val="accent1"/>
                    </a:solidFill>
                    <a:effectLst/>
                  </a:rPr>
                  <a:t>01</a:t>
                </a:r>
              </a:p>
            </p:txBody>
          </p: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xmlns="" id="{7A975981-F597-41C9-9C23-DED26079B414}"/>
                  </a:ext>
                </a:extLst>
              </p:cNvPr>
              <p:cNvCxnSpPr/>
              <p:nvPr/>
            </p:nvCxnSpPr>
            <p:spPr>
              <a:xfrm>
                <a:off x="2820277" y="1745030"/>
                <a:ext cx="0" cy="37496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文本框 4">
                <a:extLst>
                  <a:ext uri="{FF2B5EF4-FFF2-40B4-BE49-F238E27FC236}">
                    <a16:creationId xmlns:a16="http://schemas.microsoft.com/office/drawing/2014/main" xmlns="" id="{A1CEBE5D-47F2-4A49-971B-585A6FD3281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925265" y="1760282"/>
                <a:ext cx="1077218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92500" lnSpcReduction="20000"/>
                <a:sp3d/>
              </a:bodyPr>
              <a:lstStyle/>
              <a:p>
                <a:pPr latinLnBrk="0">
                  <a:lnSpc>
                    <a:spcPct val="110000"/>
                  </a:lnSpc>
                  <a:buClr>
                    <a:prstClr val="white"/>
                  </a:buClr>
                  <a:defRPr/>
                </a:pPr>
                <a:r>
                  <a:rPr lang="zh-CN" altLang="en-US" sz="140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xmlns="" id="{AF9DEA8D-E614-424A-8088-E46553CDA666}"/>
                  </a:ext>
                </a:extLst>
              </p:cNvPr>
              <p:cNvSpPr/>
              <p:nvPr/>
            </p:nvSpPr>
            <p:spPr>
              <a:xfrm>
                <a:off x="2925265" y="1954181"/>
                <a:ext cx="3207032" cy="207749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900" dirty="0"/>
                  <a:t>请替换文字内容复制你的内容到此 </a:t>
                </a:r>
              </a:p>
            </p:txBody>
          </p:sp>
        </p:grpSp>
        <p:sp>
          <p:nvSpPr>
            <p:cNvPr id="39" name="任意多边形 19">
              <a:extLst>
                <a:ext uri="{FF2B5EF4-FFF2-40B4-BE49-F238E27FC236}">
                  <a16:creationId xmlns:a16="http://schemas.microsoft.com/office/drawing/2014/main" xmlns="" id="{4CA3BF34-24C6-4913-A08C-0DE45D5EED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2548" y="1172599"/>
              <a:ext cx="123345" cy="10268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9" y="0"/>
                </a:cxn>
                <a:cxn ang="0">
                  <a:pos x="185" y="2"/>
                </a:cxn>
                <a:cxn ang="0">
                  <a:pos x="186" y="7"/>
                </a:cxn>
                <a:cxn ang="0">
                  <a:pos x="185" y="13"/>
                </a:cxn>
                <a:cxn ang="0">
                  <a:pos x="179" y="15"/>
                </a:cxn>
                <a:cxn ang="0">
                  <a:pos x="114" y="15"/>
                </a:cxn>
                <a:cxn ang="0">
                  <a:pos x="114" y="935"/>
                </a:cxn>
                <a:cxn ang="0">
                  <a:pos x="179" y="935"/>
                </a:cxn>
                <a:cxn ang="0">
                  <a:pos x="183" y="936"/>
                </a:cxn>
                <a:cxn ang="0">
                  <a:pos x="185" y="943"/>
                </a:cxn>
                <a:cxn ang="0">
                  <a:pos x="179" y="953"/>
                </a:cxn>
                <a:cxn ang="0">
                  <a:pos x="0" y="953"/>
                </a:cxn>
                <a:cxn ang="0">
                  <a:pos x="0" y="0"/>
                </a:cxn>
              </a:cxnLst>
              <a:rect l="0" t="0" r="r" b="b"/>
              <a:pathLst>
                <a:path w="186" h="953">
                  <a:moveTo>
                    <a:pt x="0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2" y="0"/>
                    <a:pt x="183" y="1"/>
                    <a:pt x="185" y="2"/>
                  </a:cubicBezTo>
                  <a:cubicBezTo>
                    <a:pt x="186" y="3"/>
                    <a:pt x="186" y="5"/>
                    <a:pt x="186" y="7"/>
                  </a:cubicBezTo>
                  <a:cubicBezTo>
                    <a:pt x="186" y="10"/>
                    <a:pt x="186" y="12"/>
                    <a:pt x="185" y="13"/>
                  </a:cubicBezTo>
                  <a:cubicBezTo>
                    <a:pt x="183" y="15"/>
                    <a:pt x="182" y="15"/>
                    <a:pt x="179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935"/>
                    <a:pt x="114" y="935"/>
                    <a:pt x="114" y="935"/>
                  </a:cubicBezTo>
                  <a:cubicBezTo>
                    <a:pt x="179" y="935"/>
                    <a:pt x="179" y="935"/>
                    <a:pt x="179" y="935"/>
                  </a:cubicBezTo>
                  <a:cubicBezTo>
                    <a:pt x="183" y="936"/>
                    <a:pt x="183" y="936"/>
                    <a:pt x="183" y="936"/>
                  </a:cubicBezTo>
                  <a:cubicBezTo>
                    <a:pt x="184" y="938"/>
                    <a:pt x="185" y="940"/>
                    <a:pt x="185" y="943"/>
                  </a:cubicBezTo>
                  <a:cubicBezTo>
                    <a:pt x="185" y="947"/>
                    <a:pt x="183" y="950"/>
                    <a:pt x="179" y="953"/>
                  </a:cubicBezTo>
                  <a:cubicBezTo>
                    <a:pt x="0" y="953"/>
                    <a:pt x="0" y="953"/>
                    <a:pt x="0" y="9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任意多边形 20">
              <a:extLst>
                <a:ext uri="{FF2B5EF4-FFF2-40B4-BE49-F238E27FC236}">
                  <a16:creationId xmlns:a16="http://schemas.microsoft.com/office/drawing/2014/main" xmlns="" id="{DF2059EB-E2D4-4763-81E9-7A26761A572A}"/>
                </a:ext>
              </a:extLst>
            </p:cNvPr>
            <p:cNvSpPr>
              <a:spLocks/>
            </p:cNvSpPr>
            <p:nvPr/>
          </p:nvSpPr>
          <p:spPr bwMode="auto">
            <a:xfrm>
              <a:off x="9950180" y="1172599"/>
              <a:ext cx="125931" cy="1026856"/>
            </a:xfrm>
            <a:custGeom>
              <a:avLst/>
              <a:gdLst/>
              <a:ahLst/>
              <a:cxnLst>
                <a:cxn ang="0">
                  <a:pos x="77" y="15"/>
                </a:cxn>
                <a:cxn ang="0">
                  <a:pos x="8" y="15"/>
                </a:cxn>
                <a:cxn ang="0">
                  <a:pos x="4" y="8"/>
                </a:cxn>
                <a:cxn ang="0">
                  <a:pos x="8" y="0"/>
                </a:cxn>
                <a:cxn ang="0">
                  <a:pos x="190" y="0"/>
                </a:cxn>
                <a:cxn ang="0">
                  <a:pos x="190" y="953"/>
                </a:cxn>
                <a:cxn ang="0">
                  <a:pos x="8" y="953"/>
                </a:cxn>
                <a:cxn ang="0">
                  <a:pos x="2" y="950"/>
                </a:cxn>
                <a:cxn ang="0">
                  <a:pos x="0" y="944"/>
                </a:cxn>
                <a:cxn ang="0">
                  <a:pos x="2" y="937"/>
                </a:cxn>
                <a:cxn ang="0">
                  <a:pos x="8" y="935"/>
                </a:cxn>
                <a:cxn ang="0">
                  <a:pos x="77" y="935"/>
                </a:cxn>
                <a:cxn ang="0">
                  <a:pos x="77" y="15"/>
                </a:cxn>
              </a:cxnLst>
              <a:rect l="0" t="0" r="r" b="b"/>
              <a:pathLst>
                <a:path w="190" h="953">
                  <a:moveTo>
                    <a:pt x="77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4" y="10"/>
                    <a:pt x="4" y="8"/>
                  </a:cubicBezTo>
                  <a:cubicBezTo>
                    <a:pt x="4" y="5"/>
                    <a:pt x="6" y="2"/>
                    <a:pt x="8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953"/>
                    <a:pt x="190" y="953"/>
                    <a:pt x="190" y="953"/>
                  </a:cubicBezTo>
                  <a:cubicBezTo>
                    <a:pt x="8" y="953"/>
                    <a:pt x="8" y="953"/>
                    <a:pt x="8" y="953"/>
                  </a:cubicBezTo>
                  <a:cubicBezTo>
                    <a:pt x="6" y="953"/>
                    <a:pt x="4" y="952"/>
                    <a:pt x="2" y="950"/>
                  </a:cubicBezTo>
                  <a:cubicBezTo>
                    <a:pt x="1" y="949"/>
                    <a:pt x="0" y="947"/>
                    <a:pt x="0" y="944"/>
                  </a:cubicBezTo>
                  <a:cubicBezTo>
                    <a:pt x="0" y="941"/>
                    <a:pt x="1" y="939"/>
                    <a:pt x="2" y="937"/>
                  </a:cubicBezTo>
                  <a:cubicBezTo>
                    <a:pt x="4" y="935"/>
                    <a:pt x="6" y="935"/>
                    <a:pt x="8" y="935"/>
                  </a:cubicBezTo>
                  <a:cubicBezTo>
                    <a:pt x="77" y="935"/>
                    <a:pt x="77" y="935"/>
                    <a:pt x="77" y="935"/>
                  </a:cubicBezTo>
                  <a:lnTo>
                    <a:pt x="77" y="1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FB7360B9-EEE9-47AA-A56E-C1972931FB5A}"/>
                </a:ext>
              </a:extLst>
            </p:cNvPr>
            <p:cNvGrpSpPr/>
            <p:nvPr/>
          </p:nvGrpSpPr>
          <p:grpSpPr>
            <a:xfrm>
              <a:off x="7390503" y="1247780"/>
              <a:ext cx="2197154" cy="876495"/>
              <a:chOff x="7390503" y="1288334"/>
              <a:chExt cx="2197154" cy="876495"/>
            </a:xfrm>
          </p:grpSpPr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xmlns="" id="{4ABB5032-8913-4199-A3AB-0551E0E2346B}"/>
                  </a:ext>
                </a:extLst>
              </p:cNvPr>
              <p:cNvSpPr/>
              <p:nvPr/>
            </p:nvSpPr>
            <p:spPr>
              <a:xfrm>
                <a:off x="7829355" y="1288334"/>
                <a:ext cx="1319451" cy="26197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77500" lnSpcReduction="20000"/>
              </a:bodyPr>
              <a:lstStyle/>
              <a:p>
                <a:pPr lvl="0" algn="ctr">
                  <a:lnSpc>
                    <a:spcPct val="120000"/>
                  </a:lnSpc>
                  <a:buClr>
                    <a:prstClr val="white"/>
                  </a:buClr>
                  <a:defRPr/>
                </a:pPr>
                <a:r>
                  <a:rPr lang="zh-CN" altLang="en-US" sz="1400" b="1" dirty="0">
                    <a:solidFill>
                      <a:prstClr val="white"/>
                    </a:solidFill>
                  </a:rPr>
                  <a:t>输入标题文本</a:t>
                </a:r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xmlns="" id="{E967E7CC-3BDC-463C-B349-3BA7DB6CF6BE}"/>
                  </a:ext>
                </a:extLst>
              </p:cNvPr>
              <p:cNvSpPr/>
              <p:nvPr/>
            </p:nvSpPr>
            <p:spPr>
              <a:xfrm>
                <a:off x="7390503" y="1656998"/>
                <a:ext cx="2197154" cy="507831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900" dirty="0"/>
                  <a:t>请替换文字内容复制你的内容到此 </a:t>
                </a:r>
                <a:br>
                  <a:rPr lang="zh-CN" altLang="en-US" sz="900" dirty="0"/>
                </a:br>
                <a:endParaRPr lang="zh-CN" altLang="en-US" sz="900" dirty="0"/>
              </a:p>
            </p:txBody>
          </p:sp>
        </p:grpSp>
      </p:grpSp>
      <p:grpSp>
        <p:nvGrpSpPr>
          <p:cNvPr id="5" name="千图PPT彼岸天：ID 8661124库_组合 4">
            <a:extLst>
              <a:ext uri="{FF2B5EF4-FFF2-40B4-BE49-F238E27FC236}">
                <a16:creationId xmlns:a16="http://schemas.microsoft.com/office/drawing/2014/main" xmlns="" id="{EE1A76ED-EA54-4B96-953F-AAE639208323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114376" y="2407858"/>
            <a:ext cx="7963249" cy="1026856"/>
            <a:chOff x="2112862" y="2407858"/>
            <a:chExt cx="7963249" cy="1026856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31069494-844C-40B5-9DDF-E1E6C71C8426}"/>
                </a:ext>
              </a:extLst>
            </p:cNvPr>
            <p:cNvGrpSpPr/>
            <p:nvPr/>
          </p:nvGrpSpPr>
          <p:grpSpPr>
            <a:xfrm>
              <a:off x="2112862" y="2566253"/>
              <a:ext cx="4019435" cy="710067"/>
              <a:chOff x="2112862" y="3067094"/>
              <a:chExt cx="4019435" cy="710067"/>
            </a:xfrm>
          </p:grpSpPr>
          <p:sp>
            <p:nvSpPr>
              <p:cNvPr id="34" name="文本框 27">
                <a:extLst>
                  <a:ext uri="{FF2B5EF4-FFF2-40B4-BE49-F238E27FC236}">
                    <a16:creationId xmlns:a16="http://schemas.microsoft.com/office/drawing/2014/main" xmlns="" id="{6D1D5B6A-B411-4F58-978A-53FFF7BFA99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12862" y="3067094"/>
                <a:ext cx="746227" cy="710067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/>
              </a:bodyPr>
              <a:lstStyle/>
              <a:p>
                <a:pPr algn="l" latinLnBrk="0"/>
                <a:r>
                  <a:rPr lang="en-US" altLang="ko-KR" sz="4000">
                    <a:solidFill>
                      <a:schemeClr val="accent2"/>
                    </a:solidFill>
                    <a:effectLst/>
                  </a:rPr>
                  <a:t>02</a:t>
                </a:r>
              </a:p>
            </p:txBody>
          </p: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xmlns="" id="{64C61CF8-6BF7-4AC3-B809-6C4F462AD2B4}"/>
                  </a:ext>
                </a:extLst>
              </p:cNvPr>
              <p:cNvCxnSpPr/>
              <p:nvPr/>
            </p:nvCxnSpPr>
            <p:spPr>
              <a:xfrm>
                <a:off x="2820277" y="3257776"/>
                <a:ext cx="0" cy="37496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文本框 7">
                <a:extLst>
                  <a:ext uri="{FF2B5EF4-FFF2-40B4-BE49-F238E27FC236}">
                    <a16:creationId xmlns:a16="http://schemas.microsoft.com/office/drawing/2014/main" xmlns="" id="{5017F59F-3690-483A-9BB7-4E55D2FABF7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925265" y="3273028"/>
                <a:ext cx="1077218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92500" lnSpcReduction="20000"/>
                <a:sp3d/>
              </a:bodyPr>
              <a:lstStyle/>
              <a:p>
                <a:pPr latinLnBrk="0">
                  <a:lnSpc>
                    <a:spcPct val="110000"/>
                  </a:lnSpc>
                  <a:buClr>
                    <a:prstClr val="white"/>
                  </a:buClr>
                  <a:defRPr/>
                </a:pPr>
                <a:r>
                  <a:rPr lang="zh-CN" altLang="en-US" sz="1400" b="1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  <p:sp>
            <p:nvSpPr>
              <p:cNvPr id="37" name="矩形 36">
                <a:extLst>
                  <a:ext uri="{FF2B5EF4-FFF2-40B4-BE49-F238E27FC236}">
                    <a16:creationId xmlns:a16="http://schemas.microsoft.com/office/drawing/2014/main" xmlns="" id="{78A49DC8-87B1-40DF-A9F7-CA9420CFC17F}"/>
                  </a:ext>
                </a:extLst>
              </p:cNvPr>
              <p:cNvSpPr/>
              <p:nvPr/>
            </p:nvSpPr>
            <p:spPr>
              <a:xfrm>
                <a:off x="2925265" y="3466927"/>
                <a:ext cx="3207032" cy="207749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900" dirty="0"/>
                  <a:t>请替换文字内容复制你的内容到此 </a:t>
                </a:r>
              </a:p>
            </p:txBody>
          </p:sp>
        </p:grpSp>
        <p:sp>
          <p:nvSpPr>
            <p:cNvPr id="29" name="任意多边形 16">
              <a:extLst>
                <a:ext uri="{FF2B5EF4-FFF2-40B4-BE49-F238E27FC236}">
                  <a16:creationId xmlns:a16="http://schemas.microsoft.com/office/drawing/2014/main" xmlns="" id="{680BE4B5-E992-4243-81BE-AAAF6AB852D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2548" y="2407858"/>
              <a:ext cx="123345" cy="10268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9" y="0"/>
                </a:cxn>
                <a:cxn ang="0">
                  <a:pos x="185" y="2"/>
                </a:cxn>
                <a:cxn ang="0">
                  <a:pos x="186" y="7"/>
                </a:cxn>
                <a:cxn ang="0">
                  <a:pos x="185" y="13"/>
                </a:cxn>
                <a:cxn ang="0">
                  <a:pos x="179" y="15"/>
                </a:cxn>
                <a:cxn ang="0">
                  <a:pos x="114" y="15"/>
                </a:cxn>
                <a:cxn ang="0">
                  <a:pos x="114" y="935"/>
                </a:cxn>
                <a:cxn ang="0">
                  <a:pos x="179" y="935"/>
                </a:cxn>
                <a:cxn ang="0">
                  <a:pos x="183" y="936"/>
                </a:cxn>
                <a:cxn ang="0">
                  <a:pos x="185" y="943"/>
                </a:cxn>
                <a:cxn ang="0">
                  <a:pos x="179" y="953"/>
                </a:cxn>
                <a:cxn ang="0">
                  <a:pos x="0" y="953"/>
                </a:cxn>
                <a:cxn ang="0">
                  <a:pos x="0" y="0"/>
                </a:cxn>
              </a:cxnLst>
              <a:rect l="0" t="0" r="r" b="b"/>
              <a:pathLst>
                <a:path w="186" h="953">
                  <a:moveTo>
                    <a:pt x="0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2" y="0"/>
                    <a:pt x="183" y="1"/>
                    <a:pt x="185" y="2"/>
                  </a:cubicBezTo>
                  <a:cubicBezTo>
                    <a:pt x="186" y="3"/>
                    <a:pt x="186" y="5"/>
                    <a:pt x="186" y="7"/>
                  </a:cubicBezTo>
                  <a:cubicBezTo>
                    <a:pt x="186" y="10"/>
                    <a:pt x="186" y="12"/>
                    <a:pt x="185" y="13"/>
                  </a:cubicBezTo>
                  <a:cubicBezTo>
                    <a:pt x="183" y="15"/>
                    <a:pt x="182" y="15"/>
                    <a:pt x="179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935"/>
                    <a:pt x="114" y="935"/>
                    <a:pt x="114" y="935"/>
                  </a:cubicBezTo>
                  <a:cubicBezTo>
                    <a:pt x="179" y="935"/>
                    <a:pt x="179" y="935"/>
                    <a:pt x="179" y="935"/>
                  </a:cubicBezTo>
                  <a:cubicBezTo>
                    <a:pt x="183" y="936"/>
                    <a:pt x="183" y="936"/>
                    <a:pt x="183" y="936"/>
                  </a:cubicBezTo>
                  <a:cubicBezTo>
                    <a:pt x="184" y="938"/>
                    <a:pt x="185" y="940"/>
                    <a:pt x="185" y="943"/>
                  </a:cubicBezTo>
                  <a:cubicBezTo>
                    <a:pt x="185" y="947"/>
                    <a:pt x="183" y="950"/>
                    <a:pt x="179" y="953"/>
                  </a:cubicBezTo>
                  <a:cubicBezTo>
                    <a:pt x="0" y="953"/>
                    <a:pt x="0" y="953"/>
                    <a:pt x="0" y="9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任意多边形 17">
              <a:extLst>
                <a:ext uri="{FF2B5EF4-FFF2-40B4-BE49-F238E27FC236}">
                  <a16:creationId xmlns:a16="http://schemas.microsoft.com/office/drawing/2014/main" xmlns="" id="{C0151E6A-A04B-40A5-AC70-0384ED657FE4}"/>
                </a:ext>
              </a:extLst>
            </p:cNvPr>
            <p:cNvSpPr>
              <a:spLocks/>
            </p:cNvSpPr>
            <p:nvPr/>
          </p:nvSpPr>
          <p:spPr bwMode="auto">
            <a:xfrm>
              <a:off x="9950180" y="2407858"/>
              <a:ext cx="125931" cy="1026856"/>
            </a:xfrm>
            <a:custGeom>
              <a:avLst/>
              <a:gdLst/>
              <a:ahLst/>
              <a:cxnLst>
                <a:cxn ang="0">
                  <a:pos x="77" y="15"/>
                </a:cxn>
                <a:cxn ang="0">
                  <a:pos x="8" y="15"/>
                </a:cxn>
                <a:cxn ang="0">
                  <a:pos x="4" y="8"/>
                </a:cxn>
                <a:cxn ang="0">
                  <a:pos x="8" y="0"/>
                </a:cxn>
                <a:cxn ang="0">
                  <a:pos x="190" y="0"/>
                </a:cxn>
                <a:cxn ang="0">
                  <a:pos x="190" y="953"/>
                </a:cxn>
                <a:cxn ang="0">
                  <a:pos x="8" y="953"/>
                </a:cxn>
                <a:cxn ang="0">
                  <a:pos x="2" y="950"/>
                </a:cxn>
                <a:cxn ang="0">
                  <a:pos x="0" y="944"/>
                </a:cxn>
                <a:cxn ang="0">
                  <a:pos x="2" y="937"/>
                </a:cxn>
                <a:cxn ang="0">
                  <a:pos x="8" y="935"/>
                </a:cxn>
                <a:cxn ang="0">
                  <a:pos x="77" y="935"/>
                </a:cxn>
                <a:cxn ang="0">
                  <a:pos x="77" y="15"/>
                </a:cxn>
              </a:cxnLst>
              <a:rect l="0" t="0" r="r" b="b"/>
              <a:pathLst>
                <a:path w="190" h="953">
                  <a:moveTo>
                    <a:pt x="77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4" y="10"/>
                    <a:pt x="4" y="8"/>
                  </a:cubicBezTo>
                  <a:cubicBezTo>
                    <a:pt x="4" y="5"/>
                    <a:pt x="6" y="2"/>
                    <a:pt x="8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953"/>
                    <a:pt x="190" y="953"/>
                    <a:pt x="190" y="953"/>
                  </a:cubicBezTo>
                  <a:cubicBezTo>
                    <a:pt x="8" y="953"/>
                    <a:pt x="8" y="953"/>
                    <a:pt x="8" y="953"/>
                  </a:cubicBezTo>
                  <a:cubicBezTo>
                    <a:pt x="6" y="953"/>
                    <a:pt x="4" y="952"/>
                    <a:pt x="2" y="950"/>
                  </a:cubicBezTo>
                  <a:cubicBezTo>
                    <a:pt x="1" y="949"/>
                    <a:pt x="0" y="947"/>
                    <a:pt x="0" y="944"/>
                  </a:cubicBezTo>
                  <a:cubicBezTo>
                    <a:pt x="0" y="941"/>
                    <a:pt x="1" y="939"/>
                    <a:pt x="2" y="937"/>
                  </a:cubicBezTo>
                  <a:cubicBezTo>
                    <a:pt x="4" y="935"/>
                    <a:pt x="6" y="935"/>
                    <a:pt x="8" y="935"/>
                  </a:cubicBezTo>
                  <a:cubicBezTo>
                    <a:pt x="77" y="935"/>
                    <a:pt x="77" y="935"/>
                    <a:pt x="77" y="935"/>
                  </a:cubicBezTo>
                  <a:lnTo>
                    <a:pt x="77" y="15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B797727F-4F18-42AC-A117-9F59E08F9F66}"/>
                </a:ext>
              </a:extLst>
            </p:cNvPr>
            <p:cNvGrpSpPr/>
            <p:nvPr/>
          </p:nvGrpSpPr>
          <p:grpSpPr>
            <a:xfrm>
              <a:off x="7390503" y="2512756"/>
              <a:ext cx="2197154" cy="817061"/>
              <a:chOff x="7390503" y="2523593"/>
              <a:chExt cx="2197154" cy="817061"/>
            </a:xfrm>
          </p:grpSpPr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xmlns="" id="{6CA3E828-D624-421C-8FB8-1696D3355D9C}"/>
                  </a:ext>
                </a:extLst>
              </p:cNvPr>
              <p:cNvSpPr/>
              <p:nvPr/>
            </p:nvSpPr>
            <p:spPr>
              <a:xfrm>
                <a:off x="7829355" y="2523593"/>
                <a:ext cx="1319451" cy="26197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77500" lnSpcReduction="20000"/>
              </a:bodyPr>
              <a:lstStyle/>
              <a:p>
                <a:pPr lvl="0" algn="ctr">
                  <a:lnSpc>
                    <a:spcPct val="120000"/>
                  </a:lnSpc>
                  <a:buClr>
                    <a:prstClr val="white"/>
                  </a:buClr>
                  <a:defRPr/>
                </a:pPr>
                <a:r>
                  <a:rPr lang="zh-CN" altLang="en-US" sz="1400" b="1" dirty="0">
                    <a:solidFill>
                      <a:prstClr val="white"/>
                    </a:solidFill>
                  </a:rPr>
                  <a:t>输入标题文本</a:t>
                </a:r>
              </a:p>
            </p:txBody>
          </p:sp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xmlns="" id="{CD179D45-CF46-418A-B3B2-6CB3E6FE75C9}"/>
                  </a:ext>
                </a:extLst>
              </p:cNvPr>
              <p:cNvSpPr/>
              <p:nvPr/>
            </p:nvSpPr>
            <p:spPr>
              <a:xfrm>
                <a:off x="7390503" y="2832823"/>
                <a:ext cx="2197154" cy="507831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900" dirty="0"/>
                  <a:t>请替换文字内容复制你的内容到此 </a:t>
                </a:r>
                <a:br>
                  <a:rPr lang="zh-CN" altLang="en-US" sz="900" dirty="0"/>
                </a:br>
                <a:endParaRPr lang="zh-CN" altLang="en-US" sz="900" dirty="0"/>
              </a:p>
            </p:txBody>
          </p:sp>
        </p:grpSp>
      </p:grpSp>
      <p:grpSp>
        <p:nvGrpSpPr>
          <p:cNvPr id="6" name="千图PPT彼岸天：ID 8661124库_组合 5">
            <a:extLst>
              <a:ext uri="{FF2B5EF4-FFF2-40B4-BE49-F238E27FC236}">
                <a16:creationId xmlns:a16="http://schemas.microsoft.com/office/drawing/2014/main" xmlns="" id="{779D6B64-57E1-42EB-B426-B9DF5B890EB2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117404" y="3643117"/>
            <a:ext cx="7957193" cy="1026856"/>
            <a:chOff x="2118918" y="3643117"/>
            <a:chExt cx="7957193" cy="1026856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1268E28C-5504-407F-9316-4D8072529F0D}"/>
                </a:ext>
              </a:extLst>
            </p:cNvPr>
            <p:cNvGrpSpPr/>
            <p:nvPr/>
          </p:nvGrpSpPr>
          <p:grpSpPr>
            <a:xfrm>
              <a:off x="2118918" y="3801512"/>
              <a:ext cx="4019435" cy="710067"/>
              <a:chOff x="2112862" y="4522362"/>
              <a:chExt cx="4019435" cy="710067"/>
            </a:xfrm>
          </p:grpSpPr>
          <p:sp>
            <p:nvSpPr>
              <p:cNvPr id="24" name="文本框 25">
                <a:extLst>
                  <a:ext uri="{FF2B5EF4-FFF2-40B4-BE49-F238E27FC236}">
                    <a16:creationId xmlns:a16="http://schemas.microsoft.com/office/drawing/2014/main" xmlns="" id="{259DC912-9745-4D19-A229-645DD40DB29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12862" y="4522362"/>
                <a:ext cx="746227" cy="710067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/>
              </a:bodyPr>
              <a:lstStyle/>
              <a:p>
                <a:pPr algn="l" latinLnBrk="0"/>
                <a:r>
                  <a:rPr lang="en-US" altLang="ko-KR" sz="4000">
                    <a:solidFill>
                      <a:schemeClr val="accent3"/>
                    </a:solidFill>
                    <a:effectLst/>
                  </a:rPr>
                  <a:t>03</a:t>
                </a:r>
              </a:p>
            </p:txBody>
          </p: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F510B95F-64E1-4A71-A425-F3A4C2E71F1A}"/>
                  </a:ext>
                </a:extLst>
              </p:cNvPr>
              <p:cNvCxnSpPr/>
              <p:nvPr/>
            </p:nvCxnSpPr>
            <p:spPr>
              <a:xfrm>
                <a:off x="2820277" y="4713044"/>
                <a:ext cx="0" cy="37496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文本框 10">
                <a:extLst>
                  <a:ext uri="{FF2B5EF4-FFF2-40B4-BE49-F238E27FC236}">
                    <a16:creationId xmlns:a16="http://schemas.microsoft.com/office/drawing/2014/main" xmlns="" id="{09C5DA79-E190-45B3-959B-81F300BC019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925265" y="4728296"/>
                <a:ext cx="1077218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92500" lnSpcReduction="20000"/>
                <a:sp3d/>
              </a:bodyPr>
              <a:lstStyle/>
              <a:p>
                <a:pPr latinLnBrk="0">
                  <a:lnSpc>
                    <a:spcPct val="110000"/>
                  </a:lnSpc>
                  <a:buClr>
                    <a:prstClr val="white"/>
                  </a:buClr>
                  <a:defRPr/>
                </a:pPr>
                <a:r>
                  <a:rPr lang="zh-CN" altLang="en-US" sz="1400" b="1" dirty="0">
                    <a:solidFill>
                      <a:schemeClr val="accent3"/>
                    </a:solidFill>
                  </a:rPr>
                  <a:t>输入标题文本</a:t>
                </a: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8879DB4A-8262-41B9-B383-536E77AB484B}"/>
                  </a:ext>
                </a:extLst>
              </p:cNvPr>
              <p:cNvSpPr/>
              <p:nvPr/>
            </p:nvSpPr>
            <p:spPr>
              <a:xfrm>
                <a:off x="2925265" y="4922195"/>
                <a:ext cx="3207032" cy="207749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900" dirty="0"/>
                  <a:t>请替换文字内容复制你的内容到此 </a:t>
                </a:r>
              </a:p>
            </p:txBody>
          </p:sp>
        </p:grpSp>
        <p:sp>
          <p:nvSpPr>
            <p:cNvPr id="19" name="任意多边形 13">
              <a:extLst>
                <a:ext uri="{FF2B5EF4-FFF2-40B4-BE49-F238E27FC236}">
                  <a16:creationId xmlns:a16="http://schemas.microsoft.com/office/drawing/2014/main" xmlns="" id="{C586E391-789C-40E8-B1A1-38FDFB5539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2548" y="3643117"/>
              <a:ext cx="123345" cy="10268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9" y="0"/>
                </a:cxn>
                <a:cxn ang="0">
                  <a:pos x="185" y="2"/>
                </a:cxn>
                <a:cxn ang="0">
                  <a:pos x="186" y="7"/>
                </a:cxn>
                <a:cxn ang="0">
                  <a:pos x="185" y="13"/>
                </a:cxn>
                <a:cxn ang="0">
                  <a:pos x="179" y="15"/>
                </a:cxn>
                <a:cxn ang="0">
                  <a:pos x="114" y="15"/>
                </a:cxn>
                <a:cxn ang="0">
                  <a:pos x="114" y="935"/>
                </a:cxn>
                <a:cxn ang="0">
                  <a:pos x="179" y="935"/>
                </a:cxn>
                <a:cxn ang="0">
                  <a:pos x="183" y="936"/>
                </a:cxn>
                <a:cxn ang="0">
                  <a:pos x="185" y="943"/>
                </a:cxn>
                <a:cxn ang="0">
                  <a:pos x="179" y="953"/>
                </a:cxn>
                <a:cxn ang="0">
                  <a:pos x="0" y="953"/>
                </a:cxn>
                <a:cxn ang="0">
                  <a:pos x="0" y="0"/>
                </a:cxn>
              </a:cxnLst>
              <a:rect l="0" t="0" r="r" b="b"/>
              <a:pathLst>
                <a:path w="186" h="953">
                  <a:moveTo>
                    <a:pt x="0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2" y="0"/>
                    <a:pt x="183" y="1"/>
                    <a:pt x="185" y="2"/>
                  </a:cubicBezTo>
                  <a:cubicBezTo>
                    <a:pt x="186" y="3"/>
                    <a:pt x="186" y="5"/>
                    <a:pt x="186" y="7"/>
                  </a:cubicBezTo>
                  <a:cubicBezTo>
                    <a:pt x="186" y="10"/>
                    <a:pt x="186" y="12"/>
                    <a:pt x="185" y="13"/>
                  </a:cubicBezTo>
                  <a:cubicBezTo>
                    <a:pt x="183" y="15"/>
                    <a:pt x="182" y="15"/>
                    <a:pt x="179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935"/>
                    <a:pt x="114" y="935"/>
                    <a:pt x="114" y="935"/>
                  </a:cubicBezTo>
                  <a:cubicBezTo>
                    <a:pt x="179" y="935"/>
                    <a:pt x="179" y="935"/>
                    <a:pt x="179" y="935"/>
                  </a:cubicBezTo>
                  <a:cubicBezTo>
                    <a:pt x="183" y="936"/>
                    <a:pt x="183" y="936"/>
                    <a:pt x="183" y="936"/>
                  </a:cubicBezTo>
                  <a:cubicBezTo>
                    <a:pt x="184" y="938"/>
                    <a:pt x="185" y="940"/>
                    <a:pt x="185" y="943"/>
                  </a:cubicBezTo>
                  <a:cubicBezTo>
                    <a:pt x="185" y="947"/>
                    <a:pt x="183" y="950"/>
                    <a:pt x="179" y="953"/>
                  </a:cubicBezTo>
                  <a:cubicBezTo>
                    <a:pt x="0" y="953"/>
                    <a:pt x="0" y="953"/>
                    <a:pt x="0" y="9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任意多边形 14">
              <a:extLst>
                <a:ext uri="{FF2B5EF4-FFF2-40B4-BE49-F238E27FC236}">
                  <a16:creationId xmlns:a16="http://schemas.microsoft.com/office/drawing/2014/main" xmlns="" id="{FF08EDD6-2536-43E2-932D-50C880504950}"/>
                </a:ext>
              </a:extLst>
            </p:cNvPr>
            <p:cNvSpPr>
              <a:spLocks/>
            </p:cNvSpPr>
            <p:nvPr/>
          </p:nvSpPr>
          <p:spPr bwMode="auto">
            <a:xfrm>
              <a:off x="9950180" y="3643117"/>
              <a:ext cx="125931" cy="1026856"/>
            </a:xfrm>
            <a:custGeom>
              <a:avLst/>
              <a:gdLst/>
              <a:ahLst/>
              <a:cxnLst>
                <a:cxn ang="0">
                  <a:pos x="77" y="15"/>
                </a:cxn>
                <a:cxn ang="0">
                  <a:pos x="8" y="15"/>
                </a:cxn>
                <a:cxn ang="0">
                  <a:pos x="4" y="8"/>
                </a:cxn>
                <a:cxn ang="0">
                  <a:pos x="8" y="0"/>
                </a:cxn>
                <a:cxn ang="0">
                  <a:pos x="190" y="0"/>
                </a:cxn>
                <a:cxn ang="0">
                  <a:pos x="190" y="953"/>
                </a:cxn>
                <a:cxn ang="0">
                  <a:pos x="8" y="953"/>
                </a:cxn>
                <a:cxn ang="0">
                  <a:pos x="2" y="950"/>
                </a:cxn>
                <a:cxn ang="0">
                  <a:pos x="0" y="944"/>
                </a:cxn>
                <a:cxn ang="0">
                  <a:pos x="2" y="937"/>
                </a:cxn>
                <a:cxn ang="0">
                  <a:pos x="8" y="935"/>
                </a:cxn>
                <a:cxn ang="0">
                  <a:pos x="77" y="935"/>
                </a:cxn>
                <a:cxn ang="0">
                  <a:pos x="77" y="15"/>
                </a:cxn>
              </a:cxnLst>
              <a:rect l="0" t="0" r="r" b="b"/>
              <a:pathLst>
                <a:path w="190" h="953">
                  <a:moveTo>
                    <a:pt x="77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4" y="10"/>
                    <a:pt x="4" y="8"/>
                  </a:cubicBezTo>
                  <a:cubicBezTo>
                    <a:pt x="4" y="5"/>
                    <a:pt x="6" y="2"/>
                    <a:pt x="8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953"/>
                    <a:pt x="190" y="953"/>
                    <a:pt x="190" y="953"/>
                  </a:cubicBezTo>
                  <a:cubicBezTo>
                    <a:pt x="8" y="953"/>
                    <a:pt x="8" y="953"/>
                    <a:pt x="8" y="953"/>
                  </a:cubicBezTo>
                  <a:cubicBezTo>
                    <a:pt x="6" y="953"/>
                    <a:pt x="4" y="952"/>
                    <a:pt x="2" y="950"/>
                  </a:cubicBezTo>
                  <a:cubicBezTo>
                    <a:pt x="1" y="949"/>
                    <a:pt x="0" y="947"/>
                    <a:pt x="0" y="944"/>
                  </a:cubicBezTo>
                  <a:cubicBezTo>
                    <a:pt x="0" y="941"/>
                    <a:pt x="1" y="939"/>
                    <a:pt x="2" y="937"/>
                  </a:cubicBezTo>
                  <a:cubicBezTo>
                    <a:pt x="4" y="935"/>
                    <a:pt x="6" y="935"/>
                    <a:pt x="8" y="935"/>
                  </a:cubicBezTo>
                  <a:cubicBezTo>
                    <a:pt x="77" y="935"/>
                    <a:pt x="77" y="935"/>
                    <a:pt x="77" y="935"/>
                  </a:cubicBezTo>
                  <a:lnTo>
                    <a:pt x="77" y="15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2B8C4ADA-B3C2-43C9-9600-ECA750EA0E69}"/>
                </a:ext>
              </a:extLst>
            </p:cNvPr>
            <p:cNvGrpSpPr/>
            <p:nvPr/>
          </p:nvGrpSpPr>
          <p:grpSpPr>
            <a:xfrm>
              <a:off x="7390503" y="3745401"/>
              <a:ext cx="2197154" cy="822288"/>
              <a:chOff x="7390503" y="3758851"/>
              <a:chExt cx="2197154" cy="822288"/>
            </a:xfrm>
          </p:grpSpPr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xmlns="" id="{1D0EDD11-0F21-4FAE-9839-60ECA55EFAB5}"/>
                  </a:ext>
                </a:extLst>
              </p:cNvPr>
              <p:cNvSpPr/>
              <p:nvPr/>
            </p:nvSpPr>
            <p:spPr>
              <a:xfrm>
                <a:off x="7829355" y="3758851"/>
                <a:ext cx="1319451" cy="26197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77500" lnSpcReduction="20000"/>
              </a:bodyPr>
              <a:lstStyle/>
              <a:p>
                <a:pPr lvl="0" algn="ctr">
                  <a:lnSpc>
                    <a:spcPct val="120000"/>
                  </a:lnSpc>
                  <a:buClr>
                    <a:prstClr val="white"/>
                  </a:buClr>
                  <a:defRPr/>
                </a:pPr>
                <a:r>
                  <a:rPr lang="zh-CN" altLang="en-US" sz="1400" b="1" dirty="0">
                    <a:solidFill>
                      <a:prstClr val="white"/>
                    </a:solidFill>
                  </a:rPr>
                  <a:t>输入标题文本</a:t>
                </a: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xmlns="" id="{CA9ADB3A-7EF7-47F9-A89B-0537111C0F49}"/>
                  </a:ext>
                </a:extLst>
              </p:cNvPr>
              <p:cNvSpPr/>
              <p:nvPr/>
            </p:nvSpPr>
            <p:spPr>
              <a:xfrm>
                <a:off x="7390503" y="4073308"/>
                <a:ext cx="2197154" cy="507831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900" dirty="0"/>
                  <a:t>请替换文字内容复制你的内容到此 </a:t>
                </a:r>
                <a:br>
                  <a:rPr lang="zh-CN" altLang="en-US" sz="900" dirty="0"/>
                </a:br>
                <a:endParaRPr lang="zh-CN" altLang="en-US" sz="900" dirty="0"/>
              </a:p>
            </p:txBody>
          </p:sp>
        </p:grpSp>
      </p:grpSp>
      <p:grpSp>
        <p:nvGrpSpPr>
          <p:cNvPr id="7" name="千图PPT彼岸天：ID 8661124库_组合 6">
            <a:extLst>
              <a:ext uri="{FF2B5EF4-FFF2-40B4-BE49-F238E27FC236}">
                <a16:creationId xmlns:a16="http://schemas.microsoft.com/office/drawing/2014/main" xmlns="" id="{D44409DE-CD6B-43EC-B000-5F5B5C1CEBD6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2117404" y="4878375"/>
            <a:ext cx="7957193" cy="1026856"/>
            <a:chOff x="2118918" y="4878375"/>
            <a:chExt cx="7957193" cy="1026856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37C26E34-F32C-4EBD-8A08-49439E6DD2E0}"/>
                </a:ext>
              </a:extLst>
            </p:cNvPr>
            <p:cNvGrpSpPr/>
            <p:nvPr/>
          </p:nvGrpSpPr>
          <p:grpSpPr>
            <a:xfrm>
              <a:off x="2118918" y="5036770"/>
              <a:ext cx="4019435" cy="710067"/>
              <a:chOff x="2112862" y="4522362"/>
              <a:chExt cx="4019435" cy="710067"/>
            </a:xfrm>
          </p:grpSpPr>
          <p:sp>
            <p:nvSpPr>
              <p:cNvPr id="14" name="文本框 47">
                <a:extLst>
                  <a:ext uri="{FF2B5EF4-FFF2-40B4-BE49-F238E27FC236}">
                    <a16:creationId xmlns:a16="http://schemas.microsoft.com/office/drawing/2014/main" xmlns="" id="{40626B4B-2C02-4BFC-A1CA-97A6DF4B10C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12862" y="4522362"/>
                <a:ext cx="746227" cy="710067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>
                <a:normAutofit/>
              </a:bodyPr>
              <a:lstStyle/>
              <a:p>
                <a:pPr algn="l" latinLnBrk="0"/>
                <a:r>
                  <a:rPr lang="en-US" altLang="ko-KR" sz="400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04</a:t>
                </a:r>
                <a:endParaRPr lang="en-US" altLang="ko-KR" sz="4000" dirty="0">
                  <a:solidFill>
                    <a:schemeClr val="accent4">
                      <a:lumMod val="100000"/>
                    </a:schemeClr>
                  </a:solidFill>
                  <a:effectLst/>
                </a:endParaRPr>
              </a:p>
            </p:txBody>
          </p: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1541F16F-401B-4E04-B5B2-C608E74BF90F}"/>
                  </a:ext>
                </a:extLst>
              </p:cNvPr>
              <p:cNvCxnSpPr/>
              <p:nvPr/>
            </p:nvCxnSpPr>
            <p:spPr>
              <a:xfrm>
                <a:off x="2820277" y="4713044"/>
                <a:ext cx="0" cy="37496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文本框 49">
                <a:extLst>
                  <a:ext uri="{FF2B5EF4-FFF2-40B4-BE49-F238E27FC236}">
                    <a16:creationId xmlns:a16="http://schemas.microsoft.com/office/drawing/2014/main" xmlns="" id="{02571BDE-8C93-4026-94FA-1A325C67031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925265" y="4728296"/>
                <a:ext cx="1077218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92500" lnSpcReduction="20000"/>
                <a:sp3d/>
              </a:bodyPr>
              <a:lstStyle/>
              <a:p>
                <a:pPr latinLnBrk="0">
                  <a:lnSpc>
                    <a:spcPct val="110000"/>
                  </a:lnSpc>
                  <a:buClr>
                    <a:prstClr val="white"/>
                  </a:buClr>
                  <a:defRPr/>
                </a:pPr>
                <a:r>
                  <a:rPr lang="zh-CN" altLang="en-US" sz="14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xmlns="" id="{63DC3795-2FAD-447D-ACAC-B08D83C40340}"/>
                  </a:ext>
                </a:extLst>
              </p:cNvPr>
              <p:cNvSpPr/>
              <p:nvPr/>
            </p:nvSpPr>
            <p:spPr>
              <a:xfrm>
                <a:off x="2925265" y="4922195"/>
                <a:ext cx="3207032" cy="207749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900" dirty="0"/>
                  <a:t>请替换文字内容复制你的内容到此 </a:t>
                </a:r>
              </a:p>
            </p:txBody>
          </p:sp>
        </p:grpSp>
        <p:sp>
          <p:nvSpPr>
            <p:cNvPr id="9" name="任意多边形 43">
              <a:extLst>
                <a:ext uri="{FF2B5EF4-FFF2-40B4-BE49-F238E27FC236}">
                  <a16:creationId xmlns:a16="http://schemas.microsoft.com/office/drawing/2014/main" xmlns="" id="{41CCB4F7-19AC-44A6-817D-58E8940135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2548" y="4878375"/>
              <a:ext cx="123345" cy="10268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9" y="0"/>
                </a:cxn>
                <a:cxn ang="0">
                  <a:pos x="185" y="2"/>
                </a:cxn>
                <a:cxn ang="0">
                  <a:pos x="186" y="7"/>
                </a:cxn>
                <a:cxn ang="0">
                  <a:pos x="185" y="13"/>
                </a:cxn>
                <a:cxn ang="0">
                  <a:pos x="179" y="15"/>
                </a:cxn>
                <a:cxn ang="0">
                  <a:pos x="114" y="15"/>
                </a:cxn>
                <a:cxn ang="0">
                  <a:pos x="114" y="935"/>
                </a:cxn>
                <a:cxn ang="0">
                  <a:pos x="179" y="935"/>
                </a:cxn>
                <a:cxn ang="0">
                  <a:pos x="183" y="936"/>
                </a:cxn>
                <a:cxn ang="0">
                  <a:pos x="185" y="943"/>
                </a:cxn>
                <a:cxn ang="0">
                  <a:pos x="179" y="953"/>
                </a:cxn>
                <a:cxn ang="0">
                  <a:pos x="0" y="953"/>
                </a:cxn>
                <a:cxn ang="0">
                  <a:pos x="0" y="0"/>
                </a:cxn>
              </a:cxnLst>
              <a:rect l="0" t="0" r="r" b="b"/>
              <a:pathLst>
                <a:path w="186" h="953">
                  <a:moveTo>
                    <a:pt x="0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2" y="0"/>
                    <a:pt x="183" y="1"/>
                    <a:pt x="185" y="2"/>
                  </a:cubicBezTo>
                  <a:cubicBezTo>
                    <a:pt x="186" y="3"/>
                    <a:pt x="186" y="5"/>
                    <a:pt x="186" y="7"/>
                  </a:cubicBezTo>
                  <a:cubicBezTo>
                    <a:pt x="186" y="10"/>
                    <a:pt x="186" y="12"/>
                    <a:pt x="185" y="13"/>
                  </a:cubicBezTo>
                  <a:cubicBezTo>
                    <a:pt x="183" y="15"/>
                    <a:pt x="182" y="15"/>
                    <a:pt x="179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935"/>
                    <a:pt x="114" y="935"/>
                    <a:pt x="114" y="935"/>
                  </a:cubicBezTo>
                  <a:cubicBezTo>
                    <a:pt x="179" y="935"/>
                    <a:pt x="179" y="935"/>
                    <a:pt x="179" y="935"/>
                  </a:cubicBezTo>
                  <a:cubicBezTo>
                    <a:pt x="183" y="936"/>
                    <a:pt x="183" y="936"/>
                    <a:pt x="183" y="936"/>
                  </a:cubicBezTo>
                  <a:cubicBezTo>
                    <a:pt x="184" y="938"/>
                    <a:pt x="185" y="940"/>
                    <a:pt x="185" y="943"/>
                  </a:cubicBezTo>
                  <a:cubicBezTo>
                    <a:pt x="185" y="947"/>
                    <a:pt x="183" y="950"/>
                    <a:pt x="179" y="953"/>
                  </a:cubicBezTo>
                  <a:cubicBezTo>
                    <a:pt x="0" y="953"/>
                    <a:pt x="0" y="953"/>
                    <a:pt x="0" y="9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任意多边形 44">
              <a:extLst>
                <a:ext uri="{FF2B5EF4-FFF2-40B4-BE49-F238E27FC236}">
                  <a16:creationId xmlns:a16="http://schemas.microsoft.com/office/drawing/2014/main" xmlns="" id="{44F01CA7-05C1-4975-A929-2355D79A2C91}"/>
                </a:ext>
              </a:extLst>
            </p:cNvPr>
            <p:cNvSpPr>
              <a:spLocks/>
            </p:cNvSpPr>
            <p:nvPr/>
          </p:nvSpPr>
          <p:spPr bwMode="auto">
            <a:xfrm>
              <a:off x="9950180" y="4878375"/>
              <a:ext cx="125931" cy="1026856"/>
            </a:xfrm>
            <a:custGeom>
              <a:avLst/>
              <a:gdLst/>
              <a:ahLst/>
              <a:cxnLst>
                <a:cxn ang="0">
                  <a:pos x="77" y="15"/>
                </a:cxn>
                <a:cxn ang="0">
                  <a:pos x="8" y="15"/>
                </a:cxn>
                <a:cxn ang="0">
                  <a:pos x="4" y="8"/>
                </a:cxn>
                <a:cxn ang="0">
                  <a:pos x="8" y="0"/>
                </a:cxn>
                <a:cxn ang="0">
                  <a:pos x="190" y="0"/>
                </a:cxn>
                <a:cxn ang="0">
                  <a:pos x="190" y="953"/>
                </a:cxn>
                <a:cxn ang="0">
                  <a:pos x="8" y="953"/>
                </a:cxn>
                <a:cxn ang="0">
                  <a:pos x="2" y="950"/>
                </a:cxn>
                <a:cxn ang="0">
                  <a:pos x="0" y="944"/>
                </a:cxn>
                <a:cxn ang="0">
                  <a:pos x="2" y="937"/>
                </a:cxn>
                <a:cxn ang="0">
                  <a:pos x="8" y="935"/>
                </a:cxn>
                <a:cxn ang="0">
                  <a:pos x="77" y="935"/>
                </a:cxn>
                <a:cxn ang="0">
                  <a:pos x="77" y="15"/>
                </a:cxn>
              </a:cxnLst>
              <a:rect l="0" t="0" r="r" b="b"/>
              <a:pathLst>
                <a:path w="190" h="953">
                  <a:moveTo>
                    <a:pt x="77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6" y="13"/>
                    <a:pt x="4" y="10"/>
                    <a:pt x="4" y="8"/>
                  </a:cubicBezTo>
                  <a:cubicBezTo>
                    <a:pt x="4" y="5"/>
                    <a:pt x="6" y="2"/>
                    <a:pt x="8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953"/>
                    <a:pt x="190" y="953"/>
                    <a:pt x="190" y="953"/>
                  </a:cubicBezTo>
                  <a:cubicBezTo>
                    <a:pt x="8" y="953"/>
                    <a:pt x="8" y="953"/>
                    <a:pt x="8" y="953"/>
                  </a:cubicBezTo>
                  <a:cubicBezTo>
                    <a:pt x="6" y="953"/>
                    <a:pt x="4" y="952"/>
                    <a:pt x="2" y="950"/>
                  </a:cubicBezTo>
                  <a:cubicBezTo>
                    <a:pt x="1" y="949"/>
                    <a:pt x="0" y="947"/>
                    <a:pt x="0" y="944"/>
                  </a:cubicBezTo>
                  <a:cubicBezTo>
                    <a:pt x="0" y="941"/>
                    <a:pt x="1" y="939"/>
                    <a:pt x="2" y="937"/>
                  </a:cubicBezTo>
                  <a:cubicBezTo>
                    <a:pt x="4" y="935"/>
                    <a:pt x="6" y="935"/>
                    <a:pt x="8" y="935"/>
                  </a:cubicBezTo>
                  <a:cubicBezTo>
                    <a:pt x="77" y="935"/>
                    <a:pt x="77" y="935"/>
                    <a:pt x="77" y="935"/>
                  </a:cubicBezTo>
                  <a:lnTo>
                    <a:pt x="77" y="15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8F2A3B17-1B88-49F3-BDB2-DF1E5F09EDD5}"/>
                </a:ext>
              </a:extLst>
            </p:cNvPr>
            <p:cNvGrpSpPr/>
            <p:nvPr/>
          </p:nvGrpSpPr>
          <p:grpSpPr>
            <a:xfrm>
              <a:off x="7390503" y="4980659"/>
              <a:ext cx="2197154" cy="822288"/>
              <a:chOff x="7390503" y="4994109"/>
              <a:chExt cx="2197154" cy="822288"/>
            </a:xfrm>
          </p:grpSpPr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xmlns="" id="{0CB3A160-F265-4542-A245-DC148A849555}"/>
                  </a:ext>
                </a:extLst>
              </p:cNvPr>
              <p:cNvSpPr/>
              <p:nvPr/>
            </p:nvSpPr>
            <p:spPr>
              <a:xfrm>
                <a:off x="7829355" y="4994109"/>
                <a:ext cx="1319451" cy="261979"/>
              </a:xfrm>
              <a:prstGeom prst="rect">
                <a:avLst/>
              </a:pr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77500" lnSpcReduction="20000"/>
              </a:bodyPr>
              <a:lstStyle/>
              <a:p>
                <a:pPr lvl="0" algn="ctr">
                  <a:lnSpc>
                    <a:spcPct val="120000"/>
                  </a:lnSpc>
                  <a:buClr>
                    <a:prstClr val="white"/>
                  </a:buClr>
                  <a:defRPr/>
                </a:pPr>
                <a:r>
                  <a:rPr lang="zh-CN" altLang="en-US" sz="1400" b="1" dirty="0">
                    <a:solidFill>
                      <a:prstClr val="white"/>
                    </a:solidFill>
                  </a:rPr>
                  <a:t>输入标题文本</a:t>
                </a:r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xmlns="" id="{8F2F95B8-1641-4BB2-A131-A570511C0E27}"/>
                  </a:ext>
                </a:extLst>
              </p:cNvPr>
              <p:cNvSpPr/>
              <p:nvPr/>
            </p:nvSpPr>
            <p:spPr>
              <a:xfrm>
                <a:off x="7390503" y="5308566"/>
                <a:ext cx="2197154" cy="507831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900" dirty="0"/>
                  <a:t>请替换文字内容复制你的内容到此 </a:t>
                </a:r>
                <a:br>
                  <a:rPr lang="zh-CN" altLang="en-US" sz="900" dirty="0"/>
                </a:br>
                <a:endParaRPr lang="zh-CN" altLang="en-US" sz="9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26719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8">
            <a:extLst>
              <a:ext uri="{FF2B5EF4-FFF2-40B4-BE49-F238E27FC236}">
                <a16:creationId xmlns:a16="http://schemas.microsoft.com/office/drawing/2014/main" xmlns="" id="{1E3B4A9E-7DE2-4AD2-B640-56CF9747740D}"/>
              </a:ext>
            </a:extLst>
          </p:cNvPr>
          <p:cNvSpPr txBox="1"/>
          <p:nvPr/>
        </p:nvSpPr>
        <p:spPr>
          <a:xfrm>
            <a:off x="4649103" y="2662860"/>
            <a:ext cx="3754576" cy="635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132" dirty="0">
                <a:solidFill>
                  <a:sysClr val="windowText" lastClr="000000"/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  <a:cs typeface="+mn-ea"/>
                <a:sym typeface="+mn-lt"/>
              </a:rPr>
              <a:t>请替换文字内容</a:t>
            </a:r>
            <a:endParaRPr lang="en-GB" altLang="zh-CN" sz="4132" dirty="0">
              <a:solidFill>
                <a:sysClr val="windowText" lastClr="000000"/>
              </a:solidFill>
              <a:latin typeface="方正有猫在_GBK" panose="02000000000000000000" pitchFamily="2" charset="-122"/>
              <a:ea typeface="方正有猫在_GBK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" name="TextBox 49">
            <a:extLst>
              <a:ext uri="{FF2B5EF4-FFF2-40B4-BE49-F238E27FC236}">
                <a16:creationId xmlns:a16="http://schemas.microsoft.com/office/drawing/2014/main" xmlns="" id="{9DB8EDCB-6C37-4DBA-A5EF-0D8C51F98FD7}"/>
              </a:ext>
            </a:extLst>
          </p:cNvPr>
          <p:cNvSpPr txBox="1"/>
          <p:nvPr/>
        </p:nvSpPr>
        <p:spPr>
          <a:xfrm>
            <a:off x="4649103" y="3429000"/>
            <a:ext cx="417739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ysClr val="windowText" lastClr="000000"/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4" name="矩形 259">
            <a:extLst>
              <a:ext uri="{FF2B5EF4-FFF2-40B4-BE49-F238E27FC236}">
                <a16:creationId xmlns:a16="http://schemas.microsoft.com/office/drawing/2014/main" xmlns="" id="{1340A696-28DC-4713-91AD-EB54327627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7132" y="2276581"/>
            <a:ext cx="2082271" cy="176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688" tIns="43344" rIns="86688" bIns="4334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0900" cap="all" spc="284" dirty="0">
                <a:solidFill>
                  <a:schemeClr val="accent1"/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  <a:cs typeface="Arial" panose="020B0604020202020204" pitchFamily="34" charset="0"/>
              </a:rPr>
              <a:t>04</a:t>
            </a:r>
            <a:endParaRPr lang="zh-CN" altLang="en-US" sz="10900" cap="all" spc="284" dirty="0">
              <a:solidFill>
                <a:schemeClr val="accent1"/>
              </a:solidFill>
              <a:latin typeface="方正有猫在_GBK" panose="02000000000000000000" pitchFamily="2" charset="-122"/>
              <a:ea typeface="方正有猫在_GBK" panose="02000000000000000000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6664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1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1BE24108-BE8F-4CF1-8981-968EF79F0566}"/>
              </a:ext>
            </a:extLst>
          </p:cNvPr>
          <p:cNvGrpSpPr/>
          <p:nvPr/>
        </p:nvGrpSpPr>
        <p:grpSpPr>
          <a:xfrm>
            <a:off x="3837369" y="1382494"/>
            <a:ext cx="4517261" cy="988629"/>
            <a:chOff x="3974544" y="1008636"/>
            <a:chExt cx="3387946" cy="741472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04E762F7-D337-4E08-97DE-2940E21337A9}"/>
                </a:ext>
              </a:extLst>
            </p:cNvPr>
            <p:cNvGrpSpPr/>
            <p:nvPr/>
          </p:nvGrpSpPr>
          <p:grpSpPr>
            <a:xfrm>
              <a:off x="3974544" y="1008636"/>
              <a:ext cx="741472" cy="741472"/>
              <a:chOff x="3059832" y="3339719"/>
              <a:chExt cx="3607562" cy="3607562"/>
            </a:xfrm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xmlns="" id="{EF9C85B7-064D-4474-B4F6-5782C6A2CFB0}"/>
                  </a:ext>
                </a:extLst>
              </p:cNvPr>
              <p:cNvSpPr/>
              <p:nvPr/>
            </p:nvSpPr>
            <p:spPr>
              <a:xfrm>
                <a:off x="3059832" y="3339719"/>
                <a:ext cx="3607562" cy="3607562"/>
              </a:xfrm>
              <a:prstGeom prst="ellipse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方正有猫在_GBK" panose="02000000000000000000" pitchFamily="2" charset="-122"/>
                  <a:ea typeface="方正有猫在_GBK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5" name="同心圆 69">
                <a:extLst>
                  <a:ext uri="{FF2B5EF4-FFF2-40B4-BE49-F238E27FC236}">
                    <a16:creationId xmlns:a16="http://schemas.microsoft.com/office/drawing/2014/main" xmlns="" id="{17510143-7DD5-43DE-856F-FA5E9A0BDFE5}"/>
                  </a:ext>
                </a:extLst>
              </p:cNvPr>
              <p:cNvSpPr/>
              <p:nvPr/>
            </p:nvSpPr>
            <p:spPr>
              <a:xfrm>
                <a:off x="3168202" y="3448089"/>
                <a:ext cx="3390826" cy="3390826"/>
              </a:xfrm>
              <a:prstGeom prst="donut">
                <a:avLst>
                  <a:gd name="adj" fmla="val 4879"/>
                </a:avLst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方正有猫在_GBK" panose="02000000000000000000" pitchFamily="2" charset="-122"/>
                  <a:ea typeface="方正有猫在_GBK" panose="02000000000000000000" pitchFamily="2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5">
              <a:extLst>
                <a:ext uri="{FF2B5EF4-FFF2-40B4-BE49-F238E27FC236}">
                  <a16:creationId xmlns:a16="http://schemas.microsoft.com/office/drawing/2014/main" xmlns="" id="{ADAA2781-C3FD-40DA-8BAE-1A728BFCC394}"/>
                </a:ext>
              </a:extLst>
            </p:cNvPr>
            <p:cNvGrpSpPr/>
            <p:nvPr/>
          </p:nvGrpSpPr>
          <p:grpSpPr>
            <a:xfrm>
              <a:off x="4039521" y="1170991"/>
              <a:ext cx="3322969" cy="530915"/>
              <a:chOff x="1598315" y="1418185"/>
              <a:chExt cx="4430626" cy="707886"/>
            </a:xfrm>
          </p:grpSpPr>
          <p:sp>
            <p:nvSpPr>
              <p:cNvPr id="10" name="TextBox 6">
                <a:extLst>
                  <a:ext uri="{FF2B5EF4-FFF2-40B4-BE49-F238E27FC236}">
                    <a16:creationId xmlns:a16="http://schemas.microsoft.com/office/drawing/2014/main" xmlns="" id="{5CC93EB1-C105-4745-B63E-8554B2184C23}"/>
                  </a:ext>
                </a:extLst>
              </p:cNvPr>
              <p:cNvSpPr txBox="1"/>
              <p:nvPr/>
            </p:nvSpPr>
            <p:spPr>
              <a:xfrm>
                <a:off x="1598315" y="1418185"/>
                <a:ext cx="655949" cy="707886"/>
              </a:xfrm>
              <a:prstGeom prst="rect">
                <a:avLst/>
              </a:prstGeom>
              <a:noFill/>
            </p:spPr>
            <p:txBody>
              <a:bodyPr wrap="none" anchor="ctr">
                <a:normAutofit fontScale="85000" lnSpcReduction="20000"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5333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方正有猫在_GBK" panose="02000000000000000000" pitchFamily="2" charset="-122"/>
                    <a:ea typeface="方正有猫在_GBK" panose="02000000000000000000" pitchFamily="2" charset="-122"/>
                    <a:cs typeface="+mn-ea"/>
                    <a:sym typeface="+mn-lt"/>
                  </a:rPr>
                  <a:t>01</a:t>
                </a:r>
              </a:p>
            </p:txBody>
          </p:sp>
          <p:grpSp>
            <p:nvGrpSpPr>
              <p:cNvPr id="11" name="Group 7">
                <a:extLst>
                  <a:ext uri="{FF2B5EF4-FFF2-40B4-BE49-F238E27FC236}">
                    <a16:creationId xmlns:a16="http://schemas.microsoft.com/office/drawing/2014/main" xmlns="" id="{5FC42EB5-7896-4952-AF40-383C05B4D05D}"/>
                  </a:ext>
                </a:extLst>
              </p:cNvPr>
              <p:cNvGrpSpPr/>
              <p:nvPr/>
            </p:nvGrpSpPr>
            <p:grpSpPr>
              <a:xfrm>
                <a:off x="2066367" y="1529264"/>
                <a:ext cx="3962574" cy="563232"/>
                <a:chOff x="3943834" y="704409"/>
                <a:chExt cx="3962574" cy="563232"/>
              </a:xfrm>
            </p:grpSpPr>
            <p:sp>
              <p:nvSpPr>
                <p:cNvPr id="12" name="TextBox 8">
                  <a:extLst>
                    <a:ext uri="{FF2B5EF4-FFF2-40B4-BE49-F238E27FC236}">
                      <a16:creationId xmlns:a16="http://schemas.microsoft.com/office/drawing/2014/main" xmlns="" id="{01672E1B-E3D8-422C-8153-EE9C26D97074}"/>
                    </a:ext>
                  </a:extLst>
                </p:cNvPr>
                <p:cNvSpPr txBox="1"/>
                <p:nvPr/>
              </p:nvSpPr>
              <p:spPr>
                <a:xfrm>
                  <a:off x="3943834" y="704409"/>
                  <a:ext cx="3962574" cy="242864"/>
                </a:xfrm>
                <a:prstGeom prst="rect">
                  <a:avLst/>
                </a:prstGeom>
                <a:noFill/>
              </p:spPr>
              <p:txBody>
                <a:bodyPr wrap="none" lIns="480000" tIns="0" rIns="0" bIns="0" anchor="b" anchorCtr="0">
                  <a:normAutofit fontScale="8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133" b="1" i="0" u="none" strike="noStrike" kern="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方正有猫在_GBK" panose="02000000000000000000" pitchFamily="2" charset="-122"/>
                      <a:ea typeface="方正有猫在_GBK" panose="02000000000000000000" pitchFamily="2" charset="-122"/>
                      <a:cs typeface="+mn-ea"/>
                      <a:sym typeface="+mn-lt"/>
                    </a:rPr>
                    <a:t>请输入您的标题</a:t>
                  </a:r>
                </a:p>
              </p:txBody>
            </p:sp>
            <p:sp>
              <p:nvSpPr>
                <p:cNvPr id="13" name="TextBox 9">
                  <a:extLst>
                    <a:ext uri="{FF2B5EF4-FFF2-40B4-BE49-F238E27FC236}">
                      <a16:creationId xmlns:a16="http://schemas.microsoft.com/office/drawing/2014/main" xmlns="" id="{C7B7DDE5-29BA-435C-A1BC-84EFA9047E43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3943834" y="947273"/>
                  <a:ext cx="3962574" cy="320368"/>
                </a:xfrm>
                <a:prstGeom prst="rect">
                  <a:avLst/>
                </a:prstGeom>
              </p:spPr>
              <p:txBody>
                <a:bodyPr vert="horz" wrap="square" lIns="480000" tIns="0" rIns="0" bIns="0" anchor="ctr" anchorCtr="0">
                  <a:normAutofit fontScale="775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400" b="0" i="0" u="none" strike="noStrike" kern="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方正有猫在_GBK" panose="02000000000000000000" pitchFamily="2" charset="-122"/>
                      <a:ea typeface="方正有猫在_GBK" panose="02000000000000000000" pitchFamily="2" charset="-122"/>
                      <a:cs typeface="+mn-ea"/>
                      <a:sym typeface="+mn-lt"/>
                    </a:rPr>
                    <a:t>此部分内容作为文字排版占位显示 （建议使用主题字体）</a:t>
                  </a: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2A60B151-1F40-4C27-AE26-F7FEDCE81050}"/>
              </a:ext>
            </a:extLst>
          </p:cNvPr>
          <p:cNvGrpSpPr/>
          <p:nvPr/>
        </p:nvGrpSpPr>
        <p:grpSpPr>
          <a:xfrm>
            <a:off x="3837369" y="2499662"/>
            <a:ext cx="4517261" cy="988629"/>
            <a:chOff x="3974544" y="1846512"/>
            <a:chExt cx="3387946" cy="741472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AA9CA75C-1927-44DC-AECB-523B403EB404}"/>
                </a:ext>
              </a:extLst>
            </p:cNvPr>
            <p:cNvGrpSpPr/>
            <p:nvPr/>
          </p:nvGrpSpPr>
          <p:grpSpPr>
            <a:xfrm>
              <a:off x="3974544" y="1846512"/>
              <a:ext cx="741472" cy="741472"/>
              <a:chOff x="3059832" y="3339719"/>
              <a:chExt cx="3607562" cy="3607562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="" id="{E8AB134E-7631-43C2-8FC9-974E55562988}"/>
                  </a:ext>
                </a:extLst>
              </p:cNvPr>
              <p:cNvSpPr/>
              <p:nvPr/>
            </p:nvSpPr>
            <p:spPr>
              <a:xfrm>
                <a:off x="3059832" y="3339719"/>
                <a:ext cx="3607562" cy="3607562"/>
              </a:xfrm>
              <a:prstGeom prst="ellipse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方正有猫在_GBK" panose="02000000000000000000" pitchFamily="2" charset="-122"/>
                  <a:ea typeface="方正有猫在_GBK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24" name="同心圆 69">
                <a:extLst>
                  <a:ext uri="{FF2B5EF4-FFF2-40B4-BE49-F238E27FC236}">
                    <a16:creationId xmlns:a16="http://schemas.microsoft.com/office/drawing/2014/main" xmlns="" id="{AB85F948-8594-479E-A9A4-A05597A25620}"/>
                  </a:ext>
                </a:extLst>
              </p:cNvPr>
              <p:cNvSpPr/>
              <p:nvPr/>
            </p:nvSpPr>
            <p:spPr>
              <a:xfrm>
                <a:off x="3168202" y="3448089"/>
                <a:ext cx="3390826" cy="3390826"/>
              </a:xfrm>
              <a:prstGeom prst="donut">
                <a:avLst>
                  <a:gd name="adj" fmla="val 4879"/>
                </a:avLst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方正有猫在_GBK" panose="02000000000000000000" pitchFamily="2" charset="-122"/>
                  <a:ea typeface="方正有猫在_GBK" panose="02000000000000000000" pitchFamily="2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Group 10">
              <a:extLst>
                <a:ext uri="{FF2B5EF4-FFF2-40B4-BE49-F238E27FC236}">
                  <a16:creationId xmlns:a16="http://schemas.microsoft.com/office/drawing/2014/main" xmlns="" id="{5828D695-B443-4B05-9CA7-009DB18DC0D2}"/>
                </a:ext>
              </a:extLst>
            </p:cNvPr>
            <p:cNvGrpSpPr/>
            <p:nvPr/>
          </p:nvGrpSpPr>
          <p:grpSpPr>
            <a:xfrm>
              <a:off x="4039521" y="2008868"/>
              <a:ext cx="3322969" cy="530915"/>
              <a:chOff x="1598315" y="2786337"/>
              <a:chExt cx="4430626" cy="707886"/>
            </a:xfrm>
          </p:grpSpPr>
          <p:sp>
            <p:nvSpPr>
              <p:cNvPr id="19" name="TextBox 11">
                <a:extLst>
                  <a:ext uri="{FF2B5EF4-FFF2-40B4-BE49-F238E27FC236}">
                    <a16:creationId xmlns:a16="http://schemas.microsoft.com/office/drawing/2014/main" xmlns="" id="{299CD9FA-546C-42B4-885A-83FA345BD255}"/>
                  </a:ext>
                </a:extLst>
              </p:cNvPr>
              <p:cNvSpPr txBox="1"/>
              <p:nvPr/>
            </p:nvSpPr>
            <p:spPr>
              <a:xfrm>
                <a:off x="1598315" y="2786337"/>
                <a:ext cx="718466" cy="707886"/>
              </a:xfrm>
              <a:prstGeom prst="rect">
                <a:avLst/>
              </a:prstGeom>
              <a:noFill/>
            </p:spPr>
            <p:txBody>
              <a:bodyPr wrap="none" anchor="ctr">
                <a:normAutofit fontScale="85000" lnSpcReduction="20000"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5333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方正有猫在_GBK" panose="02000000000000000000" pitchFamily="2" charset="-122"/>
                    <a:ea typeface="方正有猫在_GBK" panose="02000000000000000000" pitchFamily="2" charset="-122"/>
                    <a:cs typeface="+mn-ea"/>
                    <a:sym typeface="+mn-lt"/>
                  </a:rPr>
                  <a:t>02</a:t>
                </a:r>
              </a:p>
            </p:txBody>
          </p:sp>
          <p:grpSp>
            <p:nvGrpSpPr>
              <p:cNvPr id="20" name="Group 12">
                <a:extLst>
                  <a:ext uri="{FF2B5EF4-FFF2-40B4-BE49-F238E27FC236}">
                    <a16:creationId xmlns:a16="http://schemas.microsoft.com/office/drawing/2014/main" xmlns="" id="{2CC5B29D-B9B3-407A-9C43-577D74190ED9}"/>
                  </a:ext>
                </a:extLst>
              </p:cNvPr>
              <p:cNvGrpSpPr/>
              <p:nvPr/>
            </p:nvGrpSpPr>
            <p:grpSpPr>
              <a:xfrm>
                <a:off x="2066367" y="2897416"/>
                <a:ext cx="3962574" cy="563232"/>
                <a:chOff x="3943834" y="704409"/>
                <a:chExt cx="3962574" cy="563232"/>
              </a:xfrm>
            </p:grpSpPr>
            <p:sp>
              <p:nvSpPr>
                <p:cNvPr id="21" name="TextBox 13">
                  <a:extLst>
                    <a:ext uri="{FF2B5EF4-FFF2-40B4-BE49-F238E27FC236}">
                      <a16:creationId xmlns:a16="http://schemas.microsoft.com/office/drawing/2014/main" xmlns="" id="{925B8367-B2FC-4474-9874-19FB1FCC3006}"/>
                    </a:ext>
                  </a:extLst>
                </p:cNvPr>
                <p:cNvSpPr txBox="1"/>
                <p:nvPr/>
              </p:nvSpPr>
              <p:spPr>
                <a:xfrm>
                  <a:off x="3943834" y="704409"/>
                  <a:ext cx="3962574" cy="242864"/>
                </a:xfrm>
                <a:prstGeom prst="rect">
                  <a:avLst/>
                </a:prstGeom>
                <a:noFill/>
              </p:spPr>
              <p:txBody>
                <a:bodyPr wrap="none" lIns="480000" tIns="0" rIns="0" bIns="0" anchor="b" anchorCtr="0">
                  <a:normAutofit fontScale="8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133" b="1" i="0" u="none" strike="noStrike" kern="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方正有猫在_GBK" panose="02000000000000000000" pitchFamily="2" charset="-122"/>
                      <a:ea typeface="方正有猫在_GBK" panose="02000000000000000000" pitchFamily="2" charset="-122"/>
                      <a:cs typeface="+mn-ea"/>
                      <a:sym typeface="+mn-lt"/>
                    </a:rPr>
                    <a:t>请输入您的标题</a:t>
                  </a:r>
                </a:p>
              </p:txBody>
            </p:sp>
            <p:sp>
              <p:nvSpPr>
                <p:cNvPr id="22" name="TextBox 14">
                  <a:extLst>
                    <a:ext uri="{FF2B5EF4-FFF2-40B4-BE49-F238E27FC236}">
                      <a16:creationId xmlns:a16="http://schemas.microsoft.com/office/drawing/2014/main" xmlns="" id="{9222C2D2-3EDF-4CF4-B0AA-6C79274B80B6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3943834" y="947273"/>
                  <a:ext cx="3962574" cy="320368"/>
                </a:xfrm>
                <a:prstGeom prst="rect">
                  <a:avLst/>
                </a:prstGeom>
              </p:spPr>
              <p:txBody>
                <a:bodyPr vert="horz" wrap="square" lIns="480000" tIns="0" rIns="0" bIns="0" anchor="ctr" anchorCtr="0">
                  <a:normAutofit fontScale="775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400" b="0" i="0" u="none" strike="noStrike" kern="0" cap="none" spc="0" normalizeH="0" baseline="0" noProof="0">
                      <a:ln>
                        <a:noFill/>
                      </a:ln>
                      <a:effectLst/>
                      <a:uLnTx/>
                      <a:uFillTx/>
                      <a:latin typeface="方正有猫在_GBK" panose="02000000000000000000" pitchFamily="2" charset="-122"/>
                      <a:ea typeface="方正有猫在_GBK" panose="02000000000000000000" pitchFamily="2" charset="-122"/>
                      <a:cs typeface="+mn-ea"/>
                      <a:sym typeface="+mn-lt"/>
                    </a:rPr>
                    <a:t>此部分内容作为文字排版占位显示 （建议使用主题字体）</a:t>
                  </a:r>
                </a:p>
              </p:txBody>
            </p:sp>
          </p:grp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458D9FDB-A9A5-42B5-9AD8-4A8BDFE333F9}"/>
              </a:ext>
            </a:extLst>
          </p:cNvPr>
          <p:cNvGrpSpPr/>
          <p:nvPr/>
        </p:nvGrpSpPr>
        <p:grpSpPr>
          <a:xfrm>
            <a:off x="3837369" y="3616830"/>
            <a:ext cx="4517261" cy="988629"/>
            <a:chOff x="3974544" y="2684388"/>
            <a:chExt cx="3387946" cy="741472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DBC3D777-10EB-4F25-B879-DEDE4916A90D}"/>
                </a:ext>
              </a:extLst>
            </p:cNvPr>
            <p:cNvGrpSpPr/>
            <p:nvPr/>
          </p:nvGrpSpPr>
          <p:grpSpPr>
            <a:xfrm>
              <a:off x="3974544" y="2684388"/>
              <a:ext cx="741472" cy="741472"/>
              <a:chOff x="3059832" y="3339719"/>
              <a:chExt cx="3607562" cy="3607562"/>
            </a:xfrm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xmlns="" id="{07B985C3-08AD-4AEB-8761-66D520501796}"/>
                  </a:ext>
                </a:extLst>
              </p:cNvPr>
              <p:cNvSpPr/>
              <p:nvPr/>
            </p:nvSpPr>
            <p:spPr>
              <a:xfrm>
                <a:off x="3059832" y="3339719"/>
                <a:ext cx="3607562" cy="3607562"/>
              </a:xfrm>
              <a:prstGeom prst="ellipse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方正有猫在_GBK" panose="02000000000000000000" pitchFamily="2" charset="-122"/>
                  <a:ea typeface="方正有猫在_GBK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33" name="同心圆 69">
                <a:extLst>
                  <a:ext uri="{FF2B5EF4-FFF2-40B4-BE49-F238E27FC236}">
                    <a16:creationId xmlns:a16="http://schemas.microsoft.com/office/drawing/2014/main" xmlns="" id="{074F44FA-A6C4-449F-8176-B64F67CED537}"/>
                  </a:ext>
                </a:extLst>
              </p:cNvPr>
              <p:cNvSpPr/>
              <p:nvPr/>
            </p:nvSpPr>
            <p:spPr>
              <a:xfrm>
                <a:off x="3168202" y="3448089"/>
                <a:ext cx="3390826" cy="3390826"/>
              </a:xfrm>
              <a:prstGeom prst="donut">
                <a:avLst>
                  <a:gd name="adj" fmla="val 4879"/>
                </a:avLst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方正有猫在_GBK" panose="02000000000000000000" pitchFamily="2" charset="-122"/>
                  <a:ea typeface="方正有猫在_GBK" panose="02000000000000000000" pitchFamily="2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Group 15">
              <a:extLst>
                <a:ext uri="{FF2B5EF4-FFF2-40B4-BE49-F238E27FC236}">
                  <a16:creationId xmlns:a16="http://schemas.microsoft.com/office/drawing/2014/main" xmlns="" id="{241A14CD-73B2-4EFD-9B8E-439EA674EFA7}"/>
                </a:ext>
              </a:extLst>
            </p:cNvPr>
            <p:cNvGrpSpPr/>
            <p:nvPr/>
          </p:nvGrpSpPr>
          <p:grpSpPr>
            <a:xfrm>
              <a:off x="4039521" y="2846744"/>
              <a:ext cx="3322969" cy="530915"/>
              <a:chOff x="1598315" y="4154489"/>
              <a:chExt cx="4430626" cy="707886"/>
            </a:xfrm>
          </p:grpSpPr>
          <p:sp>
            <p:nvSpPr>
              <p:cNvPr id="28" name="TextBox 16">
                <a:extLst>
                  <a:ext uri="{FF2B5EF4-FFF2-40B4-BE49-F238E27FC236}">
                    <a16:creationId xmlns:a16="http://schemas.microsoft.com/office/drawing/2014/main" xmlns="" id="{244A3B5D-B51F-4EA3-8B7C-15C04030FD27}"/>
                  </a:ext>
                </a:extLst>
              </p:cNvPr>
              <p:cNvSpPr txBox="1"/>
              <p:nvPr/>
            </p:nvSpPr>
            <p:spPr>
              <a:xfrm>
                <a:off x="1598315" y="4154489"/>
                <a:ext cx="732893" cy="707886"/>
              </a:xfrm>
              <a:prstGeom prst="rect">
                <a:avLst/>
              </a:prstGeom>
              <a:noFill/>
            </p:spPr>
            <p:txBody>
              <a:bodyPr wrap="none" anchor="ctr">
                <a:normAutofit fontScale="85000" lnSpcReduction="20000"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5333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方正有猫在_GBK" panose="02000000000000000000" pitchFamily="2" charset="-122"/>
                    <a:ea typeface="方正有猫在_GBK" panose="02000000000000000000" pitchFamily="2" charset="-122"/>
                    <a:cs typeface="+mn-ea"/>
                    <a:sym typeface="+mn-lt"/>
                  </a:rPr>
                  <a:t>03</a:t>
                </a:r>
              </a:p>
            </p:txBody>
          </p:sp>
          <p:grpSp>
            <p:nvGrpSpPr>
              <p:cNvPr id="29" name="Group 17">
                <a:extLst>
                  <a:ext uri="{FF2B5EF4-FFF2-40B4-BE49-F238E27FC236}">
                    <a16:creationId xmlns:a16="http://schemas.microsoft.com/office/drawing/2014/main" xmlns="" id="{3BE6C5DB-4B90-43B7-AAC7-C73095D38B31}"/>
                  </a:ext>
                </a:extLst>
              </p:cNvPr>
              <p:cNvGrpSpPr/>
              <p:nvPr/>
            </p:nvGrpSpPr>
            <p:grpSpPr>
              <a:xfrm>
                <a:off x="2066367" y="4265568"/>
                <a:ext cx="3962574" cy="563232"/>
                <a:chOff x="3943834" y="704409"/>
                <a:chExt cx="3962574" cy="563232"/>
              </a:xfrm>
            </p:grpSpPr>
            <p:sp>
              <p:nvSpPr>
                <p:cNvPr id="30" name="TextBox 18">
                  <a:extLst>
                    <a:ext uri="{FF2B5EF4-FFF2-40B4-BE49-F238E27FC236}">
                      <a16:creationId xmlns:a16="http://schemas.microsoft.com/office/drawing/2014/main" xmlns="" id="{2F0E6446-A7A3-4973-B893-17D04A4F9616}"/>
                    </a:ext>
                  </a:extLst>
                </p:cNvPr>
                <p:cNvSpPr txBox="1"/>
                <p:nvPr/>
              </p:nvSpPr>
              <p:spPr>
                <a:xfrm>
                  <a:off x="3943834" y="704409"/>
                  <a:ext cx="3962574" cy="242864"/>
                </a:xfrm>
                <a:prstGeom prst="rect">
                  <a:avLst/>
                </a:prstGeom>
                <a:noFill/>
              </p:spPr>
              <p:txBody>
                <a:bodyPr wrap="none" lIns="480000" tIns="0" rIns="0" bIns="0" anchor="b" anchorCtr="0">
                  <a:normAutofit fontScale="8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133" b="1" i="0" u="none" strike="noStrike" kern="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方正有猫在_GBK" panose="02000000000000000000" pitchFamily="2" charset="-122"/>
                      <a:ea typeface="方正有猫在_GBK" panose="02000000000000000000" pitchFamily="2" charset="-122"/>
                      <a:cs typeface="+mn-ea"/>
                      <a:sym typeface="+mn-lt"/>
                    </a:rPr>
                    <a:t>请输入您的标题</a:t>
                  </a:r>
                </a:p>
              </p:txBody>
            </p:sp>
            <p:sp>
              <p:nvSpPr>
                <p:cNvPr id="31" name="TextBox 19">
                  <a:extLst>
                    <a:ext uri="{FF2B5EF4-FFF2-40B4-BE49-F238E27FC236}">
                      <a16:creationId xmlns:a16="http://schemas.microsoft.com/office/drawing/2014/main" xmlns="" id="{471DC722-E549-4F27-A843-7EEA31291A42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3943834" y="947273"/>
                  <a:ext cx="3962574" cy="320368"/>
                </a:xfrm>
                <a:prstGeom prst="rect">
                  <a:avLst/>
                </a:prstGeom>
              </p:spPr>
              <p:txBody>
                <a:bodyPr vert="horz" wrap="square" lIns="480000" tIns="0" rIns="0" bIns="0" anchor="ctr" anchorCtr="0">
                  <a:normAutofit fontScale="775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400" b="0" i="0" u="none" strike="noStrike" kern="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方正有猫在_GBK" panose="02000000000000000000" pitchFamily="2" charset="-122"/>
                      <a:ea typeface="方正有猫在_GBK" panose="02000000000000000000" pitchFamily="2" charset="-122"/>
                      <a:cs typeface="+mn-ea"/>
                      <a:sym typeface="+mn-lt"/>
                    </a:rPr>
                    <a:t>此部分内容作为文字排版占位显示 （建议使用主题字体）</a:t>
                  </a:r>
                </a:p>
              </p:txBody>
            </p:sp>
          </p:grp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36A0E503-51D3-425E-8D24-75C1418113DE}"/>
              </a:ext>
            </a:extLst>
          </p:cNvPr>
          <p:cNvGrpSpPr/>
          <p:nvPr/>
        </p:nvGrpSpPr>
        <p:grpSpPr>
          <a:xfrm>
            <a:off x="3837369" y="4733998"/>
            <a:ext cx="4517261" cy="988629"/>
            <a:chOff x="3974544" y="3522264"/>
            <a:chExt cx="3387946" cy="741472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C756BADC-6557-4D69-99A2-D13E380B3762}"/>
                </a:ext>
              </a:extLst>
            </p:cNvPr>
            <p:cNvGrpSpPr/>
            <p:nvPr/>
          </p:nvGrpSpPr>
          <p:grpSpPr>
            <a:xfrm>
              <a:off x="3974544" y="3522264"/>
              <a:ext cx="741472" cy="741472"/>
              <a:chOff x="3059832" y="3339719"/>
              <a:chExt cx="3607562" cy="3607562"/>
            </a:xfrm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xmlns="" id="{11C37025-BE41-4265-9737-012275292EAE}"/>
                  </a:ext>
                </a:extLst>
              </p:cNvPr>
              <p:cNvSpPr/>
              <p:nvPr/>
            </p:nvSpPr>
            <p:spPr>
              <a:xfrm>
                <a:off x="3059832" y="3339719"/>
                <a:ext cx="3607562" cy="3607562"/>
              </a:xfrm>
              <a:prstGeom prst="ellipse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方正有猫在_GBK" panose="02000000000000000000" pitchFamily="2" charset="-122"/>
                  <a:ea typeface="方正有猫在_GBK" panose="020000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42" name="同心圆 69">
                <a:extLst>
                  <a:ext uri="{FF2B5EF4-FFF2-40B4-BE49-F238E27FC236}">
                    <a16:creationId xmlns:a16="http://schemas.microsoft.com/office/drawing/2014/main" xmlns="" id="{4A06BB14-8ADC-4F55-BB74-CDCA182B2BF4}"/>
                  </a:ext>
                </a:extLst>
              </p:cNvPr>
              <p:cNvSpPr/>
              <p:nvPr/>
            </p:nvSpPr>
            <p:spPr>
              <a:xfrm>
                <a:off x="3168202" y="3448089"/>
                <a:ext cx="3390826" cy="3390826"/>
              </a:xfrm>
              <a:prstGeom prst="donut">
                <a:avLst>
                  <a:gd name="adj" fmla="val 4879"/>
                </a:avLst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方正有猫在_GBK" panose="02000000000000000000" pitchFamily="2" charset="-122"/>
                  <a:ea typeface="方正有猫在_GBK" panose="02000000000000000000" pitchFamily="2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36" name="Group 20">
              <a:extLst>
                <a:ext uri="{FF2B5EF4-FFF2-40B4-BE49-F238E27FC236}">
                  <a16:creationId xmlns:a16="http://schemas.microsoft.com/office/drawing/2014/main" xmlns="" id="{BE9883FA-A9BB-487A-BFDE-A6F271476C5D}"/>
                </a:ext>
              </a:extLst>
            </p:cNvPr>
            <p:cNvGrpSpPr/>
            <p:nvPr/>
          </p:nvGrpSpPr>
          <p:grpSpPr>
            <a:xfrm>
              <a:off x="4039521" y="3684622"/>
              <a:ext cx="3322969" cy="530915"/>
              <a:chOff x="1598315" y="5522641"/>
              <a:chExt cx="4430626" cy="707886"/>
            </a:xfrm>
          </p:grpSpPr>
          <p:sp>
            <p:nvSpPr>
              <p:cNvPr id="37" name="TextBox 21">
                <a:extLst>
                  <a:ext uri="{FF2B5EF4-FFF2-40B4-BE49-F238E27FC236}">
                    <a16:creationId xmlns:a16="http://schemas.microsoft.com/office/drawing/2014/main" xmlns="" id="{66418F6F-2CDA-4095-9076-5460E1389690}"/>
                  </a:ext>
                </a:extLst>
              </p:cNvPr>
              <p:cNvSpPr txBox="1"/>
              <p:nvPr/>
            </p:nvSpPr>
            <p:spPr>
              <a:xfrm>
                <a:off x="1598315" y="5522641"/>
                <a:ext cx="716863" cy="707886"/>
              </a:xfrm>
              <a:prstGeom prst="rect">
                <a:avLst/>
              </a:prstGeom>
              <a:noFill/>
            </p:spPr>
            <p:txBody>
              <a:bodyPr wrap="none" anchor="ctr">
                <a:normAutofit fontScale="85000" lnSpcReduction="20000"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5333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方正有猫在_GBK" panose="02000000000000000000" pitchFamily="2" charset="-122"/>
                    <a:ea typeface="方正有猫在_GBK" panose="02000000000000000000" pitchFamily="2" charset="-122"/>
                    <a:cs typeface="+mn-ea"/>
                    <a:sym typeface="+mn-lt"/>
                  </a:rPr>
                  <a:t>04</a:t>
                </a:r>
              </a:p>
            </p:txBody>
          </p:sp>
          <p:grpSp>
            <p:nvGrpSpPr>
              <p:cNvPr id="38" name="Group 22">
                <a:extLst>
                  <a:ext uri="{FF2B5EF4-FFF2-40B4-BE49-F238E27FC236}">
                    <a16:creationId xmlns:a16="http://schemas.microsoft.com/office/drawing/2014/main" xmlns="" id="{A8E4DB96-1668-4A7E-BAF0-28D3E4044B97}"/>
                  </a:ext>
                </a:extLst>
              </p:cNvPr>
              <p:cNvGrpSpPr/>
              <p:nvPr/>
            </p:nvGrpSpPr>
            <p:grpSpPr>
              <a:xfrm>
                <a:off x="2066367" y="5633720"/>
                <a:ext cx="3962574" cy="563232"/>
                <a:chOff x="3943834" y="704409"/>
                <a:chExt cx="3962574" cy="563232"/>
              </a:xfrm>
            </p:grpSpPr>
            <p:sp>
              <p:nvSpPr>
                <p:cNvPr id="39" name="TextBox 23">
                  <a:extLst>
                    <a:ext uri="{FF2B5EF4-FFF2-40B4-BE49-F238E27FC236}">
                      <a16:creationId xmlns:a16="http://schemas.microsoft.com/office/drawing/2014/main" xmlns="" id="{F8C46AFD-6E1B-416D-8812-39DB6352568D}"/>
                    </a:ext>
                  </a:extLst>
                </p:cNvPr>
                <p:cNvSpPr txBox="1"/>
                <p:nvPr/>
              </p:nvSpPr>
              <p:spPr>
                <a:xfrm>
                  <a:off x="3943834" y="704409"/>
                  <a:ext cx="3962574" cy="242864"/>
                </a:xfrm>
                <a:prstGeom prst="rect">
                  <a:avLst/>
                </a:prstGeom>
                <a:noFill/>
              </p:spPr>
              <p:txBody>
                <a:bodyPr wrap="none" lIns="480000" tIns="0" rIns="0" bIns="0" anchor="b" anchorCtr="0">
                  <a:normAutofit fontScale="850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133" b="1" i="0" u="none" strike="noStrike" kern="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方正有猫在_GBK" panose="02000000000000000000" pitchFamily="2" charset="-122"/>
                      <a:ea typeface="方正有猫在_GBK" panose="02000000000000000000" pitchFamily="2" charset="-122"/>
                      <a:cs typeface="+mn-ea"/>
                      <a:sym typeface="+mn-lt"/>
                    </a:rPr>
                    <a:t>请输入您的标题</a:t>
                  </a:r>
                </a:p>
              </p:txBody>
            </p:sp>
            <p:sp>
              <p:nvSpPr>
                <p:cNvPr id="40" name="TextBox 24">
                  <a:extLst>
                    <a:ext uri="{FF2B5EF4-FFF2-40B4-BE49-F238E27FC236}">
                      <a16:creationId xmlns:a16="http://schemas.microsoft.com/office/drawing/2014/main" xmlns="" id="{71C16A48-12A7-4636-85FC-FCE0E2CD3AFF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3943834" y="947273"/>
                  <a:ext cx="3962574" cy="320368"/>
                </a:xfrm>
                <a:prstGeom prst="rect">
                  <a:avLst/>
                </a:prstGeom>
              </p:spPr>
              <p:txBody>
                <a:bodyPr vert="horz" wrap="square" lIns="480000" tIns="0" rIns="0" bIns="0" anchor="ctr" anchorCtr="0">
                  <a:normAutofit fontScale="77500" lnSpcReduction="20000"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400" b="0" i="0" u="none" strike="noStrike" kern="0" cap="none" spc="0" normalizeH="0" baseline="0" noProof="0">
                      <a:ln>
                        <a:noFill/>
                      </a:ln>
                      <a:effectLst/>
                      <a:uLnTx/>
                      <a:uFillTx/>
                      <a:latin typeface="方正有猫在_GBK" panose="02000000000000000000" pitchFamily="2" charset="-122"/>
                      <a:ea typeface="方正有猫在_GBK" panose="02000000000000000000" pitchFamily="2" charset="-122"/>
                      <a:cs typeface="+mn-ea"/>
                      <a:sym typeface="+mn-lt"/>
                    </a:rPr>
                    <a:t>此部分内容作为文字排版占位显示 （建议使用主题字体）</a:t>
                  </a:r>
                </a:p>
              </p:txBody>
            </p:sp>
          </p:grpSp>
        </p:grpSp>
      </p:grp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F3485736-04F4-4F17-8B46-5FE25A8E9A25}"/>
              </a:ext>
            </a:extLst>
          </p:cNvPr>
          <p:cNvSpPr/>
          <p:nvPr/>
        </p:nvSpPr>
        <p:spPr>
          <a:xfrm>
            <a:off x="1130298" y="2074871"/>
            <a:ext cx="2202931" cy="995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45625">
              <a:defRPr/>
            </a:pPr>
            <a:r>
              <a:rPr lang="zh-CN" altLang="en-US" sz="5867" b="1" kern="0" dirty="0">
                <a:latin typeface="方正有猫在_GBK" panose="02000000000000000000" pitchFamily="2" charset="-122"/>
                <a:ea typeface="方正有猫在_GBK" panose="02000000000000000000" pitchFamily="2" charset="-122"/>
                <a:cs typeface="+mn-ea"/>
                <a:sym typeface="+mn-lt"/>
              </a:rPr>
              <a:t>目 录</a:t>
            </a:r>
          </a:p>
        </p:txBody>
      </p:sp>
      <p:sp>
        <p:nvSpPr>
          <p:cNvPr id="44" name="Rectangle 4">
            <a:extLst>
              <a:ext uri="{FF2B5EF4-FFF2-40B4-BE49-F238E27FC236}">
                <a16:creationId xmlns:a16="http://schemas.microsoft.com/office/drawing/2014/main" xmlns="" id="{A3352CA2-6E0E-428A-B2F0-1AC9AB886B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0601" y="3000209"/>
            <a:ext cx="1829944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8" tIns="45713" rIns="91428" bIns="45713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>
              <a:defRPr/>
            </a:pPr>
            <a:r>
              <a:rPr lang="en-US" altLang="zh-CN" b="0" kern="0" dirty="0">
                <a:solidFill>
                  <a:schemeClr val="tx1"/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  <a:cs typeface="+mn-ea"/>
                <a:sym typeface="+mn-lt"/>
              </a:rPr>
              <a:t>CATALOG</a:t>
            </a:r>
            <a:endParaRPr lang="zh-CN" altLang="en-US" b="0" kern="0" dirty="0">
              <a:solidFill>
                <a:schemeClr val="tx1"/>
              </a:solidFill>
              <a:latin typeface="方正有猫在_GBK" panose="02000000000000000000" pitchFamily="2" charset="-122"/>
              <a:ea typeface="方正有猫在_GBK" panose="020000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8572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xmlns="" id="{D0744EBB-CD77-48C9-84EE-6DAC9FD27BA6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130833" y="1603887"/>
            <a:ext cx="3930334" cy="3932380"/>
            <a:chOff x="4130833" y="1603887"/>
            <a:chExt cx="3930334" cy="3932380"/>
          </a:xfrm>
        </p:grpSpPr>
        <p:sp>
          <p:nvSpPr>
            <p:cNvPr id="4" name="Arrow: Bent 26">
              <a:extLst>
                <a:ext uri="{FF2B5EF4-FFF2-40B4-BE49-F238E27FC236}">
                  <a16:creationId xmlns:a16="http://schemas.microsoft.com/office/drawing/2014/main" xmlns="" id="{02AD32C9-5C4C-44BF-83F8-B772D37F7B45}"/>
                </a:ext>
              </a:extLst>
            </p:cNvPr>
            <p:cNvSpPr/>
            <p:nvPr/>
          </p:nvSpPr>
          <p:spPr bwMode="auto">
            <a:xfrm rot="5400000">
              <a:off x="5099479" y="2015800"/>
              <a:ext cx="1850879" cy="1221005"/>
            </a:xfrm>
            <a:prstGeom prst="bentArrow">
              <a:avLst>
                <a:gd name="adj1" fmla="val 51385"/>
                <a:gd name="adj2" fmla="val 44445"/>
                <a:gd name="adj3" fmla="val 44585"/>
                <a:gd name="adj4" fmla="val 67108"/>
              </a:avLst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Rectangle: Rounded Corners 27">
              <a:extLst>
                <a:ext uri="{FF2B5EF4-FFF2-40B4-BE49-F238E27FC236}">
                  <a16:creationId xmlns:a16="http://schemas.microsoft.com/office/drawing/2014/main" xmlns="" id="{AC32472A-B2EB-478A-B473-CBC6F3556DC9}"/>
                </a:ext>
              </a:extLst>
            </p:cNvPr>
            <p:cNvSpPr/>
            <p:nvPr/>
          </p:nvSpPr>
          <p:spPr bwMode="auto">
            <a:xfrm>
              <a:off x="4612169" y="1603887"/>
              <a:ext cx="802249" cy="802248"/>
            </a:xfrm>
            <a:prstGeom prst="roundRect">
              <a:avLst/>
            </a:prstGeom>
            <a:solidFill>
              <a:schemeClr val="accent2"/>
            </a:solid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80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6" name="Arrow: Bent 28">
              <a:extLst>
                <a:ext uri="{FF2B5EF4-FFF2-40B4-BE49-F238E27FC236}">
                  <a16:creationId xmlns:a16="http://schemas.microsoft.com/office/drawing/2014/main" xmlns="" id="{98E965AC-86FA-4CD1-BF49-EEC0D15BF550}"/>
                </a:ext>
              </a:extLst>
            </p:cNvPr>
            <p:cNvSpPr/>
            <p:nvPr/>
          </p:nvSpPr>
          <p:spPr bwMode="auto">
            <a:xfrm rot="10800000">
              <a:off x="6113313" y="2894082"/>
              <a:ext cx="1850879" cy="1221005"/>
            </a:xfrm>
            <a:prstGeom prst="bentArrow">
              <a:avLst>
                <a:gd name="adj1" fmla="val 51385"/>
                <a:gd name="adj2" fmla="val 44445"/>
                <a:gd name="adj3" fmla="val 44585"/>
                <a:gd name="adj4" fmla="val 67108"/>
              </a:avLst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Rectangle: Rounded Corners 29">
              <a:extLst>
                <a:ext uri="{FF2B5EF4-FFF2-40B4-BE49-F238E27FC236}">
                  <a16:creationId xmlns:a16="http://schemas.microsoft.com/office/drawing/2014/main" xmlns="" id="{C0044792-30A6-405B-83FD-ED8FBC112B3F}"/>
                </a:ext>
              </a:extLst>
            </p:cNvPr>
            <p:cNvSpPr/>
            <p:nvPr/>
          </p:nvSpPr>
          <p:spPr bwMode="auto">
            <a:xfrm>
              <a:off x="7258918" y="2091835"/>
              <a:ext cx="802249" cy="802248"/>
            </a:xfrm>
            <a:prstGeom prst="roundRect">
              <a:avLst/>
            </a:prstGeom>
            <a:solidFill>
              <a:schemeClr val="accent3"/>
            </a:solid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800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8" name="Arrow: Bent 51">
              <a:extLst>
                <a:ext uri="{FF2B5EF4-FFF2-40B4-BE49-F238E27FC236}">
                  <a16:creationId xmlns:a16="http://schemas.microsoft.com/office/drawing/2014/main" xmlns="" id="{B0BE757C-6E87-4A30-BC7D-6E96B67D7F44}"/>
                </a:ext>
              </a:extLst>
            </p:cNvPr>
            <p:cNvSpPr/>
            <p:nvPr/>
          </p:nvSpPr>
          <p:spPr bwMode="auto">
            <a:xfrm rot="5400000" flipH="1" flipV="1">
              <a:off x="5241642" y="3903350"/>
              <a:ext cx="1850879" cy="1221005"/>
            </a:xfrm>
            <a:prstGeom prst="bentArrow">
              <a:avLst>
                <a:gd name="adj1" fmla="val 51385"/>
                <a:gd name="adj2" fmla="val 44445"/>
                <a:gd name="adj3" fmla="val 44585"/>
                <a:gd name="adj4" fmla="val 67108"/>
              </a:avLst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Rectangle: Rounded Corners 52">
              <a:extLst>
                <a:ext uri="{FF2B5EF4-FFF2-40B4-BE49-F238E27FC236}">
                  <a16:creationId xmlns:a16="http://schemas.microsoft.com/office/drawing/2014/main" xmlns="" id="{EB1B9841-5812-4E02-B350-840884F18D81}"/>
                </a:ext>
              </a:extLst>
            </p:cNvPr>
            <p:cNvSpPr/>
            <p:nvPr/>
          </p:nvSpPr>
          <p:spPr bwMode="auto">
            <a:xfrm flipH="1">
              <a:off x="6777583" y="4734019"/>
              <a:ext cx="802249" cy="802248"/>
            </a:xfrm>
            <a:prstGeom prst="roundRect">
              <a:avLst/>
            </a:prstGeom>
            <a:solidFill>
              <a:schemeClr val="accent4"/>
            </a:solid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800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10" name="Arrow: Bent 53">
              <a:extLst>
                <a:ext uri="{FF2B5EF4-FFF2-40B4-BE49-F238E27FC236}">
                  <a16:creationId xmlns:a16="http://schemas.microsoft.com/office/drawing/2014/main" xmlns="" id="{2E9021BD-D896-4D80-A55A-9FA2AA5677DE}"/>
                </a:ext>
              </a:extLst>
            </p:cNvPr>
            <p:cNvSpPr/>
            <p:nvPr/>
          </p:nvSpPr>
          <p:spPr bwMode="auto">
            <a:xfrm rot="10800000" flipH="1" flipV="1">
              <a:off x="4227810" y="3025070"/>
              <a:ext cx="1850879" cy="1221005"/>
            </a:xfrm>
            <a:prstGeom prst="bentArrow">
              <a:avLst>
                <a:gd name="adj1" fmla="val 51385"/>
                <a:gd name="adj2" fmla="val 44445"/>
                <a:gd name="adj3" fmla="val 44585"/>
                <a:gd name="adj4" fmla="val 67108"/>
              </a:avLst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Rectangle: Rounded Corners 54">
              <a:extLst>
                <a:ext uri="{FF2B5EF4-FFF2-40B4-BE49-F238E27FC236}">
                  <a16:creationId xmlns:a16="http://schemas.microsoft.com/office/drawing/2014/main" xmlns="" id="{F12E88AF-A6FB-4C9F-BFB1-57D1E09017EB}"/>
                </a:ext>
              </a:extLst>
            </p:cNvPr>
            <p:cNvSpPr/>
            <p:nvPr/>
          </p:nvSpPr>
          <p:spPr bwMode="auto">
            <a:xfrm flipH="1">
              <a:off x="4130833" y="4246072"/>
              <a:ext cx="802249" cy="802248"/>
            </a:xfrm>
            <a:prstGeom prst="roundRect">
              <a:avLst/>
            </a:prstGeom>
            <a:solidFill>
              <a:schemeClr val="accent1"/>
            </a:solid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800">
                  <a:solidFill>
                    <a:schemeClr val="bg1"/>
                  </a:solidFill>
                </a:rPr>
                <a:t>04</a:t>
              </a:r>
            </a:p>
          </p:txBody>
        </p:sp>
      </p:grpSp>
      <p:grpSp>
        <p:nvGrpSpPr>
          <p:cNvPr id="12" name="千图PPT彼岸天：ID 8661124库_组合 23">
            <a:extLst>
              <a:ext uri="{FF2B5EF4-FFF2-40B4-BE49-F238E27FC236}">
                <a16:creationId xmlns:a16="http://schemas.microsoft.com/office/drawing/2014/main" xmlns="" id="{AD6F610D-5EBB-4852-AB02-6AFC6FA571C6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8061167" y="2066310"/>
            <a:ext cx="2913191" cy="856637"/>
            <a:chOff x="1415480" y="1651350"/>
            <a:chExt cx="2913191" cy="856637"/>
          </a:xfrm>
        </p:grpSpPr>
        <p:sp>
          <p:nvSpPr>
            <p:cNvPr id="22" name="TextBox 24">
              <a:extLst>
                <a:ext uri="{FF2B5EF4-FFF2-40B4-BE49-F238E27FC236}">
                  <a16:creationId xmlns:a16="http://schemas.microsoft.com/office/drawing/2014/main" xmlns="" id="{8699ED36-8067-4E6C-A3C0-68E2EC9CDFF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23" name="TextBox 25">
              <a:extLst>
                <a:ext uri="{FF2B5EF4-FFF2-40B4-BE49-F238E27FC236}">
                  <a16:creationId xmlns:a16="http://schemas.microsoft.com/office/drawing/2014/main" xmlns="" id="{4CDBEEDC-723A-41CE-8733-6715A0054B9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3" name="千图PPT彼岸天：ID 8661124库_组合 30">
            <a:extLst>
              <a:ext uri="{FF2B5EF4-FFF2-40B4-BE49-F238E27FC236}">
                <a16:creationId xmlns:a16="http://schemas.microsoft.com/office/drawing/2014/main" xmlns="" id="{90ED1A5D-19F7-4D45-99B3-5E00A0370E3C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831593" y="4249705"/>
            <a:ext cx="2299240" cy="866137"/>
            <a:chOff x="793990" y="1227225"/>
            <a:chExt cx="2299240" cy="866137"/>
          </a:xfrm>
        </p:grpSpPr>
        <p:sp>
          <p:nvSpPr>
            <p:cNvPr id="20" name="TextBox 31">
              <a:extLst>
                <a:ext uri="{FF2B5EF4-FFF2-40B4-BE49-F238E27FC236}">
                  <a16:creationId xmlns:a16="http://schemas.microsoft.com/office/drawing/2014/main" xmlns="" id="{4559F39A-D48A-4F8F-B9B3-04560A08404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1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21" name="TextBox 32">
              <a:extLst>
                <a:ext uri="{FF2B5EF4-FFF2-40B4-BE49-F238E27FC236}">
                  <a16:creationId xmlns:a16="http://schemas.microsoft.com/office/drawing/2014/main" xmlns="" id="{FAB46BE1-DC7B-40D7-A7AC-D986A248E34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  <a:extLst/>
          </p:spPr>
          <p:txBody>
            <a:bodyPr wrap="square" lIns="0" tIns="0" rIns="360000" bIns="0" anchor="ctr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4" name="千图PPT彼岸天：ID 8661124库_组合 33">
            <a:extLst>
              <a:ext uri="{FF2B5EF4-FFF2-40B4-BE49-F238E27FC236}">
                <a16:creationId xmlns:a16="http://schemas.microsoft.com/office/drawing/2014/main" xmlns="" id="{7F680AC1-86DC-40E8-AE9A-D1FA5F927D8D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2312929" y="1593817"/>
            <a:ext cx="2299240" cy="866137"/>
            <a:chOff x="793990" y="1227225"/>
            <a:chExt cx="2299240" cy="866137"/>
          </a:xfrm>
        </p:grpSpPr>
        <p:sp>
          <p:nvSpPr>
            <p:cNvPr id="18" name="TextBox 34">
              <a:extLst>
                <a:ext uri="{FF2B5EF4-FFF2-40B4-BE49-F238E27FC236}">
                  <a16:creationId xmlns:a16="http://schemas.microsoft.com/office/drawing/2014/main" xmlns="" id="{C787F187-4935-4F8A-B19A-066419A1185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432000" bIns="0" anchor="ctr" anchorCtr="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19" name="TextBox 35">
              <a:extLst>
                <a:ext uri="{FF2B5EF4-FFF2-40B4-BE49-F238E27FC236}">
                  <a16:creationId xmlns:a16="http://schemas.microsoft.com/office/drawing/2014/main" xmlns="" id="{79E3AAD9-8C9D-4925-A97D-553108B7356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  <a:extLst/>
          </p:spPr>
          <p:txBody>
            <a:bodyPr wrap="square" lIns="0" tIns="0" rIns="432000" bIns="0" anchor="ctr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5" name="千图PPT彼岸天：ID 8661124库_组合 36">
            <a:extLst>
              <a:ext uri="{FF2B5EF4-FFF2-40B4-BE49-F238E27FC236}">
                <a16:creationId xmlns:a16="http://schemas.microsoft.com/office/drawing/2014/main" xmlns="" id="{2549DF27-1D69-46F8-B382-CB494FBE9506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7579832" y="4706824"/>
            <a:ext cx="2913191" cy="856637"/>
            <a:chOff x="1415480" y="1651350"/>
            <a:chExt cx="2913191" cy="856637"/>
          </a:xfrm>
        </p:grpSpPr>
        <p:sp>
          <p:nvSpPr>
            <p:cNvPr id="16" name="TextBox 37">
              <a:extLst>
                <a:ext uri="{FF2B5EF4-FFF2-40B4-BE49-F238E27FC236}">
                  <a16:creationId xmlns:a16="http://schemas.microsoft.com/office/drawing/2014/main" xmlns="" id="{2B3AE64E-EEA0-47A5-B89F-EB53E3019D2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4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17" name="TextBox 38">
              <a:extLst>
                <a:ext uri="{FF2B5EF4-FFF2-40B4-BE49-F238E27FC236}">
                  <a16:creationId xmlns:a16="http://schemas.microsoft.com/office/drawing/2014/main" xmlns="" id="{A95B3F1C-6FCA-4590-BCA3-27B7E14E408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6389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xmlns="" id="{AC29E4B5-4E13-4C01-B83B-FCB17B3075AD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139673" y="1304764"/>
            <a:ext cx="2259944" cy="3076620"/>
            <a:chOff x="1139673" y="1304764"/>
            <a:chExt cx="2259944" cy="3076620"/>
          </a:xfrm>
        </p:grpSpPr>
        <p:sp>
          <p:nvSpPr>
            <p:cNvPr id="13" name="TextBox 48">
              <a:extLst>
                <a:ext uri="{FF2B5EF4-FFF2-40B4-BE49-F238E27FC236}">
                  <a16:creationId xmlns:a16="http://schemas.microsoft.com/office/drawing/2014/main" xmlns="" id="{9D8D84A9-3893-4AE5-9AAF-D84A0579F2E1}"/>
                </a:ext>
              </a:extLst>
            </p:cNvPr>
            <p:cNvSpPr txBox="1"/>
            <p:nvPr/>
          </p:nvSpPr>
          <p:spPr>
            <a:xfrm>
              <a:off x="1861980" y="2860184"/>
              <a:ext cx="738607" cy="415472"/>
            </a:xfrm>
            <a:prstGeom prst="rect">
              <a:avLst/>
            </a:prstGeom>
            <a:noFill/>
          </p:spPr>
          <p:txBody>
            <a:bodyPr wrap="none" lIns="137132" tIns="68567" rIns="137132" bIns="68567">
              <a:normAutofit/>
            </a:bodyPr>
            <a:lstStyle/>
            <a:p>
              <a:pPr algn="ctr" defTabSz="914400"/>
              <a:r>
                <a:rPr lang="zh-CN" altLang="en-US" sz="1200" b="1" kern="0">
                  <a:solidFill>
                    <a:schemeClr val="accent1">
                      <a:lumMod val="100000"/>
                    </a:schemeClr>
                  </a:solidFill>
                </a:rPr>
                <a:t>关键词</a:t>
              </a:r>
            </a:p>
          </p:txBody>
        </p:sp>
        <p:grpSp>
          <p:nvGrpSpPr>
            <p:cNvPr id="14" name="Group 85">
              <a:extLst>
                <a:ext uri="{FF2B5EF4-FFF2-40B4-BE49-F238E27FC236}">
                  <a16:creationId xmlns:a16="http://schemas.microsoft.com/office/drawing/2014/main" xmlns="" id="{FB7E7198-8397-4160-8832-78830AE9369F}"/>
                </a:ext>
              </a:extLst>
            </p:cNvPr>
            <p:cNvGrpSpPr/>
            <p:nvPr/>
          </p:nvGrpSpPr>
          <p:grpSpPr>
            <a:xfrm>
              <a:off x="1182333" y="1668284"/>
              <a:ext cx="2097901" cy="1100360"/>
              <a:chOff x="3433260" y="1508627"/>
              <a:chExt cx="2237290" cy="1173470"/>
            </a:xfrm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31" name="Freeform: Shape 86">
                <a:extLst>
                  <a:ext uri="{FF2B5EF4-FFF2-40B4-BE49-F238E27FC236}">
                    <a16:creationId xmlns:a16="http://schemas.microsoft.com/office/drawing/2014/main" xmlns="" id="{A5CBA925-894E-4DE5-B64E-B73D99E626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3260" y="1508627"/>
                <a:ext cx="2237290" cy="743372"/>
              </a:xfrm>
              <a:custGeom>
                <a:avLst/>
                <a:gdLst>
                  <a:gd name="T0" fmla="*/ 985 w 985"/>
                  <a:gd name="T1" fmla="*/ 265 h 449"/>
                  <a:gd name="T2" fmla="*/ 492 w 985"/>
                  <a:gd name="T3" fmla="*/ 0 h 449"/>
                  <a:gd name="T4" fmla="*/ 0 w 985"/>
                  <a:gd name="T5" fmla="*/ 265 h 449"/>
                  <a:gd name="T6" fmla="*/ 0 w 985"/>
                  <a:gd name="T7" fmla="*/ 449 h 449"/>
                  <a:gd name="T8" fmla="*/ 492 w 985"/>
                  <a:gd name="T9" fmla="*/ 183 h 449"/>
                  <a:gd name="T10" fmla="*/ 985 w 985"/>
                  <a:gd name="T11" fmla="*/ 449 h 449"/>
                  <a:gd name="T12" fmla="*/ 985 w 985"/>
                  <a:gd name="T13" fmla="*/ 265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265"/>
                    </a:moveTo>
                    <a:cubicBezTo>
                      <a:pt x="985" y="119"/>
                      <a:pt x="764" y="0"/>
                      <a:pt x="492" y="0"/>
                    </a:cubicBez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49"/>
                      <a:pt x="0" y="449"/>
                      <a:pt x="0" y="449"/>
                    </a:cubicBezTo>
                    <a:cubicBezTo>
                      <a:pt x="0" y="302"/>
                      <a:pt x="220" y="183"/>
                      <a:pt x="492" y="183"/>
                    </a:cubicBezTo>
                    <a:cubicBezTo>
                      <a:pt x="764" y="183"/>
                      <a:pt x="985" y="302"/>
                      <a:pt x="985" y="449"/>
                    </a:cubicBezTo>
                    <a:lnTo>
                      <a:pt x="985" y="26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87">
                <a:extLst>
                  <a:ext uri="{FF2B5EF4-FFF2-40B4-BE49-F238E27FC236}">
                    <a16:creationId xmlns:a16="http://schemas.microsoft.com/office/drawing/2014/main" xmlns="" id="{F45F7E4E-61D6-4AEF-A271-5F509818B9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3260" y="1508627"/>
                <a:ext cx="2237290" cy="878760"/>
              </a:xfrm>
              <a:custGeom>
                <a:avLst/>
                <a:gdLst>
                  <a:gd name="T0" fmla="*/ 492 w 985"/>
                  <a:gd name="T1" fmla="*/ 60 h 531"/>
                  <a:gd name="T2" fmla="*/ 925 w 985"/>
                  <a:gd name="T3" fmla="*/ 265 h 531"/>
                  <a:gd name="T4" fmla="*/ 492 w 985"/>
                  <a:gd name="T5" fmla="*/ 471 h 531"/>
                  <a:gd name="T6" fmla="*/ 60 w 985"/>
                  <a:gd name="T7" fmla="*/ 265 h 531"/>
                  <a:gd name="T8" fmla="*/ 492 w 985"/>
                  <a:gd name="T9" fmla="*/ 60 h 531"/>
                  <a:gd name="T10" fmla="*/ 492 w 985"/>
                  <a:gd name="T11" fmla="*/ 0 h 531"/>
                  <a:gd name="T12" fmla="*/ 0 w 985"/>
                  <a:gd name="T13" fmla="*/ 265 h 531"/>
                  <a:gd name="T14" fmla="*/ 492 w 985"/>
                  <a:gd name="T15" fmla="*/ 531 h 531"/>
                  <a:gd name="T16" fmla="*/ 985 w 985"/>
                  <a:gd name="T17" fmla="*/ 265 h 531"/>
                  <a:gd name="T18" fmla="*/ 492 w 985"/>
                  <a:gd name="T19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5" h="531">
                    <a:moveTo>
                      <a:pt x="492" y="60"/>
                    </a:moveTo>
                    <a:cubicBezTo>
                      <a:pt x="747" y="60"/>
                      <a:pt x="925" y="168"/>
                      <a:pt x="925" y="265"/>
                    </a:cubicBezTo>
                    <a:cubicBezTo>
                      <a:pt x="925" y="362"/>
                      <a:pt x="747" y="471"/>
                      <a:pt x="492" y="471"/>
                    </a:cubicBezTo>
                    <a:cubicBezTo>
                      <a:pt x="237" y="471"/>
                      <a:pt x="60" y="362"/>
                      <a:pt x="60" y="265"/>
                    </a:cubicBezTo>
                    <a:cubicBezTo>
                      <a:pt x="60" y="168"/>
                      <a:pt x="237" y="60"/>
                      <a:pt x="492" y="60"/>
                    </a:cubicBezTo>
                    <a:moveTo>
                      <a:pt x="492" y="0"/>
                    </a:move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12"/>
                      <a:pt x="220" y="531"/>
                      <a:pt x="492" y="531"/>
                    </a:cubicBezTo>
                    <a:cubicBezTo>
                      <a:pt x="764" y="531"/>
                      <a:pt x="985" y="412"/>
                      <a:pt x="985" y="265"/>
                    </a:cubicBezTo>
                    <a:cubicBezTo>
                      <a:pt x="985" y="119"/>
                      <a:pt x="764" y="0"/>
                      <a:pt x="492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88">
                <a:extLst>
                  <a:ext uri="{FF2B5EF4-FFF2-40B4-BE49-F238E27FC236}">
                    <a16:creationId xmlns:a16="http://schemas.microsoft.com/office/drawing/2014/main" xmlns="" id="{914E778A-A61F-4257-9A63-5E2C2BC2B6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3260" y="1939566"/>
                <a:ext cx="2237290" cy="742531"/>
              </a:xfrm>
              <a:custGeom>
                <a:avLst/>
                <a:gdLst>
                  <a:gd name="T0" fmla="*/ 985 w 985"/>
                  <a:gd name="T1" fmla="*/ 184 h 449"/>
                  <a:gd name="T2" fmla="*/ 492 w 985"/>
                  <a:gd name="T3" fmla="*/ 449 h 449"/>
                  <a:gd name="T4" fmla="*/ 0 w 985"/>
                  <a:gd name="T5" fmla="*/ 184 h 449"/>
                  <a:gd name="T6" fmla="*/ 0 w 985"/>
                  <a:gd name="T7" fmla="*/ 0 h 449"/>
                  <a:gd name="T8" fmla="*/ 492 w 985"/>
                  <a:gd name="T9" fmla="*/ 266 h 449"/>
                  <a:gd name="T10" fmla="*/ 985 w 985"/>
                  <a:gd name="T11" fmla="*/ 0 h 449"/>
                  <a:gd name="T12" fmla="*/ 985 w 985"/>
                  <a:gd name="T13" fmla="*/ 184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184"/>
                    </a:moveTo>
                    <a:cubicBezTo>
                      <a:pt x="985" y="330"/>
                      <a:pt x="764" y="449"/>
                      <a:pt x="492" y="449"/>
                    </a:cubicBezTo>
                    <a:cubicBezTo>
                      <a:pt x="220" y="449"/>
                      <a:pt x="0" y="330"/>
                      <a:pt x="0" y="1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7"/>
                      <a:pt x="220" y="266"/>
                      <a:pt x="492" y="266"/>
                    </a:cubicBezTo>
                    <a:cubicBezTo>
                      <a:pt x="764" y="266"/>
                      <a:pt x="985" y="147"/>
                      <a:pt x="985" y="0"/>
                    </a:cubicBezTo>
                    <a:lnTo>
                      <a:pt x="985" y="184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Group 89">
              <a:extLst>
                <a:ext uri="{FF2B5EF4-FFF2-40B4-BE49-F238E27FC236}">
                  <a16:creationId xmlns:a16="http://schemas.microsoft.com/office/drawing/2014/main" xmlns="" id="{FE1652EE-6552-48E0-BD1F-E2B3C757AEA2}"/>
                </a:ext>
              </a:extLst>
            </p:cNvPr>
            <p:cNvGrpSpPr/>
            <p:nvPr/>
          </p:nvGrpSpPr>
          <p:grpSpPr>
            <a:xfrm>
              <a:off x="1937428" y="1304764"/>
              <a:ext cx="610706" cy="902427"/>
              <a:chOff x="9609457" y="3208468"/>
              <a:chExt cx="651753" cy="963081"/>
            </a:xfrm>
          </p:grpSpPr>
          <p:sp>
            <p:nvSpPr>
              <p:cNvPr id="28" name="Oval 90">
                <a:extLst>
                  <a:ext uri="{FF2B5EF4-FFF2-40B4-BE49-F238E27FC236}">
                    <a16:creationId xmlns:a16="http://schemas.microsoft.com/office/drawing/2014/main" xmlns="" id="{C54885C5-C61B-40A4-A372-9CEFAADA9D66}"/>
                  </a:ext>
                </a:extLst>
              </p:cNvPr>
              <p:cNvSpPr/>
              <p:nvPr/>
            </p:nvSpPr>
            <p:spPr>
              <a:xfrm>
                <a:off x="9609457" y="3208468"/>
                <a:ext cx="651753" cy="65175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dist="25400" dir="5400000">
                  <a:schemeClr val="tx1">
                    <a:alpha val="15000"/>
                  </a:schemeClr>
                </a:innerShdw>
              </a:effectLst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29" name="Straight Connector 91">
                <a:extLst>
                  <a:ext uri="{FF2B5EF4-FFF2-40B4-BE49-F238E27FC236}">
                    <a16:creationId xmlns:a16="http://schemas.microsoft.com/office/drawing/2014/main" xmlns="" id="{B956052E-C4FA-44D3-843A-207720575527}"/>
                  </a:ext>
                </a:extLst>
              </p:cNvPr>
              <p:cNvCxnSpPr/>
              <p:nvPr/>
            </p:nvCxnSpPr>
            <p:spPr>
              <a:xfrm flipH="1" flipV="1">
                <a:off x="9934198" y="3881981"/>
                <a:ext cx="2888" cy="289568"/>
              </a:xfrm>
              <a:prstGeom prst="line">
                <a:avLst/>
              </a:prstGeom>
              <a:ln w="6350">
                <a:solidFill>
                  <a:schemeClr val="accent1"/>
                </a:solidFill>
                <a:prstDash val="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Freeform: Shape 92">
                <a:extLst>
                  <a:ext uri="{FF2B5EF4-FFF2-40B4-BE49-F238E27FC236}">
                    <a16:creationId xmlns:a16="http://schemas.microsoft.com/office/drawing/2014/main" xmlns="" id="{9F4DEA95-E9B9-48F5-9261-B9DBFDC7A6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19041" y="3389973"/>
                <a:ext cx="230314" cy="308493"/>
              </a:xfrm>
              <a:custGeom>
                <a:avLst/>
                <a:gdLst>
                  <a:gd name="T0" fmla="*/ 77224192 w 21600"/>
                  <a:gd name="T1" fmla="*/ 125025245 h 21599"/>
                  <a:gd name="T2" fmla="*/ 77224192 w 21600"/>
                  <a:gd name="T3" fmla="*/ 78033134 h 21599"/>
                  <a:gd name="T4" fmla="*/ 44921634 w 21600"/>
                  <a:gd name="T5" fmla="*/ 13585 h 21599"/>
                  <a:gd name="T6" fmla="*/ 44320615 w 21600"/>
                  <a:gd name="T7" fmla="*/ 0 h 21599"/>
                  <a:gd name="T8" fmla="*/ 43731413 w 21600"/>
                  <a:gd name="T9" fmla="*/ 25904 h 21599"/>
                  <a:gd name="T10" fmla="*/ 11433478 w 21600"/>
                  <a:gd name="T11" fmla="*/ 78046720 h 21599"/>
                  <a:gd name="T12" fmla="*/ 11433478 w 21600"/>
                  <a:gd name="T13" fmla="*/ 125025245 h 21599"/>
                  <a:gd name="T14" fmla="*/ 0 w 21600"/>
                  <a:gd name="T15" fmla="*/ 125025245 h 21599"/>
                  <a:gd name="T16" fmla="*/ 0 w 21600"/>
                  <a:gd name="T17" fmla="*/ 286394996 h 21599"/>
                  <a:gd name="T18" fmla="*/ 88962056 w 21600"/>
                  <a:gd name="T19" fmla="*/ 286394996 h 21599"/>
                  <a:gd name="T20" fmla="*/ 88962056 w 21600"/>
                  <a:gd name="T21" fmla="*/ 125025245 h 21599"/>
                  <a:gd name="T22" fmla="*/ 77224192 w 21600"/>
                  <a:gd name="T23" fmla="*/ 125025245 h 21599"/>
                  <a:gd name="T24" fmla="*/ 54575753 w 21600"/>
                  <a:gd name="T25" fmla="*/ 256813289 h 21599"/>
                  <a:gd name="T26" fmla="*/ 34402734 w 21600"/>
                  <a:gd name="T27" fmla="*/ 256813289 h 21599"/>
                  <a:gd name="T28" fmla="*/ 39340846 w 21600"/>
                  <a:gd name="T29" fmla="*/ 204648719 h 21599"/>
                  <a:gd name="T30" fmla="*/ 34402734 w 21600"/>
                  <a:gd name="T31" fmla="*/ 183712973 h 21599"/>
                  <a:gd name="T32" fmla="*/ 44489207 w 21600"/>
                  <a:gd name="T33" fmla="*/ 159340789 h 21599"/>
                  <a:gd name="T34" fmla="*/ 54575753 w 21600"/>
                  <a:gd name="T35" fmla="*/ 183712973 h 21599"/>
                  <a:gd name="T36" fmla="*/ 49600606 w 21600"/>
                  <a:gd name="T37" fmla="*/ 204701804 h 21599"/>
                  <a:gd name="T38" fmla="*/ 54575753 w 21600"/>
                  <a:gd name="T39" fmla="*/ 256813289 h 21599"/>
                  <a:gd name="T40" fmla="*/ 61062386 w 21600"/>
                  <a:gd name="T41" fmla="*/ 125025245 h 21599"/>
                  <a:gd name="T42" fmla="*/ 27590661 w 21600"/>
                  <a:gd name="T43" fmla="*/ 125025245 h 21599"/>
                  <a:gd name="T44" fmla="*/ 27590661 w 21600"/>
                  <a:gd name="T45" fmla="*/ 78046720 h 21599"/>
                  <a:gd name="T46" fmla="*/ 43727311 w 21600"/>
                  <a:gd name="T47" fmla="*/ 39062860 h 21599"/>
                  <a:gd name="T48" fmla="*/ 44518023 w 21600"/>
                  <a:gd name="T49" fmla="*/ 39036945 h 21599"/>
                  <a:gd name="T50" fmla="*/ 44921634 w 21600"/>
                  <a:gd name="T51" fmla="*/ 39062860 h 21599"/>
                  <a:gd name="T52" fmla="*/ 61062386 w 21600"/>
                  <a:gd name="T53" fmla="*/ 78033134 h 21599"/>
                  <a:gd name="T54" fmla="*/ 61062386 w 21600"/>
                  <a:gd name="T55" fmla="*/ 125025245 h 21599"/>
                  <a:gd name="T56" fmla="*/ 61062386 w 21600"/>
                  <a:gd name="T57" fmla="*/ 125025245 h 2159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1600" h="21599">
                    <a:moveTo>
                      <a:pt x="18750" y="9429"/>
                    </a:moveTo>
                    <a:lnTo>
                      <a:pt x="18750" y="5885"/>
                    </a:lnTo>
                    <a:cubicBezTo>
                      <a:pt x="18750" y="2636"/>
                      <a:pt x="15238" y="1"/>
                      <a:pt x="10907" y="1"/>
                    </a:cubicBezTo>
                    <a:cubicBezTo>
                      <a:pt x="10853" y="1"/>
                      <a:pt x="10814" y="-1"/>
                      <a:pt x="10761" y="0"/>
                    </a:cubicBezTo>
                    <a:cubicBezTo>
                      <a:pt x="10718" y="0"/>
                      <a:pt x="10662" y="2"/>
                      <a:pt x="10618" y="2"/>
                    </a:cubicBezTo>
                    <a:cubicBezTo>
                      <a:pt x="6286" y="2"/>
                      <a:pt x="2776" y="2636"/>
                      <a:pt x="2776" y="5886"/>
                    </a:cubicBezTo>
                    <a:lnTo>
                      <a:pt x="2776" y="9429"/>
                    </a:lnTo>
                    <a:lnTo>
                      <a:pt x="0" y="9429"/>
                    </a:lnTo>
                    <a:lnTo>
                      <a:pt x="0" y="21599"/>
                    </a:lnTo>
                    <a:lnTo>
                      <a:pt x="21600" y="21599"/>
                    </a:lnTo>
                    <a:lnTo>
                      <a:pt x="21600" y="9429"/>
                    </a:lnTo>
                    <a:lnTo>
                      <a:pt x="18750" y="9429"/>
                    </a:lnTo>
                    <a:close/>
                    <a:moveTo>
                      <a:pt x="13251" y="19368"/>
                    </a:moveTo>
                    <a:lnTo>
                      <a:pt x="8353" y="19368"/>
                    </a:lnTo>
                    <a:lnTo>
                      <a:pt x="9552" y="15434"/>
                    </a:lnTo>
                    <a:cubicBezTo>
                      <a:pt x="8835" y="15113"/>
                      <a:pt x="8353" y="14527"/>
                      <a:pt x="8353" y="13855"/>
                    </a:cubicBezTo>
                    <a:cubicBezTo>
                      <a:pt x="8353" y="12840"/>
                      <a:pt x="9449" y="12017"/>
                      <a:pt x="10802" y="12017"/>
                    </a:cubicBezTo>
                    <a:cubicBezTo>
                      <a:pt x="12154" y="12017"/>
                      <a:pt x="13251" y="12840"/>
                      <a:pt x="13251" y="13855"/>
                    </a:cubicBezTo>
                    <a:cubicBezTo>
                      <a:pt x="13251" y="14530"/>
                      <a:pt x="12765" y="15118"/>
                      <a:pt x="12043" y="15438"/>
                    </a:cubicBezTo>
                    <a:lnTo>
                      <a:pt x="13251" y="19368"/>
                    </a:lnTo>
                    <a:close/>
                    <a:moveTo>
                      <a:pt x="14826" y="9429"/>
                    </a:moveTo>
                    <a:lnTo>
                      <a:pt x="6699" y="9429"/>
                    </a:lnTo>
                    <a:lnTo>
                      <a:pt x="6699" y="5886"/>
                    </a:lnTo>
                    <a:cubicBezTo>
                      <a:pt x="6699" y="4265"/>
                      <a:pt x="8457" y="2946"/>
                      <a:pt x="10617" y="2946"/>
                    </a:cubicBezTo>
                    <a:cubicBezTo>
                      <a:pt x="10679" y="2946"/>
                      <a:pt x="10809" y="2944"/>
                      <a:pt x="10809" y="2944"/>
                    </a:cubicBezTo>
                    <a:cubicBezTo>
                      <a:pt x="10809" y="2944"/>
                      <a:pt x="10874" y="2946"/>
                      <a:pt x="10907" y="2946"/>
                    </a:cubicBezTo>
                    <a:cubicBezTo>
                      <a:pt x="13067" y="2946"/>
                      <a:pt x="14826" y="4264"/>
                      <a:pt x="14826" y="5885"/>
                    </a:cubicBezTo>
                    <a:lnTo>
                      <a:pt x="14826" y="9429"/>
                    </a:lnTo>
                    <a:close/>
                    <a:moveTo>
                      <a:pt x="14826" y="9429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Group 3">
              <a:extLst>
                <a:ext uri="{FF2B5EF4-FFF2-40B4-BE49-F238E27FC236}">
                  <a16:creationId xmlns:a16="http://schemas.microsoft.com/office/drawing/2014/main" xmlns="" id="{1131E285-BB3C-4BA7-9D44-156B0D9E5147}"/>
                </a:ext>
              </a:extLst>
            </p:cNvPr>
            <p:cNvGrpSpPr/>
            <p:nvPr/>
          </p:nvGrpSpPr>
          <p:grpSpPr>
            <a:xfrm>
              <a:off x="1139673" y="3442088"/>
              <a:ext cx="2259944" cy="939296"/>
              <a:chOff x="1139673" y="3660828"/>
              <a:chExt cx="2259944" cy="939296"/>
            </a:xfrm>
          </p:grpSpPr>
          <p:sp>
            <p:nvSpPr>
              <p:cNvPr id="26" name="TextBox 12">
                <a:extLst>
                  <a:ext uri="{FF2B5EF4-FFF2-40B4-BE49-F238E27FC236}">
                    <a16:creationId xmlns:a16="http://schemas.microsoft.com/office/drawing/2014/main" xmlns="" id="{0A53DFBC-C5B3-452A-98B8-5B962FAC5A86}"/>
                  </a:ext>
                </a:extLst>
              </p:cNvPr>
              <p:cNvSpPr txBox="1"/>
              <p:nvPr/>
            </p:nvSpPr>
            <p:spPr>
              <a:xfrm>
                <a:off x="1139673" y="4122493"/>
                <a:ext cx="2259944" cy="4776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 defTabSz="914378">
                  <a:lnSpc>
                    <a:spcPct val="120000"/>
                  </a:lnSpc>
                  <a:defRPr/>
                </a:pPr>
                <a:r>
                  <a:rPr lang="zh-CN" altLang="en-US" sz="1100" kern="0" dirty="0"/>
                  <a:t>请替换文字内容复制你的内容到</a:t>
                </a:r>
                <a:r>
                  <a:rPr lang="zh-CN" altLang="en-US" sz="1100" kern="0" dirty="0" smtClean="0"/>
                  <a:t>此</a:t>
                </a:r>
                <a:endParaRPr lang="zh-CN" altLang="en-US" sz="1100" kern="0" dirty="0"/>
              </a:p>
            </p:txBody>
          </p:sp>
          <p:sp>
            <p:nvSpPr>
              <p:cNvPr id="27" name="Rectangle 2">
                <a:extLst>
                  <a:ext uri="{FF2B5EF4-FFF2-40B4-BE49-F238E27FC236}">
                    <a16:creationId xmlns:a16="http://schemas.microsoft.com/office/drawing/2014/main" xmlns="" id="{37784A04-2E1B-4FEC-B09C-A42B1434AEE1}"/>
                  </a:ext>
                </a:extLst>
              </p:cNvPr>
              <p:cNvSpPr/>
              <p:nvPr/>
            </p:nvSpPr>
            <p:spPr>
              <a:xfrm>
                <a:off x="1139673" y="3660828"/>
                <a:ext cx="2259944" cy="461665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lvl="0" algn="ctr" defTabSz="914378">
                  <a:defRPr/>
                </a:pPr>
                <a:r>
                  <a:rPr lang="zh-CN" altLang="en-US" sz="1600" b="1" kern="0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56" name="千图PPT彼岸天：ID 8661124库_组合 55">
            <a:extLst>
              <a:ext uri="{FF2B5EF4-FFF2-40B4-BE49-F238E27FC236}">
                <a16:creationId xmlns:a16="http://schemas.microsoft.com/office/drawing/2014/main" xmlns="" id="{4E6A6E52-4352-4AD5-966F-36236EF4606D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601439" y="1687642"/>
            <a:ext cx="2259944" cy="3107973"/>
            <a:chOff x="3601439" y="1687642"/>
            <a:chExt cx="2259944" cy="3107973"/>
          </a:xfrm>
        </p:grpSpPr>
        <p:grpSp>
          <p:nvGrpSpPr>
            <p:cNvPr id="4" name="Group 16">
              <a:extLst>
                <a:ext uri="{FF2B5EF4-FFF2-40B4-BE49-F238E27FC236}">
                  <a16:creationId xmlns:a16="http://schemas.microsoft.com/office/drawing/2014/main" xmlns="" id="{BD253C07-7EAE-4DD6-A613-891624AA7CBB}"/>
                </a:ext>
              </a:extLst>
            </p:cNvPr>
            <p:cNvGrpSpPr/>
            <p:nvPr/>
          </p:nvGrpSpPr>
          <p:grpSpPr>
            <a:xfrm>
              <a:off x="3746379" y="2071581"/>
              <a:ext cx="2097901" cy="1100360"/>
              <a:chOff x="3433260" y="1508627"/>
              <a:chExt cx="2237290" cy="1173470"/>
            </a:xfrm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53" name="Freeform: Shape 17">
                <a:extLst>
                  <a:ext uri="{FF2B5EF4-FFF2-40B4-BE49-F238E27FC236}">
                    <a16:creationId xmlns:a16="http://schemas.microsoft.com/office/drawing/2014/main" xmlns="" id="{E79B3E78-E821-494F-A111-CCD760BE48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3260" y="1508627"/>
                <a:ext cx="2237290" cy="743372"/>
              </a:xfrm>
              <a:custGeom>
                <a:avLst/>
                <a:gdLst>
                  <a:gd name="T0" fmla="*/ 985 w 985"/>
                  <a:gd name="T1" fmla="*/ 265 h 449"/>
                  <a:gd name="T2" fmla="*/ 492 w 985"/>
                  <a:gd name="T3" fmla="*/ 0 h 449"/>
                  <a:gd name="T4" fmla="*/ 0 w 985"/>
                  <a:gd name="T5" fmla="*/ 265 h 449"/>
                  <a:gd name="T6" fmla="*/ 0 w 985"/>
                  <a:gd name="T7" fmla="*/ 449 h 449"/>
                  <a:gd name="T8" fmla="*/ 492 w 985"/>
                  <a:gd name="T9" fmla="*/ 183 h 449"/>
                  <a:gd name="T10" fmla="*/ 985 w 985"/>
                  <a:gd name="T11" fmla="*/ 449 h 449"/>
                  <a:gd name="T12" fmla="*/ 985 w 985"/>
                  <a:gd name="T13" fmla="*/ 265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265"/>
                    </a:moveTo>
                    <a:cubicBezTo>
                      <a:pt x="985" y="119"/>
                      <a:pt x="764" y="0"/>
                      <a:pt x="492" y="0"/>
                    </a:cubicBez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49"/>
                      <a:pt x="0" y="449"/>
                      <a:pt x="0" y="449"/>
                    </a:cubicBezTo>
                    <a:cubicBezTo>
                      <a:pt x="0" y="302"/>
                      <a:pt x="220" y="183"/>
                      <a:pt x="492" y="183"/>
                    </a:cubicBezTo>
                    <a:cubicBezTo>
                      <a:pt x="764" y="183"/>
                      <a:pt x="985" y="302"/>
                      <a:pt x="985" y="449"/>
                    </a:cubicBezTo>
                    <a:lnTo>
                      <a:pt x="985" y="265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18">
                <a:extLst>
                  <a:ext uri="{FF2B5EF4-FFF2-40B4-BE49-F238E27FC236}">
                    <a16:creationId xmlns:a16="http://schemas.microsoft.com/office/drawing/2014/main" xmlns="" id="{2B84D578-A10D-4446-8AED-C028F97B5A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3260" y="1508627"/>
                <a:ext cx="2237290" cy="878760"/>
              </a:xfrm>
              <a:custGeom>
                <a:avLst/>
                <a:gdLst>
                  <a:gd name="T0" fmla="*/ 492 w 985"/>
                  <a:gd name="T1" fmla="*/ 60 h 531"/>
                  <a:gd name="T2" fmla="*/ 925 w 985"/>
                  <a:gd name="T3" fmla="*/ 265 h 531"/>
                  <a:gd name="T4" fmla="*/ 492 w 985"/>
                  <a:gd name="T5" fmla="*/ 471 h 531"/>
                  <a:gd name="T6" fmla="*/ 60 w 985"/>
                  <a:gd name="T7" fmla="*/ 265 h 531"/>
                  <a:gd name="T8" fmla="*/ 492 w 985"/>
                  <a:gd name="T9" fmla="*/ 60 h 531"/>
                  <a:gd name="T10" fmla="*/ 492 w 985"/>
                  <a:gd name="T11" fmla="*/ 0 h 531"/>
                  <a:gd name="T12" fmla="*/ 0 w 985"/>
                  <a:gd name="T13" fmla="*/ 265 h 531"/>
                  <a:gd name="T14" fmla="*/ 492 w 985"/>
                  <a:gd name="T15" fmla="*/ 531 h 531"/>
                  <a:gd name="T16" fmla="*/ 985 w 985"/>
                  <a:gd name="T17" fmla="*/ 265 h 531"/>
                  <a:gd name="T18" fmla="*/ 492 w 985"/>
                  <a:gd name="T19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5" h="531">
                    <a:moveTo>
                      <a:pt x="492" y="60"/>
                    </a:moveTo>
                    <a:cubicBezTo>
                      <a:pt x="747" y="60"/>
                      <a:pt x="925" y="168"/>
                      <a:pt x="925" y="265"/>
                    </a:cubicBezTo>
                    <a:cubicBezTo>
                      <a:pt x="925" y="362"/>
                      <a:pt x="747" y="471"/>
                      <a:pt x="492" y="471"/>
                    </a:cubicBezTo>
                    <a:cubicBezTo>
                      <a:pt x="237" y="471"/>
                      <a:pt x="60" y="362"/>
                      <a:pt x="60" y="265"/>
                    </a:cubicBezTo>
                    <a:cubicBezTo>
                      <a:pt x="60" y="168"/>
                      <a:pt x="237" y="60"/>
                      <a:pt x="492" y="60"/>
                    </a:cubicBezTo>
                    <a:moveTo>
                      <a:pt x="492" y="0"/>
                    </a:move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12"/>
                      <a:pt x="220" y="531"/>
                      <a:pt x="492" y="531"/>
                    </a:cubicBezTo>
                    <a:cubicBezTo>
                      <a:pt x="764" y="531"/>
                      <a:pt x="985" y="412"/>
                      <a:pt x="985" y="265"/>
                    </a:cubicBezTo>
                    <a:cubicBezTo>
                      <a:pt x="985" y="119"/>
                      <a:pt x="764" y="0"/>
                      <a:pt x="492" y="0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19">
                <a:extLst>
                  <a:ext uri="{FF2B5EF4-FFF2-40B4-BE49-F238E27FC236}">
                    <a16:creationId xmlns:a16="http://schemas.microsoft.com/office/drawing/2014/main" xmlns="" id="{3EB97592-31BB-4E3C-AC70-D5202EA9CF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3260" y="1939566"/>
                <a:ext cx="2237290" cy="742531"/>
              </a:xfrm>
              <a:custGeom>
                <a:avLst/>
                <a:gdLst>
                  <a:gd name="T0" fmla="*/ 985 w 985"/>
                  <a:gd name="T1" fmla="*/ 184 h 449"/>
                  <a:gd name="T2" fmla="*/ 492 w 985"/>
                  <a:gd name="T3" fmla="*/ 449 h 449"/>
                  <a:gd name="T4" fmla="*/ 0 w 985"/>
                  <a:gd name="T5" fmla="*/ 184 h 449"/>
                  <a:gd name="T6" fmla="*/ 0 w 985"/>
                  <a:gd name="T7" fmla="*/ 0 h 449"/>
                  <a:gd name="T8" fmla="*/ 492 w 985"/>
                  <a:gd name="T9" fmla="*/ 266 h 449"/>
                  <a:gd name="T10" fmla="*/ 985 w 985"/>
                  <a:gd name="T11" fmla="*/ 0 h 449"/>
                  <a:gd name="T12" fmla="*/ 985 w 985"/>
                  <a:gd name="T13" fmla="*/ 184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184"/>
                    </a:moveTo>
                    <a:cubicBezTo>
                      <a:pt x="985" y="330"/>
                      <a:pt x="764" y="449"/>
                      <a:pt x="492" y="449"/>
                    </a:cubicBezTo>
                    <a:cubicBezTo>
                      <a:pt x="220" y="449"/>
                      <a:pt x="0" y="330"/>
                      <a:pt x="0" y="1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7"/>
                      <a:pt x="220" y="266"/>
                      <a:pt x="492" y="266"/>
                    </a:cubicBezTo>
                    <a:cubicBezTo>
                      <a:pt x="764" y="266"/>
                      <a:pt x="985" y="147"/>
                      <a:pt x="985" y="0"/>
                    </a:cubicBezTo>
                    <a:lnTo>
                      <a:pt x="985" y="184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Group 32">
              <a:extLst>
                <a:ext uri="{FF2B5EF4-FFF2-40B4-BE49-F238E27FC236}">
                  <a16:creationId xmlns:a16="http://schemas.microsoft.com/office/drawing/2014/main" xmlns="" id="{CCF34C09-4530-4110-A6A0-31D3F55060BF}"/>
                </a:ext>
              </a:extLst>
            </p:cNvPr>
            <p:cNvGrpSpPr/>
            <p:nvPr/>
          </p:nvGrpSpPr>
          <p:grpSpPr>
            <a:xfrm>
              <a:off x="4501474" y="1687642"/>
              <a:ext cx="610706" cy="902427"/>
              <a:chOff x="4506707" y="2276159"/>
              <a:chExt cx="651753" cy="963081"/>
            </a:xfrm>
          </p:grpSpPr>
          <p:sp>
            <p:nvSpPr>
              <p:cNvPr id="46" name="Oval 33">
                <a:extLst>
                  <a:ext uri="{FF2B5EF4-FFF2-40B4-BE49-F238E27FC236}">
                    <a16:creationId xmlns:a16="http://schemas.microsoft.com/office/drawing/2014/main" xmlns="" id="{51850355-27F4-4164-A254-39187A05148C}"/>
                  </a:ext>
                </a:extLst>
              </p:cNvPr>
              <p:cNvSpPr/>
              <p:nvPr/>
            </p:nvSpPr>
            <p:spPr>
              <a:xfrm>
                <a:off x="4506707" y="2276159"/>
                <a:ext cx="651753" cy="65175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dist="25400" dir="5400000">
                  <a:schemeClr val="tx1">
                    <a:alpha val="15000"/>
                  </a:schemeClr>
                </a:innerShdw>
              </a:effectLst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47" name="Straight Connector 34">
                <a:extLst>
                  <a:ext uri="{FF2B5EF4-FFF2-40B4-BE49-F238E27FC236}">
                    <a16:creationId xmlns:a16="http://schemas.microsoft.com/office/drawing/2014/main" xmlns="" id="{902888C5-0BD4-42BF-A864-B60E66F8E54B}"/>
                  </a:ext>
                </a:extLst>
              </p:cNvPr>
              <p:cNvCxnSpPr/>
              <p:nvPr/>
            </p:nvCxnSpPr>
            <p:spPr>
              <a:xfrm flipH="1" flipV="1">
                <a:off x="4831448" y="2949672"/>
                <a:ext cx="2888" cy="289568"/>
              </a:xfrm>
              <a:prstGeom prst="line">
                <a:avLst/>
              </a:prstGeom>
              <a:ln w="6350">
                <a:solidFill>
                  <a:schemeClr val="accent3"/>
                </a:solidFill>
                <a:prstDash val="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8" name="Group 35">
                <a:extLst>
                  <a:ext uri="{FF2B5EF4-FFF2-40B4-BE49-F238E27FC236}">
                    <a16:creationId xmlns:a16="http://schemas.microsoft.com/office/drawing/2014/main" xmlns="" id="{34BFEAE0-27C1-461C-8CC4-B6413CAA465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694785" y="2480818"/>
                <a:ext cx="283138" cy="285248"/>
                <a:chOff x="0" y="0"/>
                <a:chExt cx="578" cy="578"/>
              </a:xfrm>
              <a:solidFill>
                <a:schemeClr val="bg1"/>
              </a:solidFill>
            </p:grpSpPr>
            <p:sp>
              <p:nvSpPr>
                <p:cNvPr id="49" name="Freeform: Shape 36">
                  <a:extLst>
                    <a:ext uri="{FF2B5EF4-FFF2-40B4-BE49-F238E27FC236}">
                      <a16:creationId xmlns:a16="http://schemas.microsoft.com/office/drawing/2014/main" xmlns="" id="{2BBDA381-4559-45E1-BBE5-EAFDA5CA81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234" cy="23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5980" y="21600"/>
                      </a:moveTo>
                      <a:lnTo>
                        <a:pt x="21600" y="15977"/>
                      </a:lnTo>
                      <a:lnTo>
                        <a:pt x="11776" y="6145"/>
                      </a:lnTo>
                      <a:lnTo>
                        <a:pt x="17948" y="0"/>
                      </a:lnTo>
                      <a:lnTo>
                        <a:pt x="14" y="0"/>
                      </a:lnTo>
                      <a:lnTo>
                        <a:pt x="0" y="17918"/>
                      </a:lnTo>
                      <a:lnTo>
                        <a:pt x="6130" y="11744"/>
                      </a:lnTo>
                      <a:lnTo>
                        <a:pt x="15980" y="21600"/>
                      </a:lnTo>
                      <a:close/>
                      <a:moveTo>
                        <a:pt x="15980" y="2160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p14="http://schemas.microsoft.com/office/powerpoint/2010/main" xmlns:a14="http://schemas.microsoft.com/office/drawing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Freeform: Shape 37">
                  <a:extLst>
                    <a:ext uri="{FF2B5EF4-FFF2-40B4-BE49-F238E27FC236}">
                      <a16:creationId xmlns:a16="http://schemas.microsoft.com/office/drawing/2014/main" xmlns="" id="{9FF315A3-1F05-4F1C-875E-7825359D1F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4" y="344"/>
                  <a:ext cx="234" cy="23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5470" y="9856"/>
                      </a:moveTo>
                      <a:lnTo>
                        <a:pt x="5620" y="0"/>
                      </a:lnTo>
                      <a:lnTo>
                        <a:pt x="0" y="5623"/>
                      </a:lnTo>
                      <a:lnTo>
                        <a:pt x="9824" y="15455"/>
                      </a:lnTo>
                      <a:lnTo>
                        <a:pt x="3652" y="21600"/>
                      </a:lnTo>
                      <a:lnTo>
                        <a:pt x="21586" y="21600"/>
                      </a:lnTo>
                      <a:lnTo>
                        <a:pt x="21600" y="3682"/>
                      </a:lnTo>
                      <a:lnTo>
                        <a:pt x="15470" y="9856"/>
                      </a:lnTo>
                      <a:close/>
                      <a:moveTo>
                        <a:pt x="15470" y="9856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p14="http://schemas.microsoft.com/office/powerpoint/2010/main" xmlns:a14="http://schemas.microsoft.com/office/drawing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Freeform: Shape 38">
                  <a:extLst>
                    <a:ext uri="{FF2B5EF4-FFF2-40B4-BE49-F238E27FC236}">
                      <a16:creationId xmlns:a16="http://schemas.microsoft.com/office/drawing/2014/main" xmlns="" id="{8191B14F-0419-4434-8C10-459C50DF1B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4" y="0"/>
                  <a:ext cx="234" cy="23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5623" y="21600"/>
                      </a:moveTo>
                      <a:lnTo>
                        <a:pt x="15455" y="11776"/>
                      </a:lnTo>
                      <a:lnTo>
                        <a:pt x="21600" y="17948"/>
                      </a:lnTo>
                      <a:lnTo>
                        <a:pt x="21600" y="15"/>
                      </a:lnTo>
                      <a:lnTo>
                        <a:pt x="3682" y="0"/>
                      </a:lnTo>
                      <a:lnTo>
                        <a:pt x="9856" y="6130"/>
                      </a:lnTo>
                      <a:lnTo>
                        <a:pt x="0" y="15981"/>
                      </a:lnTo>
                      <a:lnTo>
                        <a:pt x="5623" y="21600"/>
                      </a:lnTo>
                      <a:close/>
                      <a:moveTo>
                        <a:pt x="5623" y="2160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p14="http://schemas.microsoft.com/office/powerpoint/2010/main" xmlns:a14="http://schemas.microsoft.com/office/drawing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Freeform: Shape 39">
                  <a:extLst>
                    <a:ext uri="{FF2B5EF4-FFF2-40B4-BE49-F238E27FC236}">
                      <a16:creationId xmlns:a16="http://schemas.microsoft.com/office/drawing/2014/main" xmlns="" id="{43CDEA3B-3817-466B-9E2A-98BF35C38D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344"/>
                  <a:ext cx="234" cy="23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5977" y="0"/>
                      </a:moveTo>
                      <a:lnTo>
                        <a:pt x="6145" y="9824"/>
                      </a:lnTo>
                      <a:lnTo>
                        <a:pt x="0" y="3652"/>
                      </a:lnTo>
                      <a:lnTo>
                        <a:pt x="0" y="21585"/>
                      </a:lnTo>
                      <a:lnTo>
                        <a:pt x="17918" y="21600"/>
                      </a:lnTo>
                      <a:lnTo>
                        <a:pt x="11744" y="15470"/>
                      </a:lnTo>
                      <a:lnTo>
                        <a:pt x="21600" y="5619"/>
                      </a:lnTo>
                      <a:lnTo>
                        <a:pt x="15977" y="0"/>
                      </a:lnTo>
                      <a:close/>
                      <a:moveTo>
                        <a:pt x="15977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p14="http://schemas.microsoft.com/office/powerpoint/2010/main" xmlns:a14="http://schemas.microsoft.com/office/drawing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6" name="TextBox 50">
              <a:extLst>
                <a:ext uri="{FF2B5EF4-FFF2-40B4-BE49-F238E27FC236}">
                  <a16:creationId xmlns:a16="http://schemas.microsoft.com/office/drawing/2014/main" xmlns="" id="{D2AB5AA6-FCCD-452F-9933-396CE99B9A02}"/>
                </a:ext>
              </a:extLst>
            </p:cNvPr>
            <p:cNvSpPr txBox="1"/>
            <p:nvPr/>
          </p:nvSpPr>
          <p:spPr>
            <a:xfrm>
              <a:off x="4426025" y="3292569"/>
              <a:ext cx="738607" cy="415472"/>
            </a:xfrm>
            <a:prstGeom prst="rect">
              <a:avLst/>
            </a:prstGeom>
            <a:noFill/>
          </p:spPr>
          <p:txBody>
            <a:bodyPr wrap="none" lIns="137132" tIns="68567" rIns="137132" bIns="68567">
              <a:normAutofit/>
            </a:bodyPr>
            <a:lstStyle/>
            <a:p>
              <a:pPr algn="ctr" defTabSz="914400"/>
              <a:r>
                <a:rPr lang="zh-CN" altLang="en-US" sz="1200" b="1" kern="0">
                  <a:solidFill>
                    <a:schemeClr val="accent3">
                      <a:lumMod val="100000"/>
                    </a:schemeClr>
                  </a:solidFill>
                </a:rPr>
                <a:t>关键词</a:t>
              </a:r>
            </a:p>
          </p:txBody>
        </p:sp>
        <p:grpSp>
          <p:nvGrpSpPr>
            <p:cNvPr id="17" name="Group 53">
              <a:extLst>
                <a:ext uri="{FF2B5EF4-FFF2-40B4-BE49-F238E27FC236}">
                  <a16:creationId xmlns:a16="http://schemas.microsoft.com/office/drawing/2014/main" xmlns="" id="{5C841E26-B126-4DCD-85E9-D44C38215473}"/>
                </a:ext>
              </a:extLst>
            </p:cNvPr>
            <p:cNvGrpSpPr/>
            <p:nvPr/>
          </p:nvGrpSpPr>
          <p:grpSpPr>
            <a:xfrm>
              <a:off x="3601439" y="3856319"/>
              <a:ext cx="2259944" cy="939296"/>
              <a:chOff x="1139673" y="3660828"/>
              <a:chExt cx="2259944" cy="939296"/>
            </a:xfrm>
          </p:grpSpPr>
          <p:sp>
            <p:nvSpPr>
              <p:cNvPr id="24" name="TextBox 54">
                <a:extLst>
                  <a:ext uri="{FF2B5EF4-FFF2-40B4-BE49-F238E27FC236}">
                    <a16:creationId xmlns:a16="http://schemas.microsoft.com/office/drawing/2014/main" xmlns="" id="{D7A916BE-AE70-47D8-AFD1-DF31C6A92551}"/>
                  </a:ext>
                </a:extLst>
              </p:cNvPr>
              <p:cNvSpPr txBox="1"/>
              <p:nvPr/>
            </p:nvSpPr>
            <p:spPr>
              <a:xfrm>
                <a:off x="1139673" y="4122493"/>
                <a:ext cx="2259944" cy="4776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 defTabSz="914378">
                  <a:lnSpc>
                    <a:spcPct val="120000"/>
                  </a:lnSpc>
                  <a:defRPr/>
                </a:pPr>
                <a:r>
                  <a:rPr lang="zh-CN" altLang="en-US" sz="1100" kern="0" dirty="0"/>
                  <a:t>请替换文字内容复制你的内容到</a:t>
                </a:r>
                <a:r>
                  <a:rPr lang="zh-CN" altLang="en-US" sz="1100" kern="0" dirty="0" smtClean="0"/>
                  <a:t>此</a:t>
                </a:r>
                <a:endParaRPr lang="zh-CN" altLang="en-US" sz="1100" kern="0" dirty="0"/>
              </a:p>
            </p:txBody>
          </p:sp>
          <p:sp>
            <p:nvSpPr>
              <p:cNvPr id="25" name="Rectangle 55">
                <a:extLst>
                  <a:ext uri="{FF2B5EF4-FFF2-40B4-BE49-F238E27FC236}">
                    <a16:creationId xmlns:a16="http://schemas.microsoft.com/office/drawing/2014/main" xmlns="" id="{40FEED03-05B7-4B3E-BD22-EA07D860E76B}"/>
                  </a:ext>
                </a:extLst>
              </p:cNvPr>
              <p:cNvSpPr/>
              <p:nvPr/>
            </p:nvSpPr>
            <p:spPr>
              <a:xfrm>
                <a:off x="1139673" y="3660828"/>
                <a:ext cx="2259944" cy="461665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lvl="0" algn="ctr" defTabSz="914378">
                  <a:defRPr/>
                </a:pPr>
                <a:r>
                  <a:rPr lang="zh-CN" altLang="en-US" sz="1600" b="1" kern="0" dirty="0">
                    <a:solidFill>
                      <a:schemeClr val="accent3"/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57" name="千图PPT彼岸天：ID 8661124库_组合 56">
            <a:extLst>
              <a:ext uri="{FF2B5EF4-FFF2-40B4-BE49-F238E27FC236}">
                <a16:creationId xmlns:a16="http://schemas.microsoft.com/office/drawing/2014/main" xmlns="" id="{8B1617A0-4C71-494E-A1B0-03E12BE56BDB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229403" y="2111877"/>
            <a:ext cx="2259944" cy="3097969"/>
            <a:chOff x="6229403" y="2111877"/>
            <a:chExt cx="2259944" cy="3097969"/>
          </a:xfrm>
        </p:grpSpPr>
        <p:grpSp>
          <p:nvGrpSpPr>
            <p:cNvPr id="7" name="Group 20">
              <a:extLst>
                <a:ext uri="{FF2B5EF4-FFF2-40B4-BE49-F238E27FC236}">
                  <a16:creationId xmlns:a16="http://schemas.microsoft.com/office/drawing/2014/main" xmlns="" id="{2EEB5EE2-2726-4B93-9D9C-3D3051E1371C}"/>
                </a:ext>
              </a:extLst>
            </p:cNvPr>
            <p:cNvGrpSpPr/>
            <p:nvPr/>
          </p:nvGrpSpPr>
          <p:grpSpPr>
            <a:xfrm>
              <a:off x="6310426" y="2498169"/>
              <a:ext cx="2097901" cy="1100360"/>
              <a:chOff x="3433260" y="1508627"/>
              <a:chExt cx="2237290" cy="1173470"/>
            </a:xfrm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43" name="Freeform: Shape 21">
                <a:extLst>
                  <a:ext uri="{FF2B5EF4-FFF2-40B4-BE49-F238E27FC236}">
                    <a16:creationId xmlns:a16="http://schemas.microsoft.com/office/drawing/2014/main" xmlns="" id="{05024CD4-75B2-4267-A00F-AE2518BDE0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3260" y="1508627"/>
                <a:ext cx="2237290" cy="743372"/>
              </a:xfrm>
              <a:custGeom>
                <a:avLst/>
                <a:gdLst>
                  <a:gd name="T0" fmla="*/ 985 w 985"/>
                  <a:gd name="T1" fmla="*/ 265 h 449"/>
                  <a:gd name="T2" fmla="*/ 492 w 985"/>
                  <a:gd name="T3" fmla="*/ 0 h 449"/>
                  <a:gd name="T4" fmla="*/ 0 w 985"/>
                  <a:gd name="T5" fmla="*/ 265 h 449"/>
                  <a:gd name="T6" fmla="*/ 0 w 985"/>
                  <a:gd name="T7" fmla="*/ 449 h 449"/>
                  <a:gd name="T8" fmla="*/ 492 w 985"/>
                  <a:gd name="T9" fmla="*/ 183 h 449"/>
                  <a:gd name="T10" fmla="*/ 985 w 985"/>
                  <a:gd name="T11" fmla="*/ 449 h 449"/>
                  <a:gd name="T12" fmla="*/ 985 w 985"/>
                  <a:gd name="T13" fmla="*/ 265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265"/>
                    </a:moveTo>
                    <a:cubicBezTo>
                      <a:pt x="985" y="119"/>
                      <a:pt x="764" y="0"/>
                      <a:pt x="492" y="0"/>
                    </a:cubicBez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49"/>
                      <a:pt x="0" y="449"/>
                      <a:pt x="0" y="449"/>
                    </a:cubicBezTo>
                    <a:cubicBezTo>
                      <a:pt x="0" y="302"/>
                      <a:pt x="220" y="183"/>
                      <a:pt x="492" y="183"/>
                    </a:cubicBezTo>
                    <a:cubicBezTo>
                      <a:pt x="764" y="183"/>
                      <a:pt x="985" y="302"/>
                      <a:pt x="985" y="449"/>
                    </a:cubicBezTo>
                    <a:lnTo>
                      <a:pt x="985" y="265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22">
                <a:extLst>
                  <a:ext uri="{FF2B5EF4-FFF2-40B4-BE49-F238E27FC236}">
                    <a16:creationId xmlns:a16="http://schemas.microsoft.com/office/drawing/2014/main" xmlns="" id="{618111A2-B5EE-4D3F-954F-CD28002F5A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3260" y="1508627"/>
                <a:ext cx="2237290" cy="878760"/>
              </a:xfrm>
              <a:custGeom>
                <a:avLst/>
                <a:gdLst>
                  <a:gd name="T0" fmla="*/ 492 w 985"/>
                  <a:gd name="T1" fmla="*/ 60 h 531"/>
                  <a:gd name="T2" fmla="*/ 925 w 985"/>
                  <a:gd name="T3" fmla="*/ 265 h 531"/>
                  <a:gd name="T4" fmla="*/ 492 w 985"/>
                  <a:gd name="T5" fmla="*/ 471 h 531"/>
                  <a:gd name="T6" fmla="*/ 60 w 985"/>
                  <a:gd name="T7" fmla="*/ 265 h 531"/>
                  <a:gd name="T8" fmla="*/ 492 w 985"/>
                  <a:gd name="T9" fmla="*/ 60 h 531"/>
                  <a:gd name="T10" fmla="*/ 492 w 985"/>
                  <a:gd name="T11" fmla="*/ 0 h 531"/>
                  <a:gd name="T12" fmla="*/ 0 w 985"/>
                  <a:gd name="T13" fmla="*/ 265 h 531"/>
                  <a:gd name="T14" fmla="*/ 492 w 985"/>
                  <a:gd name="T15" fmla="*/ 531 h 531"/>
                  <a:gd name="T16" fmla="*/ 985 w 985"/>
                  <a:gd name="T17" fmla="*/ 265 h 531"/>
                  <a:gd name="T18" fmla="*/ 492 w 985"/>
                  <a:gd name="T19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5" h="531">
                    <a:moveTo>
                      <a:pt x="492" y="60"/>
                    </a:moveTo>
                    <a:cubicBezTo>
                      <a:pt x="747" y="60"/>
                      <a:pt x="925" y="168"/>
                      <a:pt x="925" y="265"/>
                    </a:cubicBezTo>
                    <a:cubicBezTo>
                      <a:pt x="925" y="362"/>
                      <a:pt x="747" y="471"/>
                      <a:pt x="492" y="471"/>
                    </a:cubicBezTo>
                    <a:cubicBezTo>
                      <a:pt x="237" y="471"/>
                      <a:pt x="60" y="362"/>
                      <a:pt x="60" y="265"/>
                    </a:cubicBezTo>
                    <a:cubicBezTo>
                      <a:pt x="60" y="168"/>
                      <a:pt x="237" y="60"/>
                      <a:pt x="492" y="60"/>
                    </a:cubicBezTo>
                    <a:moveTo>
                      <a:pt x="492" y="0"/>
                    </a:move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12"/>
                      <a:pt x="220" y="531"/>
                      <a:pt x="492" y="531"/>
                    </a:cubicBezTo>
                    <a:cubicBezTo>
                      <a:pt x="764" y="531"/>
                      <a:pt x="985" y="412"/>
                      <a:pt x="985" y="265"/>
                    </a:cubicBezTo>
                    <a:cubicBezTo>
                      <a:pt x="985" y="119"/>
                      <a:pt x="764" y="0"/>
                      <a:pt x="492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23">
                <a:extLst>
                  <a:ext uri="{FF2B5EF4-FFF2-40B4-BE49-F238E27FC236}">
                    <a16:creationId xmlns:a16="http://schemas.microsoft.com/office/drawing/2014/main" xmlns="" id="{9733C63B-2034-43A8-8785-2EB6416186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3260" y="1939566"/>
                <a:ext cx="2237290" cy="742531"/>
              </a:xfrm>
              <a:custGeom>
                <a:avLst/>
                <a:gdLst>
                  <a:gd name="T0" fmla="*/ 985 w 985"/>
                  <a:gd name="T1" fmla="*/ 184 h 449"/>
                  <a:gd name="T2" fmla="*/ 492 w 985"/>
                  <a:gd name="T3" fmla="*/ 449 h 449"/>
                  <a:gd name="T4" fmla="*/ 0 w 985"/>
                  <a:gd name="T5" fmla="*/ 184 h 449"/>
                  <a:gd name="T6" fmla="*/ 0 w 985"/>
                  <a:gd name="T7" fmla="*/ 0 h 449"/>
                  <a:gd name="T8" fmla="*/ 492 w 985"/>
                  <a:gd name="T9" fmla="*/ 266 h 449"/>
                  <a:gd name="T10" fmla="*/ 985 w 985"/>
                  <a:gd name="T11" fmla="*/ 0 h 449"/>
                  <a:gd name="T12" fmla="*/ 985 w 985"/>
                  <a:gd name="T13" fmla="*/ 184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184"/>
                    </a:moveTo>
                    <a:cubicBezTo>
                      <a:pt x="985" y="330"/>
                      <a:pt x="764" y="449"/>
                      <a:pt x="492" y="449"/>
                    </a:cubicBezTo>
                    <a:cubicBezTo>
                      <a:pt x="220" y="449"/>
                      <a:pt x="0" y="330"/>
                      <a:pt x="0" y="1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7"/>
                      <a:pt x="220" y="266"/>
                      <a:pt x="492" y="266"/>
                    </a:cubicBezTo>
                    <a:cubicBezTo>
                      <a:pt x="764" y="266"/>
                      <a:pt x="985" y="147"/>
                      <a:pt x="985" y="0"/>
                    </a:cubicBezTo>
                    <a:lnTo>
                      <a:pt x="985" y="184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Group 44">
              <a:extLst>
                <a:ext uri="{FF2B5EF4-FFF2-40B4-BE49-F238E27FC236}">
                  <a16:creationId xmlns:a16="http://schemas.microsoft.com/office/drawing/2014/main" xmlns="" id="{B3C40570-2A03-4811-8F1A-BF75C392E66B}"/>
                </a:ext>
              </a:extLst>
            </p:cNvPr>
            <p:cNvGrpSpPr/>
            <p:nvPr/>
          </p:nvGrpSpPr>
          <p:grpSpPr>
            <a:xfrm>
              <a:off x="7065521" y="2111877"/>
              <a:ext cx="610706" cy="902427"/>
              <a:chOff x="7058082" y="2728908"/>
              <a:chExt cx="651753" cy="963081"/>
            </a:xfrm>
          </p:grpSpPr>
          <p:sp>
            <p:nvSpPr>
              <p:cNvPr id="40" name="Oval 45">
                <a:extLst>
                  <a:ext uri="{FF2B5EF4-FFF2-40B4-BE49-F238E27FC236}">
                    <a16:creationId xmlns:a16="http://schemas.microsoft.com/office/drawing/2014/main" xmlns="" id="{B7B38700-AEDE-4F4A-BBA9-06274BB7E8D7}"/>
                  </a:ext>
                </a:extLst>
              </p:cNvPr>
              <p:cNvSpPr/>
              <p:nvPr/>
            </p:nvSpPr>
            <p:spPr>
              <a:xfrm>
                <a:off x="7058082" y="2728908"/>
                <a:ext cx="651753" cy="65175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dist="25400" dir="5400000">
                  <a:schemeClr val="tx1">
                    <a:alpha val="15000"/>
                  </a:schemeClr>
                </a:innerShdw>
              </a:effectLst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41" name="Straight Connector 46">
                <a:extLst>
                  <a:ext uri="{FF2B5EF4-FFF2-40B4-BE49-F238E27FC236}">
                    <a16:creationId xmlns:a16="http://schemas.microsoft.com/office/drawing/2014/main" xmlns="" id="{DE7029B4-736A-41F9-A523-9D3A70DD4A25}"/>
                  </a:ext>
                </a:extLst>
              </p:cNvPr>
              <p:cNvCxnSpPr/>
              <p:nvPr/>
            </p:nvCxnSpPr>
            <p:spPr>
              <a:xfrm flipH="1" flipV="1">
                <a:off x="7382823" y="3402421"/>
                <a:ext cx="2888" cy="289568"/>
              </a:xfrm>
              <a:prstGeom prst="line">
                <a:avLst/>
              </a:prstGeom>
              <a:ln w="6350">
                <a:solidFill>
                  <a:schemeClr val="accent2"/>
                </a:solidFill>
                <a:prstDash val="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Freeform: Shape 47">
                <a:extLst>
                  <a:ext uri="{FF2B5EF4-FFF2-40B4-BE49-F238E27FC236}">
                    <a16:creationId xmlns:a16="http://schemas.microsoft.com/office/drawing/2014/main" xmlns="" id="{133DBA01-6884-4A4C-9E0A-D3C7D28CD7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28576" y="2890867"/>
                <a:ext cx="308493" cy="297928"/>
              </a:xfrm>
              <a:custGeom>
                <a:avLst/>
                <a:gdLst>
                  <a:gd name="T0" fmla="*/ 231364898 w 21600"/>
                  <a:gd name="T1" fmla="*/ 129866258 h 21600"/>
                  <a:gd name="T2" fmla="*/ 286355233 w 21600"/>
                  <a:gd name="T3" fmla="*/ 129866258 h 21600"/>
                  <a:gd name="T4" fmla="*/ 143243764 w 21600"/>
                  <a:gd name="T5" fmla="*/ 0 h 21600"/>
                  <a:gd name="T6" fmla="*/ 0 w 21600"/>
                  <a:gd name="T7" fmla="*/ 129866258 h 21600"/>
                  <a:gd name="T8" fmla="*/ 53227311 w 21600"/>
                  <a:gd name="T9" fmla="*/ 129866258 h 21600"/>
                  <a:gd name="T10" fmla="*/ 53227311 w 21600"/>
                  <a:gd name="T11" fmla="*/ 249100149 h 21600"/>
                  <a:gd name="T12" fmla="*/ 116781980 w 21600"/>
                  <a:gd name="T13" fmla="*/ 249100149 h 21600"/>
                  <a:gd name="T14" fmla="*/ 116781980 w 21600"/>
                  <a:gd name="T15" fmla="*/ 175027129 h 21600"/>
                  <a:gd name="T16" fmla="*/ 169837617 w 21600"/>
                  <a:gd name="T17" fmla="*/ 175027129 h 21600"/>
                  <a:gd name="T18" fmla="*/ 169837617 w 21600"/>
                  <a:gd name="T19" fmla="*/ 249100149 h 21600"/>
                  <a:gd name="T20" fmla="*/ 231364898 w 21600"/>
                  <a:gd name="T21" fmla="*/ 249100149 h 21600"/>
                  <a:gd name="T22" fmla="*/ 231364898 w 21600"/>
                  <a:gd name="T23" fmla="*/ 129866258 h 21600"/>
                  <a:gd name="T24" fmla="*/ 231364898 w 21600"/>
                  <a:gd name="T25" fmla="*/ 129866258 h 216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1600" h="21600">
                    <a:moveTo>
                      <a:pt x="17452" y="11261"/>
                    </a:moveTo>
                    <a:lnTo>
                      <a:pt x="21600" y="11261"/>
                    </a:lnTo>
                    <a:lnTo>
                      <a:pt x="10805" y="0"/>
                    </a:lnTo>
                    <a:lnTo>
                      <a:pt x="0" y="11261"/>
                    </a:lnTo>
                    <a:lnTo>
                      <a:pt x="4015" y="11261"/>
                    </a:lnTo>
                    <a:lnTo>
                      <a:pt x="4015" y="21600"/>
                    </a:lnTo>
                    <a:lnTo>
                      <a:pt x="8809" y="21600"/>
                    </a:lnTo>
                    <a:lnTo>
                      <a:pt x="8809" y="15177"/>
                    </a:lnTo>
                    <a:lnTo>
                      <a:pt x="12811" y="15177"/>
                    </a:lnTo>
                    <a:lnTo>
                      <a:pt x="12811" y="21600"/>
                    </a:lnTo>
                    <a:lnTo>
                      <a:pt x="17452" y="21600"/>
                    </a:lnTo>
                    <a:lnTo>
                      <a:pt x="17452" y="11261"/>
                    </a:lnTo>
                    <a:close/>
                    <a:moveTo>
                      <a:pt x="17452" y="11261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" name="TextBox 51">
              <a:extLst>
                <a:ext uri="{FF2B5EF4-FFF2-40B4-BE49-F238E27FC236}">
                  <a16:creationId xmlns:a16="http://schemas.microsoft.com/office/drawing/2014/main" xmlns="" id="{E854AEA8-FE6F-477D-B211-125697247FD1}"/>
                </a:ext>
              </a:extLst>
            </p:cNvPr>
            <p:cNvSpPr txBox="1"/>
            <p:nvPr/>
          </p:nvSpPr>
          <p:spPr>
            <a:xfrm>
              <a:off x="6990071" y="3722052"/>
              <a:ext cx="738607" cy="415472"/>
            </a:xfrm>
            <a:prstGeom prst="rect">
              <a:avLst/>
            </a:prstGeom>
            <a:noFill/>
          </p:spPr>
          <p:txBody>
            <a:bodyPr wrap="none" lIns="137132" tIns="68567" rIns="137132" bIns="68567">
              <a:normAutofit/>
            </a:bodyPr>
            <a:lstStyle/>
            <a:p>
              <a:pPr algn="ctr" defTabSz="914400"/>
              <a:r>
                <a:rPr lang="zh-CN" altLang="en-US" sz="1200" b="1" kern="0">
                  <a:solidFill>
                    <a:schemeClr val="accent2">
                      <a:lumMod val="100000"/>
                    </a:schemeClr>
                  </a:solidFill>
                </a:rPr>
                <a:t>关键词</a:t>
              </a:r>
            </a:p>
          </p:txBody>
        </p:sp>
        <p:grpSp>
          <p:nvGrpSpPr>
            <p:cNvPr id="18" name="Group 56">
              <a:extLst>
                <a:ext uri="{FF2B5EF4-FFF2-40B4-BE49-F238E27FC236}">
                  <a16:creationId xmlns:a16="http://schemas.microsoft.com/office/drawing/2014/main" xmlns="" id="{2676DE36-4A85-4CEC-B29D-36B7435C2712}"/>
                </a:ext>
              </a:extLst>
            </p:cNvPr>
            <p:cNvGrpSpPr/>
            <p:nvPr/>
          </p:nvGrpSpPr>
          <p:grpSpPr>
            <a:xfrm>
              <a:off x="6229403" y="4270550"/>
              <a:ext cx="2259944" cy="939296"/>
              <a:chOff x="1139673" y="3660828"/>
              <a:chExt cx="2259944" cy="939296"/>
            </a:xfrm>
          </p:grpSpPr>
          <p:sp>
            <p:nvSpPr>
              <p:cNvPr id="22" name="TextBox 57">
                <a:extLst>
                  <a:ext uri="{FF2B5EF4-FFF2-40B4-BE49-F238E27FC236}">
                    <a16:creationId xmlns:a16="http://schemas.microsoft.com/office/drawing/2014/main" xmlns="" id="{D271328B-2130-4D05-95D6-2E1B0851682D}"/>
                  </a:ext>
                </a:extLst>
              </p:cNvPr>
              <p:cNvSpPr txBox="1"/>
              <p:nvPr/>
            </p:nvSpPr>
            <p:spPr>
              <a:xfrm>
                <a:off x="1139673" y="4122493"/>
                <a:ext cx="2259944" cy="4776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 defTabSz="914378">
                  <a:lnSpc>
                    <a:spcPct val="120000"/>
                  </a:lnSpc>
                  <a:defRPr/>
                </a:pPr>
                <a:r>
                  <a:rPr lang="zh-CN" altLang="en-US" sz="1100" kern="0" dirty="0"/>
                  <a:t>请替换文字内容复制你的内容到</a:t>
                </a:r>
                <a:r>
                  <a:rPr lang="zh-CN" altLang="en-US" sz="1100" kern="0" dirty="0" smtClean="0"/>
                  <a:t>此</a:t>
                </a:r>
                <a:endParaRPr lang="zh-CN" altLang="en-US" sz="1100" kern="0" dirty="0"/>
              </a:p>
            </p:txBody>
          </p:sp>
          <p:sp>
            <p:nvSpPr>
              <p:cNvPr id="23" name="Rectangle 58">
                <a:extLst>
                  <a:ext uri="{FF2B5EF4-FFF2-40B4-BE49-F238E27FC236}">
                    <a16:creationId xmlns:a16="http://schemas.microsoft.com/office/drawing/2014/main" xmlns="" id="{F16BCDB5-281E-43E4-9885-C6CC4C7366E7}"/>
                  </a:ext>
                </a:extLst>
              </p:cNvPr>
              <p:cNvSpPr/>
              <p:nvPr/>
            </p:nvSpPr>
            <p:spPr>
              <a:xfrm>
                <a:off x="1139673" y="3660828"/>
                <a:ext cx="2259944" cy="461665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lvl="0" algn="ctr" defTabSz="914378">
                  <a:defRPr/>
                </a:pPr>
                <a:r>
                  <a:rPr lang="zh-CN" altLang="en-US" sz="1600" b="1" kern="0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58" name="千图PPT彼岸天：ID 8661124库_组合 57">
            <a:extLst>
              <a:ext uri="{FF2B5EF4-FFF2-40B4-BE49-F238E27FC236}">
                <a16:creationId xmlns:a16="http://schemas.microsoft.com/office/drawing/2014/main" xmlns="" id="{F0FFEFCF-7BD2-4ABA-834A-929354558968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792384" y="2566490"/>
            <a:ext cx="2259944" cy="3057587"/>
            <a:chOff x="8792384" y="2566490"/>
            <a:chExt cx="2259944" cy="3057587"/>
          </a:xfrm>
        </p:grpSpPr>
        <p:sp>
          <p:nvSpPr>
            <p:cNvPr id="10" name="TextBox 52">
              <a:extLst>
                <a:ext uri="{FF2B5EF4-FFF2-40B4-BE49-F238E27FC236}">
                  <a16:creationId xmlns:a16="http://schemas.microsoft.com/office/drawing/2014/main" xmlns="" id="{9534C92B-3C01-4725-99E3-6CE415FA2766}"/>
                </a:ext>
              </a:extLst>
            </p:cNvPr>
            <p:cNvSpPr txBox="1"/>
            <p:nvPr/>
          </p:nvSpPr>
          <p:spPr>
            <a:xfrm>
              <a:off x="9559816" y="4155722"/>
              <a:ext cx="738607" cy="415472"/>
            </a:xfrm>
            <a:prstGeom prst="rect">
              <a:avLst/>
            </a:prstGeom>
            <a:noFill/>
          </p:spPr>
          <p:txBody>
            <a:bodyPr wrap="none" lIns="137132" tIns="68567" rIns="137132" bIns="68567">
              <a:normAutofit/>
            </a:bodyPr>
            <a:lstStyle/>
            <a:p>
              <a:pPr algn="ctr" defTabSz="914400"/>
              <a:r>
                <a:rPr lang="zh-CN" altLang="en-US" sz="1200" b="1" kern="0">
                  <a:solidFill>
                    <a:schemeClr val="accent4">
                      <a:lumMod val="100000"/>
                    </a:schemeClr>
                  </a:solidFill>
                </a:rPr>
                <a:t>关键词</a:t>
              </a:r>
            </a:p>
          </p:txBody>
        </p:sp>
        <p:grpSp>
          <p:nvGrpSpPr>
            <p:cNvPr id="11" name="Group 77">
              <a:extLst>
                <a:ext uri="{FF2B5EF4-FFF2-40B4-BE49-F238E27FC236}">
                  <a16:creationId xmlns:a16="http://schemas.microsoft.com/office/drawing/2014/main" xmlns="" id="{3C50F92B-22E0-47E7-A281-ED99AE2A7A5D}"/>
                </a:ext>
              </a:extLst>
            </p:cNvPr>
            <p:cNvGrpSpPr/>
            <p:nvPr/>
          </p:nvGrpSpPr>
          <p:grpSpPr>
            <a:xfrm>
              <a:off x="8874470" y="2913485"/>
              <a:ext cx="2097901" cy="1100358"/>
              <a:chOff x="3433260" y="1508627"/>
              <a:chExt cx="2237290" cy="1173468"/>
            </a:xfrm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37" name="Freeform: Shape 78">
                <a:extLst>
                  <a:ext uri="{FF2B5EF4-FFF2-40B4-BE49-F238E27FC236}">
                    <a16:creationId xmlns:a16="http://schemas.microsoft.com/office/drawing/2014/main" xmlns="" id="{70524A4E-18E6-4E4F-B5A7-E8341429E0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3260" y="1508627"/>
                <a:ext cx="2237290" cy="743372"/>
              </a:xfrm>
              <a:custGeom>
                <a:avLst/>
                <a:gdLst>
                  <a:gd name="T0" fmla="*/ 985 w 985"/>
                  <a:gd name="T1" fmla="*/ 265 h 449"/>
                  <a:gd name="T2" fmla="*/ 492 w 985"/>
                  <a:gd name="T3" fmla="*/ 0 h 449"/>
                  <a:gd name="T4" fmla="*/ 0 w 985"/>
                  <a:gd name="T5" fmla="*/ 265 h 449"/>
                  <a:gd name="T6" fmla="*/ 0 w 985"/>
                  <a:gd name="T7" fmla="*/ 449 h 449"/>
                  <a:gd name="T8" fmla="*/ 492 w 985"/>
                  <a:gd name="T9" fmla="*/ 183 h 449"/>
                  <a:gd name="T10" fmla="*/ 985 w 985"/>
                  <a:gd name="T11" fmla="*/ 449 h 449"/>
                  <a:gd name="T12" fmla="*/ 985 w 985"/>
                  <a:gd name="T13" fmla="*/ 265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265"/>
                    </a:moveTo>
                    <a:cubicBezTo>
                      <a:pt x="985" y="119"/>
                      <a:pt x="764" y="0"/>
                      <a:pt x="492" y="0"/>
                    </a:cubicBez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49"/>
                      <a:pt x="0" y="449"/>
                      <a:pt x="0" y="449"/>
                    </a:cubicBezTo>
                    <a:cubicBezTo>
                      <a:pt x="0" y="302"/>
                      <a:pt x="220" y="183"/>
                      <a:pt x="492" y="183"/>
                    </a:cubicBezTo>
                    <a:cubicBezTo>
                      <a:pt x="764" y="183"/>
                      <a:pt x="985" y="302"/>
                      <a:pt x="985" y="449"/>
                    </a:cubicBezTo>
                    <a:lnTo>
                      <a:pt x="985" y="265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79">
                <a:extLst>
                  <a:ext uri="{FF2B5EF4-FFF2-40B4-BE49-F238E27FC236}">
                    <a16:creationId xmlns:a16="http://schemas.microsoft.com/office/drawing/2014/main" xmlns="" id="{997AB813-E8AC-4643-9947-171AAFEFCE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3260" y="1508627"/>
                <a:ext cx="2237290" cy="878760"/>
              </a:xfrm>
              <a:custGeom>
                <a:avLst/>
                <a:gdLst>
                  <a:gd name="T0" fmla="*/ 492 w 985"/>
                  <a:gd name="T1" fmla="*/ 60 h 531"/>
                  <a:gd name="T2" fmla="*/ 925 w 985"/>
                  <a:gd name="T3" fmla="*/ 265 h 531"/>
                  <a:gd name="T4" fmla="*/ 492 w 985"/>
                  <a:gd name="T5" fmla="*/ 471 h 531"/>
                  <a:gd name="T6" fmla="*/ 60 w 985"/>
                  <a:gd name="T7" fmla="*/ 265 h 531"/>
                  <a:gd name="T8" fmla="*/ 492 w 985"/>
                  <a:gd name="T9" fmla="*/ 60 h 531"/>
                  <a:gd name="T10" fmla="*/ 492 w 985"/>
                  <a:gd name="T11" fmla="*/ 0 h 531"/>
                  <a:gd name="T12" fmla="*/ 0 w 985"/>
                  <a:gd name="T13" fmla="*/ 265 h 531"/>
                  <a:gd name="T14" fmla="*/ 492 w 985"/>
                  <a:gd name="T15" fmla="*/ 531 h 531"/>
                  <a:gd name="T16" fmla="*/ 985 w 985"/>
                  <a:gd name="T17" fmla="*/ 265 h 531"/>
                  <a:gd name="T18" fmla="*/ 492 w 985"/>
                  <a:gd name="T19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5" h="531">
                    <a:moveTo>
                      <a:pt x="492" y="60"/>
                    </a:moveTo>
                    <a:cubicBezTo>
                      <a:pt x="747" y="60"/>
                      <a:pt x="925" y="168"/>
                      <a:pt x="925" y="265"/>
                    </a:cubicBezTo>
                    <a:cubicBezTo>
                      <a:pt x="925" y="362"/>
                      <a:pt x="747" y="471"/>
                      <a:pt x="492" y="471"/>
                    </a:cubicBezTo>
                    <a:cubicBezTo>
                      <a:pt x="237" y="471"/>
                      <a:pt x="60" y="362"/>
                      <a:pt x="60" y="265"/>
                    </a:cubicBezTo>
                    <a:cubicBezTo>
                      <a:pt x="60" y="168"/>
                      <a:pt x="237" y="60"/>
                      <a:pt x="492" y="60"/>
                    </a:cubicBezTo>
                    <a:moveTo>
                      <a:pt x="492" y="0"/>
                    </a:move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12"/>
                      <a:pt x="220" y="531"/>
                      <a:pt x="492" y="531"/>
                    </a:cubicBezTo>
                    <a:cubicBezTo>
                      <a:pt x="764" y="531"/>
                      <a:pt x="985" y="412"/>
                      <a:pt x="985" y="265"/>
                    </a:cubicBezTo>
                    <a:cubicBezTo>
                      <a:pt x="985" y="119"/>
                      <a:pt x="764" y="0"/>
                      <a:pt x="492" y="0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80">
                <a:extLst>
                  <a:ext uri="{FF2B5EF4-FFF2-40B4-BE49-F238E27FC236}">
                    <a16:creationId xmlns:a16="http://schemas.microsoft.com/office/drawing/2014/main" xmlns="" id="{4842B94C-666B-41A7-AA9A-7D3E0E88F3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3260" y="1939565"/>
                <a:ext cx="2237290" cy="742530"/>
              </a:xfrm>
              <a:custGeom>
                <a:avLst/>
                <a:gdLst>
                  <a:gd name="T0" fmla="*/ 985 w 985"/>
                  <a:gd name="T1" fmla="*/ 184 h 449"/>
                  <a:gd name="T2" fmla="*/ 492 w 985"/>
                  <a:gd name="T3" fmla="*/ 449 h 449"/>
                  <a:gd name="T4" fmla="*/ 0 w 985"/>
                  <a:gd name="T5" fmla="*/ 184 h 449"/>
                  <a:gd name="T6" fmla="*/ 0 w 985"/>
                  <a:gd name="T7" fmla="*/ 0 h 449"/>
                  <a:gd name="T8" fmla="*/ 492 w 985"/>
                  <a:gd name="T9" fmla="*/ 266 h 449"/>
                  <a:gd name="T10" fmla="*/ 985 w 985"/>
                  <a:gd name="T11" fmla="*/ 0 h 449"/>
                  <a:gd name="T12" fmla="*/ 985 w 985"/>
                  <a:gd name="T13" fmla="*/ 184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184"/>
                    </a:moveTo>
                    <a:cubicBezTo>
                      <a:pt x="985" y="330"/>
                      <a:pt x="764" y="449"/>
                      <a:pt x="492" y="449"/>
                    </a:cubicBezTo>
                    <a:cubicBezTo>
                      <a:pt x="220" y="449"/>
                      <a:pt x="0" y="330"/>
                      <a:pt x="0" y="1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7"/>
                      <a:pt x="220" y="266"/>
                      <a:pt x="492" y="266"/>
                    </a:cubicBezTo>
                    <a:cubicBezTo>
                      <a:pt x="764" y="266"/>
                      <a:pt x="985" y="147"/>
                      <a:pt x="985" y="0"/>
                    </a:cubicBezTo>
                    <a:lnTo>
                      <a:pt x="985" y="184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81">
              <a:extLst>
                <a:ext uri="{FF2B5EF4-FFF2-40B4-BE49-F238E27FC236}">
                  <a16:creationId xmlns:a16="http://schemas.microsoft.com/office/drawing/2014/main" xmlns="" id="{8A921481-FAF6-4392-9453-5359F5B1F0E7}"/>
                </a:ext>
              </a:extLst>
            </p:cNvPr>
            <p:cNvGrpSpPr/>
            <p:nvPr/>
          </p:nvGrpSpPr>
          <p:grpSpPr>
            <a:xfrm>
              <a:off x="9618066" y="2566490"/>
              <a:ext cx="610707" cy="846723"/>
              <a:chOff x="1943061" y="1860330"/>
              <a:chExt cx="651753" cy="903633"/>
            </a:xfrm>
          </p:grpSpPr>
          <p:sp>
            <p:nvSpPr>
              <p:cNvPr id="34" name="Oval 82">
                <a:extLst>
                  <a:ext uri="{FF2B5EF4-FFF2-40B4-BE49-F238E27FC236}">
                    <a16:creationId xmlns:a16="http://schemas.microsoft.com/office/drawing/2014/main" xmlns="" id="{354C200F-B07D-4C05-9168-4246EEA03739}"/>
                  </a:ext>
                </a:extLst>
              </p:cNvPr>
              <p:cNvSpPr/>
              <p:nvPr/>
            </p:nvSpPr>
            <p:spPr>
              <a:xfrm>
                <a:off x="1943061" y="1860330"/>
                <a:ext cx="651753" cy="65175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dist="25400" dir="5400000">
                  <a:schemeClr val="tx1">
                    <a:alpha val="15000"/>
                  </a:schemeClr>
                </a:innerShdw>
              </a:effectLst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83">
                <a:extLst>
                  <a:ext uri="{FF2B5EF4-FFF2-40B4-BE49-F238E27FC236}">
                    <a16:creationId xmlns:a16="http://schemas.microsoft.com/office/drawing/2014/main" xmlns="" id="{1333871F-9340-43D7-A8A8-58F6A3D020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7805" y="1977408"/>
                <a:ext cx="356548" cy="354123"/>
              </a:xfrm>
              <a:custGeom>
                <a:avLst/>
                <a:gdLst>
                  <a:gd name="T0" fmla="*/ 294279076 w 21600"/>
                  <a:gd name="T1" fmla="*/ 0 h 21600"/>
                  <a:gd name="T2" fmla="*/ 294265182 w 21600"/>
                  <a:gd name="T3" fmla="*/ 13585 h 21600"/>
                  <a:gd name="T4" fmla="*/ 0 w 21600"/>
                  <a:gd name="T5" fmla="*/ 286341649 h 21600"/>
                  <a:gd name="T6" fmla="*/ 0 w 21600"/>
                  <a:gd name="T7" fmla="*/ 286355233 h 21600"/>
                  <a:gd name="T8" fmla="*/ 294238691 w 21600"/>
                  <a:gd name="T9" fmla="*/ 286341649 h 21600"/>
                  <a:gd name="T10" fmla="*/ 294279076 w 21600"/>
                  <a:gd name="T11" fmla="*/ 0 h 21600"/>
                  <a:gd name="T12" fmla="*/ 232316495 w 21600"/>
                  <a:gd name="T13" fmla="*/ 74876716 h 21600"/>
                  <a:gd name="T14" fmla="*/ 246635598 w 21600"/>
                  <a:gd name="T15" fmla="*/ 88797005 h 21600"/>
                  <a:gd name="T16" fmla="*/ 238461554 w 21600"/>
                  <a:gd name="T17" fmla="*/ 96751094 h 21600"/>
                  <a:gd name="T18" fmla="*/ 224142451 w 21600"/>
                  <a:gd name="T19" fmla="*/ 82830805 h 21600"/>
                  <a:gd name="T20" fmla="*/ 232316495 w 21600"/>
                  <a:gd name="T21" fmla="*/ 74876716 h 21600"/>
                  <a:gd name="T22" fmla="*/ 207780479 w 21600"/>
                  <a:gd name="T23" fmla="*/ 98738994 h 21600"/>
                  <a:gd name="T24" fmla="*/ 233693579 w 21600"/>
                  <a:gd name="T25" fmla="*/ 123955309 h 21600"/>
                  <a:gd name="T26" fmla="*/ 225518249 w 21600"/>
                  <a:gd name="T27" fmla="*/ 131909398 h 21600"/>
                  <a:gd name="T28" fmla="*/ 199605150 w 21600"/>
                  <a:gd name="T29" fmla="*/ 106694230 h 21600"/>
                  <a:gd name="T30" fmla="*/ 207780479 w 21600"/>
                  <a:gd name="T31" fmla="*/ 98738994 h 21600"/>
                  <a:gd name="T32" fmla="*/ 183256942 w 21600"/>
                  <a:gd name="T33" fmla="*/ 122616003 h 21600"/>
                  <a:gd name="T34" fmla="*/ 197562281 w 21600"/>
                  <a:gd name="T35" fmla="*/ 136548610 h 21600"/>
                  <a:gd name="T36" fmla="*/ 189388118 w 21600"/>
                  <a:gd name="T37" fmla="*/ 144503858 h 21600"/>
                  <a:gd name="T38" fmla="*/ 175082909 w 21600"/>
                  <a:gd name="T39" fmla="*/ 130570092 h 21600"/>
                  <a:gd name="T40" fmla="*/ 183256942 w 21600"/>
                  <a:gd name="T41" fmla="*/ 122616003 h 21600"/>
                  <a:gd name="T42" fmla="*/ 158719641 w 21600"/>
                  <a:gd name="T43" fmla="*/ 146491865 h 21600"/>
                  <a:gd name="T44" fmla="*/ 184618858 w 21600"/>
                  <a:gd name="T45" fmla="*/ 171693330 h 21600"/>
                  <a:gd name="T46" fmla="*/ 176444814 w 21600"/>
                  <a:gd name="T47" fmla="*/ 179661003 h 21600"/>
                  <a:gd name="T48" fmla="*/ 150531714 w 21600"/>
                  <a:gd name="T49" fmla="*/ 154445836 h 21600"/>
                  <a:gd name="T50" fmla="*/ 158719641 w 21600"/>
                  <a:gd name="T51" fmla="*/ 146491865 h 21600"/>
                  <a:gd name="T52" fmla="*/ 134183625 w 21600"/>
                  <a:gd name="T53" fmla="*/ 170367609 h 21600"/>
                  <a:gd name="T54" fmla="*/ 148501454 w 21600"/>
                  <a:gd name="T55" fmla="*/ 184287897 h 21600"/>
                  <a:gd name="T56" fmla="*/ 140327409 w 21600"/>
                  <a:gd name="T57" fmla="*/ 192241879 h 21600"/>
                  <a:gd name="T58" fmla="*/ 126008306 w 21600"/>
                  <a:gd name="T59" fmla="*/ 178322964 h 21600"/>
                  <a:gd name="T60" fmla="*/ 134183625 w 21600"/>
                  <a:gd name="T61" fmla="*/ 170367609 h 21600"/>
                  <a:gd name="T62" fmla="*/ 109646205 w 21600"/>
                  <a:gd name="T63" fmla="*/ 194231034 h 21600"/>
                  <a:gd name="T64" fmla="*/ 135559316 w 21600"/>
                  <a:gd name="T65" fmla="*/ 219446083 h 21600"/>
                  <a:gd name="T66" fmla="*/ 127383986 w 21600"/>
                  <a:gd name="T67" fmla="*/ 227400172 h 21600"/>
                  <a:gd name="T68" fmla="*/ 101472172 w 21600"/>
                  <a:gd name="T69" fmla="*/ 202185123 h 21600"/>
                  <a:gd name="T70" fmla="*/ 109646205 w 21600"/>
                  <a:gd name="T71" fmla="*/ 194231034 h 21600"/>
                  <a:gd name="T72" fmla="*/ 91253974 w 21600"/>
                  <a:gd name="T73" fmla="*/ 239994750 h 21600"/>
                  <a:gd name="T74" fmla="*/ 76934860 w 21600"/>
                  <a:gd name="T75" fmla="*/ 226074569 h 21600"/>
                  <a:gd name="T76" fmla="*/ 85122798 w 21600"/>
                  <a:gd name="T77" fmla="*/ 218106896 h 21600"/>
                  <a:gd name="T78" fmla="*/ 99428018 w 21600"/>
                  <a:gd name="T79" fmla="*/ 232027077 h 21600"/>
                  <a:gd name="T80" fmla="*/ 91253974 w 21600"/>
                  <a:gd name="T81" fmla="*/ 239994750 h 21600"/>
                  <a:gd name="T82" fmla="*/ 245137479 w 21600"/>
                  <a:gd name="T83" fmla="*/ 238549279 h 21600"/>
                  <a:gd name="T84" fmla="*/ 147261858 w 21600"/>
                  <a:gd name="T85" fmla="*/ 238549279 h 21600"/>
                  <a:gd name="T86" fmla="*/ 245137479 w 21600"/>
                  <a:gd name="T87" fmla="*/ 143310431 h 21600"/>
                  <a:gd name="T88" fmla="*/ 245137479 w 21600"/>
                  <a:gd name="T89" fmla="*/ 238549279 h 21600"/>
                  <a:gd name="T90" fmla="*/ 245137479 w 21600"/>
                  <a:gd name="T91" fmla="*/ 238549279 h 21600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21600" h="21600">
                    <a:moveTo>
                      <a:pt x="21600" y="0"/>
                    </a:moveTo>
                    <a:lnTo>
                      <a:pt x="21599" y="1"/>
                    </a:lnTo>
                    <a:lnTo>
                      <a:pt x="0" y="21599"/>
                    </a:lnTo>
                    <a:lnTo>
                      <a:pt x="0" y="21600"/>
                    </a:lnTo>
                    <a:lnTo>
                      <a:pt x="21597" y="21599"/>
                    </a:lnTo>
                    <a:lnTo>
                      <a:pt x="21600" y="0"/>
                    </a:lnTo>
                    <a:close/>
                    <a:moveTo>
                      <a:pt x="17052" y="5648"/>
                    </a:moveTo>
                    <a:lnTo>
                      <a:pt x="18103" y="6698"/>
                    </a:lnTo>
                    <a:lnTo>
                      <a:pt x="17503" y="7298"/>
                    </a:lnTo>
                    <a:lnTo>
                      <a:pt x="16452" y="6248"/>
                    </a:lnTo>
                    <a:lnTo>
                      <a:pt x="17052" y="5648"/>
                    </a:lnTo>
                    <a:close/>
                    <a:moveTo>
                      <a:pt x="15251" y="7448"/>
                    </a:moveTo>
                    <a:lnTo>
                      <a:pt x="17153" y="9350"/>
                    </a:lnTo>
                    <a:lnTo>
                      <a:pt x="16553" y="9950"/>
                    </a:lnTo>
                    <a:lnTo>
                      <a:pt x="14651" y="8048"/>
                    </a:lnTo>
                    <a:lnTo>
                      <a:pt x="15251" y="7448"/>
                    </a:lnTo>
                    <a:close/>
                    <a:moveTo>
                      <a:pt x="13451" y="9249"/>
                    </a:moveTo>
                    <a:lnTo>
                      <a:pt x="14501" y="10300"/>
                    </a:lnTo>
                    <a:lnTo>
                      <a:pt x="13901" y="10900"/>
                    </a:lnTo>
                    <a:lnTo>
                      <a:pt x="12851" y="9849"/>
                    </a:lnTo>
                    <a:lnTo>
                      <a:pt x="13451" y="9249"/>
                    </a:lnTo>
                    <a:close/>
                    <a:moveTo>
                      <a:pt x="11650" y="11050"/>
                    </a:moveTo>
                    <a:lnTo>
                      <a:pt x="13551" y="12951"/>
                    </a:lnTo>
                    <a:lnTo>
                      <a:pt x="12951" y="13552"/>
                    </a:lnTo>
                    <a:lnTo>
                      <a:pt x="11049" y="11650"/>
                    </a:lnTo>
                    <a:lnTo>
                      <a:pt x="11650" y="11050"/>
                    </a:lnTo>
                    <a:close/>
                    <a:moveTo>
                      <a:pt x="9849" y="12851"/>
                    </a:moveTo>
                    <a:lnTo>
                      <a:pt x="10900" y="13901"/>
                    </a:lnTo>
                    <a:lnTo>
                      <a:pt x="10300" y="14501"/>
                    </a:lnTo>
                    <a:lnTo>
                      <a:pt x="9249" y="13451"/>
                    </a:lnTo>
                    <a:lnTo>
                      <a:pt x="9849" y="12851"/>
                    </a:lnTo>
                    <a:close/>
                    <a:moveTo>
                      <a:pt x="8048" y="14651"/>
                    </a:moveTo>
                    <a:lnTo>
                      <a:pt x="9950" y="16553"/>
                    </a:lnTo>
                    <a:lnTo>
                      <a:pt x="9350" y="17153"/>
                    </a:lnTo>
                    <a:lnTo>
                      <a:pt x="7448" y="15251"/>
                    </a:lnTo>
                    <a:lnTo>
                      <a:pt x="8048" y="14651"/>
                    </a:lnTo>
                    <a:close/>
                    <a:moveTo>
                      <a:pt x="6698" y="18103"/>
                    </a:moveTo>
                    <a:lnTo>
                      <a:pt x="5647" y="17053"/>
                    </a:lnTo>
                    <a:lnTo>
                      <a:pt x="6248" y="16452"/>
                    </a:lnTo>
                    <a:lnTo>
                      <a:pt x="7298" y="17502"/>
                    </a:lnTo>
                    <a:lnTo>
                      <a:pt x="6698" y="18103"/>
                    </a:lnTo>
                    <a:close/>
                    <a:moveTo>
                      <a:pt x="17993" y="17994"/>
                    </a:moveTo>
                    <a:lnTo>
                      <a:pt x="10809" y="17994"/>
                    </a:lnTo>
                    <a:lnTo>
                      <a:pt x="17993" y="10810"/>
                    </a:lnTo>
                    <a:lnTo>
                      <a:pt x="17993" y="17994"/>
                    </a:lnTo>
                    <a:close/>
                    <a:moveTo>
                      <a:pt x="17993" y="17994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36" name="Straight Connector 84">
                <a:extLst>
                  <a:ext uri="{FF2B5EF4-FFF2-40B4-BE49-F238E27FC236}">
                    <a16:creationId xmlns:a16="http://schemas.microsoft.com/office/drawing/2014/main" xmlns="" id="{29653BC7-CC68-4359-A61E-FD6103AB0E69}"/>
                  </a:ext>
                </a:extLst>
              </p:cNvPr>
              <p:cNvCxnSpPr/>
              <p:nvPr/>
            </p:nvCxnSpPr>
            <p:spPr>
              <a:xfrm flipH="1" flipV="1">
                <a:off x="2267802" y="2474395"/>
                <a:ext cx="2888" cy="289568"/>
              </a:xfrm>
              <a:prstGeom prst="line">
                <a:avLst/>
              </a:prstGeom>
              <a:ln w="6350">
                <a:solidFill>
                  <a:schemeClr val="accent4"/>
                </a:solidFill>
                <a:prstDash val="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Group 59">
              <a:extLst>
                <a:ext uri="{FF2B5EF4-FFF2-40B4-BE49-F238E27FC236}">
                  <a16:creationId xmlns:a16="http://schemas.microsoft.com/office/drawing/2014/main" xmlns="" id="{F81DFE4A-DE54-405B-824E-78758AD228EC}"/>
                </a:ext>
              </a:extLst>
            </p:cNvPr>
            <p:cNvGrpSpPr/>
            <p:nvPr/>
          </p:nvGrpSpPr>
          <p:grpSpPr>
            <a:xfrm>
              <a:off x="8792384" y="4684781"/>
              <a:ext cx="2259944" cy="939296"/>
              <a:chOff x="1139673" y="3660828"/>
              <a:chExt cx="2259944" cy="939296"/>
            </a:xfrm>
          </p:grpSpPr>
          <p:sp>
            <p:nvSpPr>
              <p:cNvPr id="20" name="TextBox 60">
                <a:extLst>
                  <a:ext uri="{FF2B5EF4-FFF2-40B4-BE49-F238E27FC236}">
                    <a16:creationId xmlns:a16="http://schemas.microsoft.com/office/drawing/2014/main" xmlns="" id="{64D9FAB0-987D-40AE-B869-73252E39B92C}"/>
                  </a:ext>
                </a:extLst>
              </p:cNvPr>
              <p:cNvSpPr txBox="1"/>
              <p:nvPr/>
            </p:nvSpPr>
            <p:spPr>
              <a:xfrm>
                <a:off x="1139673" y="4122493"/>
                <a:ext cx="2259944" cy="4776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ctr" defTabSz="914378">
                  <a:lnSpc>
                    <a:spcPct val="120000"/>
                  </a:lnSpc>
                  <a:defRPr/>
                </a:pPr>
                <a:r>
                  <a:rPr lang="zh-CN" altLang="en-US" sz="1100" kern="0" dirty="0"/>
                  <a:t>请替换文字内容复制你的内容到</a:t>
                </a:r>
                <a:r>
                  <a:rPr lang="zh-CN" altLang="en-US" sz="1100" kern="0" dirty="0" smtClean="0"/>
                  <a:t>此</a:t>
                </a:r>
                <a:endParaRPr lang="zh-CN" altLang="en-US" sz="1100" kern="0" dirty="0"/>
              </a:p>
            </p:txBody>
          </p:sp>
          <p:sp>
            <p:nvSpPr>
              <p:cNvPr id="21" name="Rectangle 61">
                <a:extLst>
                  <a:ext uri="{FF2B5EF4-FFF2-40B4-BE49-F238E27FC236}">
                    <a16:creationId xmlns:a16="http://schemas.microsoft.com/office/drawing/2014/main" xmlns="" id="{8D6DDF02-D364-4C61-A6B0-7BEC1B03F97A}"/>
                  </a:ext>
                </a:extLst>
              </p:cNvPr>
              <p:cNvSpPr/>
              <p:nvPr/>
            </p:nvSpPr>
            <p:spPr>
              <a:xfrm>
                <a:off x="1139673" y="3660828"/>
                <a:ext cx="2259944" cy="461665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lvl="0" algn="ctr" defTabSz="914378">
                  <a:defRPr/>
                </a:pPr>
                <a:r>
                  <a:rPr lang="zh-CN" altLang="en-US" sz="1600" b="1" kern="0" dirty="0">
                    <a:solidFill>
                      <a:schemeClr val="accent4"/>
                    </a:solidFill>
                  </a:rPr>
                  <a:t>输入标题文本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88945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千图PPT彼岸天：ID 8661124库_组合 55">
            <a:extLst>
              <a:ext uri="{FF2B5EF4-FFF2-40B4-BE49-F238E27FC236}">
                <a16:creationId xmlns:a16="http://schemas.microsoft.com/office/drawing/2014/main" xmlns="" id="{689F6A18-52C0-4927-80DA-C71686D0B5EA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5995574" y="1550228"/>
            <a:ext cx="200853" cy="4809192"/>
            <a:chOff x="5995574" y="1550228"/>
            <a:chExt cx="200853" cy="4809192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19E8D99E-855B-4642-8E0D-4E63929EAA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5378" y="1550228"/>
              <a:ext cx="81243" cy="4743746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C5F2129C-7132-420E-B0D3-D768822A32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8297" y="6226270"/>
              <a:ext cx="135406" cy="13315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7E4414EE-2D7B-46BC-9430-5E95271BFCE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5574" y="6227399"/>
              <a:ext cx="200853" cy="66576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xmlns="" id="{C6B33796-0389-43BB-BCD3-24E84511165F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447925" y="1484781"/>
            <a:ext cx="3818462" cy="1670015"/>
            <a:chOff x="2447925" y="1484781"/>
            <a:chExt cx="3818462" cy="1670015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3AA101A2-2733-4964-800C-42CB7C16637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3158" y="1827811"/>
              <a:ext cx="226806" cy="261786"/>
            </a:xfrm>
            <a:custGeom>
              <a:avLst/>
              <a:gdLst>
                <a:gd name="T0" fmla="*/ 201 w 201"/>
                <a:gd name="T1" fmla="*/ 0 h 232"/>
                <a:gd name="T2" fmla="*/ 201 w 201"/>
                <a:gd name="T3" fmla="*/ 232 h 232"/>
                <a:gd name="T4" fmla="*/ 0 w 201"/>
                <a:gd name="T5" fmla="*/ 232 h 232"/>
                <a:gd name="T6" fmla="*/ 201 w 201"/>
                <a:gd name="T7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232">
                  <a:moveTo>
                    <a:pt x="201" y="0"/>
                  </a:moveTo>
                  <a:lnTo>
                    <a:pt x="201" y="232"/>
                  </a:lnTo>
                  <a:lnTo>
                    <a:pt x="0" y="232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0E3D5C5F-B83A-46A9-A335-854C1C7205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2434" y="1984657"/>
              <a:ext cx="656721" cy="72216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2A3FCA42-92C5-410F-AE7E-C2879A6D4A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2434" y="1984657"/>
              <a:ext cx="3183180" cy="1013293"/>
            </a:xfrm>
            <a:custGeom>
              <a:avLst/>
              <a:gdLst>
                <a:gd name="T0" fmla="*/ 523 w 2821"/>
                <a:gd name="T1" fmla="*/ 0 h 898"/>
                <a:gd name="T2" fmla="*/ 2821 w 2821"/>
                <a:gd name="T3" fmla="*/ 0 h 898"/>
                <a:gd name="T4" fmla="*/ 2821 w 2821"/>
                <a:gd name="T5" fmla="*/ 898 h 898"/>
                <a:gd name="T6" fmla="*/ 0 w 2821"/>
                <a:gd name="T7" fmla="*/ 898 h 898"/>
                <a:gd name="T8" fmla="*/ 523 w 2821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523" y="0"/>
                  </a:moveTo>
                  <a:lnTo>
                    <a:pt x="2821" y="0"/>
                  </a:lnTo>
                  <a:lnTo>
                    <a:pt x="2821" y="898"/>
                  </a:lnTo>
                  <a:lnTo>
                    <a:pt x="0" y="898"/>
                  </a:lnTo>
                  <a:lnTo>
                    <a:pt x="523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D2A6FFE3-A024-4C1F-AC1D-2E88B2B6B4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2434" y="1984657"/>
              <a:ext cx="3183180" cy="1013293"/>
            </a:xfrm>
            <a:custGeom>
              <a:avLst/>
              <a:gdLst>
                <a:gd name="T0" fmla="*/ 523 w 2821"/>
                <a:gd name="T1" fmla="*/ 0 h 898"/>
                <a:gd name="T2" fmla="*/ 2821 w 2821"/>
                <a:gd name="T3" fmla="*/ 0 h 898"/>
                <a:gd name="T4" fmla="*/ 2821 w 2821"/>
                <a:gd name="T5" fmla="*/ 898 h 898"/>
                <a:gd name="T6" fmla="*/ 0 w 2821"/>
                <a:gd name="T7" fmla="*/ 898 h 898"/>
                <a:gd name="T8" fmla="*/ 523 w 2821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523" y="0"/>
                  </a:moveTo>
                  <a:lnTo>
                    <a:pt x="2821" y="0"/>
                  </a:lnTo>
                  <a:lnTo>
                    <a:pt x="2821" y="898"/>
                  </a:lnTo>
                  <a:lnTo>
                    <a:pt x="0" y="898"/>
                  </a:lnTo>
                  <a:lnTo>
                    <a:pt x="5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17CA929E-894F-4E97-98C6-989BD0855B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8537" y="2706826"/>
              <a:ext cx="317077" cy="206495"/>
            </a:xfrm>
            <a:custGeom>
              <a:avLst/>
              <a:gdLst>
                <a:gd name="T0" fmla="*/ 281 w 281"/>
                <a:gd name="T1" fmla="*/ 0 h 183"/>
                <a:gd name="T2" fmla="*/ 0 w 281"/>
                <a:gd name="T3" fmla="*/ 106 h 183"/>
                <a:gd name="T4" fmla="*/ 281 w 281"/>
                <a:gd name="T5" fmla="*/ 183 h 183"/>
                <a:gd name="T6" fmla="*/ 281 w 281"/>
                <a:gd name="T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3">
                  <a:moveTo>
                    <a:pt x="281" y="0"/>
                  </a:moveTo>
                  <a:lnTo>
                    <a:pt x="0" y="106"/>
                  </a:lnTo>
                  <a:lnTo>
                    <a:pt x="281" y="183"/>
                  </a:lnTo>
                  <a:lnTo>
                    <a:pt x="281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5116AC97-2B73-4030-8653-8797F25FF8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8537" y="2706826"/>
              <a:ext cx="317077" cy="206495"/>
            </a:xfrm>
            <a:custGeom>
              <a:avLst/>
              <a:gdLst>
                <a:gd name="T0" fmla="*/ 281 w 281"/>
                <a:gd name="T1" fmla="*/ 0 h 183"/>
                <a:gd name="T2" fmla="*/ 0 w 281"/>
                <a:gd name="T3" fmla="*/ 106 h 183"/>
                <a:gd name="T4" fmla="*/ 281 w 281"/>
                <a:gd name="T5" fmla="*/ 183 h 183"/>
                <a:gd name="T6" fmla="*/ 281 w 281"/>
                <a:gd name="T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3">
                  <a:moveTo>
                    <a:pt x="281" y="0"/>
                  </a:moveTo>
                  <a:lnTo>
                    <a:pt x="0" y="106"/>
                  </a:lnTo>
                  <a:lnTo>
                    <a:pt x="281" y="183"/>
                  </a:lnTo>
                  <a:lnTo>
                    <a:pt x="28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0B202D5F-6352-4A34-8CDA-DDA9F321DD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8537" y="2156173"/>
              <a:ext cx="657850" cy="670263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C0DE90A0-1F20-44C4-ABB4-807F89F5BB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7925" y="1827811"/>
              <a:ext cx="1512038" cy="1326985"/>
            </a:xfrm>
            <a:custGeom>
              <a:avLst/>
              <a:gdLst>
                <a:gd name="T0" fmla="*/ 632 w 1340"/>
                <a:gd name="T1" fmla="*/ 0 h 1176"/>
                <a:gd name="T2" fmla="*/ 1340 w 1340"/>
                <a:gd name="T3" fmla="*/ 0 h 1176"/>
                <a:gd name="T4" fmla="*/ 710 w 1340"/>
                <a:gd name="T5" fmla="*/ 1176 h 1176"/>
                <a:gd name="T6" fmla="*/ 0 w 1340"/>
                <a:gd name="T7" fmla="*/ 1176 h 1176"/>
                <a:gd name="T8" fmla="*/ 632 w 1340"/>
                <a:gd name="T9" fmla="*/ 0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0" h="1176">
                  <a:moveTo>
                    <a:pt x="632" y="0"/>
                  </a:moveTo>
                  <a:lnTo>
                    <a:pt x="1340" y="0"/>
                  </a:lnTo>
                  <a:lnTo>
                    <a:pt x="710" y="1176"/>
                  </a:lnTo>
                  <a:lnTo>
                    <a:pt x="0" y="1176"/>
                  </a:lnTo>
                  <a:lnTo>
                    <a:pt x="632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7BA9ADEF-9504-4C94-9C80-B2318D8626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8297" y="1484781"/>
              <a:ext cx="135406" cy="13315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9606B5B8-C45A-4BA4-BEA3-900106239B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5574" y="1550228"/>
              <a:ext cx="200853" cy="66576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5FE82E43-0629-4060-AC6F-69C3791CBF50}"/>
                </a:ext>
              </a:extLst>
            </p:cNvPr>
            <p:cNvGrpSpPr/>
            <p:nvPr/>
          </p:nvGrpSpPr>
          <p:grpSpPr>
            <a:xfrm>
              <a:off x="3556105" y="2184979"/>
              <a:ext cx="2019812" cy="612648"/>
              <a:chOff x="719666" y="2048993"/>
              <a:chExt cx="3288101" cy="723852"/>
            </a:xfrm>
          </p:grpSpPr>
          <p:sp>
            <p:nvSpPr>
              <p:cNvPr id="51" name="文本框 45">
                <a:extLst>
                  <a:ext uri="{FF2B5EF4-FFF2-40B4-BE49-F238E27FC236}">
                    <a16:creationId xmlns:a16="http://schemas.microsoft.com/office/drawing/2014/main" xmlns="" id="{30FBFDCB-0273-4F91-84C4-EA8C16789CBF}"/>
                  </a:ext>
                </a:extLst>
              </p:cNvPr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85000" lnSpcReduction="10000"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endParaRPr lang="zh-CN" altLang="en-US" sz="1100" dirty="0"/>
              </a:p>
            </p:txBody>
          </p: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xmlns="" id="{D53B704A-AEB6-4637-A7DA-1423AAA4D5A8}"/>
                  </a:ext>
                </a:extLst>
              </p:cNvPr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53" name="千图PPT彼岸天：ID 8661124库_组合 52">
            <a:extLst>
              <a:ext uri="{FF2B5EF4-FFF2-40B4-BE49-F238E27FC236}">
                <a16:creationId xmlns:a16="http://schemas.microsoft.com/office/drawing/2014/main" xmlns="" id="{A1DEC502-2126-4747-A5D3-3AC6932E9F2D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5925613" y="2781301"/>
            <a:ext cx="3818462" cy="1328114"/>
            <a:chOff x="5925613" y="2781301"/>
            <a:chExt cx="3818462" cy="1328114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D75061FE-F98F-4B98-AC6B-8D640902E95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2037" y="2781301"/>
              <a:ext cx="226806" cy="261786"/>
            </a:xfrm>
            <a:custGeom>
              <a:avLst/>
              <a:gdLst>
                <a:gd name="T0" fmla="*/ 0 w 201"/>
                <a:gd name="T1" fmla="*/ 0 h 232"/>
                <a:gd name="T2" fmla="*/ 0 w 201"/>
                <a:gd name="T3" fmla="*/ 232 h 232"/>
                <a:gd name="T4" fmla="*/ 201 w 201"/>
                <a:gd name="T5" fmla="*/ 232 h 232"/>
                <a:gd name="T6" fmla="*/ 0 w 201"/>
                <a:gd name="T7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232">
                  <a:moveTo>
                    <a:pt x="0" y="0"/>
                  </a:moveTo>
                  <a:lnTo>
                    <a:pt x="0" y="232"/>
                  </a:lnTo>
                  <a:lnTo>
                    <a:pt x="201" y="2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D7B7E548-8A6F-4528-8188-61F89D29F1F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2845" y="2938146"/>
              <a:ext cx="656721" cy="723297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50894B34-A296-41ED-8F8D-D604E7C4D34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6387" y="2938146"/>
              <a:ext cx="3183180" cy="1013293"/>
            </a:xfrm>
            <a:custGeom>
              <a:avLst/>
              <a:gdLst>
                <a:gd name="T0" fmla="*/ 2299 w 2821"/>
                <a:gd name="T1" fmla="*/ 0 h 898"/>
                <a:gd name="T2" fmla="*/ 0 w 2821"/>
                <a:gd name="T3" fmla="*/ 0 h 898"/>
                <a:gd name="T4" fmla="*/ 0 w 2821"/>
                <a:gd name="T5" fmla="*/ 898 h 898"/>
                <a:gd name="T6" fmla="*/ 2821 w 2821"/>
                <a:gd name="T7" fmla="*/ 898 h 898"/>
                <a:gd name="T8" fmla="*/ 2299 w 2821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2299" y="0"/>
                  </a:moveTo>
                  <a:lnTo>
                    <a:pt x="0" y="0"/>
                  </a:lnTo>
                  <a:lnTo>
                    <a:pt x="0" y="898"/>
                  </a:lnTo>
                  <a:lnTo>
                    <a:pt x="2821" y="898"/>
                  </a:lnTo>
                  <a:lnTo>
                    <a:pt x="229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E132A958-B524-4034-8B6B-1E9E9A81A48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6387" y="2938146"/>
              <a:ext cx="3183180" cy="1013293"/>
            </a:xfrm>
            <a:custGeom>
              <a:avLst/>
              <a:gdLst>
                <a:gd name="T0" fmla="*/ 2299 w 2821"/>
                <a:gd name="T1" fmla="*/ 0 h 898"/>
                <a:gd name="T2" fmla="*/ 0 w 2821"/>
                <a:gd name="T3" fmla="*/ 0 h 898"/>
                <a:gd name="T4" fmla="*/ 0 w 2821"/>
                <a:gd name="T5" fmla="*/ 898 h 898"/>
                <a:gd name="T6" fmla="*/ 2821 w 2821"/>
                <a:gd name="T7" fmla="*/ 898 h 898"/>
                <a:gd name="T8" fmla="*/ 2299 w 2821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2299" y="0"/>
                  </a:moveTo>
                  <a:lnTo>
                    <a:pt x="0" y="0"/>
                  </a:lnTo>
                  <a:lnTo>
                    <a:pt x="0" y="898"/>
                  </a:lnTo>
                  <a:lnTo>
                    <a:pt x="2821" y="898"/>
                  </a:lnTo>
                  <a:lnTo>
                    <a:pt x="229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1ECEC7AF-38B4-49B2-90A4-4027EA65FE1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6387" y="3661443"/>
              <a:ext cx="317077" cy="205367"/>
            </a:xfrm>
            <a:custGeom>
              <a:avLst/>
              <a:gdLst>
                <a:gd name="T0" fmla="*/ 0 w 281"/>
                <a:gd name="T1" fmla="*/ 0 h 182"/>
                <a:gd name="T2" fmla="*/ 0 w 281"/>
                <a:gd name="T3" fmla="*/ 182 h 182"/>
                <a:gd name="T4" fmla="*/ 281 w 281"/>
                <a:gd name="T5" fmla="*/ 106 h 182"/>
                <a:gd name="T6" fmla="*/ 0 w 281"/>
                <a:gd name="T7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2">
                  <a:moveTo>
                    <a:pt x="0" y="0"/>
                  </a:moveTo>
                  <a:lnTo>
                    <a:pt x="0" y="182"/>
                  </a:lnTo>
                  <a:lnTo>
                    <a:pt x="281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1F11F334-9F90-452B-A764-DC79695A9E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6387" y="3661443"/>
              <a:ext cx="317077" cy="205367"/>
            </a:xfrm>
            <a:custGeom>
              <a:avLst/>
              <a:gdLst>
                <a:gd name="T0" fmla="*/ 0 w 281"/>
                <a:gd name="T1" fmla="*/ 0 h 182"/>
                <a:gd name="T2" fmla="*/ 0 w 281"/>
                <a:gd name="T3" fmla="*/ 182 h 182"/>
                <a:gd name="T4" fmla="*/ 281 w 281"/>
                <a:gd name="T5" fmla="*/ 106 h 182"/>
                <a:gd name="T6" fmla="*/ 0 w 281"/>
                <a:gd name="T7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2">
                  <a:moveTo>
                    <a:pt x="0" y="0"/>
                  </a:moveTo>
                  <a:lnTo>
                    <a:pt x="0" y="182"/>
                  </a:lnTo>
                  <a:lnTo>
                    <a:pt x="281" y="10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36096C09-B84C-4D24-A658-A27F27716B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5613" y="3109661"/>
              <a:ext cx="657850" cy="671392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A2345E57-023F-4FA5-ABAE-4415CCCBB2FB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2037" y="2781301"/>
              <a:ext cx="1512038" cy="1328114"/>
            </a:xfrm>
            <a:custGeom>
              <a:avLst/>
              <a:gdLst>
                <a:gd name="T0" fmla="*/ 709 w 1340"/>
                <a:gd name="T1" fmla="*/ 0 h 1177"/>
                <a:gd name="T2" fmla="*/ 0 w 1340"/>
                <a:gd name="T3" fmla="*/ 0 h 1177"/>
                <a:gd name="T4" fmla="*/ 630 w 1340"/>
                <a:gd name="T5" fmla="*/ 1177 h 1177"/>
                <a:gd name="T6" fmla="*/ 1340 w 1340"/>
                <a:gd name="T7" fmla="*/ 1177 h 1177"/>
                <a:gd name="T8" fmla="*/ 709 w 1340"/>
                <a:gd name="T9" fmla="*/ 0 h 1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0" h="1177">
                  <a:moveTo>
                    <a:pt x="709" y="0"/>
                  </a:moveTo>
                  <a:lnTo>
                    <a:pt x="0" y="0"/>
                  </a:lnTo>
                  <a:lnTo>
                    <a:pt x="630" y="1177"/>
                  </a:lnTo>
                  <a:lnTo>
                    <a:pt x="1340" y="1177"/>
                  </a:lnTo>
                  <a:lnTo>
                    <a:pt x="709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45E4790E-6CE1-47E5-A878-9AFC2D123F08}"/>
                </a:ext>
              </a:extLst>
            </p:cNvPr>
            <p:cNvGrpSpPr/>
            <p:nvPr/>
          </p:nvGrpSpPr>
          <p:grpSpPr>
            <a:xfrm>
              <a:off x="6583462" y="3134532"/>
              <a:ext cx="2019812" cy="612648"/>
              <a:chOff x="719666" y="2048993"/>
              <a:chExt cx="3288101" cy="723852"/>
            </a:xfrm>
          </p:grpSpPr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xmlns="" id="{902035D7-F6B1-4AFF-9B3A-4A1F2EE3C0EC}"/>
                  </a:ext>
                </a:extLst>
              </p:cNvPr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85000" lnSpcReduction="10000"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endParaRPr lang="zh-CN" altLang="en-US" sz="1100" dirty="0"/>
              </a:p>
            </p:txBody>
          </p:sp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xmlns="" id="{A66FFD86-6EA7-4144-8CB4-F9C947D56DD4}"/>
                  </a:ext>
                </a:extLst>
              </p:cNvPr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54" name="千图PPT彼岸天：ID 8661124库_组合 53">
            <a:extLst>
              <a:ext uri="{FF2B5EF4-FFF2-40B4-BE49-F238E27FC236}">
                <a16:creationId xmlns:a16="http://schemas.microsoft.com/office/drawing/2014/main" xmlns="" id="{E44A3286-2EE5-42D2-8373-4E2DB854D79B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2447925" y="3734788"/>
            <a:ext cx="3818462" cy="1328114"/>
            <a:chOff x="2447925" y="3734788"/>
            <a:chExt cx="3818462" cy="1328114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33804067-7416-4904-B551-060F3A0D031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3158" y="3734788"/>
              <a:ext cx="226806" cy="262915"/>
            </a:xfrm>
            <a:custGeom>
              <a:avLst/>
              <a:gdLst>
                <a:gd name="T0" fmla="*/ 201 w 201"/>
                <a:gd name="T1" fmla="*/ 0 h 233"/>
                <a:gd name="T2" fmla="*/ 201 w 201"/>
                <a:gd name="T3" fmla="*/ 233 h 233"/>
                <a:gd name="T4" fmla="*/ 0 w 201"/>
                <a:gd name="T5" fmla="*/ 233 h 233"/>
                <a:gd name="T6" fmla="*/ 201 w 201"/>
                <a:gd name="T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233">
                  <a:moveTo>
                    <a:pt x="201" y="0"/>
                  </a:moveTo>
                  <a:lnTo>
                    <a:pt x="201" y="233"/>
                  </a:lnTo>
                  <a:lnTo>
                    <a:pt x="0" y="233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0FDF80F7-3C5C-487D-B419-41F96EF025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2434" y="3892762"/>
              <a:ext cx="656721" cy="722169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C03D8823-311E-4F2A-A4D0-7058E922B5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2434" y="3892762"/>
              <a:ext cx="3183180" cy="1013293"/>
            </a:xfrm>
            <a:custGeom>
              <a:avLst/>
              <a:gdLst>
                <a:gd name="T0" fmla="*/ 523 w 2821"/>
                <a:gd name="T1" fmla="*/ 0 h 898"/>
                <a:gd name="T2" fmla="*/ 2821 w 2821"/>
                <a:gd name="T3" fmla="*/ 0 h 898"/>
                <a:gd name="T4" fmla="*/ 2821 w 2821"/>
                <a:gd name="T5" fmla="*/ 898 h 898"/>
                <a:gd name="T6" fmla="*/ 0 w 2821"/>
                <a:gd name="T7" fmla="*/ 898 h 898"/>
                <a:gd name="T8" fmla="*/ 523 w 2821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523" y="0"/>
                  </a:moveTo>
                  <a:lnTo>
                    <a:pt x="2821" y="0"/>
                  </a:lnTo>
                  <a:lnTo>
                    <a:pt x="2821" y="898"/>
                  </a:lnTo>
                  <a:lnTo>
                    <a:pt x="0" y="898"/>
                  </a:lnTo>
                  <a:lnTo>
                    <a:pt x="523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B01D4E20-1079-4B98-8AF6-74BDD94381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2434" y="3892762"/>
              <a:ext cx="3183180" cy="1013293"/>
            </a:xfrm>
            <a:custGeom>
              <a:avLst/>
              <a:gdLst>
                <a:gd name="T0" fmla="*/ 523 w 2821"/>
                <a:gd name="T1" fmla="*/ 0 h 898"/>
                <a:gd name="T2" fmla="*/ 2821 w 2821"/>
                <a:gd name="T3" fmla="*/ 0 h 898"/>
                <a:gd name="T4" fmla="*/ 2821 w 2821"/>
                <a:gd name="T5" fmla="*/ 898 h 898"/>
                <a:gd name="T6" fmla="*/ 0 w 2821"/>
                <a:gd name="T7" fmla="*/ 898 h 898"/>
                <a:gd name="T8" fmla="*/ 523 w 2821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523" y="0"/>
                  </a:moveTo>
                  <a:lnTo>
                    <a:pt x="2821" y="0"/>
                  </a:lnTo>
                  <a:lnTo>
                    <a:pt x="2821" y="898"/>
                  </a:lnTo>
                  <a:lnTo>
                    <a:pt x="0" y="898"/>
                  </a:lnTo>
                  <a:lnTo>
                    <a:pt x="5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5FF35AD5-AB50-46A9-947B-4668FF1E8F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8537" y="4614931"/>
              <a:ext cx="317077" cy="206495"/>
            </a:xfrm>
            <a:custGeom>
              <a:avLst/>
              <a:gdLst>
                <a:gd name="T0" fmla="*/ 281 w 281"/>
                <a:gd name="T1" fmla="*/ 0 h 183"/>
                <a:gd name="T2" fmla="*/ 0 w 281"/>
                <a:gd name="T3" fmla="*/ 106 h 183"/>
                <a:gd name="T4" fmla="*/ 281 w 281"/>
                <a:gd name="T5" fmla="*/ 183 h 183"/>
                <a:gd name="T6" fmla="*/ 281 w 281"/>
                <a:gd name="T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3">
                  <a:moveTo>
                    <a:pt x="281" y="0"/>
                  </a:moveTo>
                  <a:lnTo>
                    <a:pt x="0" y="106"/>
                  </a:lnTo>
                  <a:lnTo>
                    <a:pt x="281" y="183"/>
                  </a:lnTo>
                  <a:lnTo>
                    <a:pt x="281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9304E2A3-9A5B-4952-A442-83CEDDAA9D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8537" y="4614931"/>
              <a:ext cx="317077" cy="206495"/>
            </a:xfrm>
            <a:custGeom>
              <a:avLst/>
              <a:gdLst>
                <a:gd name="T0" fmla="*/ 281 w 281"/>
                <a:gd name="T1" fmla="*/ 0 h 183"/>
                <a:gd name="T2" fmla="*/ 0 w 281"/>
                <a:gd name="T3" fmla="*/ 106 h 183"/>
                <a:gd name="T4" fmla="*/ 281 w 281"/>
                <a:gd name="T5" fmla="*/ 183 h 183"/>
                <a:gd name="T6" fmla="*/ 281 w 281"/>
                <a:gd name="T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3">
                  <a:moveTo>
                    <a:pt x="281" y="0"/>
                  </a:moveTo>
                  <a:lnTo>
                    <a:pt x="0" y="106"/>
                  </a:lnTo>
                  <a:lnTo>
                    <a:pt x="281" y="183"/>
                  </a:lnTo>
                  <a:lnTo>
                    <a:pt x="28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D2EAB5D6-DFAB-43FF-AF3C-8DA59A503C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8537" y="4063149"/>
              <a:ext cx="657850" cy="671392"/>
            </a:xfrm>
            <a:prstGeom prst="rect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C671AFEC-3BFD-4499-9D66-45469B9E9B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7925" y="3734788"/>
              <a:ext cx="1512038" cy="1328114"/>
            </a:xfrm>
            <a:custGeom>
              <a:avLst/>
              <a:gdLst>
                <a:gd name="T0" fmla="*/ 632 w 1340"/>
                <a:gd name="T1" fmla="*/ 0 h 1177"/>
                <a:gd name="T2" fmla="*/ 1340 w 1340"/>
                <a:gd name="T3" fmla="*/ 0 h 1177"/>
                <a:gd name="T4" fmla="*/ 710 w 1340"/>
                <a:gd name="T5" fmla="*/ 1177 h 1177"/>
                <a:gd name="T6" fmla="*/ 0 w 1340"/>
                <a:gd name="T7" fmla="*/ 1177 h 1177"/>
                <a:gd name="T8" fmla="*/ 632 w 1340"/>
                <a:gd name="T9" fmla="*/ 0 h 1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0" h="1177">
                  <a:moveTo>
                    <a:pt x="632" y="0"/>
                  </a:moveTo>
                  <a:lnTo>
                    <a:pt x="1340" y="0"/>
                  </a:lnTo>
                  <a:lnTo>
                    <a:pt x="710" y="1177"/>
                  </a:lnTo>
                  <a:lnTo>
                    <a:pt x="0" y="1177"/>
                  </a:lnTo>
                  <a:lnTo>
                    <a:pt x="632" y="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C8EFBD6F-7810-4C95-A396-137A2688DE56}"/>
                </a:ext>
              </a:extLst>
            </p:cNvPr>
            <p:cNvGrpSpPr/>
            <p:nvPr/>
          </p:nvGrpSpPr>
          <p:grpSpPr>
            <a:xfrm>
              <a:off x="3556105" y="4084084"/>
              <a:ext cx="2019812" cy="612648"/>
              <a:chOff x="719666" y="2048993"/>
              <a:chExt cx="3288101" cy="723852"/>
            </a:xfrm>
          </p:grpSpPr>
          <p:sp>
            <p:nvSpPr>
              <p:cNvPr id="47" name="文本框 51">
                <a:extLst>
                  <a:ext uri="{FF2B5EF4-FFF2-40B4-BE49-F238E27FC236}">
                    <a16:creationId xmlns:a16="http://schemas.microsoft.com/office/drawing/2014/main" xmlns="" id="{27DB9501-87A4-48A2-A203-33BEC3576F5B}"/>
                  </a:ext>
                </a:extLst>
              </p:cNvPr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85000" lnSpcReduction="10000"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endParaRPr lang="zh-CN" altLang="en-US" sz="1100" dirty="0"/>
              </a:p>
            </p:txBody>
          </p:sp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xmlns="" id="{DFC40D49-458A-48DE-ADD5-8101935F0EF9}"/>
                  </a:ext>
                </a:extLst>
              </p:cNvPr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55" name="千图PPT彼岸天：ID 8661124库_组合 54">
            <a:extLst>
              <a:ext uri="{FF2B5EF4-FFF2-40B4-BE49-F238E27FC236}">
                <a16:creationId xmlns:a16="http://schemas.microsoft.com/office/drawing/2014/main" xmlns="" id="{DD4A4D8F-82D2-4385-A673-E896B5CE2068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5925613" y="4689406"/>
            <a:ext cx="3818462" cy="1326985"/>
            <a:chOff x="5925613" y="4689406"/>
            <a:chExt cx="3818462" cy="1326985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C7D6731E-D75A-49F0-8BC9-FFC1A480DCA5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2037" y="4689406"/>
              <a:ext cx="226806" cy="261786"/>
            </a:xfrm>
            <a:custGeom>
              <a:avLst/>
              <a:gdLst>
                <a:gd name="T0" fmla="*/ 0 w 201"/>
                <a:gd name="T1" fmla="*/ 0 h 232"/>
                <a:gd name="T2" fmla="*/ 0 w 201"/>
                <a:gd name="T3" fmla="*/ 232 h 232"/>
                <a:gd name="T4" fmla="*/ 201 w 201"/>
                <a:gd name="T5" fmla="*/ 232 h 232"/>
                <a:gd name="T6" fmla="*/ 0 w 201"/>
                <a:gd name="T7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232">
                  <a:moveTo>
                    <a:pt x="0" y="0"/>
                  </a:moveTo>
                  <a:lnTo>
                    <a:pt x="0" y="232"/>
                  </a:lnTo>
                  <a:lnTo>
                    <a:pt x="201" y="2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27D5A0C5-69D5-497D-9E5B-4E28497315C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2845" y="4846251"/>
              <a:ext cx="656721" cy="722169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C1FA8666-2493-4A97-A4B8-21914FD00B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6387" y="4846251"/>
              <a:ext cx="3183180" cy="1013293"/>
            </a:xfrm>
            <a:custGeom>
              <a:avLst/>
              <a:gdLst>
                <a:gd name="T0" fmla="*/ 2299 w 2821"/>
                <a:gd name="T1" fmla="*/ 0 h 898"/>
                <a:gd name="T2" fmla="*/ 0 w 2821"/>
                <a:gd name="T3" fmla="*/ 0 h 898"/>
                <a:gd name="T4" fmla="*/ 0 w 2821"/>
                <a:gd name="T5" fmla="*/ 898 h 898"/>
                <a:gd name="T6" fmla="*/ 2821 w 2821"/>
                <a:gd name="T7" fmla="*/ 898 h 898"/>
                <a:gd name="T8" fmla="*/ 2299 w 2821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2299" y="0"/>
                  </a:moveTo>
                  <a:lnTo>
                    <a:pt x="0" y="0"/>
                  </a:lnTo>
                  <a:lnTo>
                    <a:pt x="0" y="898"/>
                  </a:lnTo>
                  <a:lnTo>
                    <a:pt x="2821" y="898"/>
                  </a:lnTo>
                  <a:lnTo>
                    <a:pt x="229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C741AA8A-D063-4D2F-A2EE-1721CBB6B8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6387" y="4846251"/>
              <a:ext cx="3183180" cy="1013293"/>
            </a:xfrm>
            <a:custGeom>
              <a:avLst/>
              <a:gdLst>
                <a:gd name="T0" fmla="*/ 2299 w 2821"/>
                <a:gd name="T1" fmla="*/ 0 h 898"/>
                <a:gd name="T2" fmla="*/ 0 w 2821"/>
                <a:gd name="T3" fmla="*/ 0 h 898"/>
                <a:gd name="T4" fmla="*/ 0 w 2821"/>
                <a:gd name="T5" fmla="*/ 898 h 898"/>
                <a:gd name="T6" fmla="*/ 2821 w 2821"/>
                <a:gd name="T7" fmla="*/ 898 h 898"/>
                <a:gd name="T8" fmla="*/ 2299 w 2821"/>
                <a:gd name="T9" fmla="*/ 0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1" h="898">
                  <a:moveTo>
                    <a:pt x="2299" y="0"/>
                  </a:moveTo>
                  <a:lnTo>
                    <a:pt x="0" y="0"/>
                  </a:lnTo>
                  <a:lnTo>
                    <a:pt x="0" y="898"/>
                  </a:lnTo>
                  <a:lnTo>
                    <a:pt x="2821" y="898"/>
                  </a:lnTo>
                  <a:lnTo>
                    <a:pt x="229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150142D5-D077-4972-91CC-DE1A18BFA2D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6387" y="5568420"/>
              <a:ext cx="317077" cy="206495"/>
            </a:xfrm>
            <a:custGeom>
              <a:avLst/>
              <a:gdLst>
                <a:gd name="T0" fmla="*/ 0 w 281"/>
                <a:gd name="T1" fmla="*/ 0 h 183"/>
                <a:gd name="T2" fmla="*/ 0 w 281"/>
                <a:gd name="T3" fmla="*/ 183 h 183"/>
                <a:gd name="T4" fmla="*/ 281 w 281"/>
                <a:gd name="T5" fmla="*/ 106 h 183"/>
                <a:gd name="T6" fmla="*/ 0 w 281"/>
                <a:gd name="T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3">
                  <a:moveTo>
                    <a:pt x="0" y="0"/>
                  </a:moveTo>
                  <a:lnTo>
                    <a:pt x="0" y="183"/>
                  </a:lnTo>
                  <a:lnTo>
                    <a:pt x="281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751A6BA6-C88C-4631-BFCE-AD691763B1B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6387" y="5568420"/>
              <a:ext cx="317077" cy="206495"/>
            </a:xfrm>
            <a:custGeom>
              <a:avLst/>
              <a:gdLst>
                <a:gd name="T0" fmla="*/ 0 w 281"/>
                <a:gd name="T1" fmla="*/ 0 h 183"/>
                <a:gd name="T2" fmla="*/ 0 w 281"/>
                <a:gd name="T3" fmla="*/ 183 h 183"/>
                <a:gd name="T4" fmla="*/ 281 w 281"/>
                <a:gd name="T5" fmla="*/ 106 h 183"/>
                <a:gd name="T6" fmla="*/ 0 w 281"/>
                <a:gd name="T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83">
                  <a:moveTo>
                    <a:pt x="0" y="0"/>
                  </a:moveTo>
                  <a:lnTo>
                    <a:pt x="0" y="183"/>
                  </a:lnTo>
                  <a:lnTo>
                    <a:pt x="281" y="10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05DB7824-A14C-4E4F-AEE5-DDBEBFC6AD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5613" y="5017767"/>
              <a:ext cx="657850" cy="670263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F564A7CF-5357-4D91-B92C-FAE30CC3EC1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2037" y="4689406"/>
              <a:ext cx="1512038" cy="1326985"/>
            </a:xfrm>
            <a:custGeom>
              <a:avLst/>
              <a:gdLst>
                <a:gd name="T0" fmla="*/ 709 w 1340"/>
                <a:gd name="T1" fmla="*/ 0 h 1176"/>
                <a:gd name="T2" fmla="*/ 0 w 1340"/>
                <a:gd name="T3" fmla="*/ 0 h 1176"/>
                <a:gd name="T4" fmla="*/ 630 w 1340"/>
                <a:gd name="T5" fmla="*/ 1176 h 1176"/>
                <a:gd name="T6" fmla="*/ 1340 w 1340"/>
                <a:gd name="T7" fmla="*/ 1176 h 1176"/>
                <a:gd name="T8" fmla="*/ 709 w 1340"/>
                <a:gd name="T9" fmla="*/ 0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0" h="1176">
                  <a:moveTo>
                    <a:pt x="709" y="0"/>
                  </a:moveTo>
                  <a:lnTo>
                    <a:pt x="0" y="0"/>
                  </a:lnTo>
                  <a:lnTo>
                    <a:pt x="630" y="1176"/>
                  </a:lnTo>
                  <a:lnTo>
                    <a:pt x="1340" y="1176"/>
                  </a:lnTo>
                  <a:lnTo>
                    <a:pt x="709" y="0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Impact" panose="020B0806030902050204" pitchFamily="34" charset="0"/>
                </a:rPr>
                <a:t>4</a:t>
              </a: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EBEF1D4F-33FF-4D19-8AFC-88BFA590A733}"/>
                </a:ext>
              </a:extLst>
            </p:cNvPr>
            <p:cNvGrpSpPr/>
            <p:nvPr/>
          </p:nvGrpSpPr>
          <p:grpSpPr>
            <a:xfrm>
              <a:off x="6583462" y="5033637"/>
              <a:ext cx="2019812" cy="612648"/>
              <a:chOff x="719666" y="2048993"/>
              <a:chExt cx="3288101" cy="723852"/>
            </a:xfrm>
          </p:grpSpPr>
          <p:sp>
            <p:nvSpPr>
              <p:cNvPr id="45" name="文本框 54">
                <a:extLst>
                  <a:ext uri="{FF2B5EF4-FFF2-40B4-BE49-F238E27FC236}">
                    <a16:creationId xmlns:a16="http://schemas.microsoft.com/office/drawing/2014/main" xmlns="" id="{41971748-D5A8-49C6-AEDF-79FC12D87AA4}"/>
                  </a:ext>
                </a:extLst>
              </p:cNvPr>
              <p:cNvSpPr txBox="1"/>
              <p:nvPr/>
            </p:nvSpPr>
            <p:spPr>
              <a:xfrm>
                <a:off x="719666" y="2295214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 fontScale="85000" lnSpcReduction="10000"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endParaRPr lang="zh-CN" altLang="en-US" sz="1100" dirty="0"/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xmlns="" id="{FE988758-D050-40F7-8349-88C85D001DAD}"/>
                  </a:ext>
                </a:extLst>
              </p:cNvPr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51567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>
            <a:extLst>
              <a:ext uri="{FF2B5EF4-FFF2-40B4-BE49-F238E27FC236}">
                <a16:creationId xmlns:a16="http://schemas.microsoft.com/office/drawing/2014/main" xmlns="" id="{0085A61A-F039-40DD-877A-6E3CACA62420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582960" y="1052736"/>
            <a:ext cx="5026080" cy="4752528"/>
            <a:chOff x="3582960" y="1052737"/>
            <a:chExt cx="5026080" cy="4752528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F1BE5CA7-CDF0-450D-A610-2E6187C670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4021" y="4014404"/>
              <a:ext cx="505162" cy="1790861"/>
            </a:xfrm>
            <a:custGeom>
              <a:avLst/>
              <a:gdLst>
                <a:gd name="T0" fmla="*/ 7 w 133"/>
                <a:gd name="T1" fmla="*/ 1 h 473"/>
                <a:gd name="T2" fmla="*/ 0 w 133"/>
                <a:gd name="T3" fmla="*/ 9 h 473"/>
                <a:gd name="T4" fmla="*/ 5 w 133"/>
                <a:gd name="T5" fmla="*/ 466 h 473"/>
                <a:gd name="T6" fmla="*/ 13 w 133"/>
                <a:gd name="T7" fmla="*/ 473 h 473"/>
                <a:gd name="T8" fmla="*/ 125 w 133"/>
                <a:gd name="T9" fmla="*/ 472 h 473"/>
                <a:gd name="T10" fmla="*/ 133 w 133"/>
                <a:gd name="T11" fmla="*/ 464 h 473"/>
                <a:gd name="T12" fmla="*/ 128 w 133"/>
                <a:gd name="T13" fmla="*/ 7 h 473"/>
                <a:gd name="T14" fmla="*/ 120 w 133"/>
                <a:gd name="T15" fmla="*/ 0 h 473"/>
                <a:gd name="T16" fmla="*/ 7 w 133"/>
                <a:gd name="T17" fmla="*/ 1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473">
                  <a:moveTo>
                    <a:pt x="7" y="1"/>
                  </a:moveTo>
                  <a:cubicBezTo>
                    <a:pt x="3" y="1"/>
                    <a:pt x="0" y="5"/>
                    <a:pt x="0" y="9"/>
                  </a:cubicBezTo>
                  <a:cubicBezTo>
                    <a:pt x="5" y="466"/>
                    <a:pt x="5" y="466"/>
                    <a:pt x="5" y="466"/>
                  </a:cubicBezTo>
                  <a:cubicBezTo>
                    <a:pt x="5" y="470"/>
                    <a:pt x="9" y="473"/>
                    <a:pt x="13" y="473"/>
                  </a:cubicBezTo>
                  <a:cubicBezTo>
                    <a:pt x="125" y="472"/>
                    <a:pt x="125" y="472"/>
                    <a:pt x="125" y="472"/>
                  </a:cubicBezTo>
                  <a:cubicBezTo>
                    <a:pt x="130" y="472"/>
                    <a:pt x="133" y="468"/>
                    <a:pt x="133" y="464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7" y="3"/>
                    <a:pt x="124" y="0"/>
                    <a:pt x="120" y="0"/>
                  </a:cubicBezTo>
                  <a:lnTo>
                    <a:pt x="7" y="1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2000" tIns="72000" rIns="91440" bIns="72000" anchor="b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5944F422-F82C-4321-ABB9-48043A88E6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0885" y="2723234"/>
              <a:ext cx="1798155" cy="503338"/>
            </a:xfrm>
            <a:custGeom>
              <a:avLst/>
              <a:gdLst>
                <a:gd name="T0" fmla="*/ 474 w 474"/>
                <a:gd name="T1" fmla="*/ 120 h 133"/>
                <a:gd name="T2" fmla="*/ 466 w 474"/>
                <a:gd name="T3" fmla="*/ 128 h 133"/>
                <a:gd name="T4" fmla="*/ 9 w 474"/>
                <a:gd name="T5" fmla="*/ 133 h 133"/>
                <a:gd name="T6" fmla="*/ 1 w 474"/>
                <a:gd name="T7" fmla="*/ 125 h 133"/>
                <a:gd name="T8" fmla="*/ 0 w 474"/>
                <a:gd name="T9" fmla="*/ 13 h 133"/>
                <a:gd name="T10" fmla="*/ 8 w 474"/>
                <a:gd name="T11" fmla="*/ 5 h 133"/>
                <a:gd name="T12" fmla="*/ 465 w 474"/>
                <a:gd name="T13" fmla="*/ 0 h 133"/>
                <a:gd name="T14" fmla="*/ 472 w 474"/>
                <a:gd name="T15" fmla="*/ 8 h 133"/>
                <a:gd name="T16" fmla="*/ 474 w 474"/>
                <a:gd name="T17" fmla="*/ 12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4" h="133">
                  <a:moveTo>
                    <a:pt x="474" y="120"/>
                  </a:moveTo>
                  <a:cubicBezTo>
                    <a:pt x="474" y="124"/>
                    <a:pt x="470" y="128"/>
                    <a:pt x="466" y="128"/>
                  </a:cubicBezTo>
                  <a:cubicBezTo>
                    <a:pt x="9" y="133"/>
                    <a:pt x="9" y="133"/>
                    <a:pt x="9" y="133"/>
                  </a:cubicBezTo>
                  <a:cubicBezTo>
                    <a:pt x="5" y="133"/>
                    <a:pt x="1" y="130"/>
                    <a:pt x="1" y="12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9"/>
                    <a:pt x="3" y="5"/>
                    <a:pt x="8" y="5"/>
                  </a:cubicBezTo>
                  <a:cubicBezTo>
                    <a:pt x="465" y="0"/>
                    <a:pt x="465" y="0"/>
                    <a:pt x="465" y="0"/>
                  </a:cubicBezTo>
                  <a:cubicBezTo>
                    <a:pt x="469" y="0"/>
                    <a:pt x="472" y="3"/>
                    <a:pt x="472" y="8"/>
                  </a:cubicBezTo>
                  <a:lnTo>
                    <a:pt x="474" y="120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none" lIns="72000" tIns="72000" rIns="91440" bIns="72000" anchor="ctr" anchorCtr="0" compatLnSpc="1">
              <a:prstTxWarp prst="textNoShape">
                <a:avLst/>
              </a:prstTxWarp>
              <a:normAutofit/>
            </a:bodyPr>
            <a:lstStyle/>
            <a:p>
              <a:pPr algn="r"/>
              <a:r>
                <a:rPr lang="zh-CN" altLang="en-US" sz="1400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E50B89EC-02F4-4A82-AB1F-2DD1C98AE7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7286" y="1052737"/>
              <a:ext cx="503337" cy="1794508"/>
            </a:xfrm>
            <a:custGeom>
              <a:avLst/>
              <a:gdLst>
                <a:gd name="T0" fmla="*/ 126 w 133"/>
                <a:gd name="T1" fmla="*/ 472 h 474"/>
                <a:gd name="T2" fmla="*/ 133 w 133"/>
                <a:gd name="T3" fmla="*/ 465 h 474"/>
                <a:gd name="T4" fmla="*/ 128 w 133"/>
                <a:gd name="T5" fmla="*/ 8 h 474"/>
                <a:gd name="T6" fmla="*/ 120 w 133"/>
                <a:gd name="T7" fmla="*/ 0 h 474"/>
                <a:gd name="T8" fmla="*/ 8 w 133"/>
                <a:gd name="T9" fmla="*/ 2 h 474"/>
                <a:gd name="T10" fmla="*/ 0 w 133"/>
                <a:gd name="T11" fmla="*/ 9 h 474"/>
                <a:gd name="T12" fmla="*/ 5 w 133"/>
                <a:gd name="T13" fmla="*/ 466 h 474"/>
                <a:gd name="T14" fmla="*/ 13 w 133"/>
                <a:gd name="T15" fmla="*/ 474 h 474"/>
                <a:gd name="T16" fmla="*/ 126 w 133"/>
                <a:gd name="T17" fmla="*/ 472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474">
                  <a:moveTo>
                    <a:pt x="126" y="472"/>
                  </a:moveTo>
                  <a:cubicBezTo>
                    <a:pt x="130" y="472"/>
                    <a:pt x="133" y="469"/>
                    <a:pt x="133" y="465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4"/>
                    <a:pt x="124" y="0"/>
                    <a:pt x="120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3" y="2"/>
                    <a:pt x="0" y="5"/>
                    <a:pt x="0" y="9"/>
                  </a:cubicBezTo>
                  <a:cubicBezTo>
                    <a:pt x="5" y="466"/>
                    <a:pt x="5" y="466"/>
                    <a:pt x="5" y="466"/>
                  </a:cubicBezTo>
                  <a:cubicBezTo>
                    <a:pt x="6" y="470"/>
                    <a:pt x="9" y="474"/>
                    <a:pt x="13" y="474"/>
                  </a:cubicBezTo>
                  <a:lnTo>
                    <a:pt x="126" y="472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2000" tIns="72000" rIns="91440" bIns="72000" anchor="t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235AC894-61AF-4823-A9D9-CDDFC8C7A79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2960" y="3609546"/>
              <a:ext cx="1794508" cy="503338"/>
            </a:xfrm>
            <a:custGeom>
              <a:avLst/>
              <a:gdLst>
                <a:gd name="T0" fmla="*/ 0 w 473"/>
                <a:gd name="T1" fmla="*/ 13 h 133"/>
                <a:gd name="T2" fmla="*/ 7 w 473"/>
                <a:gd name="T3" fmla="*/ 5 h 133"/>
                <a:gd name="T4" fmla="*/ 464 w 473"/>
                <a:gd name="T5" fmla="*/ 0 h 133"/>
                <a:gd name="T6" fmla="*/ 472 w 473"/>
                <a:gd name="T7" fmla="*/ 7 h 133"/>
                <a:gd name="T8" fmla="*/ 473 w 473"/>
                <a:gd name="T9" fmla="*/ 120 h 133"/>
                <a:gd name="T10" fmla="*/ 466 w 473"/>
                <a:gd name="T11" fmla="*/ 127 h 133"/>
                <a:gd name="T12" fmla="*/ 9 w 473"/>
                <a:gd name="T13" fmla="*/ 133 h 133"/>
                <a:gd name="T14" fmla="*/ 1 w 473"/>
                <a:gd name="T15" fmla="*/ 125 h 133"/>
                <a:gd name="T16" fmla="*/ 0 w 473"/>
                <a:gd name="T17" fmla="*/ 1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3" h="133">
                  <a:moveTo>
                    <a:pt x="0" y="13"/>
                  </a:moveTo>
                  <a:cubicBezTo>
                    <a:pt x="0" y="8"/>
                    <a:pt x="3" y="5"/>
                    <a:pt x="7" y="5"/>
                  </a:cubicBezTo>
                  <a:cubicBezTo>
                    <a:pt x="464" y="0"/>
                    <a:pt x="464" y="0"/>
                    <a:pt x="464" y="0"/>
                  </a:cubicBezTo>
                  <a:cubicBezTo>
                    <a:pt x="468" y="0"/>
                    <a:pt x="472" y="3"/>
                    <a:pt x="472" y="7"/>
                  </a:cubicBezTo>
                  <a:cubicBezTo>
                    <a:pt x="473" y="120"/>
                    <a:pt x="473" y="120"/>
                    <a:pt x="473" y="120"/>
                  </a:cubicBezTo>
                  <a:cubicBezTo>
                    <a:pt x="473" y="124"/>
                    <a:pt x="470" y="127"/>
                    <a:pt x="466" y="127"/>
                  </a:cubicBezTo>
                  <a:cubicBezTo>
                    <a:pt x="9" y="133"/>
                    <a:pt x="9" y="133"/>
                    <a:pt x="9" y="133"/>
                  </a:cubicBezTo>
                  <a:cubicBezTo>
                    <a:pt x="4" y="133"/>
                    <a:pt x="1" y="129"/>
                    <a:pt x="1" y="125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none" lIns="72000" tIns="72000" rIns="91440" bIns="72000" anchor="ctr" anchorCtr="0" compatLnSpc="1">
              <a:prstTxWarp prst="textNoShape">
                <a:avLst/>
              </a:prstTxWarp>
              <a:norm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949E68FA-7372-4946-8F03-0606E7EDD953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4331" y="3363349"/>
              <a:ext cx="1528249" cy="1003028"/>
            </a:xfrm>
            <a:custGeom>
              <a:avLst/>
              <a:gdLst>
                <a:gd name="T0" fmla="*/ 339 w 403"/>
                <a:gd name="T1" fmla="*/ 25 h 265"/>
                <a:gd name="T2" fmla="*/ 333 w 403"/>
                <a:gd name="T3" fmla="*/ 72 h 265"/>
                <a:gd name="T4" fmla="*/ 357 w 403"/>
                <a:gd name="T5" fmla="*/ 114 h 265"/>
                <a:gd name="T6" fmla="*/ 381 w 403"/>
                <a:gd name="T7" fmla="*/ 102 h 265"/>
                <a:gd name="T8" fmla="*/ 403 w 403"/>
                <a:gd name="T9" fmla="*/ 132 h 265"/>
                <a:gd name="T10" fmla="*/ 379 w 403"/>
                <a:gd name="T11" fmla="*/ 170 h 265"/>
                <a:gd name="T12" fmla="*/ 347 w 403"/>
                <a:gd name="T13" fmla="*/ 156 h 265"/>
                <a:gd name="T14" fmla="*/ 330 w 403"/>
                <a:gd name="T15" fmla="*/ 201 h 265"/>
                <a:gd name="T16" fmla="*/ 336 w 403"/>
                <a:gd name="T17" fmla="*/ 254 h 265"/>
                <a:gd name="T18" fmla="*/ 240 w 403"/>
                <a:gd name="T19" fmla="*/ 260 h 265"/>
                <a:gd name="T20" fmla="*/ 220 w 403"/>
                <a:gd name="T21" fmla="*/ 244 h 265"/>
                <a:gd name="T22" fmla="*/ 226 w 403"/>
                <a:gd name="T23" fmla="*/ 211 h 265"/>
                <a:gd name="T24" fmla="*/ 200 w 403"/>
                <a:gd name="T25" fmla="*/ 193 h 265"/>
                <a:gd name="T26" fmla="*/ 171 w 403"/>
                <a:gd name="T27" fmla="*/ 214 h 265"/>
                <a:gd name="T28" fmla="*/ 176 w 403"/>
                <a:gd name="T29" fmla="*/ 253 h 265"/>
                <a:gd name="T30" fmla="*/ 123 w 403"/>
                <a:gd name="T31" fmla="*/ 260 h 265"/>
                <a:gd name="T32" fmla="*/ 64 w 403"/>
                <a:gd name="T33" fmla="*/ 250 h 265"/>
                <a:gd name="T34" fmla="*/ 70 w 403"/>
                <a:gd name="T35" fmla="*/ 181 h 265"/>
                <a:gd name="T36" fmla="*/ 58 w 403"/>
                <a:gd name="T37" fmla="*/ 151 h 265"/>
                <a:gd name="T38" fmla="*/ 24 w 403"/>
                <a:gd name="T39" fmla="*/ 157 h 265"/>
                <a:gd name="T40" fmla="*/ 1 w 403"/>
                <a:gd name="T41" fmla="*/ 127 h 265"/>
                <a:gd name="T42" fmla="*/ 23 w 403"/>
                <a:gd name="T43" fmla="*/ 101 h 265"/>
                <a:gd name="T44" fmla="*/ 58 w 403"/>
                <a:gd name="T45" fmla="*/ 111 h 265"/>
                <a:gd name="T46" fmla="*/ 71 w 403"/>
                <a:gd name="T47" fmla="*/ 60 h 265"/>
                <a:gd name="T48" fmla="*/ 69 w 403"/>
                <a:gd name="T49" fmla="*/ 19 h 265"/>
                <a:gd name="T50" fmla="*/ 177 w 403"/>
                <a:gd name="T51" fmla="*/ 9 h 265"/>
                <a:gd name="T52" fmla="*/ 177 w 403"/>
                <a:gd name="T53" fmla="*/ 32 h 265"/>
                <a:gd name="T54" fmla="*/ 173 w 403"/>
                <a:gd name="T55" fmla="*/ 58 h 265"/>
                <a:gd name="T56" fmla="*/ 206 w 403"/>
                <a:gd name="T57" fmla="*/ 78 h 265"/>
                <a:gd name="T58" fmla="*/ 235 w 403"/>
                <a:gd name="T59" fmla="*/ 54 h 265"/>
                <a:gd name="T60" fmla="*/ 226 w 403"/>
                <a:gd name="T61" fmla="*/ 14 h 265"/>
                <a:gd name="T62" fmla="*/ 279 w 403"/>
                <a:gd name="T63" fmla="*/ 9 h 265"/>
                <a:gd name="T64" fmla="*/ 339 w 403"/>
                <a:gd name="T65" fmla="*/ 2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3" h="265">
                  <a:moveTo>
                    <a:pt x="339" y="25"/>
                  </a:moveTo>
                  <a:cubicBezTo>
                    <a:pt x="339" y="25"/>
                    <a:pt x="333" y="52"/>
                    <a:pt x="333" y="72"/>
                  </a:cubicBezTo>
                  <a:cubicBezTo>
                    <a:pt x="334" y="91"/>
                    <a:pt x="338" y="118"/>
                    <a:pt x="357" y="114"/>
                  </a:cubicBezTo>
                  <a:cubicBezTo>
                    <a:pt x="370" y="111"/>
                    <a:pt x="368" y="101"/>
                    <a:pt x="381" y="102"/>
                  </a:cubicBezTo>
                  <a:cubicBezTo>
                    <a:pt x="394" y="103"/>
                    <a:pt x="403" y="122"/>
                    <a:pt x="403" y="132"/>
                  </a:cubicBezTo>
                  <a:cubicBezTo>
                    <a:pt x="403" y="156"/>
                    <a:pt x="392" y="171"/>
                    <a:pt x="379" y="170"/>
                  </a:cubicBezTo>
                  <a:cubicBezTo>
                    <a:pt x="366" y="170"/>
                    <a:pt x="361" y="156"/>
                    <a:pt x="347" y="156"/>
                  </a:cubicBezTo>
                  <a:cubicBezTo>
                    <a:pt x="333" y="156"/>
                    <a:pt x="329" y="168"/>
                    <a:pt x="330" y="201"/>
                  </a:cubicBezTo>
                  <a:cubicBezTo>
                    <a:pt x="331" y="235"/>
                    <a:pt x="336" y="254"/>
                    <a:pt x="336" y="254"/>
                  </a:cubicBezTo>
                  <a:cubicBezTo>
                    <a:pt x="336" y="254"/>
                    <a:pt x="268" y="265"/>
                    <a:pt x="240" y="260"/>
                  </a:cubicBezTo>
                  <a:cubicBezTo>
                    <a:pt x="224" y="257"/>
                    <a:pt x="220" y="252"/>
                    <a:pt x="220" y="244"/>
                  </a:cubicBezTo>
                  <a:cubicBezTo>
                    <a:pt x="219" y="235"/>
                    <a:pt x="231" y="226"/>
                    <a:pt x="226" y="211"/>
                  </a:cubicBezTo>
                  <a:cubicBezTo>
                    <a:pt x="223" y="202"/>
                    <a:pt x="215" y="194"/>
                    <a:pt x="200" y="193"/>
                  </a:cubicBezTo>
                  <a:cubicBezTo>
                    <a:pt x="185" y="192"/>
                    <a:pt x="171" y="201"/>
                    <a:pt x="171" y="214"/>
                  </a:cubicBezTo>
                  <a:cubicBezTo>
                    <a:pt x="170" y="237"/>
                    <a:pt x="180" y="244"/>
                    <a:pt x="176" y="253"/>
                  </a:cubicBezTo>
                  <a:cubicBezTo>
                    <a:pt x="172" y="261"/>
                    <a:pt x="160" y="262"/>
                    <a:pt x="123" y="260"/>
                  </a:cubicBezTo>
                  <a:cubicBezTo>
                    <a:pt x="80" y="257"/>
                    <a:pt x="64" y="250"/>
                    <a:pt x="64" y="250"/>
                  </a:cubicBezTo>
                  <a:cubicBezTo>
                    <a:pt x="64" y="250"/>
                    <a:pt x="68" y="207"/>
                    <a:pt x="70" y="181"/>
                  </a:cubicBezTo>
                  <a:cubicBezTo>
                    <a:pt x="72" y="159"/>
                    <a:pt x="63" y="153"/>
                    <a:pt x="58" y="151"/>
                  </a:cubicBezTo>
                  <a:cubicBezTo>
                    <a:pt x="52" y="150"/>
                    <a:pt x="35" y="158"/>
                    <a:pt x="24" y="157"/>
                  </a:cubicBezTo>
                  <a:cubicBezTo>
                    <a:pt x="13" y="156"/>
                    <a:pt x="0" y="147"/>
                    <a:pt x="1" y="127"/>
                  </a:cubicBezTo>
                  <a:cubicBezTo>
                    <a:pt x="1" y="115"/>
                    <a:pt x="9" y="101"/>
                    <a:pt x="23" y="101"/>
                  </a:cubicBezTo>
                  <a:cubicBezTo>
                    <a:pt x="42" y="101"/>
                    <a:pt x="47" y="110"/>
                    <a:pt x="58" y="111"/>
                  </a:cubicBezTo>
                  <a:cubicBezTo>
                    <a:pt x="66" y="111"/>
                    <a:pt x="70" y="86"/>
                    <a:pt x="71" y="60"/>
                  </a:cubicBezTo>
                  <a:cubicBezTo>
                    <a:pt x="72" y="35"/>
                    <a:pt x="69" y="19"/>
                    <a:pt x="69" y="19"/>
                  </a:cubicBezTo>
                  <a:cubicBezTo>
                    <a:pt x="69" y="19"/>
                    <a:pt x="161" y="0"/>
                    <a:pt x="177" y="9"/>
                  </a:cubicBezTo>
                  <a:cubicBezTo>
                    <a:pt x="189" y="16"/>
                    <a:pt x="181" y="25"/>
                    <a:pt x="177" y="32"/>
                  </a:cubicBezTo>
                  <a:cubicBezTo>
                    <a:pt x="173" y="42"/>
                    <a:pt x="171" y="51"/>
                    <a:pt x="173" y="58"/>
                  </a:cubicBezTo>
                  <a:cubicBezTo>
                    <a:pt x="178" y="71"/>
                    <a:pt x="192" y="78"/>
                    <a:pt x="206" y="78"/>
                  </a:cubicBezTo>
                  <a:cubicBezTo>
                    <a:pt x="224" y="78"/>
                    <a:pt x="234" y="66"/>
                    <a:pt x="235" y="54"/>
                  </a:cubicBezTo>
                  <a:cubicBezTo>
                    <a:pt x="236" y="29"/>
                    <a:pt x="227" y="22"/>
                    <a:pt x="226" y="14"/>
                  </a:cubicBezTo>
                  <a:cubicBezTo>
                    <a:pt x="226" y="2"/>
                    <a:pt x="254" y="4"/>
                    <a:pt x="279" y="9"/>
                  </a:cubicBezTo>
                  <a:cubicBezTo>
                    <a:pt x="298" y="13"/>
                    <a:pt x="339" y="25"/>
                    <a:pt x="339" y="25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5E9E31FE-F61A-4042-9636-C39CC64EBAB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5435" y="3202864"/>
              <a:ext cx="1103331" cy="1349528"/>
            </a:xfrm>
            <a:custGeom>
              <a:avLst/>
              <a:gdLst>
                <a:gd name="T0" fmla="*/ 287 w 291"/>
                <a:gd name="T1" fmla="*/ 62 h 356"/>
                <a:gd name="T2" fmla="*/ 218 w 291"/>
                <a:gd name="T3" fmla="*/ 70 h 356"/>
                <a:gd name="T4" fmla="*/ 169 w 291"/>
                <a:gd name="T5" fmla="*/ 52 h 356"/>
                <a:gd name="T6" fmla="*/ 181 w 291"/>
                <a:gd name="T7" fmla="*/ 20 h 356"/>
                <a:gd name="T8" fmla="*/ 147 w 291"/>
                <a:gd name="T9" fmla="*/ 0 h 356"/>
                <a:gd name="T10" fmla="*/ 115 w 291"/>
                <a:gd name="T11" fmla="*/ 24 h 356"/>
                <a:gd name="T12" fmla="*/ 123 w 291"/>
                <a:gd name="T13" fmla="*/ 56 h 356"/>
                <a:gd name="T14" fmla="*/ 68 w 291"/>
                <a:gd name="T15" fmla="*/ 71 h 356"/>
                <a:gd name="T16" fmla="*/ 9 w 291"/>
                <a:gd name="T17" fmla="*/ 61 h 356"/>
                <a:gd name="T18" fmla="*/ 4 w 291"/>
                <a:gd name="T19" fmla="*/ 103 h 356"/>
                <a:gd name="T20" fmla="*/ 9 w 291"/>
                <a:gd name="T21" fmla="*/ 134 h 356"/>
                <a:gd name="T22" fmla="*/ 25 w 291"/>
                <a:gd name="T23" fmla="*/ 147 h 356"/>
                <a:gd name="T24" fmla="*/ 50 w 291"/>
                <a:gd name="T25" fmla="*/ 134 h 356"/>
                <a:gd name="T26" fmla="*/ 74 w 291"/>
                <a:gd name="T27" fmla="*/ 169 h 356"/>
                <a:gd name="T28" fmla="*/ 50 w 291"/>
                <a:gd name="T29" fmla="*/ 207 h 356"/>
                <a:gd name="T30" fmla="*/ 16 w 291"/>
                <a:gd name="T31" fmla="*/ 193 h 356"/>
                <a:gd name="T32" fmla="*/ 1 w 291"/>
                <a:gd name="T33" fmla="*/ 222 h 356"/>
                <a:gd name="T34" fmla="*/ 3 w 291"/>
                <a:gd name="T35" fmla="*/ 268 h 356"/>
                <a:gd name="T36" fmla="*/ 6 w 291"/>
                <a:gd name="T37" fmla="*/ 288 h 356"/>
                <a:gd name="T38" fmla="*/ 83 w 291"/>
                <a:gd name="T39" fmla="*/ 282 h 356"/>
                <a:gd name="T40" fmla="*/ 130 w 291"/>
                <a:gd name="T41" fmla="*/ 301 h 356"/>
                <a:gd name="T42" fmla="*/ 114 w 291"/>
                <a:gd name="T43" fmla="*/ 330 h 356"/>
                <a:gd name="T44" fmla="*/ 148 w 291"/>
                <a:gd name="T45" fmla="*/ 356 h 356"/>
                <a:gd name="T46" fmla="*/ 181 w 291"/>
                <a:gd name="T47" fmla="*/ 332 h 356"/>
                <a:gd name="T48" fmla="*/ 162 w 291"/>
                <a:gd name="T49" fmla="*/ 300 h 356"/>
                <a:gd name="T50" fmla="*/ 184 w 291"/>
                <a:gd name="T51" fmla="*/ 283 h 356"/>
                <a:gd name="T52" fmla="*/ 283 w 291"/>
                <a:gd name="T53" fmla="*/ 292 h 356"/>
                <a:gd name="T54" fmla="*/ 288 w 291"/>
                <a:gd name="T55" fmla="*/ 243 h 356"/>
                <a:gd name="T56" fmla="*/ 276 w 291"/>
                <a:gd name="T57" fmla="*/ 195 h 356"/>
                <a:gd name="T58" fmla="*/ 246 w 291"/>
                <a:gd name="T59" fmla="*/ 201 h 356"/>
                <a:gd name="T60" fmla="*/ 220 w 291"/>
                <a:gd name="T61" fmla="*/ 169 h 356"/>
                <a:gd name="T62" fmla="*/ 244 w 291"/>
                <a:gd name="T63" fmla="*/ 141 h 356"/>
                <a:gd name="T64" fmla="*/ 279 w 291"/>
                <a:gd name="T65" fmla="*/ 150 h 356"/>
                <a:gd name="T66" fmla="*/ 290 w 291"/>
                <a:gd name="T67" fmla="*/ 102 h 356"/>
                <a:gd name="T68" fmla="*/ 287 w 291"/>
                <a:gd name="T69" fmla="*/ 62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1" h="356">
                  <a:moveTo>
                    <a:pt x="287" y="62"/>
                  </a:moveTo>
                  <a:cubicBezTo>
                    <a:pt x="287" y="62"/>
                    <a:pt x="251" y="70"/>
                    <a:pt x="218" y="70"/>
                  </a:cubicBezTo>
                  <a:cubicBezTo>
                    <a:pt x="190" y="70"/>
                    <a:pt x="169" y="68"/>
                    <a:pt x="169" y="52"/>
                  </a:cubicBezTo>
                  <a:cubicBezTo>
                    <a:pt x="169" y="35"/>
                    <a:pt x="183" y="35"/>
                    <a:pt x="181" y="20"/>
                  </a:cubicBezTo>
                  <a:cubicBezTo>
                    <a:pt x="179" y="5"/>
                    <a:pt x="163" y="0"/>
                    <a:pt x="147" y="0"/>
                  </a:cubicBezTo>
                  <a:cubicBezTo>
                    <a:pt x="131" y="0"/>
                    <a:pt x="115" y="11"/>
                    <a:pt x="115" y="24"/>
                  </a:cubicBezTo>
                  <a:cubicBezTo>
                    <a:pt x="115" y="37"/>
                    <a:pt x="128" y="47"/>
                    <a:pt x="123" y="56"/>
                  </a:cubicBezTo>
                  <a:cubicBezTo>
                    <a:pt x="118" y="65"/>
                    <a:pt x="95" y="73"/>
                    <a:pt x="68" y="71"/>
                  </a:cubicBezTo>
                  <a:cubicBezTo>
                    <a:pt x="42" y="69"/>
                    <a:pt x="9" y="61"/>
                    <a:pt x="9" y="61"/>
                  </a:cubicBezTo>
                  <a:cubicBezTo>
                    <a:pt x="9" y="61"/>
                    <a:pt x="4" y="90"/>
                    <a:pt x="4" y="103"/>
                  </a:cubicBezTo>
                  <a:cubicBezTo>
                    <a:pt x="4" y="115"/>
                    <a:pt x="6" y="129"/>
                    <a:pt x="9" y="134"/>
                  </a:cubicBezTo>
                  <a:cubicBezTo>
                    <a:pt x="11" y="140"/>
                    <a:pt x="16" y="149"/>
                    <a:pt x="25" y="147"/>
                  </a:cubicBezTo>
                  <a:cubicBezTo>
                    <a:pt x="35" y="145"/>
                    <a:pt x="40" y="133"/>
                    <a:pt x="50" y="134"/>
                  </a:cubicBezTo>
                  <a:cubicBezTo>
                    <a:pt x="59" y="136"/>
                    <a:pt x="75" y="149"/>
                    <a:pt x="74" y="169"/>
                  </a:cubicBezTo>
                  <a:cubicBezTo>
                    <a:pt x="72" y="189"/>
                    <a:pt x="65" y="208"/>
                    <a:pt x="50" y="207"/>
                  </a:cubicBezTo>
                  <a:cubicBezTo>
                    <a:pt x="36" y="206"/>
                    <a:pt x="28" y="194"/>
                    <a:pt x="16" y="193"/>
                  </a:cubicBezTo>
                  <a:cubicBezTo>
                    <a:pt x="4" y="192"/>
                    <a:pt x="0" y="211"/>
                    <a:pt x="1" y="222"/>
                  </a:cubicBezTo>
                  <a:cubicBezTo>
                    <a:pt x="1" y="232"/>
                    <a:pt x="1" y="257"/>
                    <a:pt x="3" y="268"/>
                  </a:cubicBezTo>
                  <a:cubicBezTo>
                    <a:pt x="5" y="280"/>
                    <a:pt x="6" y="288"/>
                    <a:pt x="6" y="288"/>
                  </a:cubicBezTo>
                  <a:cubicBezTo>
                    <a:pt x="6" y="288"/>
                    <a:pt x="52" y="282"/>
                    <a:pt x="83" y="282"/>
                  </a:cubicBezTo>
                  <a:cubicBezTo>
                    <a:pt x="113" y="283"/>
                    <a:pt x="129" y="290"/>
                    <a:pt x="130" y="301"/>
                  </a:cubicBezTo>
                  <a:cubicBezTo>
                    <a:pt x="131" y="313"/>
                    <a:pt x="112" y="317"/>
                    <a:pt x="114" y="330"/>
                  </a:cubicBezTo>
                  <a:cubicBezTo>
                    <a:pt x="115" y="344"/>
                    <a:pt x="135" y="356"/>
                    <a:pt x="148" y="356"/>
                  </a:cubicBezTo>
                  <a:cubicBezTo>
                    <a:pt x="161" y="355"/>
                    <a:pt x="181" y="347"/>
                    <a:pt x="181" y="332"/>
                  </a:cubicBezTo>
                  <a:cubicBezTo>
                    <a:pt x="180" y="316"/>
                    <a:pt x="163" y="310"/>
                    <a:pt x="162" y="300"/>
                  </a:cubicBezTo>
                  <a:cubicBezTo>
                    <a:pt x="162" y="291"/>
                    <a:pt x="172" y="283"/>
                    <a:pt x="184" y="283"/>
                  </a:cubicBezTo>
                  <a:cubicBezTo>
                    <a:pt x="195" y="283"/>
                    <a:pt x="283" y="292"/>
                    <a:pt x="283" y="292"/>
                  </a:cubicBezTo>
                  <a:cubicBezTo>
                    <a:pt x="283" y="292"/>
                    <a:pt x="285" y="268"/>
                    <a:pt x="288" y="243"/>
                  </a:cubicBezTo>
                  <a:cubicBezTo>
                    <a:pt x="291" y="210"/>
                    <a:pt x="288" y="194"/>
                    <a:pt x="276" y="195"/>
                  </a:cubicBezTo>
                  <a:cubicBezTo>
                    <a:pt x="270" y="195"/>
                    <a:pt x="259" y="202"/>
                    <a:pt x="246" y="201"/>
                  </a:cubicBezTo>
                  <a:cubicBezTo>
                    <a:pt x="233" y="201"/>
                    <a:pt x="219" y="190"/>
                    <a:pt x="220" y="169"/>
                  </a:cubicBezTo>
                  <a:cubicBezTo>
                    <a:pt x="222" y="152"/>
                    <a:pt x="231" y="140"/>
                    <a:pt x="244" y="141"/>
                  </a:cubicBezTo>
                  <a:cubicBezTo>
                    <a:pt x="257" y="141"/>
                    <a:pt x="271" y="150"/>
                    <a:pt x="279" y="150"/>
                  </a:cubicBezTo>
                  <a:cubicBezTo>
                    <a:pt x="285" y="150"/>
                    <a:pt x="289" y="114"/>
                    <a:pt x="290" y="102"/>
                  </a:cubicBezTo>
                  <a:cubicBezTo>
                    <a:pt x="290" y="78"/>
                    <a:pt x="287" y="62"/>
                    <a:pt x="287" y="62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371B3C7F-A834-4D56-AAE4-086E72F8E3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3067" y="2442386"/>
              <a:ext cx="1524602" cy="1034031"/>
            </a:xfrm>
            <a:custGeom>
              <a:avLst/>
              <a:gdLst>
                <a:gd name="T0" fmla="*/ 336 w 402"/>
                <a:gd name="T1" fmla="*/ 19 h 273"/>
                <a:gd name="T2" fmla="*/ 333 w 402"/>
                <a:gd name="T3" fmla="*/ 79 h 273"/>
                <a:gd name="T4" fmla="*/ 357 w 402"/>
                <a:gd name="T5" fmla="*/ 121 h 273"/>
                <a:gd name="T6" fmla="*/ 381 w 402"/>
                <a:gd name="T7" fmla="*/ 109 h 273"/>
                <a:gd name="T8" fmla="*/ 402 w 402"/>
                <a:gd name="T9" fmla="*/ 140 h 273"/>
                <a:gd name="T10" fmla="*/ 379 w 402"/>
                <a:gd name="T11" fmla="*/ 178 h 273"/>
                <a:gd name="T12" fmla="*/ 347 w 402"/>
                <a:gd name="T13" fmla="*/ 164 h 273"/>
                <a:gd name="T14" fmla="*/ 329 w 402"/>
                <a:gd name="T15" fmla="*/ 209 h 273"/>
                <a:gd name="T16" fmla="*/ 335 w 402"/>
                <a:gd name="T17" fmla="*/ 262 h 273"/>
                <a:gd name="T18" fmla="*/ 239 w 402"/>
                <a:gd name="T19" fmla="*/ 267 h 273"/>
                <a:gd name="T20" fmla="*/ 219 w 402"/>
                <a:gd name="T21" fmla="*/ 251 h 273"/>
                <a:gd name="T22" fmla="*/ 231 w 402"/>
                <a:gd name="T23" fmla="*/ 216 h 273"/>
                <a:gd name="T24" fmla="*/ 199 w 402"/>
                <a:gd name="T25" fmla="*/ 198 h 273"/>
                <a:gd name="T26" fmla="*/ 161 w 402"/>
                <a:gd name="T27" fmla="*/ 225 h 273"/>
                <a:gd name="T28" fmla="*/ 169 w 402"/>
                <a:gd name="T29" fmla="*/ 255 h 273"/>
                <a:gd name="T30" fmla="*/ 126 w 402"/>
                <a:gd name="T31" fmla="*/ 271 h 273"/>
                <a:gd name="T32" fmla="*/ 58 w 402"/>
                <a:gd name="T33" fmla="*/ 261 h 273"/>
                <a:gd name="T34" fmla="*/ 69 w 402"/>
                <a:gd name="T35" fmla="*/ 189 h 273"/>
                <a:gd name="T36" fmla="*/ 57 w 402"/>
                <a:gd name="T37" fmla="*/ 159 h 273"/>
                <a:gd name="T38" fmla="*/ 23 w 402"/>
                <a:gd name="T39" fmla="*/ 165 h 273"/>
                <a:gd name="T40" fmla="*/ 0 w 402"/>
                <a:gd name="T41" fmla="*/ 135 h 273"/>
                <a:gd name="T42" fmla="*/ 22 w 402"/>
                <a:gd name="T43" fmla="*/ 109 h 273"/>
                <a:gd name="T44" fmla="*/ 57 w 402"/>
                <a:gd name="T45" fmla="*/ 118 h 273"/>
                <a:gd name="T46" fmla="*/ 70 w 402"/>
                <a:gd name="T47" fmla="*/ 68 h 273"/>
                <a:gd name="T48" fmla="*/ 60 w 402"/>
                <a:gd name="T49" fmla="*/ 15 h 273"/>
                <a:gd name="T50" fmla="*/ 176 w 402"/>
                <a:gd name="T51" fmla="*/ 16 h 273"/>
                <a:gd name="T52" fmla="*/ 177 w 402"/>
                <a:gd name="T53" fmla="*/ 37 h 273"/>
                <a:gd name="T54" fmla="*/ 166 w 402"/>
                <a:gd name="T55" fmla="*/ 57 h 273"/>
                <a:gd name="T56" fmla="*/ 203 w 402"/>
                <a:gd name="T57" fmla="*/ 82 h 273"/>
                <a:gd name="T58" fmla="*/ 236 w 402"/>
                <a:gd name="T59" fmla="*/ 58 h 273"/>
                <a:gd name="T60" fmla="*/ 218 w 402"/>
                <a:gd name="T61" fmla="*/ 21 h 273"/>
                <a:gd name="T62" fmla="*/ 276 w 402"/>
                <a:gd name="T63" fmla="*/ 13 h 273"/>
                <a:gd name="T64" fmla="*/ 336 w 402"/>
                <a:gd name="T65" fmla="*/ 19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2" h="273">
                  <a:moveTo>
                    <a:pt x="336" y="19"/>
                  </a:moveTo>
                  <a:cubicBezTo>
                    <a:pt x="336" y="19"/>
                    <a:pt x="332" y="60"/>
                    <a:pt x="333" y="79"/>
                  </a:cubicBezTo>
                  <a:cubicBezTo>
                    <a:pt x="333" y="99"/>
                    <a:pt x="338" y="125"/>
                    <a:pt x="357" y="121"/>
                  </a:cubicBezTo>
                  <a:cubicBezTo>
                    <a:pt x="369" y="119"/>
                    <a:pt x="367" y="109"/>
                    <a:pt x="381" y="109"/>
                  </a:cubicBezTo>
                  <a:cubicBezTo>
                    <a:pt x="394" y="110"/>
                    <a:pt x="402" y="130"/>
                    <a:pt x="402" y="140"/>
                  </a:cubicBezTo>
                  <a:cubicBezTo>
                    <a:pt x="402" y="163"/>
                    <a:pt x="392" y="178"/>
                    <a:pt x="379" y="178"/>
                  </a:cubicBezTo>
                  <a:cubicBezTo>
                    <a:pt x="366" y="177"/>
                    <a:pt x="361" y="164"/>
                    <a:pt x="347" y="164"/>
                  </a:cubicBezTo>
                  <a:cubicBezTo>
                    <a:pt x="333" y="164"/>
                    <a:pt x="329" y="176"/>
                    <a:pt x="329" y="209"/>
                  </a:cubicBezTo>
                  <a:cubicBezTo>
                    <a:pt x="330" y="242"/>
                    <a:pt x="335" y="262"/>
                    <a:pt x="335" y="262"/>
                  </a:cubicBezTo>
                  <a:cubicBezTo>
                    <a:pt x="335" y="262"/>
                    <a:pt x="267" y="273"/>
                    <a:pt x="239" y="267"/>
                  </a:cubicBezTo>
                  <a:cubicBezTo>
                    <a:pt x="223" y="264"/>
                    <a:pt x="220" y="260"/>
                    <a:pt x="219" y="251"/>
                  </a:cubicBezTo>
                  <a:cubicBezTo>
                    <a:pt x="218" y="243"/>
                    <a:pt x="236" y="231"/>
                    <a:pt x="231" y="216"/>
                  </a:cubicBezTo>
                  <a:cubicBezTo>
                    <a:pt x="228" y="207"/>
                    <a:pt x="220" y="200"/>
                    <a:pt x="199" y="198"/>
                  </a:cubicBezTo>
                  <a:cubicBezTo>
                    <a:pt x="180" y="196"/>
                    <a:pt x="159" y="212"/>
                    <a:pt x="161" y="225"/>
                  </a:cubicBezTo>
                  <a:cubicBezTo>
                    <a:pt x="162" y="242"/>
                    <a:pt x="173" y="246"/>
                    <a:pt x="169" y="255"/>
                  </a:cubicBezTo>
                  <a:cubicBezTo>
                    <a:pt x="165" y="263"/>
                    <a:pt x="147" y="270"/>
                    <a:pt x="126" y="271"/>
                  </a:cubicBezTo>
                  <a:cubicBezTo>
                    <a:pt x="94" y="271"/>
                    <a:pt x="58" y="261"/>
                    <a:pt x="58" y="261"/>
                  </a:cubicBezTo>
                  <a:cubicBezTo>
                    <a:pt x="58" y="261"/>
                    <a:pt x="67" y="214"/>
                    <a:pt x="69" y="189"/>
                  </a:cubicBezTo>
                  <a:cubicBezTo>
                    <a:pt x="71" y="167"/>
                    <a:pt x="63" y="160"/>
                    <a:pt x="57" y="159"/>
                  </a:cubicBezTo>
                  <a:cubicBezTo>
                    <a:pt x="52" y="157"/>
                    <a:pt x="34" y="165"/>
                    <a:pt x="23" y="165"/>
                  </a:cubicBezTo>
                  <a:cubicBezTo>
                    <a:pt x="13" y="164"/>
                    <a:pt x="0" y="155"/>
                    <a:pt x="0" y="135"/>
                  </a:cubicBezTo>
                  <a:cubicBezTo>
                    <a:pt x="1" y="122"/>
                    <a:pt x="9" y="109"/>
                    <a:pt x="22" y="109"/>
                  </a:cubicBezTo>
                  <a:cubicBezTo>
                    <a:pt x="41" y="109"/>
                    <a:pt x="46" y="118"/>
                    <a:pt x="57" y="118"/>
                  </a:cubicBezTo>
                  <a:cubicBezTo>
                    <a:pt x="65" y="118"/>
                    <a:pt x="69" y="93"/>
                    <a:pt x="70" y="68"/>
                  </a:cubicBezTo>
                  <a:cubicBezTo>
                    <a:pt x="71" y="42"/>
                    <a:pt x="60" y="15"/>
                    <a:pt x="60" y="15"/>
                  </a:cubicBezTo>
                  <a:cubicBezTo>
                    <a:pt x="60" y="15"/>
                    <a:pt x="148" y="0"/>
                    <a:pt x="176" y="16"/>
                  </a:cubicBezTo>
                  <a:cubicBezTo>
                    <a:pt x="188" y="23"/>
                    <a:pt x="181" y="33"/>
                    <a:pt x="177" y="37"/>
                  </a:cubicBezTo>
                  <a:cubicBezTo>
                    <a:pt x="171" y="42"/>
                    <a:pt x="165" y="49"/>
                    <a:pt x="166" y="57"/>
                  </a:cubicBezTo>
                  <a:cubicBezTo>
                    <a:pt x="168" y="68"/>
                    <a:pt x="189" y="82"/>
                    <a:pt x="203" y="82"/>
                  </a:cubicBezTo>
                  <a:cubicBezTo>
                    <a:pt x="221" y="82"/>
                    <a:pt x="236" y="67"/>
                    <a:pt x="236" y="58"/>
                  </a:cubicBezTo>
                  <a:cubicBezTo>
                    <a:pt x="236" y="36"/>
                    <a:pt x="215" y="36"/>
                    <a:pt x="218" y="21"/>
                  </a:cubicBezTo>
                  <a:cubicBezTo>
                    <a:pt x="220" y="7"/>
                    <a:pt x="249" y="10"/>
                    <a:pt x="276" y="13"/>
                  </a:cubicBezTo>
                  <a:cubicBezTo>
                    <a:pt x="307" y="16"/>
                    <a:pt x="336" y="19"/>
                    <a:pt x="336" y="19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0F9C39B7-DA50-465F-9937-CCC9F21F35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940" y="2294668"/>
              <a:ext cx="1110626" cy="1360470"/>
            </a:xfrm>
            <a:custGeom>
              <a:avLst/>
              <a:gdLst>
                <a:gd name="T0" fmla="*/ 281 w 293"/>
                <a:gd name="T1" fmla="*/ 61 h 359"/>
                <a:gd name="T2" fmla="*/ 213 w 293"/>
                <a:gd name="T3" fmla="*/ 69 h 359"/>
                <a:gd name="T4" fmla="*/ 163 w 293"/>
                <a:gd name="T5" fmla="*/ 51 h 359"/>
                <a:gd name="T6" fmla="*/ 170 w 293"/>
                <a:gd name="T7" fmla="*/ 21 h 359"/>
                <a:gd name="T8" fmla="*/ 142 w 293"/>
                <a:gd name="T9" fmla="*/ 0 h 359"/>
                <a:gd name="T10" fmla="*/ 117 w 293"/>
                <a:gd name="T11" fmla="*/ 26 h 359"/>
                <a:gd name="T12" fmla="*/ 123 w 293"/>
                <a:gd name="T13" fmla="*/ 58 h 359"/>
                <a:gd name="T14" fmla="*/ 66 w 293"/>
                <a:gd name="T15" fmla="*/ 67 h 359"/>
                <a:gd name="T16" fmla="*/ 8 w 293"/>
                <a:gd name="T17" fmla="*/ 59 h 359"/>
                <a:gd name="T18" fmla="*/ 4 w 293"/>
                <a:gd name="T19" fmla="*/ 114 h 359"/>
                <a:gd name="T20" fmla="*/ 9 w 293"/>
                <a:gd name="T21" fmla="*/ 146 h 359"/>
                <a:gd name="T22" fmla="*/ 26 w 293"/>
                <a:gd name="T23" fmla="*/ 158 h 359"/>
                <a:gd name="T24" fmla="*/ 50 w 293"/>
                <a:gd name="T25" fmla="*/ 146 h 359"/>
                <a:gd name="T26" fmla="*/ 74 w 293"/>
                <a:gd name="T27" fmla="*/ 181 h 359"/>
                <a:gd name="T28" fmla="*/ 51 w 293"/>
                <a:gd name="T29" fmla="*/ 218 h 359"/>
                <a:gd name="T30" fmla="*/ 16 w 293"/>
                <a:gd name="T31" fmla="*/ 204 h 359"/>
                <a:gd name="T32" fmla="*/ 1 w 293"/>
                <a:gd name="T33" fmla="*/ 233 h 359"/>
                <a:gd name="T34" fmla="*/ 3 w 293"/>
                <a:gd name="T35" fmla="*/ 280 h 359"/>
                <a:gd name="T36" fmla="*/ 7 w 293"/>
                <a:gd name="T37" fmla="*/ 300 h 359"/>
                <a:gd name="T38" fmla="*/ 68 w 293"/>
                <a:gd name="T39" fmla="*/ 288 h 359"/>
                <a:gd name="T40" fmla="*/ 123 w 293"/>
                <a:gd name="T41" fmla="*/ 297 h 359"/>
                <a:gd name="T42" fmla="*/ 113 w 293"/>
                <a:gd name="T43" fmla="*/ 336 h 359"/>
                <a:gd name="T44" fmla="*/ 140 w 293"/>
                <a:gd name="T45" fmla="*/ 358 h 359"/>
                <a:gd name="T46" fmla="*/ 169 w 293"/>
                <a:gd name="T47" fmla="*/ 345 h 359"/>
                <a:gd name="T48" fmla="*/ 163 w 293"/>
                <a:gd name="T49" fmla="*/ 298 h 359"/>
                <a:gd name="T50" fmla="*/ 208 w 293"/>
                <a:gd name="T51" fmla="*/ 287 h 359"/>
                <a:gd name="T52" fmla="*/ 278 w 293"/>
                <a:gd name="T53" fmla="*/ 306 h 359"/>
                <a:gd name="T54" fmla="*/ 288 w 293"/>
                <a:gd name="T55" fmla="*/ 254 h 359"/>
                <a:gd name="T56" fmla="*/ 276 w 293"/>
                <a:gd name="T57" fmla="*/ 206 h 359"/>
                <a:gd name="T58" fmla="*/ 246 w 293"/>
                <a:gd name="T59" fmla="*/ 213 h 359"/>
                <a:gd name="T60" fmla="*/ 221 w 293"/>
                <a:gd name="T61" fmla="*/ 180 h 359"/>
                <a:gd name="T62" fmla="*/ 244 w 293"/>
                <a:gd name="T63" fmla="*/ 152 h 359"/>
                <a:gd name="T64" fmla="*/ 279 w 293"/>
                <a:gd name="T65" fmla="*/ 161 h 359"/>
                <a:gd name="T66" fmla="*/ 290 w 293"/>
                <a:gd name="T67" fmla="*/ 114 h 359"/>
                <a:gd name="T68" fmla="*/ 281 w 293"/>
                <a:gd name="T69" fmla="*/ 61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3" h="359">
                  <a:moveTo>
                    <a:pt x="281" y="61"/>
                  </a:moveTo>
                  <a:cubicBezTo>
                    <a:pt x="281" y="61"/>
                    <a:pt x="241" y="69"/>
                    <a:pt x="213" y="69"/>
                  </a:cubicBezTo>
                  <a:cubicBezTo>
                    <a:pt x="185" y="70"/>
                    <a:pt x="163" y="67"/>
                    <a:pt x="163" y="51"/>
                  </a:cubicBezTo>
                  <a:cubicBezTo>
                    <a:pt x="163" y="35"/>
                    <a:pt x="172" y="37"/>
                    <a:pt x="170" y="21"/>
                  </a:cubicBezTo>
                  <a:cubicBezTo>
                    <a:pt x="167" y="6"/>
                    <a:pt x="159" y="0"/>
                    <a:pt x="142" y="0"/>
                  </a:cubicBezTo>
                  <a:cubicBezTo>
                    <a:pt x="126" y="0"/>
                    <a:pt x="117" y="13"/>
                    <a:pt x="117" y="26"/>
                  </a:cubicBezTo>
                  <a:cubicBezTo>
                    <a:pt x="117" y="39"/>
                    <a:pt x="128" y="49"/>
                    <a:pt x="123" y="58"/>
                  </a:cubicBezTo>
                  <a:cubicBezTo>
                    <a:pt x="118" y="68"/>
                    <a:pt x="93" y="70"/>
                    <a:pt x="66" y="67"/>
                  </a:cubicBezTo>
                  <a:cubicBezTo>
                    <a:pt x="40" y="65"/>
                    <a:pt x="8" y="59"/>
                    <a:pt x="8" y="59"/>
                  </a:cubicBezTo>
                  <a:cubicBezTo>
                    <a:pt x="8" y="59"/>
                    <a:pt x="4" y="102"/>
                    <a:pt x="4" y="114"/>
                  </a:cubicBezTo>
                  <a:cubicBezTo>
                    <a:pt x="4" y="127"/>
                    <a:pt x="6" y="141"/>
                    <a:pt x="9" y="146"/>
                  </a:cubicBezTo>
                  <a:cubicBezTo>
                    <a:pt x="11" y="151"/>
                    <a:pt x="16" y="161"/>
                    <a:pt x="26" y="158"/>
                  </a:cubicBezTo>
                  <a:cubicBezTo>
                    <a:pt x="35" y="156"/>
                    <a:pt x="40" y="144"/>
                    <a:pt x="50" y="146"/>
                  </a:cubicBezTo>
                  <a:cubicBezTo>
                    <a:pt x="59" y="147"/>
                    <a:pt x="76" y="161"/>
                    <a:pt x="74" y="181"/>
                  </a:cubicBezTo>
                  <a:cubicBezTo>
                    <a:pt x="73" y="200"/>
                    <a:pt x="65" y="220"/>
                    <a:pt x="51" y="218"/>
                  </a:cubicBezTo>
                  <a:cubicBezTo>
                    <a:pt x="36" y="217"/>
                    <a:pt x="28" y="205"/>
                    <a:pt x="16" y="204"/>
                  </a:cubicBezTo>
                  <a:cubicBezTo>
                    <a:pt x="4" y="203"/>
                    <a:pt x="0" y="223"/>
                    <a:pt x="1" y="233"/>
                  </a:cubicBezTo>
                  <a:cubicBezTo>
                    <a:pt x="1" y="244"/>
                    <a:pt x="2" y="268"/>
                    <a:pt x="3" y="280"/>
                  </a:cubicBezTo>
                  <a:cubicBezTo>
                    <a:pt x="5" y="291"/>
                    <a:pt x="7" y="300"/>
                    <a:pt x="7" y="300"/>
                  </a:cubicBezTo>
                  <a:cubicBezTo>
                    <a:pt x="7" y="300"/>
                    <a:pt x="28" y="293"/>
                    <a:pt x="68" y="288"/>
                  </a:cubicBezTo>
                  <a:cubicBezTo>
                    <a:pt x="98" y="285"/>
                    <a:pt x="123" y="285"/>
                    <a:pt x="123" y="297"/>
                  </a:cubicBezTo>
                  <a:cubicBezTo>
                    <a:pt x="124" y="308"/>
                    <a:pt x="112" y="323"/>
                    <a:pt x="113" y="336"/>
                  </a:cubicBezTo>
                  <a:cubicBezTo>
                    <a:pt x="115" y="349"/>
                    <a:pt x="127" y="356"/>
                    <a:pt x="140" y="358"/>
                  </a:cubicBezTo>
                  <a:cubicBezTo>
                    <a:pt x="147" y="359"/>
                    <a:pt x="161" y="358"/>
                    <a:pt x="169" y="345"/>
                  </a:cubicBezTo>
                  <a:cubicBezTo>
                    <a:pt x="176" y="332"/>
                    <a:pt x="173" y="319"/>
                    <a:pt x="163" y="298"/>
                  </a:cubicBezTo>
                  <a:cubicBezTo>
                    <a:pt x="158" y="289"/>
                    <a:pt x="179" y="282"/>
                    <a:pt x="208" y="287"/>
                  </a:cubicBezTo>
                  <a:cubicBezTo>
                    <a:pt x="219" y="289"/>
                    <a:pt x="278" y="306"/>
                    <a:pt x="278" y="306"/>
                  </a:cubicBezTo>
                  <a:cubicBezTo>
                    <a:pt x="278" y="306"/>
                    <a:pt x="284" y="280"/>
                    <a:pt x="288" y="254"/>
                  </a:cubicBezTo>
                  <a:cubicBezTo>
                    <a:pt x="293" y="222"/>
                    <a:pt x="288" y="205"/>
                    <a:pt x="276" y="206"/>
                  </a:cubicBezTo>
                  <a:cubicBezTo>
                    <a:pt x="270" y="207"/>
                    <a:pt x="259" y="213"/>
                    <a:pt x="246" y="213"/>
                  </a:cubicBezTo>
                  <a:cubicBezTo>
                    <a:pt x="233" y="212"/>
                    <a:pt x="219" y="201"/>
                    <a:pt x="221" y="180"/>
                  </a:cubicBezTo>
                  <a:cubicBezTo>
                    <a:pt x="222" y="163"/>
                    <a:pt x="231" y="152"/>
                    <a:pt x="244" y="152"/>
                  </a:cubicBezTo>
                  <a:cubicBezTo>
                    <a:pt x="257" y="153"/>
                    <a:pt x="271" y="161"/>
                    <a:pt x="279" y="161"/>
                  </a:cubicBezTo>
                  <a:cubicBezTo>
                    <a:pt x="285" y="162"/>
                    <a:pt x="290" y="126"/>
                    <a:pt x="290" y="114"/>
                  </a:cubicBezTo>
                  <a:cubicBezTo>
                    <a:pt x="290" y="89"/>
                    <a:pt x="281" y="61"/>
                    <a:pt x="281" y="61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100001A5-88AE-40F4-A9BB-BF52A69B5E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7255" y="2867814"/>
              <a:ext cx="296226" cy="183174"/>
            </a:xfrm>
            <a:custGeom>
              <a:avLst/>
              <a:gdLst>
                <a:gd name="connsiteX0" fmla="*/ 255482 w 328613"/>
                <a:gd name="connsiteY0" fmla="*/ 58737 h 203200"/>
                <a:gd name="connsiteX1" fmla="*/ 265113 w 328613"/>
                <a:gd name="connsiteY1" fmla="*/ 67627 h 203200"/>
                <a:gd name="connsiteX2" fmla="*/ 255482 w 328613"/>
                <a:gd name="connsiteY2" fmla="*/ 77787 h 203200"/>
                <a:gd name="connsiteX3" fmla="*/ 244475 w 328613"/>
                <a:gd name="connsiteY3" fmla="*/ 67627 h 203200"/>
                <a:gd name="connsiteX4" fmla="*/ 245851 w 328613"/>
                <a:gd name="connsiteY4" fmla="*/ 63817 h 203200"/>
                <a:gd name="connsiteX5" fmla="*/ 249979 w 328613"/>
                <a:gd name="connsiteY5" fmla="*/ 66357 h 203200"/>
                <a:gd name="connsiteX6" fmla="*/ 255482 w 328613"/>
                <a:gd name="connsiteY6" fmla="*/ 61277 h 203200"/>
                <a:gd name="connsiteX7" fmla="*/ 255482 w 328613"/>
                <a:gd name="connsiteY7" fmla="*/ 58737 h 203200"/>
                <a:gd name="connsiteX8" fmla="*/ 253207 w 328613"/>
                <a:gd name="connsiteY8" fmla="*/ 49212 h 203200"/>
                <a:gd name="connsiteX9" fmla="*/ 234950 w 328613"/>
                <a:gd name="connsiteY9" fmla="*/ 68262 h 203200"/>
                <a:gd name="connsiteX10" fmla="*/ 253207 w 328613"/>
                <a:gd name="connsiteY10" fmla="*/ 87312 h 203200"/>
                <a:gd name="connsiteX11" fmla="*/ 271464 w 328613"/>
                <a:gd name="connsiteY11" fmla="*/ 68262 h 203200"/>
                <a:gd name="connsiteX12" fmla="*/ 253207 w 328613"/>
                <a:gd name="connsiteY12" fmla="*/ 49212 h 203200"/>
                <a:gd name="connsiteX13" fmla="*/ 109104 w 328613"/>
                <a:gd name="connsiteY13" fmla="*/ 0 h 203200"/>
                <a:gd name="connsiteX14" fmla="*/ 158461 w 328613"/>
                <a:gd name="connsiteY14" fmla="*/ 73773 h 203200"/>
                <a:gd name="connsiteX15" fmla="*/ 227301 w 328613"/>
                <a:gd name="connsiteY15" fmla="*/ 12943 h 203200"/>
                <a:gd name="connsiteX16" fmla="*/ 293544 w 328613"/>
                <a:gd name="connsiteY16" fmla="*/ 62125 h 203200"/>
                <a:gd name="connsiteX17" fmla="*/ 328613 w 328613"/>
                <a:gd name="connsiteY17" fmla="*/ 71185 h 203200"/>
                <a:gd name="connsiteX18" fmla="*/ 297440 w 328613"/>
                <a:gd name="connsiteY18" fmla="*/ 103541 h 203200"/>
                <a:gd name="connsiteX19" fmla="*/ 296142 w 328613"/>
                <a:gd name="connsiteY19" fmla="*/ 108719 h 203200"/>
                <a:gd name="connsiteX20" fmla="*/ 180542 w 328613"/>
                <a:gd name="connsiteY20" fmla="*/ 203200 h 203200"/>
                <a:gd name="connsiteX21" fmla="*/ 127289 w 328613"/>
                <a:gd name="connsiteY21" fmla="*/ 190257 h 203200"/>
                <a:gd name="connsiteX22" fmla="*/ 0 w 328613"/>
                <a:gd name="connsiteY22" fmla="*/ 86716 h 203200"/>
                <a:gd name="connsiteX23" fmla="*/ 87024 w 328613"/>
                <a:gd name="connsiteY23" fmla="*/ 107424 h 203200"/>
                <a:gd name="connsiteX24" fmla="*/ 109104 w 328613"/>
                <a:gd name="connsiteY24" fmla="*/ 0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28613" h="203200">
                  <a:moveTo>
                    <a:pt x="255482" y="58737"/>
                  </a:moveTo>
                  <a:cubicBezTo>
                    <a:pt x="260986" y="58737"/>
                    <a:pt x="265113" y="62547"/>
                    <a:pt x="265113" y="67627"/>
                  </a:cubicBezTo>
                  <a:cubicBezTo>
                    <a:pt x="265113" y="72707"/>
                    <a:pt x="260986" y="77787"/>
                    <a:pt x="255482" y="77787"/>
                  </a:cubicBezTo>
                  <a:cubicBezTo>
                    <a:pt x="249979" y="77787"/>
                    <a:pt x="244475" y="72707"/>
                    <a:pt x="244475" y="67627"/>
                  </a:cubicBezTo>
                  <a:cubicBezTo>
                    <a:pt x="244475" y="66357"/>
                    <a:pt x="245851" y="65087"/>
                    <a:pt x="245851" y="63817"/>
                  </a:cubicBezTo>
                  <a:cubicBezTo>
                    <a:pt x="247227" y="65087"/>
                    <a:pt x="248603" y="66357"/>
                    <a:pt x="249979" y="66357"/>
                  </a:cubicBezTo>
                  <a:cubicBezTo>
                    <a:pt x="252730" y="66357"/>
                    <a:pt x="255482" y="63817"/>
                    <a:pt x="255482" y="61277"/>
                  </a:cubicBezTo>
                  <a:cubicBezTo>
                    <a:pt x="255482" y="60007"/>
                    <a:pt x="255482" y="60007"/>
                    <a:pt x="255482" y="58737"/>
                  </a:cubicBezTo>
                  <a:close/>
                  <a:moveTo>
                    <a:pt x="253207" y="49212"/>
                  </a:moveTo>
                  <a:cubicBezTo>
                    <a:pt x="243124" y="49212"/>
                    <a:pt x="234950" y="57741"/>
                    <a:pt x="234950" y="68262"/>
                  </a:cubicBezTo>
                  <a:cubicBezTo>
                    <a:pt x="234950" y="78783"/>
                    <a:pt x="243124" y="87312"/>
                    <a:pt x="253207" y="87312"/>
                  </a:cubicBezTo>
                  <a:cubicBezTo>
                    <a:pt x="263290" y="87312"/>
                    <a:pt x="271464" y="78783"/>
                    <a:pt x="271464" y="68262"/>
                  </a:cubicBezTo>
                  <a:cubicBezTo>
                    <a:pt x="271464" y="57741"/>
                    <a:pt x="263290" y="49212"/>
                    <a:pt x="253207" y="49212"/>
                  </a:cubicBezTo>
                  <a:close/>
                  <a:moveTo>
                    <a:pt x="109104" y="0"/>
                  </a:moveTo>
                  <a:cubicBezTo>
                    <a:pt x="125990" y="45299"/>
                    <a:pt x="141576" y="72479"/>
                    <a:pt x="158461" y="73773"/>
                  </a:cubicBezTo>
                  <a:cubicBezTo>
                    <a:pt x="162358" y="40122"/>
                    <a:pt x="190933" y="12943"/>
                    <a:pt x="227301" y="12943"/>
                  </a:cubicBezTo>
                  <a:cubicBezTo>
                    <a:pt x="258474" y="12943"/>
                    <a:pt x="284452" y="33651"/>
                    <a:pt x="293544" y="62125"/>
                  </a:cubicBezTo>
                  <a:cubicBezTo>
                    <a:pt x="293544" y="62125"/>
                    <a:pt x="293544" y="62125"/>
                    <a:pt x="328613" y="71185"/>
                  </a:cubicBezTo>
                  <a:cubicBezTo>
                    <a:pt x="328613" y="71185"/>
                    <a:pt x="298739" y="100953"/>
                    <a:pt x="297440" y="103541"/>
                  </a:cubicBezTo>
                  <a:cubicBezTo>
                    <a:pt x="297440" y="104836"/>
                    <a:pt x="297440" y="106130"/>
                    <a:pt x="296142" y="108719"/>
                  </a:cubicBezTo>
                  <a:cubicBezTo>
                    <a:pt x="296142" y="170843"/>
                    <a:pt x="242888" y="203200"/>
                    <a:pt x="180542" y="203200"/>
                  </a:cubicBezTo>
                  <a:cubicBezTo>
                    <a:pt x="161059" y="203200"/>
                    <a:pt x="142875" y="198023"/>
                    <a:pt x="127289" y="190257"/>
                  </a:cubicBezTo>
                  <a:cubicBezTo>
                    <a:pt x="79231" y="179903"/>
                    <a:pt x="33770" y="161783"/>
                    <a:pt x="0" y="86716"/>
                  </a:cubicBezTo>
                  <a:cubicBezTo>
                    <a:pt x="19483" y="97070"/>
                    <a:pt x="63644" y="110013"/>
                    <a:pt x="87024" y="107424"/>
                  </a:cubicBezTo>
                  <a:cubicBezTo>
                    <a:pt x="75334" y="90599"/>
                    <a:pt x="72736" y="42711"/>
                    <a:pt x="10910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4E15D501-D79A-4833-9276-0EE17A6322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4641" y="2830264"/>
              <a:ext cx="213224" cy="289278"/>
            </a:xfrm>
            <a:custGeom>
              <a:avLst/>
              <a:gdLst>
                <a:gd name="connsiteX0" fmla="*/ 53518 w 249238"/>
                <a:gd name="connsiteY0" fmla="*/ 225425 h 338138"/>
                <a:gd name="connsiteX1" fmla="*/ 12700 w 249238"/>
                <a:gd name="connsiteY1" fmla="*/ 271484 h 338138"/>
                <a:gd name="connsiteX2" fmla="*/ 12700 w 249238"/>
                <a:gd name="connsiteY2" fmla="*/ 325438 h 338138"/>
                <a:gd name="connsiteX3" fmla="*/ 23234 w 249238"/>
                <a:gd name="connsiteY3" fmla="*/ 325438 h 338138"/>
                <a:gd name="connsiteX4" fmla="*/ 23234 w 249238"/>
                <a:gd name="connsiteY4" fmla="*/ 289907 h 338138"/>
                <a:gd name="connsiteX5" fmla="*/ 54834 w 249238"/>
                <a:gd name="connsiteY5" fmla="*/ 258324 h 338138"/>
                <a:gd name="connsiteX6" fmla="*/ 85118 w 249238"/>
                <a:gd name="connsiteY6" fmla="*/ 289907 h 338138"/>
                <a:gd name="connsiteX7" fmla="*/ 85118 w 249238"/>
                <a:gd name="connsiteY7" fmla="*/ 325438 h 338138"/>
                <a:gd name="connsiteX8" fmla="*/ 96968 w 249238"/>
                <a:gd name="connsiteY8" fmla="*/ 325438 h 338138"/>
                <a:gd name="connsiteX9" fmla="*/ 96968 w 249238"/>
                <a:gd name="connsiteY9" fmla="*/ 270168 h 338138"/>
                <a:gd name="connsiteX10" fmla="*/ 124619 w 249238"/>
                <a:gd name="connsiteY10" fmla="*/ 241217 h 338138"/>
                <a:gd name="connsiteX11" fmla="*/ 152270 w 249238"/>
                <a:gd name="connsiteY11" fmla="*/ 270168 h 338138"/>
                <a:gd name="connsiteX12" fmla="*/ 152270 w 249238"/>
                <a:gd name="connsiteY12" fmla="*/ 325438 h 338138"/>
                <a:gd name="connsiteX13" fmla="*/ 164120 w 249238"/>
                <a:gd name="connsiteY13" fmla="*/ 325438 h 338138"/>
                <a:gd name="connsiteX14" fmla="*/ 164120 w 249238"/>
                <a:gd name="connsiteY14" fmla="*/ 289907 h 338138"/>
                <a:gd name="connsiteX15" fmla="*/ 194404 w 249238"/>
                <a:gd name="connsiteY15" fmla="*/ 258324 h 338138"/>
                <a:gd name="connsiteX16" fmla="*/ 226004 w 249238"/>
                <a:gd name="connsiteY16" fmla="*/ 289907 h 338138"/>
                <a:gd name="connsiteX17" fmla="*/ 226004 w 249238"/>
                <a:gd name="connsiteY17" fmla="*/ 325438 h 338138"/>
                <a:gd name="connsiteX18" fmla="*/ 236538 w 249238"/>
                <a:gd name="connsiteY18" fmla="*/ 325438 h 338138"/>
                <a:gd name="connsiteX19" fmla="*/ 236538 w 249238"/>
                <a:gd name="connsiteY19" fmla="*/ 271484 h 338138"/>
                <a:gd name="connsiteX20" fmla="*/ 195721 w 249238"/>
                <a:gd name="connsiteY20" fmla="*/ 225425 h 338138"/>
                <a:gd name="connsiteX21" fmla="*/ 53518 w 249238"/>
                <a:gd name="connsiteY21" fmla="*/ 225425 h 338138"/>
                <a:gd name="connsiteX22" fmla="*/ 57150 w 249238"/>
                <a:gd name="connsiteY22" fmla="*/ 168275 h 338138"/>
                <a:gd name="connsiteX23" fmla="*/ 57150 w 249238"/>
                <a:gd name="connsiteY23" fmla="*/ 214313 h 338138"/>
                <a:gd name="connsiteX24" fmla="*/ 74348 w 249238"/>
                <a:gd name="connsiteY24" fmla="*/ 214313 h 338138"/>
                <a:gd name="connsiteX25" fmla="*/ 74348 w 249238"/>
                <a:gd name="connsiteY25" fmla="*/ 196710 h 338138"/>
                <a:gd name="connsiteX26" fmla="*/ 96838 w 249238"/>
                <a:gd name="connsiteY26" fmla="*/ 173691 h 338138"/>
                <a:gd name="connsiteX27" fmla="*/ 119327 w 249238"/>
                <a:gd name="connsiteY27" fmla="*/ 196710 h 338138"/>
                <a:gd name="connsiteX28" fmla="*/ 119327 w 249238"/>
                <a:gd name="connsiteY28" fmla="*/ 214313 h 338138"/>
                <a:gd name="connsiteX29" fmla="*/ 129911 w 249238"/>
                <a:gd name="connsiteY29" fmla="*/ 214313 h 338138"/>
                <a:gd name="connsiteX30" fmla="*/ 129911 w 249238"/>
                <a:gd name="connsiteY30" fmla="*/ 196710 h 338138"/>
                <a:gd name="connsiteX31" fmla="*/ 152400 w 249238"/>
                <a:gd name="connsiteY31" fmla="*/ 173691 h 338138"/>
                <a:gd name="connsiteX32" fmla="*/ 174890 w 249238"/>
                <a:gd name="connsiteY32" fmla="*/ 196710 h 338138"/>
                <a:gd name="connsiteX33" fmla="*/ 174890 w 249238"/>
                <a:gd name="connsiteY33" fmla="*/ 214313 h 338138"/>
                <a:gd name="connsiteX34" fmla="*/ 192088 w 249238"/>
                <a:gd name="connsiteY34" fmla="*/ 214313 h 338138"/>
                <a:gd name="connsiteX35" fmla="*/ 192088 w 249238"/>
                <a:gd name="connsiteY35" fmla="*/ 168275 h 338138"/>
                <a:gd name="connsiteX36" fmla="*/ 124619 w 249238"/>
                <a:gd name="connsiteY36" fmla="*/ 0 h 338138"/>
                <a:gd name="connsiteX37" fmla="*/ 129922 w 249238"/>
                <a:gd name="connsiteY37" fmla="*/ 5283 h 338138"/>
                <a:gd name="connsiteX38" fmla="*/ 129922 w 249238"/>
                <a:gd name="connsiteY38" fmla="*/ 22454 h 338138"/>
                <a:gd name="connsiteX39" fmla="*/ 147157 w 249238"/>
                <a:gd name="connsiteY39" fmla="*/ 22454 h 338138"/>
                <a:gd name="connsiteX40" fmla="*/ 152459 w 249238"/>
                <a:gd name="connsiteY40" fmla="*/ 27738 h 338138"/>
                <a:gd name="connsiteX41" fmla="*/ 147157 w 249238"/>
                <a:gd name="connsiteY41" fmla="*/ 34342 h 338138"/>
                <a:gd name="connsiteX42" fmla="*/ 129922 w 249238"/>
                <a:gd name="connsiteY42" fmla="*/ 34342 h 338138"/>
                <a:gd name="connsiteX43" fmla="*/ 129922 w 249238"/>
                <a:gd name="connsiteY43" fmla="*/ 48871 h 338138"/>
                <a:gd name="connsiteX44" fmla="*/ 156437 w 249238"/>
                <a:gd name="connsiteY44" fmla="*/ 85855 h 338138"/>
                <a:gd name="connsiteX45" fmla="*/ 159088 w 249238"/>
                <a:gd name="connsiteY45" fmla="*/ 89818 h 338138"/>
                <a:gd name="connsiteX46" fmla="*/ 152459 w 249238"/>
                <a:gd name="connsiteY46" fmla="*/ 96422 h 338138"/>
                <a:gd name="connsiteX47" fmla="*/ 152459 w 249238"/>
                <a:gd name="connsiteY47" fmla="*/ 118876 h 338138"/>
                <a:gd name="connsiteX48" fmla="*/ 159088 w 249238"/>
                <a:gd name="connsiteY48" fmla="*/ 118876 h 338138"/>
                <a:gd name="connsiteX49" fmla="*/ 161740 w 249238"/>
                <a:gd name="connsiteY49" fmla="*/ 120197 h 338138"/>
                <a:gd name="connsiteX50" fmla="*/ 206815 w 249238"/>
                <a:gd name="connsiteY50" fmla="*/ 158502 h 338138"/>
                <a:gd name="connsiteX51" fmla="*/ 209466 w 249238"/>
                <a:gd name="connsiteY51" fmla="*/ 163785 h 338138"/>
                <a:gd name="connsiteX52" fmla="*/ 204163 w 249238"/>
                <a:gd name="connsiteY52" fmla="*/ 169069 h 338138"/>
                <a:gd name="connsiteX53" fmla="*/ 204163 w 249238"/>
                <a:gd name="connsiteY53" fmla="*/ 217940 h 338138"/>
                <a:gd name="connsiteX54" fmla="*/ 247912 w 249238"/>
                <a:gd name="connsiteY54" fmla="*/ 266812 h 338138"/>
                <a:gd name="connsiteX55" fmla="*/ 249238 w 249238"/>
                <a:gd name="connsiteY55" fmla="*/ 270775 h 338138"/>
                <a:gd name="connsiteX56" fmla="*/ 249238 w 249238"/>
                <a:gd name="connsiteY56" fmla="*/ 332855 h 338138"/>
                <a:gd name="connsiteX57" fmla="*/ 243935 w 249238"/>
                <a:gd name="connsiteY57" fmla="*/ 338138 h 338138"/>
                <a:gd name="connsiteX58" fmla="*/ 5303 w 249238"/>
                <a:gd name="connsiteY58" fmla="*/ 338138 h 338138"/>
                <a:gd name="connsiteX59" fmla="*/ 0 w 249238"/>
                <a:gd name="connsiteY59" fmla="*/ 332855 h 338138"/>
                <a:gd name="connsiteX60" fmla="*/ 0 w 249238"/>
                <a:gd name="connsiteY60" fmla="*/ 270775 h 338138"/>
                <a:gd name="connsiteX61" fmla="*/ 1326 w 249238"/>
                <a:gd name="connsiteY61" fmla="*/ 266812 h 338138"/>
                <a:gd name="connsiteX62" fmla="*/ 45075 w 249238"/>
                <a:gd name="connsiteY62" fmla="*/ 217940 h 338138"/>
                <a:gd name="connsiteX63" fmla="*/ 45075 w 249238"/>
                <a:gd name="connsiteY63" fmla="*/ 169069 h 338138"/>
                <a:gd name="connsiteX64" fmla="*/ 39772 w 249238"/>
                <a:gd name="connsiteY64" fmla="*/ 165106 h 338138"/>
                <a:gd name="connsiteX65" fmla="*/ 41098 w 249238"/>
                <a:gd name="connsiteY65" fmla="*/ 159823 h 338138"/>
                <a:gd name="connsiteX66" fmla="*/ 87498 w 249238"/>
                <a:gd name="connsiteY66" fmla="*/ 120197 h 338138"/>
                <a:gd name="connsiteX67" fmla="*/ 90150 w 249238"/>
                <a:gd name="connsiteY67" fmla="*/ 118876 h 338138"/>
                <a:gd name="connsiteX68" fmla="*/ 96779 w 249238"/>
                <a:gd name="connsiteY68" fmla="*/ 118876 h 338138"/>
                <a:gd name="connsiteX69" fmla="*/ 96779 w 249238"/>
                <a:gd name="connsiteY69" fmla="*/ 96422 h 338138"/>
                <a:gd name="connsiteX70" fmla="*/ 91476 w 249238"/>
                <a:gd name="connsiteY70" fmla="*/ 92459 h 338138"/>
                <a:gd name="connsiteX71" fmla="*/ 91476 w 249238"/>
                <a:gd name="connsiteY71" fmla="*/ 87176 h 338138"/>
                <a:gd name="connsiteX72" fmla="*/ 119316 w 249238"/>
                <a:gd name="connsiteY72" fmla="*/ 48871 h 338138"/>
                <a:gd name="connsiteX73" fmla="*/ 119316 w 249238"/>
                <a:gd name="connsiteY73" fmla="*/ 34342 h 338138"/>
                <a:gd name="connsiteX74" fmla="*/ 102082 w 249238"/>
                <a:gd name="connsiteY74" fmla="*/ 34342 h 338138"/>
                <a:gd name="connsiteX75" fmla="*/ 96779 w 249238"/>
                <a:gd name="connsiteY75" fmla="*/ 27738 h 338138"/>
                <a:gd name="connsiteX76" fmla="*/ 102082 w 249238"/>
                <a:gd name="connsiteY76" fmla="*/ 22454 h 338138"/>
                <a:gd name="connsiteX77" fmla="*/ 119316 w 249238"/>
                <a:gd name="connsiteY77" fmla="*/ 22454 h 338138"/>
                <a:gd name="connsiteX78" fmla="*/ 119316 w 249238"/>
                <a:gd name="connsiteY78" fmla="*/ 5283 h 338138"/>
                <a:gd name="connsiteX79" fmla="*/ 124619 w 249238"/>
                <a:gd name="connsiteY79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49238" h="338138">
                  <a:moveTo>
                    <a:pt x="53518" y="225425"/>
                  </a:moveTo>
                  <a:cubicBezTo>
                    <a:pt x="53518" y="225425"/>
                    <a:pt x="53518" y="225425"/>
                    <a:pt x="12700" y="271484"/>
                  </a:cubicBezTo>
                  <a:cubicBezTo>
                    <a:pt x="12700" y="271484"/>
                    <a:pt x="12700" y="271484"/>
                    <a:pt x="12700" y="325438"/>
                  </a:cubicBezTo>
                  <a:cubicBezTo>
                    <a:pt x="12700" y="325438"/>
                    <a:pt x="12700" y="325438"/>
                    <a:pt x="23234" y="325438"/>
                  </a:cubicBezTo>
                  <a:cubicBezTo>
                    <a:pt x="23234" y="325438"/>
                    <a:pt x="23234" y="325438"/>
                    <a:pt x="23234" y="289907"/>
                  </a:cubicBezTo>
                  <a:cubicBezTo>
                    <a:pt x="23234" y="272800"/>
                    <a:pt x="37717" y="258324"/>
                    <a:pt x="54834" y="258324"/>
                  </a:cubicBezTo>
                  <a:cubicBezTo>
                    <a:pt x="71951" y="258324"/>
                    <a:pt x="85118" y="272800"/>
                    <a:pt x="85118" y="289907"/>
                  </a:cubicBezTo>
                  <a:cubicBezTo>
                    <a:pt x="85118" y="289907"/>
                    <a:pt x="85118" y="289907"/>
                    <a:pt x="85118" y="325438"/>
                  </a:cubicBezTo>
                  <a:cubicBezTo>
                    <a:pt x="85118" y="325438"/>
                    <a:pt x="85118" y="325438"/>
                    <a:pt x="96968" y="325438"/>
                  </a:cubicBezTo>
                  <a:cubicBezTo>
                    <a:pt x="96968" y="325438"/>
                    <a:pt x="96968" y="325438"/>
                    <a:pt x="96968" y="270168"/>
                  </a:cubicBezTo>
                  <a:cubicBezTo>
                    <a:pt x="96968" y="254376"/>
                    <a:pt x="108819" y="241217"/>
                    <a:pt x="124619" y="241217"/>
                  </a:cubicBezTo>
                  <a:cubicBezTo>
                    <a:pt x="140419" y="241217"/>
                    <a:pt x="152270" y="254376"/>
                    <a:pt x="152270" y="270168"/>
                  </a:cubicBezTo>
                  <a:cubicBezTo>
                    <a:pt x="152270" y="270168"/>
                    <a:pt x="152270" y="270168"/>
                    <a:pt x="152270" y="325438"/>
                  </a:cubicBezTo>
                  <a:cubicBezTo>
                    <a:pt x="152270" y="325438"/>
                    <a:pt x="152270" y="325438"/>
                    <a:pt x="164120" y="325438"/>
                  </a:cubicBezTo>
                  <a:cubicBezTo>
                    <a:pt x="164120" y="325438"/>
                    <a:pt x="164120" y="325438"/>
                    <a:pt x="164120" y="289907"/>
                  </a:cubicBezTo>
                  <a:cubicBezTo>
                    <a:pt x="164120" y="272800"/>
                    <a:pt x="177287" y="258324"/>
                    <a:pt x="194404" y="258324"/>
                  </a:cubicBezTo>
                  <a:cubicBezTo>
                    <a:pt x="211521" y="258324"/>
                    <a:pt x="226004" y="272800"/>
                    <a:pt x="226004" y="289907"/>
                  </a:cubicBezTo>
                  <a:cubicBezTo>
                    <a:pt x="226004" y="289907"/>
                    <a:pt x="226004" y="289907"/>
                    <a:pt x="226004" y="325438"/>
                  </a:cubicBezTo>
                  <a:cubicBezTo>
                    <a:pt x="226004" y="325438"/>
                    <a:pt x="226004" y="325438"/>
                    <a:pt x="236538" y="325438"/>
                  </a:cubicBezTo>
                  <a:lnTo>
                    <a:pt x="236538" y="271484"/>
                  </a:lnTo>
                  <a:cubicBezTo>
                    <a:pt x="236538" y="271484"/>
                    <a:pt x="236538" y="271484"/>
                    <a:pt x="195721" y="225425"/>
                  </a:cubicBezTo>
                  <a:cubicBezTo>
                    <a:pt x="195721" y="225425"/>
                    <a:pt x="195721" y="225425"/>
                    <a:pt x="53518" y="225425"/>
                  </a:cubicBezTo>
                  <a:close/>
                  <a:moveTo>
                    <a:pt x="57150" y="168275"/>
                  </a:moveTo>
                  <a:cubicBezTo>
                    <a:pt x="57150" y="168275"/>
                    <a:pt x="57150" y="168275"/>
                    <a:pt x="57150" y="214313"/>
                  </a:cubicBezTo>
                  <a:cubicBezTo>
                    <a:pt x="57150" y="214313"/>
                    <a:pt x="57150" y="214313"/>
                    <a:pt x="74348" y="214313"/>
                  </a:cubicBezTo>
                  <a:cubicBezTo>
                    <a:pt x="74348" y="214313"/>
                    <a:pt x="74348" y="214313"/>
                    <a:pt x="74348" y="196710"/>
                  </a:cubicBezTo>
                  <a:cubicBezTo>
                    <a:pt x="74348" y="184523"/>
                    <a:pt x="83608" y="173691"/>
                    <a:pt x="96838" y="173691"/>
                  </a:cubicBezTo>
                  <a:cubicBezTo>
                    <a:pt x="108744" y="173691"/>
                    <a:pt x="119327" y="184523"/>
                    <a:pt x="119327" y="196710"/>
                  </a:cubicBezTo>
                  <a:cubicBezTo>
                    <a:pt x="119327" y="196710"/>
                    <a:pt x="119327" y="196710"/>
                    <a:pt x="119327" y="214313"/>
                  </a:cubicBezTo>
                  <a:cubicBezTo>
                    <a:pt x="119327" y="214313"/>
                    <a:pt x="119327" y="214313"/>
                    <a:pt x="129911" y="214313"/>
                  </a:cubicBezTo>
                  <a:cubicBezTo>
                    <a:pt x="129911" y="214313"/>
                    <a:pt x="129911" y="214313"/>
                    <a:pt x="129911" y="196710"/>
                  </a:cubicBezTo>
                  <a:cubicBezTo>
                    <a:pt x="129911" y="184523"/>
                    <a:pt x="140494" y="173691"/>
                    <a:pt x="152400" y="173691"/>
                  </a:cubicBezTo>
                  <a:cubicBezTo>
                    <a:pt x="165630" y="173691"/>
                    <a:pt x="174890" y="184523"/>
                    <a:pt x="174890" y="196710"/>
                  </a:cubicBezTo>
                  <a:cubicBezTo>
                    <a:pt x="174890" y="196710"/>
                    <a:pt x="174890" y="196710"/>
                    <a:pt x="174890" y="214313"/>
                  </a:cubicBezTo>
                  <a:cubicBezTo>
                    <a:pt x="174890" y="214313"/>
                    <a:pt x="174890" y="214313"/>
                    <a:pt x="192088" y="214313"/>
                  </a:cubicBezTo>
                  <a:cubicBezTo>
                    <a:pt x="192088" y="214313"/>
                    <a:pt x="192088" y="214313"/>
                    <a:pt x="192088" y="168275"/>
                  </a:cubicBezTo>
                  <a:close/>
                  <a:moveTo>
                    <a:pt x="124619" y="0"/>
                  </a:moveTo>
                  <a:cubicBezTo>
                    <a:pt x="127271" y="0"/>
                    <a:pt x="129922" y="2641"/>
                    <a:pt x="129922" y="5283"/>
                  </a:cubicBezTo>
                  <a:cubicBezTo>
                    <a:pt x="129922" y="5283"/>
                    <a:pt x="129922" y="5283"/>
                    <a:pt x="129922" y="22454"/>
                  </a:cubicBezTo>
                  <a:cubicBezTo>
                    <a:pt x="129922" y="22454"/>
                    <a:pt x="129922" y="22454"/>
                    <a:pt x="147157" y="22454"/>
                  </a:cubicBezTo>
                  <a:cubicBezTo>
                    <a:pt x="149808" y="22454"/>
                    <a:pt x="152459" y="25096"/>
                    <a:pt x="152459" y="27738"/>
                  </a:cubicBezTo>
                  <a:cubicBezTo>
                    <a:pt x="152459" y="31700"/>
                    <a:pt x="149808" y="34342"/>
                    <a:pt x="147157" y="34342"/>
                  </a:cubicBezTo>
                  <a:cubicBezTo>
                    <a:pt x="147157" y="34342"/>
                    <a:pt x="147157" y="34342"/>
                    <a:pt x="129922" y="34342"/>
                  </a:cubicBezTo>
                  <a:cubicBezTo>
                    <a:pt x="129922" y="34342"/>
                    <a:pt x="129922" y="34342"/>
                    <a:pt x="129922" y="48871"/>
                  </a:cubicBezTo>
                  <a:cubicBezTo>
                    <a:pt x="129922" y="48871"/>
                    <a:pt x="129922" y="48871"/>
                    <a:pt x="156437" y="85855"/>
                  </a:cubicBezTo>
                  <a:cubicBezTo>
                    <a:pt x="157762" y="87176"/>
                    <a:pt x="159088" y="88497"/>
                    <a:pt x="159088" y="89818"/>
                  </a:cubicBezTo>
                  <a:cubicBezTo>
                    <a:pt x="159088" y="93780"/>
                    <a:pt x="156437" y="96422"/>
                    <a:pt x="152459" y="96422"/>
                  </a:cubicBezTo>
                  <a:cubicBezTo>
                    <a:pt x="152459" y="96422"/>
                    <a:pt x="152459" y="96422"/>
                    <a:pt x="152459" y="118876"/>
                  </a:cubicBezTo>
                  <a:cubicBezTo>
                    <a:pt x="152459" y="118876"/>
                    <a:pt x="152459" y="118876"/>
                    <a:pt x="159088" y="118876"/>
                  </a:cubicBezTo>
                  <a:cubicBezTo>
                    <a:pt x="160414" y="118876"/>
                    <a:pt x="161740" y="118876"/>
                    <a:pt x="161740" y="120197"/>
                  </a:cubicBezTo>
                  <a:cubicBezTo>
                    <a:pt x="161740" y="120197"/>
                    <a:pt x="161740" y="120197"/>
                    <a:pt x="206815" y="158502"/>
                  </a:cubicBezTo>
                  <a:cubicBezTo>
                    <a:pt x="208140" y="159823"/>
                    <a:pt x="209466" y="161144"/>
                    <a:pt x="209466" y="163785"/>
                  </a:cubicBezTo>
                  <a:cubicBezTo>
                    <a:pt x="209466" y="166427"/>
                    <a:pt x="206815" y="169069"/>
                    <a:pt x="204163" y="169069"/>
                  </a:cubicBezTo>
                  <a:cubicBezTo>
                    <a:pt x="204163" y="169069"/>
                    <a:pt x="204163" y="169069"/>
                    <a:pt x="204163" y="217940"/>
                  </a:cubicBezTo>
                  <a:cubicBezTo>
                    <a:pt x="204163" y="217940"/>
                    <a:pt x="204163" y="217940"/>
                    <a:pt x="247912" y="266812"/>
                  </a:cubicBezTo>
                  <a:cubicBezTo>
                    <a:pt x="247912" y="268133"/>
                    <a:pt x="249238" y="269454"/>
                    <a:pt x="249238" y="270775"/>
                  </a:cubicBezTo>
                  <a:cubicBezTo>
                    <a:pt x="249238" y="270775"/>
                    <a:pt x="249238" y="270775"/>
                    <a:pt x="249238" y="332855"/>
                  </a:cubicBezTo>
                  <a:cubicBezTo>
                    <a:pt x="249238" y="335497"/>
                    <a:pt x="246587" y="338138"/>
                    <a:pt x="243935" y="338138"/>
                  </a:cubicBezTo>
                  <a:cubicBezTo>
                    <a:pt x="243935" y="338138"/>
                    <a:pt x="243935" y="338138"/>
                    <a:pt x="5303" y="338138"/>
                  </a:cubicBezTo>
                  <a:cubicBezTo>
                    <a:pt x="2651" y="338138"/>
                    <a:pt x="0" y="335497"/>
                    <a:pt x="0" y="332855"/>
                  </a:cubicBezTo>
                  <a:cubicBezTo>
                    <a:pt x="0" y="332855"/>
                    <a:pt x="0" y="332855"/>
                    <a:pt x="0" y="270775"/>
                  </a:cubicBezTo>
                  <a:cubicBezTo>
                    <a:pt x="0" y="269454"/>
                    <a:pt x="1326" y="268133"/>
                    <a:pt x="1326" y="266812"/>
                  </a:cubicBezTo>
                  <a:cubicBezTo>
                    <a:pt x="1326" y="266812"/>
                    <a:pt x="1326" y="266812"/>
                    <a:pt x="45075" y="217940"/>
                  </a:cubicBezTo>
                  <a:cubicBezTo>
                    <a:pt x="45075" y="217940"/>
                    <a:pt x="45075" y="217940"/>
                    <a:pt x="45075" y="169069"/>
                  </a:cubicBezTo>
                  <a:cubicBezTo>
                    <a:pt x="42424" y="169069"/>
                    <a:pt x="41098" y="167748"/>
                    <a:pt x="39772" y="165106"/>
                  </a:cubicBezTo>
                  <a:cubicBezTo>
                    <a:pt x="39772" y="163785"/>
                    <a:pt x="39772" y="161144"/>
                    <a:pt x="41098" y="159823"/>
                  </a:cubicBezTo>
                  <a:cubicBezTo>
                    <a:pt x="41098" y="159823"/>
                    <a:pt x="41098" y="159823"/>
                    <a:pt x="87498" y="120197"/>
                  </a:cubicBezTo>
                  <a:cubicBezTo>
                    <a:pt x="87498" y="118876"/>
                    <a:pt x="88824" y="118876"/>
                    <a:pt x="90150" y="118876"/>
                  </a:cubicBezTo>
                  <a:cubicBezTo>
                    <a:pt x="90150" y="118876"/>
                    <a:pt x="90150" y="118876"/>
                    <a:pt x="96779" y="118876"/>
                  </a:cubicBezTo>
                  <a:cubicBezTo>
                    <a:pt x="96779" y="118876"/>
                    <a:pt x="96779" y="118876"/>
                    <a:pt x="96779" y="96422"/>
                  </a:cubicBezTo>
                  <a:cubicBezTo>
                    <a:pt x="94127" y="96422"/>
                    <a:pt x="92801" y="95101"/>
                    <a:pt x="91476" y="92459"/>
                  </a:cubicBezTo>
                  <a:cubicBezTo>
                    <a:pt x="90150" y="91139"/>
                    <a:pt x="90150" y="88497"/>
                    <a:pt x="91476" y="87176"/>
                  </a:cubicBezTo>
                  <a:cubicBezTo>
                    <a:pt x="91476" y="87176"/>
                    <a:pt x="91476" y="87176"/>
                    <a:pt x="119316" y="48871"/>
                  </a:cubicBezTo>
                  <a:cubicBezTo>
                    <a:pt x="119316" y="48871"/>
                    <a:pt x="119316" y="48871"/>
                    <a:pt x="119316" y="34342"/>
                  </a:cubicBezTo>
                  <a:cubicBezTo>
                    <a:pt x="119316" y="34342"/>
                    <a:pt x="119316" y="34342"/>
                    <a:pt x="102082" y="34342"/>
                  </a:cubicBezTo>
                  <a:cubicBezTo>
                    <a:pt x="99430" y="34342"/>
                    <a:pt x="96779" y="31700"/>
                    <a:pt x="96779" y="27738"/>
                  </a:cubicBezTo>
                  <a:cubicBezTo>
                    <a:pt x="96779" y="25096"/>
                    <a:pt x="99430" y="22454"/>
                    <a:pt x="102082" y="22454"/>
                  </a:cubicBezTo>
                  <a:cubicBezTo>
                    <a:pt x="102082" y="22454"/>
                    <a:pt x="102082" y="22454"/>
                    <a:pt x="119316" y="22454"/>
                  </a:cubicBezTo>
                  <a:cubicBezTo>
                    <a:pt x="119316" y="22454"/>
                    <a:pt x="119316" y="22454"/>
                    <a:pt x="119316" y="5283"/>
                  </a:cubicBezTo>
                  <a:cubicBezTo>
                    <a:pt x="119316" y="2641"/>
                    <a:pt x="121968" y="0"/>
                    <a:pt x="1246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1D39B024-D2E4-4971-8277-2176162B25C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2088" y="3708496"/>
              <a:ext cx="312734" cy="312734"/>
            </a:xfrm>
            <a:custGeom>
              <a:avLst/>
              <a:gdLst>
                <a:gd name="connsiteX0" fmla="*/ 163513 w 334963"/>
                <a:gd name="connsiteY0" fmla="*/ 311150 h 334963"/>
                <a:gd name="connsiteX1" fmla="*/ 167481 w 334963"/>
                <a:gd name="connsiteY1" fmla="*/ 311150 h 334963"/>
                <a:gd name="connsiteX2" fmla="*/ 171450 w 334963"/>
                <a:gd name="connsiteY2" fmla="*/ 311150 h 334963"/>
                <a:gd name="connsiteX3" fmla="*/ 156898 w 334963"/>
                <a:gd name="connsiteY3" fmla="*/ 332317 h 334963"/>
                <a:gd name="connsiteX4" fmla="*/ 155575 w 334963"/>
                <a:gd name="connsiteY4" fmla="*/ 334963 h 334963"/>
                <a:gd name="connsiteX5" fmla="*/ 147637 w 334963"/>
                <a:gd name="connsiteY5" fmla="*/ 333640 h 334963"/>
                <a:gd name="connsiteX6" fmla="*/ 163513 w 334963"/>
                <a:gd name="connsiteY6" fmla="*/ 311150 h 334963"/>
                <a:gd name="connsiteX7" fmla="*/ 192088 w 334963"/>
                <a:gd name="connsiteY7" fmla="*/ 309562 h 334963"/>
                <a:gd name="connsiteX8" fmla="*/ 175895 w 334963"/>
                <a:gd name="connsiteY8" fmla="*/ 332289 h 334963"/>
                <a:gd name="connsiteX9" fmla="*/ 174546 w 334963"/>
                <a:gd name="connsiteY9" fmla="*/ 334962 h 334963"/>
                <a:gd name="connsiteX10" fmla="*/ 167799 w 334963"/>
                <a:gd name="connsiteY10" fmla="*/ 334962 h 334963"/>
                <a:gd name="connsiteX11" fmla="*/ 165100 w 334963"/>
                <a:gd name="connsiteY11" fmla="*/ 334962 h 334963"/>
                <a:gd name="connsiteX12" fmla="*/ 182642 w 334963"/>
                <a:gd name="connsiteY12" fmla="*/ 310899 h 334963"/>
                <a:gd name="connsiteX13" fmla="*/ 192088 w 334963"/>
                <a:gd name="connsiteY13" fmla="*/ 309562 h 334963"/>
                <a:gd name="connsiteX14" fmla="*/ 146984 w 334963"/>
                <a:gd name="connsiteY14" fmla="*/ 309562 h 334963"/>
                <a:gd name="connsiteX15" fmla="*/ 153988 w 334963"/>
                <a:gd name="connsiteY15" fmla="*/ 310870 h 334963"/>
                <a:gd name="connsiteX16" fmla="*/ 138580 w 334963"/>
                <a:gd name="connsiteY16" fmla="*/ 331787 h 334963"/>
                <a:gd name="connsiteX17" fmla="*/ 130175 w 334963"/>
                <a:gd name="connsiteY17" fmla="*/ 330480 h 334963"/>
                <a:gd name="connsiteX18" fmla="*/ 131167 w 334963"/>
                <a:gd name="connsiteY18" fmla="*/ 307975 h 334963"/>
                <a:gd name="connsiteX19" fmla="*/ 138112 w 334963"/>
                <a:gd name="connsiteY19" fmla="*/ 309265 h 334963"/>
                <a:gd name="connsiteX20" fmla="*/ 122832 w 334963"/>
                <a:gd name="connsiteY20" fmla="*/ 328613 h 334963"/>
                <a:gd name="connsiteX21" fmla="*/ 115887 w 334963"/>
                <a:gd name="connsiteY21" fmla="*/ 327323 h 334963"/>
                <a:gd name="connsiteX22" fmla="*/ 214313 w 334963"/>
                <a:gd name="connsiteY22" fmla="*/ 304800 h 334963"/>
                <a:gd name="connsiteX23" fmla="*/ 194642 w 334963"/>
                <a:gd name="connsiteY23" fmla="*/ 332076 h 334963"/>
                <a:gd name="connsiteX24" fmla="*/ 193330 w 334963"/>
                <a:gd name="connsiteY24" fmla="*/ 332076 h 334963"/>
                <a:gd name="connsiteX25" fmla="*/ 184150 w 334963"/>
                <a:gd name="connsiteY25" fmla="*/ 333375 h 334963"/>
                <a:gd name="connsiteX26" fmla="*/ 203822 w 334963"/>
                <a:gd name="connsiteY26" fmla="*/ 307397 h 334963"/>
                <a:gd name="connsiteX27" fmla="*/ 214313 w 334963"/>
                <a:gd name="connsiteY27" fmla="*/ 304800 h 334963"/>
                <a:gd name="connsiteX28" fmla="*/ 115358 w 334963"/>
                <a:gd name="connsiteY28" fmla="*/ 301625 h 334963"/>
                <a:gd name="connsiteX29" fmla="*/ 122238 w 334963"/>
                <a:gd name="connsiteY29" fmla="*/ 304239 h 334963"/>
                <a:gd name="connsiteX30" fmla="*/ 108479 w 334963"/>
                <a:gd name="connsiteY30" fmla="*/ 323850 h 334963"/>
                <a:gd name="connsiteX31" fmla="*/ 101600 w 334963"/>
                <a:gd name="connsiteY31" fmla="*/ 321236 h 334963"/>
                <a:gd name="connsiteX32" fmla="*/ 115358 w 334963"/>
                <a:gd name="connsiteY32" fmla="*/ 301625 h 334963"/>
                <a:gd name="connsiteX33" fmla="*/ 167482 w 334963"/>
                <a:gd name="connsiteY33" fmla="*/ 109537 h 334963"/>
                <a:gd name="connsiteX34" fmla="*/ 167482 w 334963"/>
                <a:gd name="connsiteY34" fmla="*/ 139754 h 334963"/>
                <a:gd name="connsiteX35" fmla="*/ 187141 w 334963"/>
                <a:gd name="connsiteY35" fmla="*/ 147637 h 334963"/>
                <a:gd name="connsiteX36" fmla="*/ 200247 w 334963"/>
                <a:gd name="connsiteY36" fmla="*/ 134499 h 334963"/>
                <a:gd name="connsiteX37" fmla="*/ 213353 w 334963"/>
                <a:gd name="connsiteY37" fmla="*/ 167344 h 334963"/>
                <a:gd name="connsiteX38" fmla="*/ 200247 w 334963"/>
                <a:gd name="connsiteY38" fmla="*/ 201502 h 334963"/>
                <a:gd name="connsiteX39" fmla="*/ 185830 w 334963"/>
                <a:gd name="connsiteY39" fmla="*/ 187051 h 334963"/>
                <a:gd name="connsiteX40" fmla="*/ 167482 w 334963"/>
                <a:gd name="connsiteY40" fmla="*/ 193620 h 334963"/>
                <a:gd name="connsiteX41" fmla="*/ 139959 w 334963"/>
                <a:gd name="connsiteY41" fmla="*/ 166030 h 334963"/>
                <a:gd name="connsiteX42" fmla="*/ 111125 w 334963"/>
                <a:gd name="connsiteY42" fmla="*/ 166030 h 334963"/>
                <a:gd name="connsiteX43" fmla="*/ 167482 w 334963"/>
                <a:gd name="connsiteY43" fmla="*/ 223837 h 334963"/>
                <a:gd name="connsiteX44" fmla="*/ 223838 w 334963"/>
                <a:gd name="connsiteY44" fmla="*/ 166030 h 334963"/>
                <a:gd name="connsiteX45" fmla="*/ 167482 w 334963"/>
                <a:gd name="connsiteY45" fmla="*/ 109537 h 334963"/>
                <a:gd name="connsiteX46" fmla="*/ 167728 w 334963"/>
                <a:gd name="connsiteY46" fmla="*/ 87312 h 334963"/>
                <a:gd name="connsiteX47" fmla="*/ 167728 w 334963"/>
                <a:gd name="connsiteY47" fmla="*/ 92576 h 334963"/>
                <a:gd name="connsiteX48" fmla="*/ 241300 w 334963"/>
                <a:gd name="connsiteY48" fmla="*/ 166280 h 334963"/>
                <a:gd name="connsiteX49" fmla="*/ 167728 w 334963"/>
                <a:gd name="connsiteY49" fmla="*/ 241300 h 334963"/>
                <a:gd name="connsiteX50" fmla="*/ 92841 w 334963"/>
                <a:gd name="connsiteY50" fmla="*/ 166280 h 334963"/>
                <a:gd name="connsiteX51" fmla="*/ 88900 w 334963"/>
                <a:gd name="connsiteY51" fmla="*/ 166280 h 334963"/>
                <a:gd name="connsiteX52" fmla="*/ 167728 w 334963"/>
                <a:gd name="connsiteY52" fmla="*/ 87312 h 334963"/>
                <a:gd name="connsiteX53" fmla="*/ 168275 w 334963"/>
                <a:gd name="connsiteY53" fmla="*/ 71437 h 334963"/>
                <a:gd name="connsiteX54" fmla="*/ 263525 w 334963"/>
                <a:gd name="connsiteY54" fmla="*/ 166030 h 334963"/>
                <a:gd name="connsiteX55" fmla="*/ 168275 w 334963"/>
                <a:gd name="connsiteY55" fmla="*/ 261937 h 334963"/>
                <a:gd name="connsiteX56" fmla="*/ 168275 w 334963"/>
                <a:gd name="connsiteY56" fmla="*/ 256682 h 334963"/>
                <a:gd name="connsiteX57" fmla="*/ 258234 w 334963"/>
                <a:gd name="connsiteY57" fmla="*/ 166030 h 334963"/>
                <a:gd name="connsiteX58" fmla="*/ 168275 w 334963"/>
                <a:gd name="connsiteY58" fmla="*/ 76692 h 334963"/>
                <a:gd name="connsiteX59" fmla="*/ 168275 w 334963"/>
                <a:gd name="connsiteY59" fmla="*/ 71437 h 334963"/>
                <a:gd name="connsiteX60" fmla="*/ 170114 w 334963"/>
                <a:gd name="connsiteY60" fmla="*/ 61912 h 334963"/>
                <a:gd name="connsiteX61" fmla="*/ 164849 w 334963"/>
                <a:gd name="connsiteY61" fmla="*/ 64548 h 334963"/>
                <a:gd name="connsiteX62" fmla="*/ 114832 w 334963"/>
                <a:gd name="connsiteY62" fmla="*/ 80363 h 334963"/>
                <a:gd name="connsiteX63" fmla="*/ 109568 w 334963"/>
                <a:gd name="connsiteY63" fmla="*/ 81681 h 334963"/>
                <a:gd name="connsiteX64" fmla="*/ 108251 w 334963"/>
                <a:gd name="connsiteY64" fmla="*/ 80363 h 334963"/>
                <a:gd name="connsiteX65" fmla="*/ 79294 w 334963"/>
                <a:gd name="connsiteY65" fmla="*/ 110675 h 334963"/>
                <a:gd name="connsiteX66" fmla="*/ 77978 w 334963"/>
                <a:gd name="connsiteY66" fmla="*/ 117265 h 334963"/>
                <a:gd name="connsiteX67" fmla="*/ 66132 w 334963"/>
                <a:gd name="connsiteY67" fmla="*/ 166028 h 334963"/>
                <a:gd name="connsiteX68" fmla="*/ 66132 w 334963"/>
                <a:gd name="connsiteY68" fmla="*/ 168664 h 334963"/>
                <a:gd name="connsiteX69" fmla="*/ 63500 w 334963"/>
                <a:gd name="connsiteY69" fmla="*/ 175253 h 334963"/>
                <a:gd name="connsiteX70" fmla="*/ 75346 w 334963"/>
                <a:gd name="connsiteY70" fmla="*/ 214791 h 334963"/>
                <a:gd name="connsiteX71" fmla="*/ 80611 w 334963"/>
                <a:gd name="connsiteY71" fmla="*/ 218745 h 334963"/>
                <a:gd name="connsiteX72" fmla="*/ 117465 w 334963"/>
                <a:gd name="connsiteY72" fmla="*/ 255647 h 334963"/>
                <a:gd name="connsiteX73" fmla="*/ 121413 w 334963"/>
                <a:gd name="connsiteY73" fmla="*/ 260918 h 334963"/>
                <a:gd name="connsiteX74" fmla="*/ 162217 w 334963"/>
                <a:gd name="connsiteY74" fmla="*/ 271462 h 334963"/>
                <a:gd name="connsiteX75" fmla="*/ 168798 w 334963"/>
                <a:gd name="connsiteY75" fmla="*/ 268826 h 334963"/>
                <a:gd name="connsiteX76" fmla="*/ 218814 w 334963"/>
                <a:gd name="connsiteY76" fmla="*/ 254329 h 334963"/>
                <a:gd name="connsiteX77" fmla="*/ 225395 w 334963"/>
                <a:gd name="connsiteY77" fmla="*/ 253011 h 334963"/>
                <a:gd name="connsiteX78" fmla="*/ 254352 w 334963"/>
                <a:gd name="connsiteY78" fmla="*/ 224016 h 334963"/>
                <a:gd name="connsiteX79" fmla="*/ 255669 w 334963"/>
                <a:gd name="connsiteY79" fmla="*/ 217427 h 334963"/>
                <a:gd name="connsiteX80" fmla="*/ 268831 w 334963"/>
                <a:gd name="connsiteY80" fmla="*/ 166028 h 334963"/>
                <a:gd name="connsiteX81" fmla="*/ 271463 w 334963"/>
                <a:gd name="connsiteY81" fmla="*/ 160756 h 334963"/>
                <a:gd name="connsiteX82" fmla="*/ 170114 w 334963"/>
                <a:gd name="connsiteY82" fmla="*/ 61912 h 334963"/>
                <a:gd name="connsiteX83" fmla="*/ 163539 w 334963"/>
                <a:gd name="connsiteY83" fmla="*/ 47625 h 334963"/>
                <a:gd name="connsiteX84" fmla="*/ 170109 w 334963"/>
                <a:gd name="connsiteY84" fmla="*/ 51572 h 334963"/>
                <a:gd name="connsiteX85" fmla="*/ 283122 w 334963"/>
                <a:gd name="connsiteY85" fmla="*/ 159451 h 334963"/>
                <a:gd name="connsiteX86" fmla="*/ 285750 w 334963"/>
                <a:gd name="connsiteY86" fmla="*/ 166029 h 334963"/>
                <a:gd name="connsiteX87" fmla="*/ 269981 w 334963"/>
                <a:gd name="connsiteY87" fmla="*/ 225232 h 334963"/>
                <a:gd name="connsiteX88" fmla="*/ 264725 w 334963"/>
                <a:gd name="connsiteY88" fmla="*/ 229179 h 334963"/>
                <a:gd name="connsiteX89" fmla="*/ 231872 w 334963"/>
                <a:gd name="connsiteY89" fmla="*/ 263384 h 334963"/>
                <a:gd name="connsiteX90" fmla="*/ 227930 w 334963"/>
                <a:gd name="connsiteY90" fmla="*/ 268647 h 334963"/>
                <a:gd name="connsiteX91" fmla="*/ 168795 w 334963"/>
                <a:gd name="connsiteY91" fmla="*/ 285750 h 334963"/>
                <a:gd name="connsiteX92" fmla="*/ 162225 w 334963"/>
                <a:gd name="connsiteY92" fmla="*/ 281803 h 334963"/>
                <a:gd name="connsiteX93" fmla="*/ 116231 w 334963"/>
                <a:gd name="connsiteY93" fmla="*/ 271278 h 334963"/>
                <a:gd name="connsiteX94" fmla="*/ 113603 w 334963"/>
                <a:gd name="connsiteY94" fmla="*/ 271278 h 334963"/>
                <a:gd name="connsiteX95" fmla="*/ 109660 w 334963"/>
                <a:gd name="connsiteY95" fmla="*/ 269962 h 334963"/>
                <a:gd name="connsiteX96" fmla="*/ 66295 w 334963"/>
                <a:gd name="connsiteY96" fmla="*/ 227863 h 334963"/>
                <a:gd name="connsiteX97" fmla="*/ 64981 w 334963"/>
                <a:gd name="connsiteY97" fmla="*/ 219969 h 334963"/>
                <a:gd name="connsiteX98" fmla="*/ 51840 w 334963"/>
                <a:gd name="connsiteY98" fmla="*/ 175239 h 334963"/>
                <a:gd name="connsiteX99" fmla="*/ 49212 w 334963"/>
                <a:gd name="connsiteY99" fmla="*/ 168661 h 334963"/>
                <a:gd name="connsiteX100" fmla="*/ 49212 w 334963"/>
                <a:gd name="connsiteY100" fmla="*/ 166029 h 334963"/>
                <a:gd name="connsiteX101" fmla="*/ 63667 w 334963"/>
                <a:gd name="connsiteY101" fmla="*/ 109458 h 334963"/>
                <a:gd name="connsiteX102" fmla="*/ 68923 w 334963"/>
                <a:gd name="connsiteY102" fmla="*/ 105511 h 334963"/>
                <a:gd name="connsiteX103" fmla="*/ 101776 w 334963"/>
                <a:gd name="connsiteY103" fmla="*/ 71306 h 334963"/>
                <a:gd name="connsiteX104" fmla="*/ 105718 w 334963"/>
                <a:gd name="connsiteY104" fmla="*/ 64728 h 334963"/>
                <a:gd name="connsiteX105" fmla="*/ 163539 w 334963"/>
                <a:gd name="connsiteY105" fmla="*/ 47625 h 334963"/>
                <a:gd name="connsiteX106" fmla="*/ 167482 w 334963"/>
                <a:gd name="connsiteY106" fmla="*/ 0 h 334963"/>
                <a:gd name="connsiteX107" fmla="*/ 334963 w 334963"/>
                <a:gd name="connsiteY107" fmla="*/ 167210 h 334963"/>
                <a:gd name="connsiteX108" fmla="*/ 276938 w 334963"/>
                <a:gd name="connsiteY108" fmla="*/ 294922 h 334963"/>
                <a:gd name="connsiteX109" fmla="*/ 274301 w 334963"/>
                <a:gd name="connsiteY109" fmla="*/ 296239 h 334963"/>
                <a:gd name="connsiteX110" fmla="*/ 272982 w 334963"/>
                <a:gd name="connsiteY110" fmla="*/ 298872 h 334963"/>
                <a:gd name="connsiteX111" fmla="*/ 255838 w 334963"/>
                <a:gd name="connsiteY111" fmla="*/ 310722 h 334963"/>
                <a:gd name="connsiteX112" fmla="*/ 261113 w 334963"/>
                <a:gd name="connsiteY112" fmla="*/ 302822 h 334963"/>
                <a:gd name="connsiteX113" fmla="*/ 261113 w 334963"/>
                <a:gd name="connsiteY113" fmla="*/ 296239 h 334963"/>
                <a:gd name="connsiteX114" fmla="*/ 255838 w 334963"/>
                <a:gd name="connsiteY114" fmla="*/ 296239 h 334963"/>
                <a:gd name="connsiteX115" fmla="*/ 240013 w 334963"/>
                <a:gd name="connsiteY115" fmla="*/ 319939 h 334963"/>
                <a:gd name="connsiteX116" fmla="*/ 228144 w 334963"/>
                <a:gd name="connsiteY116" fmla="*/ 323889 h 334963"/>
                <a:gd name="connsiteX117" fmla="*/ 242651 w 334963"/>
                <a:gd name="connsiteY117" fmla="*/ 302822 h 334963"/>
                <a:gd name="connsiteX118" fmla="*/ 242651 w 334963"/>
                <a:gd name="connsiteY118" fmla="*/ 296239 h 334963"/>
                <a:gd name="connsiteX119" fmla="*/ 237376 w 334963"/>
                <a:gd name="connsiteY119" fmla="*/ 296239 h 334963"/>
                <a:gd name="connsiteX120" fmla="*/ 214957 w 334963"/>
                <a:gd name="connsiteY120" fmla="*/ 329155 h 334963"/>
                <a:gd name="connsiteX121" fmla="*/ 204407 w 334963"/>
                <a:gd name="connsiteY121" fmla="*/ 331788 h 334963"/>
                <a:gd name="connsiteX122" fmla="*/ 224188 w 334963"/>
                <a:gd name="connsiteY122" fmla="*/ 302822 h 334963"/>
                <a:gd name="connsiteX123" fmla="*/ 225507 w 334963"/>
                <a:gd name="connsiteY123" fmla="*/ 300189 h 334963"/>
                <a:gd name="connsiteX124" fmla="*/ 312544 w 334963"/>
                <a:gd name="connsiteY124" fmla="*/ 167210 h 334963"/>
                <a:gd name="connsiteX125" fmla="*/ 167482 w 334963"/>
                <a:gd name="connsiteY125" fmla="*/ 22382 h 334963"/>
                <a:gd name="connsiteX126" fmla="*/ 22419 w 334963"/>
                <a:gd name="connsiteY126" fmla="*/ 167210 h 334963"/>
                <a:gd name="connsiteX127" fmla="*/ 108137 w 334963"/>
                <a:gd name="connsiteY127" fmla="*/ 300189 h 334963"/>
                <a:gd name="connsiteX128" fmla="*/ 93631 w 334963"/>
                <a:gd name="connsiteY128" fmla="*/ 318622 h 334963"/>
                <a:gd name="connsiteX129" fmla="*/ 88356 w 334963"/>
                <a:gd name="connsiteY129" fmla="*/ 315989 h 334963"/>
                <a:gd name="connsiteX130" fmla="*/ 96269 w 334963"/>
                <a:gd name="connsiteY130" fmla="*/ 302822 h 334963"/>
                <a:gd name="connsiteX131" fmla="*/ 96269 w 334963"/>
                <a:gd name="connsiteY131" fmla="*/ 296239 h 334963"/>
                <a:gd name="connsiteX132" fmla="*/ 90994 w 334963"/>
                <a:gd name="connsiteY132" fmla="*/ 296239 h 334963"/>
                <a:gd name="connsiteX133" fmla="*/ 80444 w 334963"/>
                <a:gd name="connsiteY133" fmla="*/ 312039 h 334963"/>
                <a:gd name="connsiteX134" fmla="*/ 75169 w 334963"/>
                <a:gd name="connsiteY134" fmla="*/ 308089 h 334963"/>
                <a:gd name="connsiteX135" fmla="*/ 79125 w 334963"/>
                <a:gd name="connsiteY135" fmla="*/ 302822 h 334963"/>
                <a:gd name="connsiteX136" fmla="*/ 77806 w 334963"/>
                <a:gd name="connsiteY136" fmla="*/ 296239 h 334963"/>
                <a:gd name="connsiteX137" fmla="*/ 73850 w 334963"/>
                <a:gd name="connsiteY137" fmla="*/ 296239 h 334963"/>
                <a:gd name="connsiteX138" fmla="*/ 68575 w 334963"/>
                <a:gd name="connsiteY138" fmla="*/ 302822 h 334963"/>
                <a:gd name="connsiteX139" fmla="*/ 60662 w 334963"/>
                <a:gd name="connsiteY139" fmla="*/ 297556 h 334963"/>
                <a:gd name="connsiteX140" fmla="*/ 60662 w 334963"/>
                <a:gd name="connsiteY140" fmla="*/ 296239 h 334963"/>
                <a:gd name="connsiteX141" fmla="*/ 58025 w 334963"/>
                <a:gd name="connsiteY141" fmla="*/ 294922 h 334963"/>
                <a:gd name="connsiteX142" fmla="*/ 0 w 334963"/>
                <a:gd name="connsiteY142" fmla="*/ 167210 h 334963"/>
                <a:gd name="connsiteX143" fmla="*/ 167482 w 334963"/>
                <a:gd name="connsiteY143" fmla="*/ 0 h 33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334963" h="334963">
                  <a:moveTo>
                    <a:pt x="163513" y="311150"/>
                  </a:moveTo>
                  <a:cubicBezTo>
                    <a:pt x="164836" y="311150"/>
                    <a:pt x="166158" y="311150"/>
                    <a:pt x="167481" y="311150"/>
                  </a:cubicBezTo>
                  <a:cubicBezTo>
                    <a:pt x="168804" y="311150"/>
                    <a:pt x="170127" y="311150"/>
                    <a:pt x="171450" y="311150"/>
                  </a:cubicBezTo>
                  <a:cubicBezTo>
                    <a:pt x="171450" y="311150"/>
                    <a:pt x="171450" y="311150"/>
                    <a:pt x="156898" y="332317"/>
                  </a:cubicBezTo>
                  <a:cubicBezTo>
                    <a:pt x="155575" y="332317"/>
                    <a:pt x="155575" y="333640"/>
                    <a:pt x="155575" y="334963"/>
                  </a:cubicBezTo>
                  <a:cubicBezTo>
                    <a:pt x="152929" y="333640"/>
                    <a:pt x="150283" y="333640"/>
                    <a:pt x="147637" y="333640"/>
                  </a:cubicBezTo>
                  <a:cubicBezTo>
                    <a:pt x="147637" y="333640"/>
                    <a:pt x="147637" y="333640"/>
                    <a:pt x="163513" y="311150"/>
                  </a:cubicBezTo>
                  <a:close/>
                  <a:moveTo>
                    <a:pt x="192088" y="309562"/>
                  </a:moveTo>
                  <a:cubicBezTo>
                    <a:pt x="192088" y="309562"/>
                    <a:pt x="192088" y="309562"/>
                    <a:pt x="175895" y="332289"/>
                  </a:cubicBezTo>
                  <a:cubicBezTo>
                    <a:pt x="174546" y="332289"/>
                    <a:pt x="174546" y="333625"/>
                    <a:pt x="174546" y="334962"/>
                  </a:cubicBezTo>
                  <a:cubicBezTo>
                    <a:pt x="171847" y="334962"/>
                    <a:pt x="170498" y="334962"/>
                    <a:pt x="167799" y="334962"/>
                  </a:cubicBezTo>
                  <a:cubicBezTo>
                    <a:pt x="166450" y="334962"/>
                    <a:pt x="166450" y="334962"/>
                    <a:pt x="165100" y="334962"/>
                  </a:cubicBezTo>
                  <a:cubicBezTo>
                    <a:pt x="165100" y="334962"/>
                    <a:pt x="165100" y="334962"/>
                    <a:pt x="182642" y="310899"/>
                  </a:cubicBezTo>
                  <a:cubicBezTo>
                    <a:pt x="185341" y="310899"/>
                    <a:pt x="188040" y="309562"/>
                    <a:pt x="192088" y="309562"/>
                  </a:cubicBezTo>
                  <a:close/>
                  <a:moveTo>
                    <a:pt x="146984" y="309562"/>
                  </a:moveTo>
                  <a:cubicBezTo>
                    <a:pt x="148385" y="310870"/>
                    <a:pt x="151187" y="310870"/>
                    <a:pt x="153988" y="310870"/>
                  </a:cubicBezTo>
                  <a:cubicBezTo>
                    <a:pt x="153988" y="310870"/>
                    <a:pt x="153988" y="310870"/>
                    <a:pt x="138580" y="331787"/>
                  </a:cubicBezTo>
                  <a:cubicBezTo>
                    <a:pt x="135778" y="331787"/>
                    <a:pt x="132977" y="330480"/>
                    <a:pt x="130175" y="330480"/>
                  </a:cubicBezTo>
                  <a:close/>
                  <a:moveTo>
                    <a:pt x="131167" y="307975"/>
                  </a:moveTo>
                  <a:cubicBezTo>
                    <a:pt x="132556" y="307975"/>
                    <a:pt x="135334" y="309265"/>
                    <a:pt x="138112" y="309265"/>
                  </a:cubicBezTo>
                  <a:cubicBezTo>
                    <a:pt x="138112" y="309265"/>
                    <a:pt x="138112" y="309265"/>
                    <a:pt x="122832" y="328613"/>
                  </a:cubicBezTo>
                  <a:cubicBezTo>
                    <a:pt x="120054" y="328613"/>
                    <a:pt x="118665" y="327323"/>
                    <a:pt x="115887" y="327323"/>
                  </a:cubicBezTo>
                  <a:close/>
                  <a:moveTo>
                    <a:pt x="214313" y="304800"/>
                  </a:moveTo>
                  <a:cubicBezTo>
                    <a:pt x="214313" y="304800"/>
                    <a:pt x="214313" y="304800"/>
                    <a:pt x="194642" y="332076"/>
                  </a:cubicBezTo>
                  <a:cubicBezTo>
                    <a:pt x="193330" y="332076"/>
                    <a:pt x="193330" y="332076"/>
                    <a:pt x="193330" y="332076"/>
                  </a:cubicBezTo>
                  <a:cubicBezTo>
                    <a:pt x="190707" y="333375"/>
                    <a:pt x="188085" y="333375"/>
                    <a:pt x="184150" y="333375"/>
                  </a:cubicBezTo>
                  <a:cubicBezTo>
                    <a:pt x="184150" y="333375"/>
                    <a:pt x="184150" y="333375"/>
                    <a:pt x="203822" y="307397"/>
                  </a:cubicBezTo>
                  <a:cubicBezTo>
                    <a:pt x="206445" y="307397"/>
                    <a:pt x="210379" y="306099"/>
                    <a:pt x="214313" y="304800"/>
                  </a:cubicBezTo>
                  <a:close/>
                  <a:moveTo>
                    <a:pt x="115358" y="301625"/>
                  </a:moveTo>
                  <a:cubicBezTo>
                    <a:pt x="118110" y="302932"/>
                    <a:pt x="120862" y="302932"/>
                    <a:pt x="122238" y="304239"/>
                  </a:cubicBezTo>
                  <a:cubicBezTo>
                    <a:pt x="122238" y="304239"/>
                    <a:pt x="122238" y="304239"/>
                    <a:pt x="108479" y="323850"/>
                  </a:cubicBezTo>
                  <a:cubicBezTo>
                    <a:pt x="105727" y="322543"/>
                    <a:pt x="102976" y="321236"/>
                    <a:pt x="101600" y="321236"/>
                  </a:cubicBezTo>
                  <a:cubicBezTo>
                    <a:pt x="101600" y="321236"/>
                    <a:pt x="101600" y="321236"/>
                    <a:pt x="115358" y="301625"/>
                  </a:cubicBezTo>
                  <a:close/>
                  <a:moveTo>
                    <a:pt x="167482" y="109537"/>
                  </a:moveTo>
                  <a:cubicBezTo>
                    <a:pt x="167482" y="109537"/>
                    <a:pt x="167482" y="109537"/>
                    <a:pt x="167482" y="139754"/>
                  </a:cubicBezTo>
                  <a:cubicBezTo>
                    <a:pt x="175345" y="139754"/>
                    <a:pt x="181899" y="142382"/>
                    <a:pt x="187141" y="147637"/>
                  </a:cubicBezTo>
                  <a:cubicBezTo>
                    <a:pt x="187141" y="147637"/>
                    <a:pt x="187141" y="147637"/>
                    <a:pt x="200247" y="134499"/>
                  </a:cubicBezTo>
                  <a:cubicBezTo>
                    <a:pt x="209421" y="143695"/>
                    <a:pt x="213353" y="155520"/>
                    <a:pt x="213353" y="167344"/>
                  </a:cubicBezTo>
                  <a:cubicBezTo>
                    <a:pt x="213353" y="179168"/>
                    <a:pt x="209421" y="192306"/>
                    <a:pt x="200247" y="201502"/>
                  </a:cubicBezTo>
                  <a:cubicBezTo>
                    <a:pt x="200247" y="201502"/>
                    <a:pt x="200247" y="201502"/>
                    <a:pt x="185830" y="187051"/>
                  </a:cubicBezTo>
                  <a:cubicBezTo>
                    <a:pt x="180588" y="190992"/>
                    <a:pt x="174035" y="193620"/>
                    <a:pt x="167482" y="193620"/>
                  </a:cubicBezTo>
                  <a:cubicBezTo>
                    <a:pt x="153065" y="193620"/>
                    <a:pt x="139959" y="181795"/>
                    <a:pt x="139959" y="166030"/>
                  </a:cubicBezTo>
                  <a:lnTo>
                    <a:pt x="111125" y="166030"/>
                  </a:lnTo>
                  <a:cubicBezTo>
                    <a:pt x="111125" y="197561"/>
                    <a:pt x="136027" y="223837"/>
                    <a:pt x="167482" y="223837"/>
                  </a:cubicBezTo>
                  <a:cubicBezTo>
                    <a:pt x="198937" y="223837"/>
                    <a:pt x="223838" y="197561"/>
                    <a:pt x="223838" y="166030"/>
                  </a:cubicBezTo>
                  <a:cubicBezTo>
                    <a:pt x="223838" y="135813"/>
                    <a:pt x="198937" y="109537"/>
                    <a:pt x="167482" y="109537"/>
                  </a:cubicBezTo>
                  <a:close/>
                  <a:moveTo>
                    <a:pt x="167728" y="87312"/>
                  </a:moveTo>
                  <a:cubicBezTo>
                    <a:pt x="167728" y="87312"/>
                    <a:pt x="167728" y="87312"/>
                    <a:pt x="167728" y="92576"/>
                  </a:cubicBezTo>
                  <a:cubicBezTo>
                    <a:pt x="208455" y="92576"/>
                    <a:pt x="241300" y="125480"/>
                    <a:pt x="241300" y="166280"/>
                  </a:cubicBezTo>
                  <a:cubicBezTo>
                    <a:pt x="241300" y="208396"/>
                    <a:pt x="208455" y="241300"/>
                    <a:pt x="167728" y="241300"/>
                  </a:cubicBezTo>
                  <a:cubicBezTo>
                    <a:pt x="127000" y="241300"/>
                    <a:pt x="92841" y="208396"/>
                    <a:pt x="92841" y="166280"/>
                  </a:cubicBezTo>
                  <a:cubicBezTo>
                    <a:pt x="92841" y="166280"/>
                    <a:pt x="92841" y="166280"/>
                    <a:pt x="88900" y="166280"/>
                  </a:cubicBezTo>
                  <a:cubicBezTo>
                    <a:pt x="88900" y="122847"/>
                    <a:pt x="124372" y="87312"/>
                    <a:pt x="167728" y="87312"/>
                  </a:cubicBezTo>
                  <a:close/>
                  <a:moveTo>
                    <a:pt x="168275" y="71437"/>
                  </a:moveTo>
                  <a:cubicBezTo>
                    <a:pt x="221192" y="71437"/>
                    <a:pt x="263525" y="114792"/>
                    <a:pt x="263525" y="166030"/>
                  </a:cubicBezTo>
                  <a:cubicBezTo>
                    <a:pt x="263525" y="218582"/>
                    <a:pt x="221192" y="261937"/>
                    <a:pt x="168275" y="261937"/>
                  </a:cubicBezTo>
                  <a:cubicBezTo>
                    <a:pt x="168275" y="261937"/>
                    <a:pt x="168275" y="261937"/>
                    <a:pt x="168275" y="256682"/>
                  </a:cubicBezTo>
                  <a:cubicBezTo>
                    <a:pt x="218546" y="256682"/>
                    <a:pt x="258234" y="215954"/>
                    <a:pt x="258234" y="166030"/>
                  </a:cubicBezTo>
                  <a:cubicBezTo>
                    <a:pt x="258234" y="117420"/>
                    <a:pt x="218546" y="76692"/>
                    <a:pt x="168275" y="76692"/>
                  </a:cubicBezTo>
                  <a:cubicBezTo>
                    <a:pt x="168275" y="76692"/>
                    <a:pt x="168275" y="76692"/>
                    <a:pt x="168275" y="71437"/>
                  </a:cubicBezTo>
                  <a:close/>
                  <a:moveTo>
                    <a:pt x="170114" y="61912"/>
                  </a:moveTo>
                  <a:cubicBezTo>
                    <a:pt x="168798" y="63230"/>
                    <a:pt x="167482" y="64548"/>
                    <a:pt x="164849" y="64548"/>
                  </a:cubicBezTo>
                  <a:cubicBezTo>
                    <a:pt x="146422" y="65866"/>
                    <a:pt x="129311" y="71137"/>
                    <a:pt x="114832" y="80363"/>
                  </a:cubicBezTo>
                  <a:cubicBezTo>
                    <a:pt x="113516" y="80363"/>
                    <a:pt x="110884" y="81681"/>
                    <a:pt x="109568" y="81681"/>
                  </a:cubicBezTo>
                  <a:cubicBezTo>
                    <a:pt x="109568" y="81681"/>
                    <a:pt x="108251" y="81681"/>
                    <a:pt x="108251" y="80363"/>
                  </a:cubicBezTo>
                  <a:cubicBezTo>
                    <a:pt x="96405" y="89588"/>
                    <a:pt x="87192" y="98814"/>
                    <a:pt x="79294" y="110675"/>
                  </a:cubicBezTo>
                  <a:cubicBezTo>
                    <a:pt x="79294" y="113311"/>
                    <a:pt x="79294" y="115947"/>
                    <a:pt x="77978" y="117265"/>
                  </a:cubicBezTo>
                  <a:cubicBezTo>
                    <a:pt x="70081" y="133080"/>
                    <a:pt x="66132" y="148895"/>
                    <a:pt x="66132" y="166028"/>
                  </a:cubicBezTo>
                  <a:cubicBezTo>
                    <a:pt x="66132" y="166028"/>
                    <a:pt x="66132" y="166028"/>
                    <a:pt x="66132" y="168664"/>
                  </a:cubicBezTo>
                  <a:cubicBezTo>
                    <a:pt x="66132" y="171299"/>
                    <a:pt x="64816" y="172617"/>
                    <a:pt x="63500" y="175253"/>
                  </a:cubicBezTo>
                  <a:cubicBezTo>
                    <a:pt x="64816" y="189750"/>
                    <a:pt x="68765" y="202930"/>
                    <a:pt x="75346" y="214791"/>
                  </a:cubicBezTo>
                  <a:cubicBezTo>
                    <a:pt x="76662" y="216109"/>
                    <a:pt x="79294" y="217427"/>
                    <a:pt x="80611" y="218745"/>
                  </a:cubicBezTo>
                  <a:cubicBezTo>
                    <a:pt x="89824" y="234560"/>
                    <a:pt x="102986" y="246421"/>
                    <a:pt x="117465" y="255647"/>
                  </a:cubicBezTo>
                  <a:cubicBezTo>
                    <a:pt x="120097" y="256965"/>
                    <a:pt x="121413" y="258283"/>
                    <a:pt x="121413" y="260918"/>
                  </a:cubicBezTo>
                  <a:cubicBezTo>
                    <a:pt x="134576" y="266190"/>
                    <a:pt x="147738" y="270144"/>
                    <a:pt x="162217" y="271462"/>
                  </a:cubicBezTo>
                  <a:cubicBezTo>
                    <a:pt x="163533" y="268826"/>
                    <a:pt x="166166" y="268826"/>
                    <a:pt x="168798" y="268826"/>
                  </a:cubicBezTo>
                  <a:cubicBezTo>
                    <a:pt x="185909" y="267508"/>
                    <a:pt x="203020" y="263554"/>
                    <a:pt x="218814" y="254329"/>
                  </a:cubicBezTo>
                  <a:cubicBezTo>
                    <a:pt x="221447" y="253011"/>
                    <a:pt x="222763" y="253011"/>
                    <a:pt x="225395" y="253011"/>
                  </a:cubicBezTo>
                  <a:cubicBezTo>
                    <a:pt x="237241" y="245103"/>
                    <a:pt x="246455" y="235878"/>
                    <a:pt x="254352" y="224016"/>
                  </a:cubicBezTo>
                  <a:cubicBezTo>
                    <a:pt x="254352" y="221381"/>
                    <a:pt x="254352" y="218745"/>
                    <a:pt x="255669" y="217427"/>
                  </a:cubicBezTo>
                  <a:cubicBezTo>
                    <a:pt x="264882" y="201612"/>
                    <a:pt x="268831" y="184479"/>
                    <a:pt x="268831" y="166028"/>
                  </a:cubicBezTo>
                  <a:cubicBezTo>
                    <a:pt x="268831" y="164710"/>
                    <a:pt x="270147" y="162074"/>
                    <a:pt x="271463" y="160756"/>
                  </a:cubicBezTo>
                  <a:cubicBezTo>
                    <a:pt x="268831" y="106721"/>
                    <a:pt x="224079" y="63230"/>
                    <a:pt x="170114" y="61912"/>
                  </a:cubicBezTo>
                  <a:close/>
                  <a:moveTo>
                    <a:pt x="163539" y="47625"/>
                  </a:moveTo>
                  <a:cubicBezTo>
                    <a:pt x="166167" y="47625"/>
                    <a:pt x="168795" y="48940"/>
                    <a:pt x="170109" y="51572"/>
                  </a:cubicBezTo>
                  <a:cubicBezTo>
                    <a:pt x="230558" y="52887"/>
                    <a:pt x="279180" y="100249"/>
                    <a:pt x="283122" y="159451"/>
                  </a:cubicBezTo>
                  <a:cubicBezTo>
                    <a:pt x="284436" y="162083"/>
                    <a:pt x="285750" y="163398"/>
                    <a:pt x="285750" y="166029"/>
                  </a:cubicBezTo>
                  <a:cubicBezTo>
                    <a:pt x="285750" y="187079"/>
                    <a:pt x="280494" y="208129"/>
                    <a:pt x="269981" y="225232"/>
                  </a:cubicBezTo>
                  <a:cubicBezTo>
                    <a:pt x="268667" y="227863"/>
                    <a:pt x="267353" y="229179"/>
                    <a:pt x="264725" y="229179"/>
                  </a:cubicBezTo>
                  <a:cubicBezTo>
                    <a:pt x="255526" y="242335"/>
                    <a:pt x="245013" y="254175"/>
                    <a:pt x="231872" y="263384"/>
                  </a:cubicBezTo>
                  <a:cubicBezTo>
                    <a:pt x="230558" y="266016"/>
                    <a:pt x="229244" y="267331"/>
                    <a:pt x="227930" y="268647"/>
                  </a:cubicBezTo>
                  <a:cubicBezTo>
                    <a:pt x="209532" y="279172"/>
                    <a:pt x="189821" y="285750"/>
                    <a:pt x="168795" y="285750"/>
                  </a:cubicBezTo>
                  <a:cubicBezTo>
                    <a:pt x="166167" y="285750"/>
                    <a:pt x="163539" y="284434"/>
                    <a:pt x="162225" y="281803"/>
                  </a:cubicBezTo>
                  <a:cubicBezTo>
                    <a:pt x="146456" y="281803"/>
                    <a:pt x="130686" y="277856"/>
                    <a:pt x="116231" y="271278"/>
                  </a:cubicBezTo>
                  <a:cubicBezTo>
                    <a:pt x="116231" y="271278"/>
                    <a:pt x="114917" y="271278"/>
                    <a:pt x="113603" y="271278"/>
                  </a:cubicBezTo>
                  <a:cubicBezTo>
                    <a:pt x="112289" y="271278"/>
                    <a:pt x="110974" y="271278"/>
                    <a:pt x="109660" y="269962"/>
                  </a:cubicBezTo>
                  <a:cubicBezTo>
                    <a:pt x="91263" y="259438"/>
                    <a:pt x="76808" y="244966"/>
                    <a:pt x="66295" y="227863"/>
                  </a:cubicBezTo>
                  <a:cubicBezTo>
                    <a:pt x="64981" y="225232"/>
                    <a:pt x="63667" y="222601"/>
                    <a:pt x="64981" y="219969"/>
                  </a:cubicBezTo>
                  <a:cubicBezTo>
                    <a:pt x="58410" y="206813"/>
                    <a:pt x="53154" y="191026"/>
                    <a:pt x="51840" y="175239"/>
                  </a:cubicBezTo>
                  <a:cubicBezTo>
                    <a:pt x="50526" y="173923"/>
                    <a:pt x="49212" y="171292"/>
                    <a:pt x="49212" y="168661"/>
                  </a:cubicBezTo>
                  <a:cubicBezTo>
                    <a:pt x="49212" y="168661"/>
                    <a:pt x="49212" y="168661"/>
                    <a:pt x="49212" y="166029"/>
                  </a:cubicBezTo>
                  <a:cubicBezTo>
                    <a:pt x="49212" y="146295"/>
                    <a:pt x="54468" y="126561"/>
                    <a:pt x="63667" y="109458"/>
                  </a:cubicBezTo>
                  <a:cubicBezTo>
                    <a:pt x="64981" y="106827"/>
                    <a:pt x="67609" y="105511"/>
                    <a:pt x="68923" y="105511"/>
                  </a:cubicBezTo>
                  <a:cubicBezTo>
                    <a:pt x="78122" y="92355"/>
                    <a:pt x="88635" y="80515"/>
                    <a:pt x="101776" y="71306"/>
                  </a:cubicBezTo>
                  <a:cubicBezTo>
                    <a:pt x="101776" y="68674"/>
                    <a:pt x="103090" y="67359"/>
                    <a:pt x="105718" y="64728"/>
                  </a:cubicBezTo>
                  <a:cubicBezTo>
                    <a:pt x="122801" y="54203"/>
                    <a:pt x="143827" y="48940"/>
                    <a:pt x="163539" y="47625"/>
                  </a:cubicBezTo>
                  <a:close/>
                  <a:moveTo>
                    <a:pt x="167482" y="0"/>
                  </a:moveTo>
                  <a:cubicBezTo>
                    <a:pt x="259794" y="0"/>
                    <a:pt x="334963" y="75047"/>
                    <a:pt x="334963" y="167210"/>
                  </a:cubicBezTo>
                  <a:cubicBezTo>
                    <a:pt x="334963" y="218559"/>
                    <a:pt x="312544" y="264640"/>
                    <a:pt x="276938" y="294922"/>
                  </a:cubicBezTo>
                  <a:cubicBezTo>
                    <a:pt x="275619" y="294922"/>
                    <a:pt x="275619" y="294922"/>
                    <a:pt x="274301" y="296239"/>
                  </a:cubicBezTo>
                  <a:cubicBezTo>
                    <a:pt x="274301" y="296239"/>
                    <a:pt x="274301" y="296239"/>
                    <a:pt x="272982" y="298872"/>
                  </a:cubicBezTo>
                  <a:cubicBezTo>
                    <a:pt x="267707" y="302822"/>
                    <a:pt x="262432" y="306772"/>
                    <a:pt x="255838" y="310722"/>
                  </a:cubicBezTo>
                  <a:cubicBezTo>
                    <a:pt x="255838" y="310722"/>
                    <a:pt x="255838" y="310722"/>
                    <a:pt x="261113" y="302822"/>
                  </a:cubicBezTo>
                  <a:cubicBezTo>
                    <a:pt x="262432" y="301506"/>
                    <a:pt x="262432" y="297556"/>
                    <a:pt x="261113" y="296239"/>
                  </a:cubicBezTo>
                  <a:cubicBezTo>
                    <a:pt x="259794" y="294922"/>
                    <a:pt x="257157" y="294922"/>
                    <a:pt x="255838" y="296239"/>
                  </a:cubicBezTo>
                  <a:cubicBezTo>
                    <a:pt x="255838" y="296239"/>
                    <a:pt x="255838" y="296239"/>
                    <a:pt x="240013" y="319939"/>
                  </a:cubicBezTo>
                  <a:cubicBezTo>
                    <a:pt x="236057" y="321255"/>
                    <a:pt x="232101" y="322572"/>
                    <a:pt x="228144" y="323889"/>
                  </a:cubicBezTo>
                  <a:cubicBezTo>
                    <a:pt x="228144" y="323889"/>
                    <a:pt x="228144" y="323889"/>
                    <a:pt x="242651" y="302822"/>
                  </a:cubicBezTo>
                  <a:cubicBezTo>
                    <a:pt x="243969" y="301506"/>
                    <a:pt x="243969" y="297556"/>
                    <a:pt x="242651" y="296239"/>
                  </a:cubicBezTo>
                  <a:cubicBezTo>
                    <a:pt x="241332" y="294922"/>
                    <a:pt x="238694" y="294922"/>
                    <a:pt x="237376" y="296239"/>
                  </a:cubicBezTo>
                  <a:cubicBezTo>
                    <a:pt x="237376" y="296239"/>
                    <a:pt x="237376" y="296239"/>
                    <a:pt x="214957" y="329155"/>
                  </a:cubicBezTo>
                  <a:cubicBezTo>
                    <a:pt x="211001" y="330472"/>
                    <a:pt x="207044" y="330472"/>
                    <a:pt x="204407" y="331788"/>
                  </a:cubicBezTo>
                  <a:cubicBezTo>
                    <a:pt x="204407" y="331788"/>
                    <a:pt x="204407" y="331788"/>
                    <a:pt x="224188" y="302822"/>
                  </a:cubicBezTo>
                  <a:cubicBezTo>
                    <a:pt x="225507" y="302822"/>
                    <a:pt x="225507" y="301506"/>
                    <a:pt x="225507" y="300189"/>
                  </a:cubicBezTo>
                  <a:cubicBezTo>
                    <a:pt x="276938" y="277806"/>
                    <a:pt x="312544" y="226458"/>
                    <a:pt x="312544" y="167210"/>
                  </a:cubicBezTo>
                  <a:cubicBezTo>
                    <a:pt x="312544" y="88213"/>
                    <a:pt x="247926" y="22382"/>
                    <a:pt x="167482" y="22382"/>
                  </a:cubicBezTo>
                  <a:cubicBezTo>
                    <a:pt x="87037" y="22382"/>
                    <a:pt x="22419" y="88213"/>
                    <a:pt x="22419" y="167210"/>
                  </a:cubicBezTo>
                  <a:cubicBezTo>
                    <a:pt x="22419" y="226458"/>
                    <a:pt x="56706" y="276490"/>
                    <a:pt x="108137" y="300189"/>
                  </a:cubicBezTo>
                  <a:cubicBezTo>
                    <a:pt x="108137" y="300189"/>
                    <a:pt x="108137" y="300189"/>
                    <a:pt x="93631" y="318622"/>
                  </a:cubicBezTo>
                  <a:cubicBezTo>
                    <a:pt x="92312" y="317305"/>
                    <a:pt x="89675" y="315989"/>
                    <a:pt x="88356" y="315989"/>
                  </a:cubicBezTo>
                  <a:cubicBezTo>
                    <a:pt x="88356" y="315989"/>
                    <a:pt x="88356" y="315989"/>
                    <a:pt x="96269" y="302822"/>
                  </a:cubicBezTo>
                  <a:cubicBezTo>
                    <a:pt x="97587" y="301506"/>
                    <a:pt x="97587" y="297556"/>
                    <a:pt x="96269" y="296239"/>
                  </a:cubicBezTo>
                  <a:cubicBezTo>
                    <a:pt x="94950" y="294922"/>
                    <a:pt x="92312" y="294922"/>
                    <a:pt x="90994" y="296239"/>
                  </a:cubicBezTo>
                  <a:cubicBezTo>
                    <a:pt x="90994" y="296239"/>
                    <a:pt x="90994" y="296239"/>
                    <a:pt x="80444" y="312039"/>
                  </a:cubicBezTo>
                  <a:cubicBezTo>
                    <a:pt x="79125" y="310722"/>
                    <a:pt x="76487" y="309405"/>
                    <a:pt x="75169" y="308089"/>
                  </a:cubicBezTo>
                  <a:cubicBezTo>
                    <a:pt x="75169" y="308089"/>
                    <a:pt x="75169" y="308089"/>
                    <a:pt x="79125" y="302822"/>
                  </a:cubicBezTo>
                  <a:cubicBezTo>
                    <a:pt x="80444" y="301506"/>
                    <a:pt x="79125" y="297556"/>
                    <a:pt x="77806" y="296239"/>
                  </a:cubicBezTo>
                  <a:cubicBezTo>
                    <a:pt x="76487" y="294922"/>
                    <a:pt x="75169" y="294922"/>
                    <a:pt x="73850" y="296239"/>
                  </a:cubicBezTo>
                  <a:cubicBezTo>
                    <a:pt x="73850" y="296239"/>
                    <a:pt x="73850" y="296239"/>
                    <a:pt x="68575" y="302822"/>
                  </a:cubicBezTo>
                  <a:cubicBezTo>
                    <a:pt x="65937" y="301506"/>
                    <a:pt x="63300" y="298872"/>
                    <a:pt x="60662" y="297556"/>
                  </a:cubicBezTo>
                  <a:cubicBezTo>
                    <a:pt x="60662" y="296239"/>
                    <a:pt x="60662" y="296239"/>
                    <a:pt x="60662" y="296239"/>
                  </a:cubicBezTo>
                  <a:cubicBezTo>
                    <a:pt x="59344" y="294922"/>
                    <a:pt x="59344" y="294922"/>
                    <a:pt x="58025" y="294922"/>
                  </a:cubicBezTo>
                  <a:cubicBezTo>
                    <a:pt x="22419" y="264640"/>
                    <a:pt x="0" y="218559"/>
                    <a:pt x="0" y="167210"/>
                  </a:cubicBezTo>
                  <a:cubicBezTo>
                    <a:pt x="0" y="75047"/>
                    <a:pt x="75169" y="0"/>
                    <a:pt x="16748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ECAB8E82-12D0-4B2B-94A1-6E3C574181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8985" y="3730209"/>
              <a:ext cx="296230" cy="294838"/>
            </a:xfrm>
            <a:custGeom>
              <a:avLst/>
              <a:gdLst>
                <a:gd name="connsiteX0" fmla="*/ 210684 w 338138"/>
                <a:gd name="connsiteY0" fmla="*/ 177800 h 336550"/>
                <a:gd name="connsiteX1" fmla="*/ 207963 w 338138"/>
                <a:gd name="connsiteY1" fmla="*/ 181928 h 336550"/>
                <a:gd name="connsiteX2" fmla="*/ 207963 w 338138"/>
                <a:gd name="connsiteY2" fmla="*/ 195686 h 336550"/>
                <a:gd name="connsiteX3" fmla="*/ 210684 w 338138"/>
                <a:gd name="connsiteY3" fmla="*/ 198438 h 336550"/>
                <a:gd name="connsiteX4" fmla="*/ 243342 w 338138"/>
                <a:gd name="connsiteY4" fmla="*/ 198438 h 336550"/>
                <a:gd name="connsiteX5" fmla="*/ 246063 w 338138"/>
                <a:gd name="connsiteY5" fmla="*/ 195686 h 336550"/>
                <a:gd name="connsiteX6" fmla="*/ 246063 w 338138"/>
                <a:gd name="connsiteY6" fmla="*/ 181928 h 336550"/>
                <a:gd name="connsiteX7" fmla="*/ 243342 w 338138"/>
                <a:gd name="connsiteY7" fmla="*/ 177800 h 336550"/>
                <a:gd name="connsiteX8" fmla="*/ 210684 w 338138"/>
                <a:gd name="connsiteY8" fmla="*/ 177800 h 336550"/>
                <a:gd name="connsiteX9" fmla="*/ 94796 w 338138"/>
                <a:gd name="connsiteY9" fmla="*/ 177800 h 336550"/>
                <a:gd name="connsiteX10" fmla="*/ 92075 w 338138"/>
                <a:gd name="connsiteY10" fmla="*/ 181928 h 336550"/>
                <a:gd name="connsiteX11" fmla="*/ 92075 w 338138"/>
                <a:gd name="connsiteY11" fmla="*/ 195686 h 336550"/>
                <a:gd name="connsiteX12" fmla="*/ 94796 w 338138"/>
                <a:gd name="connsiteY12" fmla="*/ 198438 h 336550"/>
                <a:gd name="connsiteX13" fmla="*/ 127454 w 338138"/>
                <a:gd name="connsiteY13" fmla="*/ 198438 h 336550"/>
                <a:gd name="connsiteX14" fmla="*/ 130175 w 338138"/>
                <a:gd name="connsiteY14" fmla="*/ 195686 h 336550"/>
                <a:gd name="connsiteX15" fmla="*/ 130175 w 338138"/>
                <a:gd name="connsiteY15" fmla="*/ 181928 h 336550"/>
                <a:gd name="connsiteX16" fmla="*/ 127454 w 338138"/>
                <a:gd name="connsiteY16" fmla="*/ 177800 h 336550"/>
                <a:gd name="connsiteX17" fmla="*/ 94796 w 338138"/>
                <a:gd name="connsiteY17" fmla="*/ 177800 h 336550"/>
                <a:gd name="connsiteX18" fmla="*/ 120651 w 338138"/>
                <a:gd name="connsiteY18" fmla="*/ 107950 h 336550"/>
                <a:gd name="connsiteX19" fmla="*/ 106363 w 338138"/>
                <a:gd name="connsiteY19" fmla="*/ 144463 h 336550"/>
                <a:gd name="connsiteX20" fmla="*/ 231776 w 338138"/>
                <a:gd name="connsiteY20" fmla="*/ 144463 h 336550"/>
                <a:gd name="connsiteX21" fmla="*/ 217488 w 338138"/>
                <a:gd name="connsiteY21" fmla="*/ 107950 h 336550"/>
                <a:gd name="connsiteX22" fmla="*/ 117596 w 338138"/>
                <a:gd name="connsiteY22" fmla="*/ 88900 h 336550"/>
                <a:gd name="connsiteX23" fmla="*/ 220543 w 338138"/>
                <a:gd name="connsiteY23" fmla="*/ 88900 h 336550"/>
                <a:gd name="connsiteX24" fmla="*/ 240341 w 338138"/>
                <a:gd name="connsiteY24" fmla="*/ 102065 h 336550"/>
                <a:gd name="connsiteX25" fmla="*/ 256179 w 338138"/>
                <a:gd name="connsiteY25" fmla="*/ 138925 h 336550"/>
                <a:gd name="connsiteX26" fmla="*/ 258819 w 338138"/>
                <a:gd name="connsiteY26" fmla="*/ 133660 h 336550"/>
                <a:gd name="connsiteX27" fmla="*/ 261459 w 338138"/>
                <a:gd name="connsiteY27" fmla="*/ 131027 h 336550"/>
                <a:gd name="connsiteX28" fmla="*/ 279936 w 338138"/>
                <a:gd name="connsiteY28" fmla="*/ 131027 h 336550"/>
                <a:gd name="connsiteX29" fmla="*/ 282576 w 338138"/>
                <a:gd name="connsiteY29" fmla="*/ 134976 h 336550"/>
                <a:gd name="connsiteX30" fmla="*/ 282576 w 338138"/>
                <a:gd name="connsiteY30" fmla="*/ 149457 h 336550"/>
                <a:gd name="connsiteX31" fmla="*/ 279936 w 338138"/>
                <a:gd name="connsiteY31" fmla="*/ 152090 h 336550"/>
                <a:gd name="connsiteX32" fmla="*/ 262778 w 338138"/>
                <a:gd name="connsiteY32" fmla="*/ 152090 h 336550"/>
                <a:gd name="connsiteX33" fmla="*/ 270697 w 338138"/>
                <a:gd name="connsiteY33" fmla="*/ 169204 h 336550"/>
                <a:gd name="connsiteX34" fmla="*/ 273337 w 338138"/>
                <a:gd name="connsiteY34" fmla="*/ 178420 h 336550"/>
                <a:gd name="connsiteX35" fmla="*/ 273337 w 338138"/>
                <a:gd name="connsiteY35" fmla="*/ 211331 h 336550"/>
                <a:gd name="connsiteX36" fmla="*/ 257499 w 338138"/>
                <a:gd name="connsiteY36" fmla="*/ 231078 h 336550"/>
                <a:gd name="connsiteX37" fmla="*/ 257499 w 338138"/>
                <a:gd name="connsiteY37" fmla="*/ 244243 h 336550"/>
                <a:gd name="connsiteX38" fmla="*/ 250900 w 338138"/>
                <a:gd name="connsiteY38" fmla="*/ 250825 h 336550"/>
                <a:gd name="connsiteX39" fmla="*/ 229782 w 338138"/>
                <a:gd name="connsiteY39" fmla="*/ 250825 h 336550"/>
                <a:gd name="connsiteX40" fmla="*/ 223183 w 338138"/>
                <a:gd name="connsiteY40" fmla="*/ 244243 h 336550"/>
                <a:gd name="connsiteX41" fmla="*/ 223183 w 338138"/>
                <a:gd name="connsiteY41" fmla="*/ 232395 h 336550"/>
                <a:gd name="connsiteX42" fmla="*/ 114956 w 338138"/>
                <a:gd name="connsiteY42" fmla="*/ 232395 h 336550"/>
                <a:gd name="connsiteX43" fmla="*/ 114956 w 338138"/>
                <a:gd name="connsiteY43" fmla="*/ 244243 h 336550"/>
                <a:gd name="connsiteX44" fmla="*/ 108357 w 338138"/>
                <a:gd name="connsiteY44" fmla="*/ 250825 h 336550"/>
                <a:gd name="connsiteX45" fmla="*/ 87239 w 338138"/>
                <a:gd name="connsiteY45" fmla="*/ 250825 h 336550"/>
                <a:gd name="connsiteX46" fmla="*/ 80640 w 338138"/>
                <a:gd name="connsiteY46" fmla="*/ 244243 h 336550"/>
                <a:gd name="connsiteX47" fmla="*/ 80640 w 338138"/>
                <a:gd name="connsiteY47" fmla="*/ 231078 h 336550"/>
                <a:gd name="connsiteX48" fmla="*/ 64802 w 338138"/>
                <a:gd name="connsiteY48" fmla="*/ 211331 h 336550"/>
                <a:gd name="connsiteX49" fmla="*/ 64802 w 338138"/>
                <a:gd name="connsiteY49" fmla="*/ 178420 h 336550"/>
                <a:gd name="connsiteX50" fmla="*/ 67442 w 338138"/>
                <a:gd name="connsiteY50" fmla="*/ 169204 h 336550"/>
                <a:gd name="connsiteX51" fmla="*/ 75361 w 338138"/>
                <a:gd name="connsiteY51" fmla="*/ 152090 h 336550"/>
                <a:gd name="connsiteX52" fmla="*/ 58203 w 338138"/>
                <a:gd name="connsiteY52" fmla="*/ 152090 h 336550"/>
                <a:gd name="connsiteX53" fmla="*/ 55563 w 338138"/>
                <a:gd name="connsiteY53" fmla="*/ 149457 h 336550"/>
                <a:gd name="connsiteX54" fmla="*/ 55563 w 338138"/>
                <a:gd name="connsiteY54" fmla="*/ 134976 h 336550"/>
                <a:gd name="connsiteX55" fmla="*/ 58203 w 338138"/>
                <a:gd name="connsiteY55" fmla="*/ 131027 h 336550"/>
                <a:gd name="connsiteX56" fmla="*/ 76680 w 338138"/>
                <a:gd name="connsiteY56" fmla="*/ 131027 h 336550"/>
                <a:gd name="connsiteX57" fmla="*/ 79320 w 338138"/>
                <a:gd name="connsiteY57" fmla="*/ 133660 h 336550"/>
                <a:gd name="connsiteX58" fmla="*/ 81960 w 338138"/>
                <a:gd name="connsiteY58" fmla="*/ 138925 h 336550"/>
                <a:gd name="connsiteX59" fmla="*/ 97798 w 338138"/>
                <a:gd name="connsiteY59" fmla="*/ 102065 h 336550"/>
                <a:gd name="connsiteX60" fmla="*/ 117596 w 338138"/>
                <a:gd name="connsiteY60" fmla="*/ 88900 h 336550"/>
                <a:gd name="connsiteX61" fmla="*/ 69393 w 338138"/>
                <a:gd name="connsiteY61" fmla="*/ 12700 h 336550"/>
                <a:gd name="connsiteX62" fmla="*/ 12700 w 338138"/>
                <a:gd name="connsiteY62" fmla="*/ 69392 h 336550"/>
                <a:gd name="connsiteX63" fmla="*/ 12700 w 338138"/>
                <a:gd name="connsiteY63" fmla="*/ 267158 h 336550"/>
                <a:gd name="connsiteX64" fmla="*/ 69393 w 338138"/>
                <a:gd name="connsiteY64" fmla="*/ 323850 h 336550"/>
                <a:gd name="connsiteX65" fmla="*/ 267157 w 338138"/>
                <a:gd name="connsiteY65" fmla="*/ 323850 h 336550"/>
                <a:gd name="connsiteX66" fmla="*/ 323850 w 338138"/>
                <a:gd name="connsiteY66" fmla="*/ 267158 h 336550"/>
                <a:gd name="connsiteX67" fmla="*/ 323850 w 338138"/>
                <a:gd name="connsiteY67" fmla="*/ 69392 h 336550"/>
                <a:gd name="connsiteX68" fmla="*/ 267157 w 338138"/>
                <a:gd name="connsiteY68" fmla="*/ 12700 h 336550"/>
                <a:gd name="connsiteX69" fmla="*/ 69393 w 338138"/>
                <a:gd name="connsiteY69" fmla="*/ 12700 h 336550"/>
                <a:gd name="connsiteX70" fmla="*/ 70005 w 338138"/>
                <a:gd name="connsiteY70" fmla="*/ 0 h 336550"/>
                <a:gd name="connsiteX71" fmla="*/ 268133 w 338138"/>
                <a:gd name="connsiteY71" fmla="*/ 0 h 336550"/>
                <a:gd name="connsiteX72" fmla="*/ 338138 w 338138"/>
                <a:gd name="connsiteY72" fmla="*/ 69676 h 336550"/>
                <a:gd name="connsiteX73" fmla="*/ 338138 w 338138"/>
                <a:gd name="connsiteY73" fmla="*/ 266874 h 336550"/>
                <a:gd name="connsiteX74" fmla="*/ 268133 w 338138"/>
                <a:gd name="connsiteY74" fmla="*/ 336550 h 336550"/>
                <a:gd name="connsiteX75" fmla="*/ 70005 w 338138"/>
                <a:gd name="connsiteY75" fmla="*/ 336550 h 336550"/>
                <a:gd name="connsiteX76" fmla="*/ 0 w 338138"/>
                <a:gd name="connsiteY76" fmla="*/ 266874 h 336550"/>
                <a:gd name="connsiteX77" fmla="*/ 0 w 338138"/>
                <a:gd name="connsiteY77" fmla="*/ 69676 h 336550"/>
                <a:gd name="connsiteX78" fmla="*/ 70005 w 338138"/>
                <a:gd name="connsiteY7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338138" h="336550">
                  <a:moveTo>
                    <a:pt x="210684" y="177800"/>
                  </a:moveTo>
                  <a:cubicBezTo>
                    <a:pt x="209324" y="177800"/>
                    <a:pt x="207963" y="179176"/>
                    <a:pt x="207963" y="181928"/>
                  </a:cubicBezTo>
                  <a:cubicBezTo>
                    <a:pt x="207963" y="181928"/>
                    <a:pt x="207963" y="181928"/>
                    <a:pt x="207963" y="195686"/>
                  </a:cubicBezTo>
                  <a:cubicBezTo>
                    <a:pt x="207963" y="197062"/>
                    <a:pt x="209324" y="198438"/>
                    <a:pt x="210684" y="198438"/>
                  </a:cubicBezTo>
                  <a:cubicBezTo>
                    <a:pt x="210684" y="198438"/>
                    <a:pt x="210684" y="198438"/>
                    <a:pt x="243342" y="198438"/>
                  </a:cubicBezTo>
                  <a:cubicBezTo>
                    <a:pt x="244702" y="198438"/>
                    <a:pt x="246063" y="197062"/>
                    <a:pt x="246063" y="195686"/>
                  </a:cubicBezTo>
                  <a:lnTo>
                    <a:pt x="246063" y="181928"/>
                  </a:lnTo>
                  <a:cubicBezTo>
                    <a:pt x="246063" y="179176"/>
                    <a:pt x="244702" y="177800"/>
                    <a:pt x="243342" y="177800"/>
                  </a:cubicBezTo>
                  <a:cubicBezTo>
                    <a:pt x="243342" y="177800"/>
                    <a:pt x="243342" y="177800"/>
                    <a:pt x="210684" y="177800"/>
                  </a:cubicBezTo>
                  <a:close/>
                  <a:moveTo>
                    <a:pt x="94796" y="177800"/>
                  </a:moveTo>
                  <a:cubicBezTo>
                    <a:pt x="93436" y="177800"/>
                    <a:pt x="92075" y="179176"/>
                    <a:pt x="92075" y="181928"/>
                  </a:cubicBezTo>
                  <a:cubicBezTo>
                    <a:pt x="92075" y="181928"/>
                    <a:pt x="92075" y="181928"/>
                    <a:pt x="92075" y="195686"/>
                  </a:cubicBezTo>
                  <a:cubicBezTo>
                    <a:pt x="92075" y="197062"/>
                    <a:pt x="93436" y="198438"/>
                    <a:pt x="94796" y="198438"/>
                  </a:cubicBezTo>
                  <a:cubicBezTo>
                    <a:pt x="94796" y="198438"/>
                    <a:pt x="94796" y="198438"/>
                    <a:pt x="127454" y="198438"/>
                  </a:cubicBezTo>
                  <a:cubicBezTo>
                    <a:pt x="128814" y="198438"/>
                    <a:pt x="130175" y="197062"/>
                    <a:pt x="130175" y="195686"/>
                  </a:cubicBezTo>
                  <a:lnTo>
                    <a:pt x="130175" y="181928"/>
                  </a:lnTo>
                  <a:cubicBezTo>
                    <a:pt x="130175" y="179176"/>
                    <a:pt x="128814" y="177800"/>
                    <a:pt x="127454" y="177800"/>
                  </a:cubicBezTo>
                  <a:cubicBezTo>
                    <a:pt x="127454" y="177800"/>
                    <a:pt x="127454" y="177800"/>
                    <a:pt x="94796" y="177800"/>
                  </a:cubicBezTo>
                  <a:close/>
                  <a:moveTo>
                    <a:pt x="120651" y="107950"/>
                  </a:moveTo>
                  <a:lnTo>
                    <a:pt x="106363" y="144463"/>
                  </a:lnTo>
                  <a:lnTo>
                    <a:pt x="231776" y="144463"/>
                  </a:lnTo>
                  <a:lnTo>
                    <a:pt x="217488" y="107950"/>
                  </a:lnTo>
                  <a:close/>
                  <a:moveTo>
                    <a:pt x="117596" y="88900"/>
                  </a:moveTo>
                  <a:cubicBezTo>
                    <a:pt x="117596" y="88900"/>
                    <a:pt x="117596" y="88900"/>
                    <a:pt x="220543" y="88900"/>
                  </a:cubicBezTo>
                  <a:cubicBezTo>
                    <a:pt x="229782" y="88900"/>
                    <a:pt x="237701" y="94166"/>
                    <a:pt x="240341" y="102065"/>
                  </a:cubicBezTo>
                  <a:cubicBezTo>
                    <a:pt x="240341" y="102065"/>
                    <a:pt x="240341" y="102065"/>
                    <a:pt x="256179" y="138925"/>
                  </a:cubicBezTo>
                  <a:cubicBezTo>
                    <a:pt x="256179" y="138925"/>
                    <a:pt x="256179" y="138925"/>
                    <a:pt x="258819" y="133660"/>
                  </a:cubicBezTo>
                  <a:cubicBezTo>
                    <a:pt x="258819" y="132343"/>
                    <a:pt x="260139" y="131027"/>
                    <a:pt x="261459" y="131027"/>
                  </a:cubicBezTo>
                  <a:cubicBezTo>
                    <a:pt x="261459" y="131027"/>
                    <a:pt x="261459" y="131027"/>
                    <a:pt x="279936" y="131027"/>
                  </a:cubicBezTo>
                  <a:cubicBezTo>
                    <a:pt x="281256" y="131027"/>
                    <a:pt x="282576" y="132343"/>
                    <a:pt x="282576" y="134976"/>
                  </a:cubicBezTo>
                  <a:cubicBezTo>
                    <a:pt x="282576" y="134976"/>
                    <a:pt x="282576" y="134976"/>
                    <a:pt x="282576" y="149457"/>
                  </a:cubicBezTo>
                  <a:cubicBezTo>
                    <a:pt x="282576" y="150774"/>
                    <a:pt x="281256" y="152090"/>
                    <a:pt x="279936" y="152090"/>
                  </a:cubicBezTo>
                  <a:cubicBezTo>
                    <a:pt x="279936" y="152090"/>
                    <a:pt x="279936" y="152090"/>
                    <a:pt x="262778" y="152090"/>
                  </a:cubicBezTo>
                  <a:cubicBezTo>
                    <a:pt x="262778" y="152090"/>
                    <a:pt x="262778" y="152090"/>
                    <a:pt x="270697" y="169204"/>
                  </a:cubicBezTo>
                  <a:cubicBezTo>
                    <a:pt x="273337" y="171837"/>
                    <a:pt x="273337" y="175786"/>
                    <a:pt x="273337" y="178420"/>
                  </a:cubicBezTo>
                  <a:cubicBezTo>
                    <a:pt x="273337" y="178420"/>
                    <a:pt x="273337" y="178420"/>
                    <a:pt x="273337" y="211331"/>
                  </a:cubicBezTo>
                  <a:cubicBezTo>
                    <a:pt x="273337" y="220546"/>
                    <a:pt x="266738" y="229762"/>
                    <a:pt x="257499" y="231078"/>
                  </a:cubicBezTo>
                  <a:cubicBezTo>
                    <a:pt x="257499" y="231078"/>
                    <a:pt x="257499" y="231078"/>
                    <a:pt x="257499" y="244243"/>
                  </a:cubicBezTo>
                  <a:cubicBezTo>
                    <a:pt x="257499" y="248192"/>
                    <a:pt x="254859" y="250825"/>
                    <a:pt x="250900" y="250825"/>
                  </a:cubicBezTo>
                  <a:cubicBezTo>
                    <a:pt x="250900" y="250825"/>
                    <a:pt x="250900" y="250825"/>
                    <a:pt x="229782" y="250825"/>
                  </a:cubicBezTo>
                  <a:cubicBezTo>
                    <a:pt x="225823" y="250825"/>
                    <a:pt x="223183" y="248192"/>
                    <a:pt x="223183" y="244243"/>
                  </a:cubicBezTo>
                  <a:cubicBezTo>
                    <a:pt x="223183" y="244243"/>
                    <a:pt x="223183" y="244243"/>
                    <a:pt x="223183" y="232395"/>
                  </a:cubicBezTo>
                  <a:cubicBezTo>
                    <a:pt x="223183" y="232395"/>
                    <a:pt x="223183" y="232395"/>
                    <a:pt x="114956" y="232395"/>
                  </a:cubicBezTo>
                  <a:cubicBezTo>
                    <a:pt x="114956" y="232395"/>
                    <a:pt x="114956" y="232395"/>
                    <a:pt x="114956" y="244243"/>
                  </a:cubicBezTo>
                  <a:cubicBezTo>
                    <a:pt x="114956" y="248192"/>
                    <a:pt x="112316" y="250825"/>
                    <a:pt x="108357" y="250825"/>
                  </a:cubicBezTo>
                  <a:cubicBezTo>
                    <a:pt x="108357" y="250825"/>
                    <a:pt x="108357" y="250825"/>
                    <a:pt x="87239" y="250825"/>
                  </a:cubicBezTo>
                  <a:cubicBezTo>
                    <a:pt x="83280" y="250825"/>
                    <a:pt x="80640" y="248192"/>
                    <a:pt x="80640" y="244243"/>
                  </a:cubicBezTo>
                  <a:cubicBezTo>
                    <a:pt x="80640" y="244243"/>
                    <a:pt x="80640" y="244243"/>
                    <a:pt x="80640" y="231078"/>
                  </a:cubicBezTo>
                  <a:cubicBezTo>
                    <a:pt x="71401" y="229762"/>
                    <a:pt x="64802" y="220546"/>
                    <a:pt x="64802" y="211331"/>
                  </a:cubicBezTo>
                  <a:cubicBezTo>
                    <a:pt x="64802" y="211331"/>
                    <a:pt x="64802" y="211331"/>
                    <a:pt x="64802" y="178420"/>
                  </a:cubicBezTo>
                  <a:cubicBezTo>
                    <a:pt x="64802" y="175786"/>
                    <a:pt x="64802" y="171837"/>
                    <a:pt x="67442" y="169204"/>
                  </a:cubicBezTo>
                  <a:cubicBezTo>
                    <a:pt x="67442" y="169204"/>
                    <a:pt x="67442" y="169204"/>
                    <a:pt x="75361" y="152090"/>
                  </a:cubicBezTo>
                  <a:cubicBezTo>
                    <a:pt x="75361" y="152090"/>
                    <a:pt x="75361" y="152090"/>
                    <a:pt x="58203" y="152090"/>
                  </a:cubicBezTo>
                  <a:cubicBezTo>
                    <a:pt x="56883" y="152090"/>
                    <a:pt x="55563" y="150774"/>
                    <a:pt x="55563" y="149457"/>
                  </a:cubicBezTo>
                  <a:cubicBezTo>
                    <a:pt x="55563" y="149457"/>
                    <a:pt x="55563" y="149457"/>
                    <a:pt x="55563" y="134976"/>
                  </a:cubicBezTo>
                  <a:cubicBezTo>
                    <a:pt x="55563" y="132343"/>
                    <a:pt x="56883" y="131027"/>
                    <a:pt x="58203" y="131027"/>
                  </a:cubicBezTo>
                  <a:cubicBezTo>
                    <a:pt x="58203" y="131027"/>
                    <a:pt x="58203" y="131027"/>
                    <a:pt x="76680" y="131027"/>
                  </a:cubicBezTo>
                  <a:cubicBezTo>
                    <a:pt x="78000" y="131027"/>
                    <a:pt x="79320" y="132343"/>
                    <a:pt x="79320" y="133660"/>
                  </a:cubicBezTo>
                  <a:cubicBezTo>
                    <a:pt x="79320" y="133660"/>
                    <a:pt x="79320" y="133660"/>
                    <a:pt x="81960" y="138925"/>
                  </a:cubicBezTo>
                  <a:cubicBezTo>
                    <a:pt x="81960" y="138925"/>
                    <a:pt x="81960" y="138925"/>
                    <a:pt x="97798" y="102065"/>
                  </a:cubicBezTo>
                  <a:cubicBezTo>
                    <a:pt x="100438" y="94166"/>
                    <a:pt x="108357" y="88900"/>
                    <a:pt x="117596" y="88900"/>
                  </a:cubicBezTo>
                  <a:close/>
                  <a:moveTo>
                    <a:pt x="69393" y="12700"/>
                  </a:moveTo>
                  <a:cubicBezTo>
                    <a:pt x="37750" y="12700"/>
                    <a:pt x="12700" y="37750"/>
                    <a:pt x="12700" y="69392"/>
                  </a:cubicBezTo>
                  <a:cubicBezTo>
                    <a:pt x="12700" y="69392"/>
                    <a:pt x="12700" y="69392"/>
                    <a:pt x="12700" y="267158"/>
                  </a:cubicBezTo>
                  <a:cubicBezTo>
                    <a:pt x="12700" y="298800"/>
                    <a:pt x="37750" y="323850"/>
                    <a:pt x="69393" y="323850"/>
                  </a:cubicBezTo>
                  <a:cubicBezTo>
                    <a:pt x="69393" y="323850"/>
                    <a:pt x="69393" y="323850"/>
                    <a:pt x="267157" y="323850"/>
                  </a:cubicBezTo>
                  <a:cubicBezTo>
                    <a:pt x="298800" y="323850"/>
                    <a:pt x="323850" y="298800"/>
                    <a:pt x="323850" y="267158"/>
                  </a:cubicBezTo>
                  <a:lnTo>
                    <a:pt x="323850" y="69392"/>
                  </a:lnTo>
                  <a:cubicBezTo>
                    <a:pt x="323850" y="37750"/>
                    <a:pt x="298800" y="12700"/>
                    <a:pt x="267157" y="12700"/>
                  </a:cubicBezTo>
                  <a:cubicBezTo>
                    <a:pt x="267157" y="12700"/>
                    <a:pt x="267157" y="12700"/>
                    <a:pt x="69393" y="12700"/>
                  </a:cubicBezTo>
                  <a:close/>
                  <a:moveTo>
                    <a:pt x="70005" y="0"/>
                  </a:moveTo>
                  <a:cubicBezTo>
                    <a:pt x="70005" y="0"/>
                    <a:pt x="70005" y="0"/>
                    <a:pt x="268133" y="0"/>
                  </a:cubicBezTo>
                  <a:cubicBezTo>
                    <a:pt x="306438" y="0"/>
                    <a:pt x="338138" y="31551"/>
                    <a:pt x="338138" y="69676"/>
                  </a:cubicBezTo>
                  <a:cubicBezTo>
                    <a:pt x="338138" y="69676"/>
                    <a:pt x="338138" y="69676"/>
                    <a:pt x="338138" y="266874"/>
                  </a:cubicBezTo>
                  <a:cubicBezTo>
                    <a:pt x="338138" y="304999"/>
                    <a:pt x="306438" y="336550"/>
                    <a:pt x="268133" y="336550"/>
                  </a:cubicBezTo>
                  <a:cubicBezTo>
                    <a:pt x="268133" y="336550"/>
                    <a:pt x="268133" y="336550"/>
                    <a:pt x="70005" y="336550"/>
                  </a:cubicBezTo>
                  <a:cubicBezTo>
                    <a:pt x="31700" y="336550"/>
                    <a:pt x="0" y="304999"/>
                    <a:pt x="0" y="266874"/>
                  </a:cubicBezTo>
                  <a:cubicBezTo>
                    <a:pt x="0" y="266874"/>
                    <a:pt x="0" y="266874"/>
                    <a:pt x="0" y="69676"/>
                  </a:cubicBezTo>
                  <a:cubicBezTo>
                    <a:pt x="0" y="31551"/>
                    <a:pt x="31700" y="0"/>
                    <a:pt x="7000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千图PPT彼岸天：ID 8661124库_组合 4">
            <a:extLst>
              <a:ext uri="{FF2B5EF4-FFF2-40B4-BE49-F238E27FC236}">
                <a16:creationId xmlns:a16="http://schemas.microsoft.com/office/drawing/2014/main" xmlns="" id="{0B67243C-5FEB-4287-8AF4-A2FB305A1A4A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40463" y="1688568"/>
            <a:ext cx="11111074" cy="3486122"/>
            <a:chOff x="540463" y="2025495"/>
            <a:chExt cx="11111074" cy="3486122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6E6AB901-A038-4F0B-B0CD-63E5D6E823D6}"/>
                </a:ext>
              </a:extLst>
            </p:cNvPr>
            <p:cNvGrpSpPr/>
            <p:nvPr/>
          </p:nvGrpSpPr>
          <p:grpSpPr>
            <a:xfrm>
              <a:off x="540463" y="2911094"/>
              <a:ext cx="2581823" cy="822523"/>
              <a:chOff x="1763520" y="2488758"/>
              <a:chExt cx="2581823" cy="822523"/>
            </a:xfrm>
          </p:grpSpPr>
          <p:sp>
            <p:nvSpPr>
              <p:cNvPr id="16" name="文本框 256">
                <a:extLst>
                  <a:ext uri="{FF2B5EF4-FFF2-40B4-BE49-F238E27FC236}">
                    <a16:creationId xmlns:a16="http://schemas.microsoft.com/office/drawing/2014/main" xmlns="" id="{8B8F728C-9B13-4062-82B5-13666E3D0E46}"/>
                  </a:ext>
                </a:extLst>
              </p:cNvPr>
              <p:cNvSpPr txBox="1"/>
              <p:nvPr/>
            </p:nvSpPr>
            <p:spPr>
              <a:xfrm>
                <a:off x="1763520" y="2868083"/>
                <a:ext cx="2581823" cy="443198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t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 dirty="0"/>
                  <a:t>请替换文字内容复制你的内容到此</a:t>
                </a:r>
                <a:br>
                  <a:rPr lang="zh-CN" altLang="en-US" sz="1200" dirty="0"/>
                </a:br>
                <a:endParaRPr lang="zh-CN" altLang="en-US" sz="1200" dirty="0"/>
              </a:p>
            </p:txBody>
          </p:sp>
          <p:sp>
            <p:nvSpPr>
              <p:cNvPr id="17" name="文本框 257">
                <a:extLst>
                  <a:ext uri="{FF2B5EF4-FFF2-40B4-BE49-F238E27FC236}">
                    <a16:creationId xmlns:a16="http://schemas.microsoft.com/office/drawing/2014/main" xmlns="" id="{0B1F8814-E3C1-46B9-BBB3-9661FE2BF3D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63520" y="2488758"/>
                <a:ext cx="2581823" cy="276999"/>
              </a:xfrm>
              <a:prstGeom prst="rect">
                <a:avLst/>
              </a:prstGeom>
            </p:spPr>
            <p:txBody>
              <a:bodyPr wrap="none" lIns="72000" tIns="0" rIns="72000" bIns="0" anchor="ctr" anchorCtr="0">
                <a:normAutofit/>
              </a:bodyPr>
              <a:lstStyle/>
              <a:p>
                <a:pPr algn="r"/>
                <a:r>
                  <a:rPr lang="zh-CN" altLang="en-US" sz="180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6DA53FC0-931F-4C27-9B05-D2E63C62716C}"/>
                </a:ext>
              </a:extLst>
            </p:cNvPr>
            <p:cNvGrpSpPr/>
            <p:nvPr/>
          </p:nvGrpSpPr>
          <p:grpSpPr>
            <a:xfrm>
              <a:off x="540463" y="4689094"/>
              <a:ext cx="2581823" cy="822523"/>
              <a:chOff x="1763520" y="4266758"/>
              <a:chExt cx="2581823" cy="822523"/>
            </a:xfrm>
          </p:grpSpPr>
          <p:sp>
            <p:nvSpPr>
              <p:cNvPr id="14" name="文本框 259">
                <a:extLst>
                  <a:ext uri="{FF2B5EF4-FFF2-40B4-BE49-F238E27FC236}">
                    <a16:creationId xmlns:a16="http://schemas.microsoft.com/office/drawing/2014/main" xmlns="" id="{970C0EA9-712C-4902-9DF5-6D398F1E3BDC}"/>
                  </a:ext>
                </a:extLst>
              </p:cNvPr>
              <p:cNvSpPr txBox="1"/>
              <p:nvPr/>
            </p:nvSpPr>
            <p:spPr>
              <a:xfrm>
                <a:off x="1763520" y="4646083"/>
                <a:ext cx="2581823" cy="443198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t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 dirty="0"/>
                  <a:t>请替换文字内容复制你的内容到此</a:t>
                </a:r>
                <a:br>
                  <a:rPr lang="zh-CN" altLang="en-US" sz="1200" dirty="0"/>
                </a:br>
                <a:endParaRPr lang="zh-CN" altLang="en-US" sz="1200" dirty="0"/>
              </a:p>
            </p:txBody>
          </p:sp>
          <p:sp>
            <p:nvSpPr>
              <p:cNvPr id="15" name="文本框 260">
                <a:extLst>
                  <a:ext uri="{FF2B5EF4-FFF2-40B4-BE49-F238E27FC236}">
                    <a16:creationId xmlns:a16="http://schemas.microsoft.com/office/drawing/2014/main" xmlns="" id="{052380E9-8D06-4392-9844-963BA1429AF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63520" y="4266758"/>
                <a:ext cx="2581823" cy="276999"/>
              </a:xfrm>
              <a:prstGeom prst="rect">
                <a:avLst/>
              </a:prstGeom>
            </p:spPr>
            <p:txBody>
              <a:bodyPr wrap="none" lIns="72000" tIns="0" rIns="72000" bIns="0" anchor="ctr" anchorCtr="0">
                <a:normAutofit/>
              </a:bodyPr>
              <a:lstStyle/>
              <a:p>
                <a:pPr algn="r"/>
                <a:r>
                  <a:rPr lang="zh-CN" altLang="en-US" sz="1800" b="1" dirty="0">
                    <a:solidFill>
                      <a:schemeClr val="accent3"/>
                    </a:solidFill>
                  </a:rPr>
                  <a:t>输入标题文本</a:t>
                </a: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32B4B090-1287-4D4F-BADC-F8DD775C5BC1}"/>
                </a:ext>
              </a:extLst>
            </p:cNvPr>
            <p:cNvGrpSpPr/>
            <p:nvPr/>
          </p:nvGrpSpPr>
          <p:grpSpPr>
            <a:xfrm>
              <a:off x="9069714" y="2025495"/>
              <a:ext cx="2581823" cy="822523"/>
              <a:chOff x="7846657" y="1603159"/>
              <a:chExt cx="2581823" cy="822523"/>
            </a:xfrm>
          </p:grpSpPr>
          <p:sp>
            <p:nvSpPr>
              <p:cNvPr id="12" name="文本框 262">
                <a:extLst>
                  <a:ext uri="{FF2B5EF4-FFF2-40B4-BE49-F238E27FC236}">
                    <a16:creationId xmlns:a16="http://schemas.microsoft.com/office/drawing/2014/main" xmlns="" id="{232069C5-C8FF-43DA-AA05-262829DFA82D}"/>
                  </a:ext>
                </a:extLst>
              </p:cNvPr>
              <p:cNvSpPr txBox="1"/>
              <p:nvPr/>
            </p:nvSpPr>
            <p:spPr>
              <a:xfrm>
                <a:off x="7846657" y="1982484"/>
                <a:ext cx="2581823" cy="443198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/>
                  <a:t>请替换文字内容复制你的内容到此</a:t>
                </a:r>
                <a:br>
                  <a:rPr lang="zh-CN" altLang="en-US" sz="1200" dirty="0"/>
                </a:br>
                <a:endParaRPr lang="zh-CN" altLang="en-US" sz="1200" dirty="0"/>
              </a:p>
            </p:txBody>
          </p:sp>
          <p:sp>
            <p:nvSpPr>
              <p:cNvPr id="13" name="文本框 263">
                <a:extLst>
                  <a:ext uri="{FF2B5EF4-FFF2-40B4-BE49-F238E27FC236}">
                    <a16:creationId xmlns:a16="http://schemas.microsoft.com/office/drawing/2014/main" xmlns="" id="{A6069CEA-17C7-4CCA-90A1-1261F1169C1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846657" y="1603159"/>
                <a:ext cx="2581823" cy="276999"/>
              </a:xfrm>
              <a:prstGeom prst="rect">
                <a:avLst/>
              </a:prstGeom>
            </p:spPr>
            <p:txBody>
              <a:bodyPr wrap="none" lIns="72000" tIns="0" rIns="72000" bIns="0" anchor="ctr" anchorCtr="0">
                <a:normAutofit/>
              </a:bodyPr>
              <a:lstStyle/>
              <a:p>
                <a:r>
                  <a:rPr lang="zh-CN" altLang="en-US" sz="1800" b="1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B67B5792-3AAC-41C4-B741-441CCEA9DA41}"/>
                </a:ext>
              </a:extLst>
            </p:cNvPr>
            <p:cNvGrpSpPr/>
            <p:nvPr/>
          </p:nvGrpSpPr>
          <p:grpSpPr>
            <a:xfrm>
              <a:off x="9069714" y="4350427"/>
              <a:ext cx="2581823" cy="822523"/>
              <a:chOff x="7846657" y="3928091"/>
              <a:chExt cx="2581823" cy="822523"/>
            </a:xfrm>
          </p:grpSpPr>
          <p:sp>
            <p:nvSpPr>
              <p:cNvPr id="10" name="文本框 265">
                <a:extLst>
                  <a:ext uri="{FF2B5EF4-FFF2-40B4-BE49-F238E27FC236}">
                    <a16:creationId xmlns:a16="http://schemas.microsoft.com/office/drawing/2014/main" xmlns="" id="{207AF205-166C-4188-AD8C-65E25669ACFC}"/>
                  </a:ext>
                </a:extLst>
              </p:cNvPr>
              <p:cNvSpPr txBox="1"/>
              <p:nvPr/>
            </p:nvSpPr>
            <p:spPr>
              <a:xfrm>
                <a:off x="7846657" y="4307416"/>
                <a:ext cx="2581823" cy="443198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/>
                  <a:t>请替换文字内容复制你的内容到此</a:t>
                </a:r>
                <a:br>
                  <a:rPr lang="zh-CN" altLang="en-US" sz="1200" dirty="0"/>
                </a:br>
                <a:endParaRPr lang="zh-CN" altLang="en-US" sz="1200" dirty="0"/>
              </a:p>
            </p:txBody>
          </p:sp>
          <p:sp>
            <p:nvSpPr>
              <p:cNvPr id="11" name="文本框 266">
                <a:extLst>
                  <a:ext uri="{FF2B5EF4-FFF2-40B4-BE49-F238E27FC236}">
                    <a16:creationId xmlns:a16="http://schemas.microsoft.com/office/drawing/2014/main" xmlns="" id="{57DE41FF-FF3C-4968-8CB4-1B47DFA8455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846657" y="3928091"/>
                <a:ext cx="2581823" cy="276999"/>
              </a:xfrm>
              <a:prstGeom prst="rect">
                <a:avLst/>
              </a:prstGeom>
            </p:spPr>
            <p:txBody>
              <a:bodyPr wrap="none" lIns="72000" tIns="0" rIns="72000" bIns="0" anchor="ctr" anchorCtr="0">
                <a:normAutofit/>
              </a:bodyPr>
              <a:lstStyle/>
              <a:p>
                <a:r>
                  <a:rPr lang="zh-CN" altLang="en-US" sz="1800" b="1" dirty="0">
                    <a:solidFill>
                      <a:schemeClr val="accent4"/>
                    </a:solidFill>
                  </a:rPr>
                  <a:t>输入标题文本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1067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A_文本框 6">
            <a:extLst>
              <a:ext uri="{FF2B5EF4-FFF2-40B4-BE49-F238E27FC236}">
                <a16:creationId xmlns:a16="http://schemas.microsoft.com/office/drawing/2014/main" xmlns="" id="{B14B9907-E722-4587-A4A2-6C07D65B938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267933" y="2718036"/>
            <a:ext cx="6647974" cy="142192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7200" dirty="0">
                <a:latin typeface="方正有猫在_GBK" panose="02000000000000000000" pitchFamily="2" charset="-122"/>
                <a:ea typeface="方正有猫在_GBK" panose="02000000000000000000" pitchFamily="2" charset="-122"/>
              </a:rPr>
              <a:t>感谢您的观看！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8206526-982A-45BE-B6A3-69C0B26E65BF}"/>
              </a:ext>
            </a:extLst>
          </p:cNvPr>
          <p:cNvSpPr/>
          <p:nvPr/>
        </p:nvSpPr>
        <p:spPr>
          <a:xfrm rot="21220849">
            <a:off x="4508006" y="2172959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rgbClr val="9B050E"/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</a:rPr>
              <a:t>卡通儿童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94BFBD3-877B-4989-A380-F27AC73724AA}"/>
              </a:ext>
            </a:extLst>
          </p:cNvPr>
          <p:cNvSpPr/>
          <p:nvPr/>
        </p:nvSpPr>
        <p:spPr>
          <a:xfrm>
            <a:off x="-67823" y="4047125"/>
            <a:ext cx="122981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Lorem ipsum dolor sit amet, consectetuer adipiscing elit.Aenean commodo ligula dolor. </a:t>
            </a:r>
            <a:endParaRPr lang="en-US" altLang="zh-CN" sz="1600" dirty="0">
              <a:latin typeface="汉仪乐喵体简" panose="00020600040101010101" pitchFamily="18" charset="-122"/>
              <a:ea typeface="汉仪乐喵体简" panose="00020600040101010101" pitchFamily="18" charset="-122"/>
            </a:endParaRPr>
          </a:p>
          <a:p>
            <a:pPr algn="ctr"/>
            <a:r>
              <a:rPr lang="zh-CN" altLang="en-US" sz="1600" dirty="0">
                <a:latin typeface="汉仪乐喵体简" panose="00020600040101010101" pitchFamily="18" charset="-122"/>
                <a:ea typeface="汉仪乐喵体简" panose="00020600040101010101" pitchFamily="18" charset="-122"/>
              </a:rPr>
              <a:t>Aenean massa. Cum sociis natoque penatibus et magnis,nascetur ridiculus mus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614A4CB-60A1-4527-8FF8-5B60AEE425E5}"/>
              </a:ext>
            </a:extLst>
          </p:cNvPr>
          <p:cNvSpPr txBox="1"/>
          <p:nvPr/>
        </p:nvSpPr>
        <p:spPr>
          <a:xfrm>
            <a:off x="4473078" y="4870165"/>
            <a:ext cx="2255746" cy="4247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rgbClr val="9B050E"/>
                </a:solidFill>
                <a:latin typeface="汉仪乐喵体简" panose="00020600040101010101" pitchFamily="18" charset="-122"/>
                <a:ea typeface="汉仪乐喵体简" panose="00020600040101010101" pitchFamily="18" charset="-122"/>
              </a:rPr>
              <a:t>日期</a:t>
            </a:r>
            <a:r>
              <a:rPr lang="zh-CN" altLang="en-US" dirty="0" smtClean="0">
                <a:solidFill>
                  <a:srgbClr val="9B050E"/>
                </a:solidFill>
                <a:latin typeface="汉仪乐喵体简" panose="00020600040101010101" pitchFamily="18" charset="-122"/>
                <a:ea typeface="汉仪乐喵体简" panose="00020600040101010101" pitchFamily="18" charset="-122"/>
              </a:rPr>
              <a:t>：</a:t>
            </a:r>
            <a:r>
              <a:rPr lang="en-US" altLang="zh-CN" dirty="0" smtClean="0">
                <a:solidFill>
                  <a:srgbClr val="9B050E"/>
                </a:solidFill>
                <a:latin typeface="汉仪乐喵体简" panose="00020600040101010101" pitchFamily="18" charset="-122"/>
                <a:ea typeface="汉仪乐喵体简" panose="00020600040101010101" pitchFamily="18" charset="-122"/>
              </a:rPr>
              <a:t>2019/12/30</a:t>
            </a:r>
            <a:endParaRPr lang="zh-CN" altLang="en-US" dirty="0">
              <a:solidFill>
                <a:srgbClr val="9B050E"/>
              </a:solidFill>
              <a:latin typeface="汉仪乐喵体简" panose="00020600040101010101" pitchFamily="18" charset="-122"/>
              <a:ea typeface="汉仪乐喵体简" panose="00020600040101010101" pitchFamily="18" charset="-122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28CF12FB-2542-46A4-A0FD-86968ADFF7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975" y="1959324"/>
            <a:ext cx="1143000" cy="114300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DBA8664B-39A1-4FDF-B66C-E8A0D9CEC98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4068" y="1490498"/>
            <a:ext cx="1490951" cy="131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550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8">
            <a:extLst>
              <a:ext uri="{FF2B5EF4-FFF2-40B4-BE49-F238E27FC236}">
                <a16:creationId xmlns:a16="http://schemas.microsoft.com/office/drawing/2014/main" xmlns="" id="{4C80A01E-31B5-4E01-86B1-6CC32092038F}"/>
              </a:ext>
            </a:extLst>
          </p:cNvPr>
          <p:cNvSpPr txBox="1"/>
          <p:nvPr/>
        </p:nvSpPr>
        <p:spPr>
          <a:xfrm>
            <a:off x="4649103" y="2662860"/>
            <a:ext cx="3754576" cy="635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132" dirty="0">
                <a:solidFill>
                  <a:sysClr val="windowText" lastClr="000000"/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  <a:cs typeface="+mn-ea"/>
                <a:sym typeface="+mn-lt"/>
              </a:rPr>
              <a:t>请替换文字内容</a:t>
            </a:r>
            <a:endParaRPr lang="en-GB" altLang="zh-CN" sz="4132" dirty="0">
              <a:solidFill>
                <a:sysClr val="windowText" lastClr="000000"/>
              </a:solidFill>
              <a:latin typeface="方正有猫在_GBK" panose="02000000000000000000" pitchFamily="2" charset="-122"/>
              <a:ea typeface="方正有猫在_GBK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7" name="TextBox 49">
            <a:extLst>
              <a:ext uri="{FF2B5EF4-FFF2-40B4-BE49-F238E27FC236}">
                <a16:creationId xmlns:a16="http://schemas.microsoft.com/office/drawing/2014/main" xmlns="" id="{839EE2FD-B607-4720-9693-88AF137D6BC9}"/>
              </a:ext>
            </a:extLst>
          </p:cNvPr>
          <p:cNvSpPr txBox="1"/>
          <p:nvPr/>
        </p:nvSpPr>
        <p:spPr>
          <a:xfrm>
            <a:off x="4649103" y="3429000"/>
            <a:ext cx="417739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ysClr val="windowText" lastClr="000000"/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8" name="矩形 259">
            <a:extLst>
              <a:ext uri="{FF2B5EF4-FFF2-40B4-BE49-F238E27FC236}">
                <a16:creationId xmlns:a16="http://schemas.microsoft.com/office/drawing/2014/main" xmlns="" id="{11103458-87E2-4B81-B47B-2F54BDBEB5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7132" y="2276581"/>
            <a:ext cx="2082271" cy="176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688" tIns="43344" rIns="86688" bIns="4334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0900" cap="all" spc="284" dirty="0">
                <a:solidFill>
                  <a:schemeClr val="accent1"/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  <a:cs typeface="Arial" panose="020B0604020202020204" pitchFamily="34" charset="0"/>
              </a:rPr>
              <a:t>01</a:t>
            </a:r>
            <a:endParaRPr lang="zh-CN" altLang="en-US" sz="10900" cap="all" spc="284" dirty="0">
              <a:solidFill>
                <a:schemeClr val="accent1"/>
              </a:solidFill>
              <a:latin typeface="方正有猫在_GBK" panose="02000000000000000000" pitchFamily="2" charset="-122"/>
              <a:ea typeface="方正有猫在_GBK" panose="02000000000000000000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05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1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>
            <a:extLst>
              <a:ext uri="{FF2B5EF4-FFF2-40B4-BE49-F238E27FC236}">
                <a16:creationId xmlns:a16="http://schemas.microsoft.com/office/drawing/2014/main" xmlns="" id="{ED7B5CD9-A676-4133-9FF0-45C862222856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270726" y="1556792"/>
            <a:ext cx="2604671" cy="2039170"/>
            <a:chOff x="1430114" y="2931616"/>
            <a:chExt cx="2604671" cy="2039170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14300F7F-3332-497B-8BC6-ECEB6DB69FDB}"/>
                </a:ext>
              </a:extLst>
            </p:cNvPr>
            <p:cNvGrpSpPr/>
            <p:nvPr/>
          </p:nvGrpSpPr>
          <p:grpSpPr>
            <a:xfrm>
              <a:off x="1430114" y="2931616"/>
              <a:ext cx="2604671" cy="1050002"/>
              <a:chOff x="1430114" y="2931616"/>
              <a:chExt cx="2604671" cy="1050002"/>
            </a:xfrm>
          </p:grpSpPr>
          <p:sp>
            <p:nvSpPr>
              <p:cNvPr id="33" name="五边形 28">
                <a:extLst>
                  <a:ext uri="{FF2B5EF4-FFF2-40B4-BE49-F238E27FC236}">
                    <a16:creationId xmlns:a16="http://schemas.microsoft.com/office/drawing/2014/main" xmlns="" id="{2B4F6866-ED8D-4FEC-9B13-0ECA05634E05}"/>
                  </a:ext>
                </a:extLst>
              </p:cNvPr>
              <p:cNvSpPr/>
              <p:nvPr/>
            </p:nvSpPr>
            <p:spPr>
              <a:xfrm>
                <a:off x="2276404" y="3044795"/>
                <a:ext cx="1758381" cy="823643"/>
              </a:xfrm>
              <a:prstGeom prst="homePlate">
                <a:avLst>
                  <a:gd name="adj" fmla="val 40279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lvl="0" defTabSz="914378">
                  <a:defRPr/>
                </a:pPr>
                <a:r>
                  <a:rPr lang="zh-CN" altLang="en-US" sz="1400" b="1" dirty="0">
                    <a:solidFill>
                      <a:schemeClr val="tx1"/>
                    </a:solidFill>
                  </a:rPr>
                  <a:t>    输入标题文本</a:t>
                </a:r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xmlns="" id="{F68F877E-9C85-4B7C-BF50-C2AF8FBC90AC}"/>
                  </a:ext>
                </a:extLst>
              </p:cNvPr>
              <p:cNvSpPr/>
              <p:nvPr/>
            </p:nvSpPr>
            <p:spPr>
              <a:xfrm>
                <a:off x="1430114" y="2931616"/>
                <a:ext cx="1050001" cy="1050002"/>
              </a:xfrm>
              <a:prstGeom prst="ellips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任意多边形 30" title="HBOw5gySgy">
                <a:extLst>
                  <a:ext uri="{FF2B5EF4-FFF2-40B4-BE49-F238E27FC236}">
                    <a16:creationId xmlns:a16="http://schemas.microsoft.com/office/drawing/2014/main" xmlns="" id="{AC0AB1EC-CD44-420F-8D27-D89C260933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2418" y="3168636"/>
                <a:ext cx="481328" cy="606645"/>
              </a:xfrm>
              <a:custGeom>
                <a:avLst/>
                <a:gdLst>
                  <a:gd name="connsiteX0" fmla="*/ 179388 w 268288"/>
                  <a:gd name="connsiteY0" fmla="*/ 166688 h 338138"/>
                  <a:gd name="connsiteX1" fmla="*/ 203200 w 268288"/>
                  <a:gd name="connsiteY1" fmla="*/ 190443 h 338138"/>
                  <a:gd name="connsiteX2" fmla="*/ 203200 w 268288"/>
                  <a:gd name="connsiteY2" fmla="*/ 252471 h 338138"/>
                  <a:gd name="connsiteX3" fmla="*/ 179388 w 268288"/>
                  <a:gd name="connsiteY3" fmla="*/ 276226 h 338138"/>
                  <a:gd name="connsiteX4" fmla="*/ 155575 w 268288"/>
                  <a:gd name="connsiteY4" fmla="*/ 252471 h 338138"/>
                  <a:gd name="connsiteX5" fmla="*/ 155575 w 268288"/>
                  <a:gd name="connsiteY5" fmla="*/ 190443 h 338138"/>
                  <a:gd name="connsiteX6" fmla="*/ 179388 w 268288"/>
                  <a:gd name="connsiteY6" fmla="*/ 166688 h 338138"/>
                  <a:gd name="connsiteX7" fmla="*/ 179388 w 268288"/>
                  <a:gd name="connsiteY7" fmla="*/ 150813 h 338138"/>
                  <a:gd name="connsiteX8" fmla="*/ 139700 w 268288"/>
                  <a:gd name="connsiteY8" fmla="*/ 190427 h 338138"/>
                  <a:gd name="connsiteX9" fmla="*/ 139700 w 268288"/>
                  <a:gd name="connsiteY9" fmla="*/ 252488 h 338138"/>
                  <a:gd name="connsiteX10" fmla="*/ 179388 w 268288"/>
                  <a:gd name="connsiteY10" fmla="*/ 292101 h 338138"/>
                  <a:gd name="connsiteX11" fmla="*/ 219075 w 268288"/>
                  <a:gd name="connsiteY11" fmla="*/ 252488 h 338138"/>
                  <a:gd name="connsiteX12" fmla="*/ 219075 w 268288"/>
                  <a:gd name="connsiteY12" fmla="*/ 190427 h 338138"/>
                  <a:gd name="connsiteX13" fmla="*/ 179388 w 268288"/>
                  <a:gd name="connsiteY13" fmla="*/ 150813 h 338138"/>
                  <a:gd name="connsiteX14" fmla="*/ 57120 w 268288"/>
                  <a:gd name="connsiteY14" fmla="*/ 150813 h 338138"/>
                  <a:gd name="connsiteX15" fmla="*/ 49212 w 268288"/>
                  <a:gd name="connsiteY15" fmla="*/ 158705 h 338138"/>
                  <a:gd name="connsiteX16" fmla="*/ 57120 w 268288"/>
                  <a:gd name="connsiteY16" fmla="*/ 166597 h 338138"/>
                  <a:gd name="connsiteX17" fmla="*/ 80842 w 268288"/>
                  <a:gd name="connsiteY17" fmla="*/ 166597 h 338138"/>
                  <a:gd name="connsiteX18" fmla="*/ 103247 w 268288"/>
                  <a:gd name="connsiteY18" fmla="*/ 188959 h 338138"/>
                  <a:gd name="connsiteX19" fmla="*/ 103247 w 268288"/>
                  <a:gd name="connsiteY19" fmla="*/ 190274 h 338138"/>
                  <a:gd name="connsiteX20" fmla="*/ 80842 w 268288"/>
                  <a:gd name="connsiteY20" fmla="*/ 212635 h 338138"/>
                  <a:gd name="connsiteX21" fmla="*/ 57120 w 268288"/>
                  <a:gd name="connsiteY21" fmla="*/ 212635 h 338138"/>
                  <a:gd name="connsiteX22" fmla="*/ 49212 w 268288"/>
                  <a:gd name="connsiteY22" fmla="*/ 220527 h 338138"/>
                  <a:gd name="connsiteX23" fmla="*/ 57120 w 268288"/>
                  <a:gd name="connsiteY23" fmla="*/ 228419 h 338138"/>
                  <a:gd name="connsiteX24" fmla="*/ 80842 w 268288"/>
                  <a:gd name="connsiteY24" fmla="*/ 228419 h 338138"/>
                  <a:gd name="connsiteX25" fmla="*/ 103247 w 268288"/>
                  <a:gd name="connsiteY25" fmla="*/ 250781 h 338138"/>
                  <a:gd name="connsiteX26" fmla="*/ 80842 w 268288"/>
                  <a:gd name="connsiteY26" fmla="*/ 273142 h 338138"/>
                  <a:gd name="connsiteX27" fmla="*/ 57120 w 268288"/>
                  <a:gd name="connsiteY27" fmla="*/ 273142 h 338138"/>
                  <a:gd name="connsiteX28" fmla="*/ 49212 w 268288"/>
                  <a:gd name="connsiteY28" fmla="*/ 281034 h 338138"/>
                  <a:gd name="connsiteX29" fmla="*/ 57120 w 268288"/>
                  <a:gd name="connsiteY29" fmla="*/ 288926 h 338138"/>
                  <a:gd name="connsiteX30" fmla="*/ 80842 w 268288"/>
                  <a:gd name="connsiteY30" fmla="*/ 288926 h 338138"/>
                  <a:gd name="connsiteX31" fmla="*/ 119062 w 268288"/>
                  <a:gd name="connsiteY31" fmla="*/ 250781 h 338138"/>
                  <a:gd name="connsiteX32" fmla="*/ 103247 w 268288"/>
                  <a:gd name="connsiteY32" fmla="*/ 220527 h 338138"/>
                  <a:gd name="connsiteX33" fmla="*/ 119062 w 268288"/>
                  <a:gd name="connsiteY33" fmla="*/ 190274 h 338138"/>
                  <a:gd name="connsiteX34" fmla="*/ 119062 w 268288"/>
                  <a:gd name="connsiteY34" fmla="*/ 188959 h 338138"/>
                  <a:gd name="connsiteX35" fmla="*/ 80842 w 268288"/>
                  <a:gd name="connsiteY35" fmla="*/ 150813 h 338138"/>
                  <a:gd name="connsiteX36" fmla="*/ 57120 w 268288"/>
                  <a:gd name="connsiteY36" fmla="*/ 150813 h 338138"/>
                  <a:gd name="connsiteX37" fmla="*/ 46099 w 268288"/>
                  <a:gd name="connsiteY37" fmla="*/ 47625 h 338138"/>
                  <a:gd name="connsiteX38" fmla="*/ 15875 w 268288"/>
                  <a:gd name="connsiteY38" fmla="*/ 79629 h 338138"/>
                  <a:gd name="connsiteX39" fmla="*/ 15875 w 268288"/>
                  <a:gd name="connsiteY39" fmla="*/ 114300 h 338138"/>
                  <a:gd name="connsiteX40" fmla="*/ 252413 w 268288"/>
                  <a:gd name="connsiteY40" fmla="*/ 114300 h 338138"/>
                  <a:gd name="connsiteX41" fmla="*/ 252413 w 268288"/>
                  <a:gd name="connsiteY41" fmla="*/ 79629 h 338138"/>
                  <a:gd name="connsiteX42" fmla="*/ 222189 w 268288"/>
                  <a:gd name="connsiteY42" fmla="*/ 47625 h 338138"/>
                  <a:gd name="connsiteX43" fmla="*/ 210362 w 268288"/>
                  <a:gd name="connsiteY43" fmla="*/ 47625 h 338138"/>
                  <a:gd name="connsiteX44" fmla="*/ 210362 w 268288"/>
                  <a:gd name="connsiteY44" fmla="*/ 71628 h 338138"/>
                  <a:gd name="connsiteX45" fmla="*/ 202477 w 268288"/>
                  <a:gd name="connsiteY45" fmla="*/ 79629 h 338138"/>
                  <a:gd name="connsiteX46" fmla="*/ 194593 w 268288"/>
                  <a:gd name="connsiteY46" fmla="*/ 71628 h 338138"/>
                  <a:gd name="connsiteX47" fmla="*/ 194593 w 268288"/>
                  <a:gd name="connsiteY47" fmla="*/ 47625 h 338138"/>
                  <a:gd name="connsiteX48" fmla="*/ 73696 w 268288"/>
                  <a:gd name="connsiteY48" fmla="*/ 47625 h 338138"/>
                  <a:gd name="connsiteX49" fmla="*/ 73696 w 268288"/>
                  <a:gd name="connsiteY49" fmla="*/ 71628 h 338138"/>
                  <a:gd name="connsiteX50" fmla="*/ 65811 w 268288"/>
                  <a:gd name="connsiteY50" fmla="*/ 79629 h 338138"/>
                  <a:gd name="connsiteX51" fmla="*/ 57926 w 268288"/>
                  <a:gd name="connsiteY51" fmla="*/ 71628 h 338138"/>
                  <a:gd name="connsiteX52" fmla="*/ 57926 w 268288"/>
                  <a:gd name="connsiteY52" fmla="*/ 47625 h 338138"/>
                  <a:gd name="connsiteX53" fmla="*/ 46099 w 268288"/>
                  <a:gd name="connsiteY53" fmla="*/ 47625 h 338138"/>
                  <a:gd name="connsiteX54" fmla="*/ 65757 w 268288"/>
                  <a:gd name="connsiteY54" fmla="*/ 0 h 338138"/>
                  <a:gd name="connsiteX55" fmla="*/ 73648 w 268288"/>
                  <a:gd name="connsiteY55" fmla="*/ 7925 h 338138"/>
                  <a:gd name="connsiteX56" fmla="*/ 73648 w 268288"/>
                  <a:gd name="connsiteY56" fmla="*/ 31700 h 338138"/>
                  <a:gd name="connsiteX57" fmla="*/ 194640 w 268288"/>
                  <a:gd name="connsiteY57" fmla="*/ 31700 h 338138"/>
                  <a:gd name="connsiteX58" fmla="*/ 194640 w 268288"/>
                  <a:gd name="connsiteY58" fmla="*/ 7925 h 338138"/>
                  <a:gd name="connsiteX59" fmla="*/ 202531 w 268288"/>
                  <a:gd name="connsiteY59" fmla="*/ 0 h 338138"/>
                  <a:gd name="connsiteX60" fmla="*/ 210422 w 268288"/>
                  <a:gd name="connsiteY60" fmla="*/ 7925 h 338138"/>
                  <a:gd name="connsiteX61" fmla="*/ 210422 w 268288"/>
                  <a:gd name="connsiteY61" fmla="*/ 31700 h 338138"/>
                  <a:gd name="connsiteX62" fmla="*/ 222258 w 268288"/>
                  <a:gd name="connsiteY62" fmla="*/ 31700 h 338138"/>
                  <a:gd name="connsiteX63" fmla="*/ 268288 w 268288"/>
                  <a:gd name="connsiteY63" fmla="*/ 79251 h 338138"/>
                  <a:gd name="connsiteX64" fmla="*/ 268288 w 268288"/>
                  <a:gd name="connsiteY64" fmla="*/ 290587 h 338138"/>
                  <a:gd name="connsiteX65" fmla="*/ 222258 w 268288"/>
                  <a:gd name="connsiteY65" fmla="*/ 338138 h 338138"/>
                  <a:gd name="connsiteX66" fmla="*/ 46030 w 268288"/>
                  <a:gd name="connsiteY66" fmla="*/ 338138 h 338138"/>
                  <a:gd name="connsiteX67" fmla="*/ 0 w 268288"/>
                  <a:gd name="connsiteY67" fmla="*/ 290587 h 338138"/>
                  <a:gd name="connsiteX68" fmla="*/ 0 w 268288"/>
                  <a:gd name="connsiteY68" fmla="*/ 79251 h 338138"/>
                  <a:gd name="connsiteX69" fmla="*/ 46030 w 268288"/>
                  <a:gd name="connsiteY69" fmla="*/ 31700 h 338138"/>
                  <a:gd name="connsiteX70" fmla="*/ 57866 w 268288"/>
                  <a:gd name="connsiteY70" fmla="*/ 31700 h 338138"/>
                  <a:gd name="connsiteX71" fmla="*/ 57866 w 268288"/>
                  <a:gd name="connsiteY71" fmla="*/ 7925 h 338138"/>
                  <a:gd name="connsiteX72" fmla="*/ 65757 w 268288"/>
                  <a:gd name="connsiteY72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268288" h="338138">
                    <a:moveTo>
                      <a:pt x="179388" y="166688"/>
                    </a:moveTo>
                    <a:cubicBezTo>
                      <a:pt x="192617" y="166688"/>
                      <a:pt x="203200" y="177246"/>
                      <a:pt x="203200" y="190443"/>
                    </a:cubicBezTo>
                    <a:cubicBezTo>
                      <a:pt x="203200" y="252471"/>
                      <a:pt x="203200" y="252471"/>
                      <a:pt x="203200" y="252471"/>
                    </a:cubicBezTo>
                    <a:cubicBezTo>
                      <a:pt x="203200" y="265668"/>
                      <a:pt x="192617" y="276226"/>
                      <a:pt x="179388" y="276226"/>
                    </a:cubicBezTo>
                    <a:cubicBezTo>
                      <a:pt x="166158" y="276226"/>
                      <a:pt x="155575" y="265668"/>
                      <a:pt x="155575" y="252471"/>
                    </a:cubicBezTo>
                    <a:cubicBezTo>
                      <a:pt x="155575" y="190443"/>
                      <a:pt x="155575" y="190443"/>
                      <a:pt x="155575" y="190443"/>
                    </a:cubicBezTo>
                    <a:cubicBezTo>
                      <a:pt x="155575" y="177246"/>
                      <a:pt x="166158" y="166688"/>
                      <a:pt x="179388" y="166688"/>
                    </a:cubicBezTo>
                    <a:close/>
                    <a:moveTo>
                      <a:pt x="179388" y="150813"/>
                    </a:moveTo>
                    <a:cubicBezTo>
                      <a:pt x="158221" y="150813"/>
                      <a:pt x="139700" y="169299"/>
                      <a:pt x="139700" y="190427"/>
                    </a:cubicBezTo>
                    <a:cubicBezTo>
                      <a:pt x="139700" y="252488"/>
                      <a:pt x="139700" y="252488"/>
                      <a:pt x="139700" y="252488"/>
                    </a:cubicBezTo>
                    <a:cubicBezTo>
                      <a:pt x="139700" y="273615"/>
                      <a:pt x="158221" y="292101"/>
                      <a:pt x="179388" y="292101"/>
                    </a:cubicBezTo>
                    <a:cubicBezTo>
                      <a:pt x="201877" y="292101"/>
                      <a:pt x="219075" y="273615"/>
                      <a:pt x="219075" y="252488"/>
                    </a:cubicBezTo>
                    <a:lnTo>
                      <a:pt x="219075" y="190427"/>
                    </a:lnTo>
                    <a:cubicBezTo>
                      <a:pt x="219075" y="169299"/>
                      <a:pt x="201877" y="150813"/>
                      <a:pt x="179388" y="150813"/>
                    </a:cubicBezTo>
                    <a:close/>
                    <a:moveTo>
                      <a:pt x="57120" y="150813"/>
                    </a:moveTo>
                    <a:cubicBezTo>
                      <a:pt x="51848" y="150813"/>
                      <a:pt x="49212" y="154759"/>
                      <a:pt x="49212" y="158705"/>
                    </a:cubicBezTo>
                    <a:cubicBezTo>
                      <a:pt x="49212" y="163967"/>
                      <a:pt x="51848" y="166597"/>
                      <a:pt x="57120" y="166597"/>
                    </a:cubicBezTo>
                    <a:cubicBezTo>
                      <a:pt x="80842" y="166597"/>
                      <a:pt x="80842" y="166597"/>
                      <a:pt x="80842" y="166597"/>
                    </a:cubicBezTo>
                    <a:cubicBezTo>
                      <a:pt x="92704" y="166597"/>
                      <a:pt x="103247" y="177120"/>
                      <a:pt x="103247" y="188959"/>
                    </a:cubicBezTo>
                    <a:cubicBezTo>
                      <a:pt x="103247" y="190274"/>
                      <a:pt x="103247" y="190274"/>
                      <a:pt x="103247" y="190274"/>
                    </a:cubicBezTo>
                    <a:cubicBezTo>
                      <a:pt x="103247" y="202112"/>
                      <a:pt x="92704" y="212635"/>
                      <a:pt x="80842" y="212635"/>
                    </a:cubicBezTo>
                    <a:cubicBezTo>
                      <a:pt x="57120" y="212635"/>
                      <a:pt x="57120" y="212635"/>
                      <a:pt x="57120" y="212635"/>
                    </a:cubicBezTo>
                    <a:cubicBezTo>
                      <a:pt x="51848" y="212635"/>
                      <a:pt x="49212" y="215266"/>
                      <a:pt x="49212" y="220527"/>
                    </a:cubicBezTo>
                    <a:cubicBezTo>
                      <a:pt x="49212" y="224473"/>
                      <a:pt x="51848" y="228419"/>
                      <a:pt x="57120" y="228419"/>
                    </a:cubicBezTo>
                    <a:cubicBezTo>
                      <a:pt x="80842" y="228419"/>
                      <a:pt x="80842" y="228419"/>
                      <a:pt x="80842" y="228419"/>
                    </a:cubicBezTo>
                    <a:cubicBezTo>
                      <a:pt x="92704" y="228419"/>
                      <a:pt x="103247" y="237627"/>
                      <a:pt x="103247" y="250781"/>
                    </a:cubicBezTo>
                    <a:cubicBezTo>
                      <a:pt x="103247" y="263934"/>
                      <a:pt x="92704" y="273142"/>
                      <a:pt x="80842" y="273142"/>
                    </a:cubicBezTo>
                    <a:cubicBezTo>
                      <a:pt x="57120" y="273142"/>
                      <a:pt x="57120" y="273142"/>
                      <a:pt x="57120" y="273142"/>
                    </a:cubicBezTo>
                    <a:cubicBezTo>
                      <a:pt x="51848" y="273142"/>
                      <a:pt x="49212" y="277088"/>
                      <a:pt x="49212" y="281034"/>
                    </a:cubicBezTo>
                    <a:cubicBezTo>
                      <a:pt x="49212" y="284980"/>
                      <a:pt x="51848" y="288926"/>
                      <a:pt x="57120" y="288926"/>
                    </a:cubicBezTo>
                    <a:cubicBezTo>
                      <a:pt x="80842" y="288926"/>
                      <a:pt x="80842" y="288926"/>
                      <a:pt x="80842" y="288926"/>
                    </a:cubicBezTo>
                    <a:cubicBezTo>
                      <a:pt x="101929" y="288926"/>
                      <a:pt x="119062" y="271826"/>
                      <a:pt x="119062" y="250781"/>
                    </a:cubicBezTo>
                    <a:cubicBezTo>
                      <a:pt x="119062" y="237627"/>
                      <a:pt x="112473" y="227104"/>
                      <a:pt x="103247" y="220527"/>
                    </a:cubicBezTo>
                    <a:cubicBezTo>
                      <a:pt x="112473" y="212635"/>
                      <a:pt x="119062" y="202112"/>
                      <a:pt x="119062" y="190274"/>
                    </a:cubicBezTo>
                    <a:lnTo>
                      <a:pt x="119062" y="188959"/>
                    </a:lnTo>
                    <a:cubicBezTo>
                      <a:pt x="119062" y="167913"/>
                      <a:pt x="101929" y="150813"/>
                      <a:pt x="80842" y="150813"/>
                    </a:cubicBezTo>
                    <a:cubicBezTo>
                      <a:pt x="57120" y="150813"/>
                      <a:pt x="57120" y="150813"/>
                      <a:pt x="57120" y="150813"/>
                    </a:cubicBezTo>
                    <a:close/>
                    <a:moveTo>
                      <a:pt x="46099" y="47625"/>
                    </a:moveTo>
                    <a:cubicBezTo>
                      <a:pt x="29016" y="47625"/>
                      <a:pt x="15875" y="62294"/>
                      <a:pt x="15875" y="79629"/>
                    </a:cubicBezTo>
                    <a:cubicBezTo>
                      <a:pt x="15875" y="114300"/>
                      <a:pt x="15875" y="114300"/>
                      <a:pt x="15875" y="114300"/>
                    </a:cubicBezTo>
                    <a:cubicBezTo>
                      <a:pt x="252413" y="114300"/>
                      <a:pt x="252413" y="114300"/>
                      <a:pt x="252413" y="114300"/>
                    </a:cubicBezTo>
                    <a:lnTo>
                      <a:pt x="252413" y="79629"/>
                    </a:lnTo>
                    <a:cubicBezTo>
                      <a:pt x="252413" y="62294"/>
                      <a:pt x="239272" y="47625"/>
                      <a:pt x="222189" y="47625"/>
                    </a:cubicBezTo>
                    <a:cubicBezTo>
                      <a:pt x="210362" y="47625"/>
                      <a:pt x="210362" y="47625"/>
                      <a:pt x="210362" y="47625"/>
                    </a:cubicBezTo>
                    <a:cubicBezTo>
                      <a:pt x="210362" y="71628"/>
                      <a:pt x="210362" y="71628"/>
                      <a:pt x="210362" y="71628"/>
                    </a:cubicBezTo>
                    <a:cubicBezTo>
                      <a:pt x="210362" y="75629"/>
                      <a:pt x="206420" y="79629"/>
                      <a:pt x="202477" y="79629"/>
                    </a:cubicBezTo>
                    <a:cubicBezTo>
                      <a:pt x="197221" y="79629"/>
                      <a:pt x="194593" y="75629"/>
                      <a:pt x="194593" y="71628"/>
                    </a:cubicBezTo>
                    <a:cubicBezTo>
                      <a:pt x="194593" y="47625"/>
                      <a:pt x="194593" y="47625"/>
                      <a:pt x="194593" y="47625"/>
                    </a:cubicBezTo>
                    <a:cubicBezTo>
                      <a:pt x="73696" y="47625"/>
                      <a:pt x="73696" y="47625"/>
                      <a:pt x="73696" y="47625"/>
                    </a:cubicBezTo>
                    <a:cubicBezTo>
                      <a:pt x="73696" y="71628"/>
                      <a:pt x="73696" y="71628"/>
                      <a:pt x="73696" y="71628"/>
                    </a:cubicBezTo>
                    <a:cubicBezTo>
                      <a:pt x="73696" y="75629"/>
                      <a:pt x="71067" y="79629"/>
                      <a:pt x="65811" y="79629"/>
                    </a:cubicBezTo>
                    <a:cubicBezTo>
                      <a:pt x="61869" y="79629"/>
                      <a:pt x="57926" y="75629"/>
                      <a:pt x="57926" y="71628"/>
                    </a:cubicBezTo>
                    <a:cubicBezTo>
                      <a:pt x="57926" y="47625"/>
                      <a:pt x="57926" y="47625"/>
                      <a:pt x="57926" y="47625"/>
                    </a:cubicBezTo>
                    <a:cubicBezTo>
                      <a:pt x="46099" y="47625"/>
                      <a:pt x="46099" y="47625"/>
                      <a:pt x="46099" y="47625"/>
                    </a:cubicBezTo>
                    <a:close/>
                    <a:moveTo>
                      <a:pt x="65757" y="0"/>
                    </a:moveTo>
                    <a:cubicBezTo>
                      <a:pt x="71018" y="0"/>
                      <a:pt x="73648" y="3962"/>
                      <a:pt x="73648" y="7925"/>
                    </a:cubicBezTo>
                    <a:cubicBezTo>
                      <a:pt x="73648" y="31700"/>
                      <a:pt x="73648" y="31700"/>
                      <a:pt x="73648" y="31700"/>
                    </a:cubicBezTo>
                    <a:cubicBezTo>
                      <a:pt x="194640" y="31700"/>
                      <a:pt x="194640" y="31700"/>
                      <a:pt x="194640" y="31700"/>
                    </a:cubicBezTo>
                    <a:cubicBezTo>
                      <a:pt x="194640" y="7925"/>
                      <a:pt x="194640" y="7925"/>
                      <a:pt x="194640" y="7925"/>
                    </a:cubicBezTo>
                    <a:cubicBezTo>
                      <a:pt x="194640" y="3962"/>
                      <a:pt x="197271" y="0"/>
                      <a:pt x="202531" y="0"/>
                    </a:cubicBezTo>
                    <a:cubicBezTo>
                      <a:pt x="206477" y="0"/>
                      <a:pt x="210422" y="3962"/>
                      <a:pt x="210422" y="7925"/>
                    </a:cubicBezTo>
                    <a:cubicBezTo>
                      <a:pt x="210422" y="31700"/>
                      <a:pt x="210422" y="31700"/>
                      <a:pt x="210422" y="31700"/>
                    </a:cubicBezTo>
                    <a:cubicBezTo>
                      <a:pt x="222258" y="31700"/>
                      <a:pt x="222258" y="31700"/>
                      <a:pt x="222258" y="31700"/>
                    </a:cubicBezTo>
                    <a:cubicBezTo>
                      <a:pt x="247246" y="31700"/>
                      <a:pt x="268288" y="52834"/>
                      <a:pt x="268288" y="79251"/>
                    </a:cubicBezTo>
                    <a:cubicBezTo>
                      <a:pt x="268288" y="290587"/>
                      <a:pt x="268288" y="290587"/>
                      <a:pt x="268288" y="290587"/>
                    </a:cubicBezTo>
                    <a:cubicBezTo>
                      <a:pt x="268288" y="317005"/>
                      <a:pt x="247246" y="338138"/>
                      <a:pt x="222258" y="338138"/>
                    </a:cubicBezTo>
                    <a:cubicBezTo>
                      <a:pt x="46030" y="338138"/>
                      <a:pt x="46030" y="338138"/>
                      <a:pt x="46030" y="338138"/>
                    </a:cubicBezTo>
                    <a:cubicBezTo>
                      <a:pt x="21042" y="338138"/>
                      <a:pt x="0" y="317005"/>
                      <a:pt x="0" y="290587"/>
                    </a:cubicBezTo>
                    <a:cubicBezTo>
                      <a:pt x="0" y="79251"/>
                      <a:pt x="0" y="79251"/>
                      <a:pt x="0" y="79251"/>
                    </a:cubicBezTo>
                    <a:cubicBezTo>
                      <a:pt x="0" y="52834"/>
                      <a:pt x="21042" y="31700"/>
                      <a:pt x="46030" y="31700"/>
                    </a:cubicBezTo>
                    <a:cubicBezTo>
                      <a:pt x="57866" y="31700"/>
                      <a:pt x="57866" y="31700"/>
                      <a:pt x="57866" y="31700"/>
                    </a:cubicBezTo>
                    <a:cubicBezTo>
                      <a:pt x="57866" y="7925"/>
                      <a:pt x="57866" y="7925"/>
                      <a:pt x="57866" y="7925"/>
                    </a:cubicBezTo>
                    <a:cubicBezTo>
                      <a:pt x="57866" y="3962"/>
                      <a:pt x="61812" y="0"/>
                      <a:pt x="6575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2F7E38A6-5D0E-42D9-891C-B6E6DD7D017E}"/>
                </a:ext>
              </a:extLst>
            </p:cNvPr>
            <p:cNvGrpSpPr/>
            <p:nvPr/>
          </p:nvGrpSpPr>
          <p:grpSpPr>
            <a:xfrm>
              <a:off x="1770323" y="4113526"/>
              <a:ext cx="2213143" cy="857260"/>
              <a:chOff x="1732858" y="5001250"/>
              <a:chExt cx="2213143" cy="857260"/>
            </a:xfrm>
          </p:grpSpPr>
          <p:sp>
            <p:nvSpPr>
              <p:cNvPr id="31" name="文本框 13">
                <a:extLst>
                  <a:ext uri="{FF2B5EF4-FFF2-40B4-BE49-F238E27FC236}">
                    <a16:creationId xmlns:a16="http://schemas.microsoft.com/office/drawing/2014/main" xmlns="" id="{2D8AC849-E7BA-4064-8BD6-90B9685D820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  <p:sp>
            <p:nvSpPr>
              <p:cNvPr id="32" name="文本框 14">
                <a:extLst>
                  <a:ext uri="{FF2B5EF4-FFF2-40B4-BE49-F238E27FC236}">
                    <a16:creationId xmlns:a16="http://schemas.microsoft.com/office/drawing/2014/main" xmlns="" id="{2E136F26-4859-49B5-AF30-DF1EDBC8E15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请替换文字内容复制你的内容到此 </a:t>
                </a:r>
                <a:br>
                  <a:rPr lang="zh-CN" altLang="en-US" sz="1000" dirty="0"/>
                </a:br>
                <a:endParaRPr lang="zh-CN" altLang="en-US" sz="1000" dirty="0"/>
              </a:p>
            </p:txBody>
          </p:sp>
        </p:grpSp>
      </p:grpSp>
      <p:grpSp>
        <p:nvGrpSpPr>
          <p:cNvPr id="5" name="千图PPT彼岸天：ID 8661124库_组合 4">
            <a:extLst>
              <a:ext uri="{FF2B5EF4-FFF2-40B4-BE49-F238E27FC236}">
                <a16:creationId xmlns:a16="http://schemas.microsoft.com/office/drawing/2014/main" xmlns="" id="{E2E7E66B-6616-4819-98A3-559D503BAD9B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6201405" y="1556792"/>
            <a:ext cx="2669869" cy="2039170"/>
            <a:chOff x="4532701" y="2931616"/>
            <a:chExt cx="2669869" cy="2039170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1DFACB33-79CF-44C3-92C7-EBDA18AF40B8}"/>
                </a:ext>
              </a:extLst>
            </p:cNvPr>
            <p:cNvGrpSpPr/>
            <p:nvPr/>
          </p:nvGrpSpPr>
          <p:grpSpPr>
            <a:xfrm>
              <a:off x="4532701" y="2931616"/>
              <a:ext cx="2604671" cy="1050002"/>
              <a:chOff x="4532701" y="2931616"/>
              <a:chExt cx="2604671" cy="1050002"/>
            </a:xfrm>
          </p:grpSpPr>
          <p:sp>
            <p:nvSpPr>
              <p:cNvPr id="26" name="五边形 31">
                <a:extLst>
                  <a:ext uri="{FF2B5EF4-FFF2-40B4-BE49-F238E27FC236}">
                    <a16:creationId xmlns:a16="http://schemas.microsoft.com/office/drawing/2014/main" xmlns="" id="{5A374BCC-2978-4E93-A4EC-0837548DCEA5}"/>
                  </a:ext>
                </a:extLst>
              </p:cNvPr>
              <p:cNvSpPr/>
              <p:nvPr/>
            </p:nvSpPr>
            <p:spPr>
              <a:xfrm>
                <a:off x="5378991" y="3044795"/>
                <a:ext cx="1758381" cy="823643"/>
              </a:xfrm>
              <a:prstGeom prst="homePlate">
                <a:avLst>
                  <a:gd name="adj" fmla="val 40279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lvl="0" defTabSz="914378">
                  <a:defRPr/>
                </a:pPr>
                <a:r>
                  <a:rPr lang="zh-CN" altLang="en-US" sz="1400" b="1" dirty="0">
                    <a:solidFill>
                      <a:schemeClr val="tx1"/>
                    </a:solidFill>
                  </a:rPr>
                  <a:t>    输入标题文本</a:t>
                </a: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xmlns="" id="{91229FB1-A320-4349-B1B6-F093350E2F38}"/>
                  </a:ext>
                </a:extLst>
              </p:cNvPr>
              <p:cNvSpPr/>
              <p:nvPr/>
            </p:nvSpPr>
            <p:spPr>
              <a:xfrm>
                <a:off x="4532701" y="2931616"/>
                <a:ext cx="1050001" cy="1050002"/>
              </a:xfrm>
              <a:prstGeom prst="ellipse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任意多边形 33">
                <a:extLst>
                  <a:ext uri="{FF2B5EF4-FFF2-40B4-BE49-F238E27FC236}">
                    <a16:creationId xmlns:a16="http://schemas.microsoft.com/office/drawing/2014/main" xmlns="" id="{10D182DA-EE9E-4594-AA02-6605718070D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744435" y="3139671"/>
                <a:ext cx="634556" cy="633890"/>
              </a:xfrm>
              <a:custGeom>
                <a:avLst/>
                <a:gdLst>
                  <a:gd name="T0" fmla="*/ 374 w 400"/>
                  <a:gd name="T1" fmla="*/ 100 h 400"/>
                  <a:gd name="T2" fmla="*/ 301 w 400"/>
                  <a:gd name="T3" fmla="*/ 27 h 400"/>
                  <a:gd name="T4" fmla="*/ 200 w 400"/>
                  <a:gd name="T5" fmla="*/ 0 h 400"/>
                  <a:gd name="T6" fmla="*/ 100 w 400"/>
                  <a:gd name="T7" fmla="*/ 27 h 400"/>
                  <a:gd name="T8" fmla="*/ 27 w 400"/>
                  <a:gd name="T9" fmla="*/ 100 h 400"/>
                  <a:gd name="T10" fmla="*/ 0 w 400"/>
                  <a:gd name="T11" fmla="*/ 200 h 400"/>
                  <a:gd name="T12" fmla="*/ 27 w 400"/>
                  <a:gd name="T13" fmla="*/ 301 h 400"/>
                  <a:gd name="T14" fmla="*/ 100 w 400"/>
                  <a:gd name="T15" fmla="*/ 374 h 400"/>
                  <a:gd name="T16" fmla="*/ 200 w 400"/>
                  <a:gd name="T17" fmla="*/ 400 h 400"/>
                  <a:gd name="T18" fmla="*/ 301 w 400"/>
                  <a:gd name="T19" fmla="*/ 374 h 400"/>
                  <a:gd name="T20" fmla="*/ 374 w 400"/>
                  <a:gd name="T21" fmla="*/ 301 h 400"/>
                  <a:gd name="T22" fmla="*/ 400 w 400"/>
                  <a:gd name="T23" fmla="*/ 200 h 400"/>
                  <a:gd name="T24" fmla="*/ 374 w 400"/>
                  <a:gd name="T25" fmla="*/ 100 h 400"/>
                  <a:gd name="T26" fmla="*/ 330 w 400"/>
                  <a:gd name="T27" fmla="*/ 170 h 400"/>
                  <a:gd name="T28" fmla="*/ 188 w 400"/>
                  <a:gd name="T29" fmla="*/ 311 h 400"/>
                  <a:gd name="T30" fmla="*/ 176 w 400"/>
                  <a:gd name="T31" fmla="*/ 316 h 400"/>
                  <a:gd name="T32" fmla="*/ 165 w 400"/>
                  <a:gd name="T33" fmla="*/ 311 h 400"/>
                  <a:gd name="T34" fmla="*/ 70 w 400"/>
                  <a:gd name="T35" fmla="*/ 217 h 400"/>
                  <a:gd name="T36" fmla="*/ 66 w 400"/>
                  <a:gd name="T37" fmla="*/ 205 h 400"/>
                  <a:gd name="T38" fmla="*/ 70 w 400"/>
                  <a:gd name="T39" fmla="*/ 193 h 400"/>
                  <a:gd name="T40" fmla="*/ 94 w 400"/>
                  <a:gd name="T41" fmla="*/ 170 h 400"/>
                  <a:gd name="T42" fmla="*/ 106 w 400"/>
                  <a:gd name="T43" fmla="*/ 165 h 400"/>
                  <a:gd name="T44" fmla="*/ 118 w 400"/>
                  <a:gd name="T45" fmla="*/ 170 h 400"/>
                  <a:gd name="T46" fmla="*/ 176 w 400"/>
                  <a:gd name="T47" fmla="*/ 229 h 400"/>
                  <a:gd name="T48" fmla="*/ 283 w 400"/>
                  <a:gd name="T49" fmla="*/ 123 h 400"/>
                  <a:gd name="T50" fmla="*/ 295 w 400"/>
                  <a:gd name="T51" fmla="*/ 118 h 400"/>
                  <a:gd name="T52" fmla="*/ 306 w 400"/>
                  <a:gd name="T53" fmla="*/ 123 h 400"/>
                  <a:gd name="T54" fmla="*/ 330 w 400"/>
                  <a:gd name="T55" fmla="*/ 146 h 400"/>
                  <a:gd name="T56" fmla="*/ 335 w 400"/>
                  <a:gd name="T57" fmla="*/ 158 h 400"/>
                  <a:gd name="T58" fmla="*/ 330 w 400"/>
                  <a:gd name="T59" fmla="*/ 170 h 400"/>
                  <a:gd name="T60" fmla="*/ 330 w 400"/>
                  <a:gd name="T61" fmla="*/ 170 h 400"/>
                  <a:gd name="T62" fmla="*/ 330 w 400"/>
                  <a:gd name="T63" fmla="*/ 17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0" h="400">
                    <a:moveTo>
                      <a:pt x="374" y="100"/>
                    </a:moveTo>
                    <a:cubicBezTo>
                      <a:pt x="356" y="69"/>
                      <a:pt x="331" y="45"/>
                      <a:pt x="301" y="27"/>
                    </a:cubicBezTo>
                    <a:cubicBezTo>
                      <a:pt x="270" y="9"/>
                      <a:pt x="237" y="0"/>
                      <a:pt x="200" y="0"/>
                    </a:cubicBezTo>
                    <a:cubicBezTo>
                      <a:pt x="164" y="0"/>
                      <a:pt x="130" y="9"/>
                      <a:pt x="100" y="27"/>
                    </a:cubicBezTo>
                    <a:cubicBezTo>
                      <a:pt x="69" y="45"/>
                      <a:pt x="45" y="69"/>
                      <a:pt x="27" y="100"/>
                    </a:cubicBezTo>
                    <a:cubicBezTo>
                      <a:pt x="9" y="130"/>
                      <a:pt x="0" y="164"/>
                      <a:pt x="0" y="200"/>
                    </a:cubicBezTo>
                    <a:cubicBezTo>
                      <a:pt x="0" y="237"/>
                      <a:pt x="9" y="270"/>
                      <a:pt x="27" y="301"/>
                    </a:cubicBezTo>
                    <a:cubicBezTo>
                      <a:pt x="45" y="331"/>
                      <a:pt x="69" y="356"/>
                      <a:pt x="100" y="374"/>
                    </a:cubicBezTo>
                    <a:cubicBezTo>
                      <a:pt x="130" y="391"/>
                      <a:pt x="164" y="400"/>
                      <a:pt x="200" y="400"/>
                    </a:cubicBezTo>
                    <a:cubicBezTo>
                      <a:pt x="237" y="400"/>
                      <a:pt x="270" y="391"/>
                      <a:pt x="301" y="374"/>
                    </a:cubicBezTo>
                    <a:cubicBezTo>
                      <a:pt x="331" y="356"/>
                      <a:pt x="356" y="331"/>
                      <a:pt x="374" y="301"/>
                    </a:cubicBezTo>
                    <a:cubicBezTo>
                      <a:pt x="392" y="270"/>
                      <a:pt x="400" y="237"/>
                      <a:pt x="400" y="200"/>
                    </a:cubicBezTo>
                    <a:cubicBezTo>
                      <a:pt x="400" y="164"/>
                      <a:pt x="392" y="130"/>
                      <a:pt x="374" y="100"/>
                    </a:cubicBezTo>
                    <a:close/>
                    <a:moveTo>
                      <a:pt x="330" y="170"/>
                    </a:moveTo>
                    <a:cubicBezTo>
                      <a:pt x="188" y="311"/>
                      <a:pt x="188" y="311"/>
                      <a:pt x="188" y="311"/>
                    </a:cubicBezTo>
                    <a:cubicBezTo>
                      <a:pt x="185" y="315"/>
                      <a:pt x="181" y="316"/>
                      <a:pt x="176" y="316"/>
                    </a:cubicBezTo>
                    <a:cubicBezTo>
                      <a:pt x="172" y="316"/>
                      <a:pt x="168" y="315"/>
                      <a:pt x="165" y="311"/>
                    </a:cubicBezTo>
                    <a:cubicBezTo>
                      <a:pt x="70" y="217"/>
                      <a:pt x="70" y="217"/>
                      <a:pt x="70" y="217"/>
                    </a:cubicBezTo>
                    <a:cubicBezTo>
                      <a:pt x="67" y="214"/>
                      <a:pt x="66" y="210"/>
                      <a:pt x="66" y="205"/>
                    </a:cubicBezTo>
                    <a:cubicBezTo>
                      <a:pt x="66" y="200"/>
                      <a:pt x="67" y="196"/>
                      <a:pt x="70" y="193"/>
                    </a:cubicBezTo>
                    <a:cubicBezTo>
                      <a:pt x="94" y="170"/>
                      <a:pt x="94" y="170"/>
                      <a:pt x="94" y="170"/>
                    </a:cubicBezTo>
                    <a:cubicBezTo>
                      <a:pt x="97" y="166"/>
                      <a:pt x="101" y="165"/>
                      <a:pt x="106" y="165"/>
                    </a:cubicBezTo>
                    <a:cubicBezTo>
                      <a:pt x="110" y="165"/>
                      <a:pt x="114" y="166"/>
                      <a:pt x="118" y="170"/>
                    </a:cubicBezTo>
                    <a:cubicBezTo>
                      <a:pt x="176" y="229"/>
                      <a:pt x="176" y="229"/>
                      <a:pt x="176" y="229"/>
                    </a:cubicBezTo>
                    <a:cubicBezTo>
                      <a:pt x="283" y="123"/>
                      <a:pt x="283" y="123"/>
                      <a:pt x="283" y="123"/>
                    </a:cubicBezTo>
                    <a:cubicBezTo>
                      <a:pt x="286" y="119"/>
                      <a:pt x="290" y="118"/>
                      <a:pt x="295" y="118"/>
                    </a:cubicBezTo>
                    <a:cubicBezTo>
                      <a:pt x="299" y="118"/>
                      <a:pt x="303" y="119"/>
                      <a:pt x="306" y="123"/>
                    </a:cubicBezTo>
                    <a:cubicBezTo>
                      <a:pt x="330" y="146"/>
                      <a:pt x="330" y="146"/>
                      <a:pt x="330" y="146"/>
                    </a:cubicBezTo>
                    <a:cubicBezTo>
                      <a:pt x="333" y="149"/>
                      <a:pt x="335" y="153"/>
                      <a:pt x="335" y="158"/>
                    </a:cubicBezTo>
                    <a:cubicBezTo>
                      <a:pt x="335" y="163"/>
                      <a:pt x="333" y="167"/>
                      <a:pt x="330" y="170"/>
                    </a:cubicBezTo>
                    <a:close/>
                    <a:moveTo>
                      <a:pt x="330" y="170"/>
                    </a:moveTo>
                    <a:cubicBezTo>
                      <a:pt x="330" y="170"/>
                      <a:pt x="330" y="170"/>
                      <a:pt x="330" y="17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875A14C4-B01D-431B-9507-C9C2653F2169}"/>
                </a:ext>
              </a:extLst>
            </p:cNvPr>
            <p:cNvGrpSpPr/>
            <p:nvPr/>
          </p:nvGrpSpPr>
          <p:grpSpPr>
            <a:xfrm>
              <a:off x="4989427" y="4113526"/>
              <a:ext cx="2213143" cy="857260"/>
              <a:chOff x="1732858" y="5001250"/>
              <a:chExt cx="2213143" cy="857260"/>
            </a:xfrm>
          </p:grpSpPr>
          <p:sp>
            <p:nvSpPr>
              <p:cNvPr id="24" name="文本框 11">
                <a:extLst>
                  <a:ext uri="{FF2B5EF4-FFF2-40B4-BE49-F238E27FC236}">
                    <a16:creationId xmlns:a16="http://schemas.microsoft.com/office/drawing/2014/main" xmlns="" id="{3A1A9FFE-EBF5-4071-9AFF-EF8327B7B90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  <p:sp>
            <p:nvSpPr>
              <p:cNvPr id="25" name="文本框 12">
                <a:extLst>
                  <a:ext uri="{FF2B5EF4-FFF2-40B4-BE49-F238E27FC236}">
                    <a16:creationId xmlns:a16="http://schemas.microsoft.com/office/drawing/2014/main" xmlns="" id="{C3A4914C-E5FD-4751-8BB3-3A411E43EDC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请替换文字内容复制你的内容到此 </a:t>
                </a:r>
                <a:br>
                  <a:rPr lang="zh-CN" altLang="en-US" sz="1000" dirty="0"/>
                </a:br>
                <a:endParaRPr lang="zh-CN" altLang="en-US" sz="1000" dirty="0"/>
              </a:p>
            </p:txBody>
          </p:sp>
        </p:grpSp>
      </p:grpSp>
      <p:grpSp>
        <p:nvGrpSpPr>
          <p:cNvPr id="6" name="千图PPT彼岸天：ID 8661124库_组合 5">
            <a:extLst>
              <a:ext uri="{FF2B5EF4-FFF2-40B4-BE49-F238E27FC236}">
                <a16:creationId xmlns:a16="http://schemas.microsoft.com/office/drawing/2014/main" xmlns="" id="{1156F78F-1522-4B20-87EE-CDAD207C94A7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320727" y="3753036"/>
            <a:ext cx="2677659" cy="2039170"/>
            <a:chOff x="7744016" y="2931616"/>
            <a:chExt cx="2677659" cy="2039170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B26D70C9-8A6C-48E9-8C1A-FB10E35394A4}"/>
                </a:ext>
              </a:extLst>
            </p:cNvPr>
            <p:cNvGrpSpPr/>
            <p:nvPr/>
          </p:nvGrpSpPr>
          <p:grpSpPr>
            <a:xfrm>
              <a:off x="7744016" y="2931616"/>
              <a:ext cx="2604671" cy="1050002"/>
              <a:chOff x="7744016" y="2931616"/>
              <a:chExt cx="2604671" cy="1050002"/>
            </a:xfrm>
          </p:grpSpPr>
          <p:sp>
            <p:nvSpPr>
              <p:cNvPr id="19" name="五边形 24">
                <a:extLst>
                  <a:ext uri="{FF2B5EF4-FFF2-40B4-BE49-F238E27FC236}">
                    <a16:creationId xmlns:a16="http://schemas.microsoft.com/office/drawing/2014/main" xmlns="" id="{15F65B16-604A-41DE-9752-FD6D164F6080}"/>
                  </a:ext>
                </a:extLst>
              </p:cNvPr>
              <p:cNvSpPr/>
              <p:nvPr/>
            </p:nvSpPr>
            <p:spPr>
              <a:xfrm>
                <a:off x="8590306" y="3044795"/>
                <a:ext cx="1758381" cy="823643"/>
              </a:xfrm>
              <a:prstGeom prst="homePlate">
                <a:avLst>
                  <a:gd name="adj" fmla="val 40279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lvl="0" defTabSz="914378">
                  <a:defRPr/>
                </a:pPr>
                <a:r>
                  <a:rPr lang="zh-CN" altLang="en-US" sz="1400" b="1" dirty="0">
                    <a:solidFill>
                      <a:schemeClr val="tx1"/>
                    </a:solidFill>
                  </a:rPr>
                  <a:t>    输入标题文本</a:t>
                </a: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2CA415B3-751C-4B54-8876-B2A93024F10D}"/>
                  </a:ext>
                </a:extLst>
              </p:cNvPr>
              <p:cNvSpPr/>
              <p:nvPr/>
            </p:nvSpPr>
            <p:spPr>
              <a:xfrm>
                <a:off x="7744016" y="2931616"/>
                <a:ext cx="1050001" cy="1050002"/>
              </a:xfrm>
              <a:prstGeom prst="ellipse">
                <a:avLst/>
              </a:prstGeom>
              <a:solidFill>
                <a:schemeClr val="accent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任意多边形 27">
                <a:extLst>
                  <a:ext uri="{FF2B5EF4-FFF2-40B4-BE49-F238E27FC236}">
                    <a16:creationId xmlns:a16="http://schemas.microsoft.com/office/drawing/2014/main" xmlns="" id="{65C69165-EE25-4F98-8C0F-CB65A71CAE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98442" y="3176704"/>
                <a:ext cx="545571" cy="544559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C9A53C8D-80C3-4AA2-A395-DC0AE40BB7C2}"/>
                </a:ext>
              </a:extLst>
            </p:cNvPr>
            <p:cNvGrpSpPr/>
            <p:nvPr/>
          </p:nvGrpSpPr>
          <p:grpSpPr>
            <a:xfrm>
              <a:off x="8208532" y="4113526"/>
              <a:ext cx="2213143" cy="857260"/>
              <a:chOff x="1732858" y="5001250"/>
              <a:chExt cx="2213143" cy="857260"/>
            </a:xfrm>
          </p:grpSpPr>
          <p:sp>
            <p:nvSpPr>
              <p:cNvPr id="17" name="文本框 9">
                <a:extLst>
                  <a:ext uri="{FF2B5EF4-FFF2-40B4-BE49-F238E27FC236}">
                    <a16:creationId xmlns:a16="http://schemas.microsoft.com/office/drawing/2014/main" xmlns="" id="{832EB1E5-19E9-46A1-B34B-B392F3C298A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3"/>
                    </a:solidFill>
                  </a:rPr>
                  <a:t>输入标题文本</a:t>
                </a:r>
              </a:p>
            </p:txBody>
          </p:sp>
          <p:sp>
            <p:nvSpPr>
              <p:cNvPr id="18" name="文本框 10">
                <a:extLst>
                  <a:ext uri="{FF2B5EF4-FFF2-40B4-BE49-F238E27FC236}">
                    <a16:creationId xmlns:a16="http://schemas.microsoft.com/office/drawing/2014/main" xmlns="" id="{47A74765-8BE4-4CC7-8F30-50AF38E7C51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请替换文字内容复制你的内容到此 </a:t>
                </a:r>
                <a:br>
                  <a:rPr lang="zh-CN" altLang="en-US" sz="1000" dirty="0"/>
                </a:br>
                <a:endParaRPr lang="zh-CN" altLang="en-US" sz="1000" dirty="0"/>
              </a:p>
            </p:txBody>
          </p:sp>
        </p:grpSp>
      </p:grpSp>
      <p:grpSp>
        <p:nvGrpSpPr>
          <p:cNvPr id="7" name="千图PPT彼岸天：ID 8661124库_组合 6">
            <a:extLst>
              <a:ext uri="{FF2B5EF4-FFF2-40B4-BE49-F238E27FC236}">
                <a16:creationId xmlns:a16="http://schemas.microsoft.com/office/drawing/2014/main" xmlns="" id="{E77E7139-8C77-4F71-9851-D2C86F3B997D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251406" y="3753036"/>
            <a:ext cx="2669869" cy="2039170"/>
            <a:chOff x="4532701" y="2931616"/>
            <a:chExt cx="2669869" cy="2039170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7F0451E5-BC9D-4683-B9F0-E11B16974690}"/>
                </a:ext>
              </a:extLst>
            </p:cNvPr>
            <p:cNvGrpSpPr/>
            <p:nvPr/>
          </p:nvGrpSpPr>
          <p:grpSpPr>
            <a:xfrm>
              <a:off x="4532701" y="2931616"/>
              <a:ext cx="2604671" cy="1050002"/>
              <a:chOff x="4532701" y="2931616"/>
              <a:chExt cx="2604671" cy="1050002"/>
            </a:xfrm>
          </p:grpSpPr>
          <p:sp>
            <p:nvSpPr>
              <p:cNvPr id="12" name="五边形 53">
                <a:extLst>
                  <a:ext uri="{FF2B5EF4-FFF2-40B4-BE49-F238E27FC236}">
                    <a16:creationId xmlns:a16="http://schemas.microsoft.com/office/drawing/2014/main" xmlns="" id="{9EE67831-DF05-4242-93B0-C738DF4924EB}"/>
                  </a:ext>
                </a:extLst>
              </p:cNvPr>
              <p:cNvSpPr/>
              <p:nvPr/>
            </p:nvSpPr>
            <p:spPr>
              <a:xfrm>
                <a:off x="5378991" y="3044795"/>
                <a:ext cx="1758381" cy="823643"/>
              </a:xfrm>
              <a:prstGeom prst="homePlate">
                <a:avLst>
                  <a:gd name="adj" fmla="val 40279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lvl="0" defTabSz="914378">
                  <a:defRPr/>
                </a:pPr>
                <a:r>
                  <a:rPr lang="zh-CN" altLang="en-US" sz="1400" b="1" dirty="0">
                    <a:solidFill>
                      <a:schemeClr val="tx1"/>
                    </a:solidFill>
                  </a:rPr>
                  <a:t>    输入标题文本</a:t>
                </a:r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1DCB400B-977D-4A81-9ECE-32143F62AF79}"/>
                  </a:ext>
                </a:extLst>
              </p:cNvPr>
              <p:cNvSpPr/>
              <p:nvPr/>
            </p:nvSpPr>
            <p:spPr>
              <a:xfrm>
                <a:off x="4532701" y="2931616"/>
                <a:ext cx="1050001" cy="1050002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任意多边形 55">
                <a:extLst>
                  <a:ext uri="{FF2B5EF4-FFF2-40B4-BE49-F238E27FC236}">
                    <a16:creationId xmlns:a16="http://schemas.microsoft.com/office/drawing/2014/main" xmlns="" id="{36593C0B-3F7D-456E-8980-D391F0EA5B2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744435" y="3139671"/>
                <a:ext cx="634556" cy="633890"/>
              </a:xfrm>
              <a:custGeom>
                <a:avLst/>
                <a:gdLst>
                  <a:gd name="T0" fmla="*/ 374 w 400"/>
                  <a:gd name="T1" fmla="*/ 100 h 400"/>
                  <a:gd name="T2" fmla="*/ 301 w 400"/>
                  <a:gd name="T3" fmla="*/ 27 h 400"/>
                  <a:gd name="T4" fmla="*/ 200 w 400"/>
                  <a:gd name="T5" fmla="*/ 0 h 400"/>
                  <a:gd name="T6" fmla="*/ 100 w 400"/>
                  <a:gd name="T7" fmla="*/ 27 h 400"/>
                  <a:gd name="T8" fmla="*/ 27 w 400"/>
                  <a:gd name="T9" fmla="*/ 100 h 400"/>
                  <a:gd name="T10" fmla="*/ 0 w 400"/>
                  <a:gd name="T11" fmla="*/ 200 h 400"/>
                  <a:gd name="T12" fmla="*/ 27 w 400"/>
                  <a:gd name="T13" fmla="*/ 301 h 400"/>
                  <a:gd name="T14" fmla="*/ 100 w 400"/>
                  <a:gd name="T15" fmla="*/ 374 h 400"/>
                  <a:gd name="T16" fmla="*/ 200 w 400"/>
                  <a:gd name="T17" fmla="*/ 400 h 400"/>
                  <a:gd name="T18" fmla="*/ 301 w 400"/>
                  <a:gd name="T19" fmla="*/ 374 h 400"/>
                  <a:gd name="T20" fmla="*/ 374 w 400"/>
                  <a:gd name="T21" fmla="*/ 301 h 400"/>
                  <a:gd name="T22" fmla="*/ 400 w 400"/>
                  <a:gd name="T23" fmla="*/ 200 h 400"/>
                  <a:gd name="T24" fmla="*/ 374 w 400"/>
                  <a:gd name="T25" fmla="*/ 100 h 400"/>
                  <a:gd name="T26" fmla="*/ 330 w 400"/>
                  <a:gd name="T27" fmla="*/ 170 h 400"/>
                  <a:gd name="T28" fmla="*/ 188 w 400"/>
                  <a:gd name="T29" fmla="*/ 311 h 400"/>
                  <a:gd name="T30" fmla="*/ 176 w 400"/>
                  <a:gd name="T31" fmla="*/ 316 h 400"/>
                  <a:gd name="T32" fmla="*/ 165 w 400"/>
                  <a:gd name="T33" fmla="*/ 311 h 400"/>
                  <a:gd name="T34" fmla="*/ 70 w 400"/>
                  <a:gd name="T35" fmla="*/ 217 h 400"/>
                  <a:gd name="T36" fmla="*/ 66 w 400"/>
                  <a:gd name="T37" fmla="*/ 205 h 400"/>
                  <a:gd name="T38" fmla="*/ 70 w 400"/>
                  <a:gd name="T39" fmla="*/ 193 h 400"/>
                  <a:gd name="T40" fmla="*/ 94 w 400"/>
                  <a:gd name="T41" fmla="*/ 170 h 400"/>
                  <a:gd name="T42" fmla="*/ 106 w 400"/>
                  <a:gd name="T43" fmla="*/ 165 h 400"/>
                  <a:gd name="T44" fmla="*/ 118 w 400"/>
                  <a:gd name="T45" fmla="*/ 170 h 400"/>
                  <a:gd name="T46" fmla="*/ 176 w 400"/>
                  <a:gd name="T47" fmla="*/ 229 h 400"/>
                  <a:gd name="T48" fmla="*/ 283 w 400"/>
                  <a:gd name="T49" fmla="*/ 123 h 400"/>
                  <a:gd name="T50" fmla="*/ 295 w 400"/>
                  <a:gd name="T51" fmla="*/ 118 h 400"/>
                  <a:gd name="T52" fmla="*/ 306 w 400"/>
                  <a:gd name="T53" fmla="*/ 123 h 400"/>
                  <a:gd name="T54" fmla="*/ 330 w 400"/>
                  <a:gd name="T55" fmla="*/ 146 h 400"/>
                  <a:gd name="T56" fmla="*/ 335 w 400"/>
                  <a:gd name="T57" fmla="*/ 158 h 400"/>
                  <a:gd name="T58" fmla="*/ 330 w 400"/>
                  <a:gd name="T59" fmla="*/ 170 h 400"/>
                  <a:gd name="T60" fmla="*/ 330 w 400"/>
                  <a:gd name="T61" fmla="*/ 170 h 400"/>
                  <a:gd name="T62" fmla="*/ 330 w 400"/>
                  <a:gd name="T63" fmla="*/ 17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0" h="400">
                    <a:moveTo>
                      <a:pt x="374" y="100"/>
                    </a:moveTo>
                    <a:cubicBezTo>
                      <a:pt x="356" y="69"/>
                      <a:pt x="331" y="45"/>
                      <a:pt x="301" y="27"/>
                    </a:cubicBezTo>
                    <a:cubicBezTo>
                      <a:pt x="270" y="9"/>
                      <a:pt x="237" y="0"/>
                      <a:pt x="200" y="0"/>
                    </a:cubicBezTo>
                    <a:cubicBezTo>
                      <a:pt x="164" y="0"/>
                      <a:pt x="130" y="9"/>
                      <a:pt x="100" y="27"/>
                    </a:cubicBezTo>
                    <a:cubicBezTo>
                      <a:pt x="69" y="45"/>
                      <a:pt x="45" y="69"/>
                      <a:pt x="27" y="100"/>
                    </a:cubicBezTo>
                    <a:cubicBezTo>
                      <a:pt x="9" y="130"/>
                      <a:pt x="0" y="164"/>
                      <a:pt x="0" y="200"/>
                    </a:cubicBezTo>
                    <a:cubicBezTo>
                      <a:pt x="0" y="237"/>
                      <a:pt x="9" y="270"/>
                      <a:pt x="27" y="301"/>
                    </a:cubicBezTo>
                    <a:cubicBezTo>
                      <a:pt x="45" y="331"/>
                      <a:pt x="69" y="356"/>
                      <a:pt x="100" y="374"/>
                    </a:cubicBezTo>
                    <a:cubicBezTo>
                      <a:pt x="130" y="391"/>
                      <a:pt x="164" y="400"/>
                      <a:pt x="200" y="400"/>
                    </a:cubicBezTo>
                    <a:cubicBezTo>
                      <a:pt x="237" y="400"/>
                      <a:pt x="270" y="391"/>
                      <a:pt x="301" y="374"/>
                    </a:cubicBezTo>
                    <a:cubicBezTo>
                      <a:pt x="331" y="356"/>
                      <a:pt x="356" y="331"/>
                      <a:pt x="374" y="301"/>
                    </a:cubicBezTo>
                    <a:cubicBezTo>
                      <a:pt x="392" y="270"/>
                      <a:pt x="400" y="237"/>
                      <a:pt x="400" y="200"/>
                    </a:cubicBezTo>
                    <a:cubicBezTo>
                      <a:pt x="400" y="164"/>
                      <a:pt x="392" y="130"/>
                      <a:pt x="374" y="100"/>
                    </a:cubicBezTo>
                    <a:close/>
                    <a:moveTo>
                      <a:pt x="330" y="170"/>
                    </a:moveTo>
                    <a:cubicBezTo>
                      <a:pt x="188" y="311"/>
                      <a:pt x="188" y="311"/>
                      <a:pt x="188" y="311"/>
                    </a:cubicBezTo>
                    <a:cubicBezTo>
                      <a:pt x="185" y="315"/>
                      <a:pt x="181" y="316"/>
                      <a:pt x="176" y="316"/>
                    </a:cubicBezTo>
                    <a:cubicBezTo>
                      <a:pt x="172" y="316"/>
                      <a:pt x="168" y="315"/>
                      <a:pt x="165" y="311"/>
                    </a:cubicBezTo>
                    <a:cubicBezTo>
                      <a:pt x="70" y="217"/>
                      <a:pt x="70" y="217"/>
                      <a:pt x="70" y="217"/>
                    </a:cubicBezTo>
                    <a:cubicBezTo>
                      <a:pt x="67" y="214"/>
                      <a:pt x="66" y="210"/>
                      <a:pt x="66" y="205"/>
                    </a:cubicBezTo>
                    <a:cubicBezTo>
                      <a:pt x="66" y="200"/>
                      <a:pt x="67" y="196"/>
                      <a:pt x="70" y="193"/>
                    </a:cubicBezTo>
                    <a:cubicBezTo>
                      <a:pt x="94" y="170"/>
                      <a:pt x="94" y="170"/>
                      <a:pt x="94" y="170"/>
                    </a:cubicBezTo>
                    <a:cubicBezTo>
                      <a:pt x="97" y="166"/>
                      <a:pt x="101" y="165"/>
                      <a:pt x="106" y="165"/>
                    </a:cubicBezTo>
                    <a:cubicBezTo>
                      <a:pt x="110" y="165"/>
                      <a:pt x="114" y="166"/>
                      <a:pt x="118" y="170"/>
                    </a:cubicBezTo>
                    <a:cubicBezTo>
                      <a:pt x="176" y="229"/>
                      <a:pt x="176" y="229"/>
                      <a:pt x="176" y="229"/>
                    </a:cubicBezTo>
                    <a:cubicBezTo>
                      <a:pt x="283" y="123"/>
                      <a:pt x="283" y="123"/>
                      <a:pt x="283" y="123"/>
                    </a:cubicBezTo>
                    <a:cubicBezTo>
                      <a:pt x="286" y="119"/>
                      <a:pt x="290" y="118"/>
                      <a:pt x="295" y="118"/>
                    </a:cubicBezTo>
                    <a:cubicBezTo>
                      <a:pt x="299" y="118"/>
                      <a:pt x="303" y="119"/>
                      <a:pt x="306" y="123"/>
                    </a:cubicBezTo>
                    <a:cubicBezTo>
                      <a:pt x="330" y="146"/>
                      <a:pt x="330" y="146"/>
                      <a:pt x="330" y="146"/>
                    </a:cubicBezTo>
                    <a:cubicBezTo>
                      <a:pt x="333" y="149"/>
                      <a:pt x="335" y="153"/>
                      <a:pt x="335" y="158"/>
                    </a:cubicBezTo>
                    <a:cubicBezTo>
                      <a:pt x="335" y="163"/>
                      <a:pt x="333" y="167"/>
                      <a:pt x="330" y="170"/>
                    </a:cubicBezTo>
                    <a:close/>
                    <a:moveTo>
                      <a:pt x="330" y="170"/>
                    </a:moveTo>
                    <a:cubicBezTo>
                      <a:pt x="330" y="170"/>
                      <a:pt x="330" y="170"/>
                      <a:pt x="330" y="17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8CBCF768-AF64-4FCA-9777-656650967D0A}"/>
                </a:ext>
              </a:extLst>
            </p:cNvPr>
            <p:cNvGrpSpPr/>
            <p:nvPr/>
          </p:nvGrpSpPr>
          <p:grpSpPr>
            <a:xfrm>
              <a:off x="4989427" y="4113526"/>
              <a:ext cx="2213143" cy="857260"/>
              <a:chOff x="1732858" y="5001250"/>
              <a:chExt cx="2213143" cy="857260"/>
            </a:xfrm>
          </p:grpSpPr>
          <p:sp>
            <p:nvSpPr>
              <p:cNvPr id="10" name="文本框 51">
                <a:extLst>
                  <a:ext uri="{FF2B5EF4-FFF2-40B4-BE49-F238E27FC236}">
                    <a16:creationId xmlns:a16="http://schemas.microsoft.com/office/drawing/2014/main" xmlns="" id="{0E114532-D72E-43B9-A805-C9757698C06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11" name="文本框 52">
                <a:extLst>
                  <a:ext uri="{FF2B5EF4-FFF2-40B4-BE49-F238E27FC236}">
                    <a16:creationId xmlns:a16="http://schemas.microsoft.com/office/drawing/2014/main" xmlns="" id="{13DDDF3A-3484-4C04-8F45-2AD00CDA697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请替换文字内容复制你的内容到此 </a:t>
                </a:r>
                <a:br>
                  <a:rPr lang="zh-CN" altLang="en-US" sz="1000" dirty="0"/>
                </a:br>
                <a:endParaRPr lang="zh-CN" altLang="en-US" sz="10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39789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xmlns="" id="{B5517E0B-85F5-4FBD-B272-C0440E5EBED8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799161" y="1713898"/>
            <a:ext cx="2631584" cy="3740668"/>
            <a:chOff x="799161" y="1713898"/>
            <a:chExt cx="2631584" cy="3740668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6004E428-7403-4FEA-AE22-DB8A5A05E99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95376" y="1713898"/>
              <a:ext cx="2277289" cy="2292562"/>
              <a:chOff x="1983909" y="2663640"/>
              <a:chExt cx="1657350" cy="1668463"/>
            </a:xfrm>
            <a:solidFill>
              <a:schemeClr val="accent1"/>
            </a:solidFill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xmlns="" id="{B1883D9B-E80A-4467-B487-B49B5333DB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3909" y="3062103"/>
                <a:ext cx="1216025" cy="1270000"/>
              </a:xfrm>
              <a:custGeom>
                <a:avLst/>
                <a:gdLst>
                  <a:gd name="T0" fmla="*/ 71 w 540"/>
                  <a:gd name="T1" fmla="*/ 536 h 564"/>
                  <a:gd name="T2" fmla="*/ 24 w 540"/>
                  <a:gd name="T3" fmla="*/ 488 h 564"/>
                  <a:gd name="T4" fmla="*/ 24 w 540"/>
                  <a:gd name="T5" fmla="*/ 0 h 564"/>
                  <a:gd name="T6" fmla="*/ 0 w 540"/>
                  <a:gd name="T7" fmla="*/ 0 h 564"/>
                  <a:gd name="T8" fmla="*/ 0 w 540"/>
                  <a:gd name="T9" fmla="*/ 489 h 564"/>
                  <a:gd name="T10" fmla="*/ 72 w 540"/>
                  <a:gd name="T11" fmla="*/ 564 h 564"/>
                  <a:gd name="T12" fmla="*/ 540 w 540"/>
                  <a:gd name="T13" fmla="*/ 564 h 564"/>
                  <a:gd name="T14" fmla="*/ 540 w 540"/>
                  <a:gd name="T15" fmla="*/ 536 h 564"/>
                  <a:gd name="T16" fmla="*/ 71 w 540"/>
                  <a:gd name="T17" fmla="*/ 536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0" h="564">
                    <a:moveTo>
                      <a:pt x="71" y="536"/>
                    </a:moveTo>
                    <a:cubicBezTo>
                      <a:pt x="44" y="536"/>
                      <a:pt x="24" y="515"/>
                      <a:pt x="24" y="48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89"/>
                      <a:pt x="0" y="489"/>
                      <a:pt x="0" y="489"/>
                    </a:cubicBezTo>
                    <a:cubicBezTo>
                      <a:pt x="0" y="529"/>
                      <a:pt x="32" y="564"/>
                      <a:pt x="72" y="564"/>
                    </a:cubicBezTo>
                    <a:cubicBezTo>
                      <a:pt x="540" y="564"/>
                      <a:pt x="540" y="564"/>
                      <a:pt x="540" y="564"/>
                    </a:cubicBezTo>
                    <a:cubicBezTo>
                      <a:pt x="540" y="536"/>
                      <a:pt x="540" y="536"/>
                      <a:pt x="540" y="536"/>
                    </a:cubicBezTo>
                    <a:lnTo>
                      <a:pt x="71" y="5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xmlns="" id="{13E28A18-608D-43CF-8980-B8414E05AF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3171" y="2674753"/>
                <a:ext cx="1208088" cy="1243013"/>
              </a:xfrm>
              <a:custGeom>
                <a:avLst/>
                <a:gdLst>
                  <a:gd name="T0" fmla="*/ 461 w 536"/>
                  <a:gd name="T1" fmla="*/ 24 h 552"/>
                  <a:gd name="T2" fmla="*/ 508 w 536"/>
                  <a:gd name="T3" fmla="*/ 70 h 552"/>
                  <a:gd name="T4" fmla="*/ 508 w 536"/>
                  <a:gd name="T5" fmla="*/ 552 h 552"/>
                  <a:gd name="T6" fmla="*/ 536 w 536"/>
                  <a:gd name="T7" fmla="*/ 552 h 552"/>
                  <a:gd name="T8" fmla="*/ 536 w 536"/>
                  <a:gd name="T9" fmla="*/ 72 h 552"/>
                  <a:gd name="T10" fmla="*/ 462 w 536"/>
                  <a:gd name="T11" fmla="*/ 0 h 552"/>
                  <a:gd name="T12" fmla="*/ 0 w 536"/>
                  <a:gd name="T13" fmla="*/ 0 h 552"/>
                  <a:gd name="T14" fmla="*/ 0 w 536"/>
                  <a:gd name="T15" fmla="*/ 24 h 552"/>
                  <a:gd name="T16" fmla="*/ 461 w 536"/>
                  <a:gd name="T17" fmla="*/ 24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6" h="552">
                    <a:moveTo>
                      <a:pt x="461" y="24"/>
                    </a:moveTo>
                    <a:cubicBezTo>
                      <a:pt x="488" y="24"/>
                      <a:pt x="508" y="44"/>
                      <a:pt x="508" y="70"/>
                    </a:cubicBezTo>
                    <a:cubicBezTo>
                      <a:pt x="508" y="552"/>
                      <a:pt x="508" y="552"/>
                      <a:pt x="508" y="552"/>
                    </a:cubicBezTo>
                    <a:cubicBezTo>
                      <a:pt x="536" y="552"/>
                      <a:pt x="536" y="552"/>
                      <a:pt x="536" y="552"/>
                    </a:cubicBezTo>
                    <a:cubicBezTo>
                      <a:pt x="536" y="72"/>
                      <a:pt x="536" y="72"/>
                      <a:pt x="536" y="72"/>
                    </a:cubicBezTo>
                    <a:cubicBezTo>
                      <a:pt x="536" y="32"/>
                      <a:pt x="502" y="0"/>
                      <a:pt x="46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4"/>
                      <a:pt x="0" y="24"/>
                      <a:pt x="0" y="24"/>
                    </a:cubicBezTo>
                    <a:lnTo>
                      <a:pt x="46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xmlns="" id="{6DFB3981-1DE6-4ABD-809F-8305655AAD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7721" y="4006665"/>
                <a:ext cx="358775" cy="315913"/>
              </a:xfrm>
              <a:custGeom>
                <a:avLst/>
                <a:gdLst>
                  <a:gd name="T0" fmla="*/ 43 w 159"/>
                  <a:gd name="T1" fmla="*/ 69 h 140"/>
                  <a:gd name="T2" fmla="*/ 34 w 159"/>
                  <a:gd name="T3" fmla="*/ 61 h 140"/>
                  <a:gd name="T4" fmla="*/ 24 w 159"/>
                  <a:gd name="T5" fmla="*/ 61 h 140"/>
                  <a:gd name="T6" fmla="*/ 7 w 159"/>
                  <a:gd name="T7" fmla="*/ 52 h 140"/>
                  <a:gd name="T8" fmla="*/ 0 w 159"/>
                  <a:gd name="T9" fmla="*/ 32 h 140"/>
                  <a:gd name="T10" fmla="*/ 10 w 159"/>
                  <a:gd name="T11" fmla="*/ 9 h 140"/>
                  <a:gd name="T12" fmla="*/ 34 w 159"/>
                  <a:gd name="T13" fmla="*/ 0 h 140"/>
                  <a:gd name="T14" fmla="*/ 61 w 159"/>
                  <a:gd name="T15" fmla="*/ 13 h 140"/>
                  <a:gd name="T16" fmla="*/ 72 w 159"/>
                  <a:gd name="T17" fmla="*/ 47 h 140"/>
                  <a:gd name="T18" fmla="*/ 42 w 159"/>
                  <a:gd name="T19" fmla="*/ 126 h 140"/>
                  <a:gd name="T20" fmla="*/ 23 w 159"/>
                  <a:gd name="T21" fmla="*/ 140 h 140"/>
                  <a:gd name="T22" fmla="*/ 13 w 159"/>
                  <a:gd name="T23" fmla="*/ 131 h 140"/>
                  <a:gd name="T24" fmla="*/ 18 w 159"/>
                  <a:gd name="T25" fmla="*/ 120 h 140"/>
                  <a:gd name="T26" fmla="*/ 36 w 159"/>
                  <a:gd name="T27" fmla="*/ 92 h 140"/>
                  <a:gd name="T28" fmla="*/ 43 w 159"/>
                  <a:gd name="T29" fmla="*/ 69 h 140"/>
                  <a:gd name="T30" fmla="*/ 130 w 159"/>
                  <a:gd name="T31" fmla="*/ 69 h 140"/>
                  <a:gd name="T32" fmla="*/ 121 w 159"/>
                  <a:gd name="T33" fmla="*/ 61 h 140"/>
                  <a:gd name="T34" fmla="*/ 112 w 159"/>
                  <a:gd name="T35" fmla="*/ 61 h 140"/>
                  <a:gd name="T36" fmla="*/ 94 w 159"/>
                  <a:gd name="T37" fmla="*/ 52 h 140"/>
                  <a:gd name="T38" fmla="*/ 87 w 159"/>
                  <a:gd name="T39" fmla="*/ 32 h 140"/>
                  <a:gd name="T40" fmla="*/ 96 w 159"/>
                  <a:gd name="T41" fmla="*/ 9 h 140"/>
                  <a:gd name="T42" fmla="*/ 120 w 159"/>
                  <a:gd name="T43" fmla="*/ 0 h 140"/>
                  <a:gd name="T44" fmla="*/ 148 w 159"/>
                  <a:gd name="T45" fmla="*/ 13 h 140"/>
                  <a:gd name="T46" fmla="*/ 159 w 159"/>
                  <a:gd name="T47" fmla="*/ 47 h 140"/>
                  <a:gd name="T48" fmla="*/ 129 w 159"/>
                  <a:gd name="T49" fmla="*/ 126 h 140"/>
                  <a:gd name="T50" fmla="*/ 109 w 159"/>
                  <a:gd name="T51" fmla="*/ 140 h 140"/>
                  <a:gd name="T52" fmla="*/ 100 w 159"/>
                  <a:gd name="T53" fmla="*/ 131 h 140"/>
                  <a:gd name="T54" fmla="*/ 106 w 159"/>
                  <a:gd name="T55" fmla="*/ 120 h 140"/>
                  <a:gd name="T56" fmla="*/ 122 w 159"/>
                  <a:gd name="T57" fmla="*/ 92 h 140"/>
                  <a:gd name="T58" fmla="*/ 130 w 159"/>
                  <a:gd name="T59" fmla="*/ 69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59" h="140">
                    <a:moveTo>
                      <a:pt x="43" y="69"/>
                    </a:moveTo>
                    <a:cubicBezTo>
                      <a:pt x="43" y="64"/>
                      <a:pt x="40" y="61"/>
                      <a:pt x="34" y="61"/>
                    </a:cubicBezTo>
                    <a:cubicBezTo>
                      <a:pt x="24" y="61"/>
                      <a:pt x="24" y="61"/>
                      <a:pt x="24" y="61"/>
                    </a:cubicBezTo>
                    <a:cubicBezTo>
                      <a:pt x="18" y="60"/>
                      <a:pt x="12" y="57"/>
                      <a:pt x="7" y="52"/>
                    </a:cubicBezTo>
                    <a:cubicBezTo>
                      <a:pt x="2" y="46"/>
                      <a:pt x="0" y="40"/>
                      <a:pt x="0" y="32"/>
                    </a:cubicBezTo>
                    <a:cubicBezTo>
                      <a:pt x="0" y="23"/>
                      <a:pt x="3" y="15"/>
                      <a:pt x="10" y="9"/>
                    </a:cubicBezTo>
                    <a:cubicBezTo>
                      <a:pt x="16" y="3"/>
                      <a:pt x="24" y="0"/>
                      <a:pt x="34" y="0"/>
                    </a:cubicBezTo>
                    <a:cubicBezTo>
                      <a:pt x="44" y="0"/>
                      <a:pt x="54" y="4"/>
                      <a:pt x="61" y="13"/>
                    </a:cubicBezTo>
                    <a:cubicBezTo>
                      <a:pt x="68" y="22"/>
                      <a:pt x="72" y="33"/>
                      <a:pt x="72" y="47"/>
                    </a:cubicBezTo>
                    <a:cubicBezTo>
                      <a:pt x="72" y="73"/>
                      <a:pt x="62" y="99"/>
                      <a:pt x="42" y="126"/>
                    </a:cubicBezTo>
                    <a:cubicBezTo>
                      <a:pt x="34" y="136"/>
                      <a:pt x="28" y="140"/>
                      <a:pt x="23" y="140"/>
                    </a:cubicBezTo>
                    <a:cubicBezTo>
                      <a:pt x="16" y="140"/>
                      <a:pt x="13" y="137"/>
                      <a:pt x="13" y="131"/>
                    </a:cubicBezTo>
                    <a:cubicBezTo>
                      <a:pt x="13" y="128"/>
                      <a:pt x="15" y="125"/>
                      <a:pt x="18" y="120"/>
                    </a:cubicBezTo>
                    <a:cubicBezTo>
                      <a:pt x="25" y="112"/>
                      <a:pt x="30" y="103"/>
                      <a:pt x="36" y="92"/>
                    </a:cubicBezTo>
                    <a:cubicBezTo>
                      <a:pt x="41" y="82"/>
                      <a:pt x="43" y="74"/>
                      <a:pt x="43" y="69"/>
                    </a:cubicBezTo>
                    <a:close/>
                    <a:moveTo>
                      <a:pt x="130" y="69"/>
                    </a:moveTo>
                    <a:cubicBezTo>
                      <a:pt x="130" y="64"/>
                      <a:pt x="127" y="61"/>
                      <a:pt x="121" y="61"/>
                    </a:cubicBezTo>
                    <a:cubicBezTo>
                      <a:pt x="112" y="61"/>
                      <a:pt x="112" y="61"/>
                      <a:pt x="112" y="61"/>
                    </a:cubicBezTo>
                    <a:cubicBezTo>
                      <a:pt x="105" y="60"/>
                      <a:pt x="99" y="57"/>
                      <a:pt x="94" y="52"/>
                    </a:cubicBezTo>
                    <a:cubicBezTo>
                      <a:pt x="89" y="46"/>
                      <a:pt x="87" y="40"/>
                      <a:pt x="87" y="32"/>
                    </a:cubicBezTo>
                    <a:cubicBezTo>
                      <a:pt x="87" y="23"/>
                      <a:pt x="90" y="15"/>
                      <a:pt x="96" y="9"/>
                    </a:cubicBezTo>
                    <a:cubicBezTo>
                      <a:pt x="103" y="3"/>
                      <a:pt x="111" y="0"/>
                      <a:pt x="120" y="0"/>
                    </a:cubicBezTo>
                    <a:cubicBezTo>
                      <a:pt x="132" y="0"/>
                      <a:pt x="141" y="4"/>
                      <a:pt x="148" y="13"/>
                    </a:cubicBezTo>
                    <a:cubicBezTo>
                      <a:pt x="155" y="22"/>
                      <a:pt x="159" y="33"/>
                      <a:pt x="159" y="47"/>
                    </a:cubicBezTo>
                    <a:cubicBezTo>
                      <a:pt x="159" y="73"/>
                      <a:pt x="149" y="99"/>
                      <a:pt x="129" y="126"/>
                    </a:cubicBezTo>
                    <a:cubicBezTo>
                      <a:pt x="121" y="136"/>
                      <a:pt x="115" y="140"/>
                      <a:pt x="109" y="140"/>
                    </a:cubicBezTo>
                    <a:cubicBezTo>
                      <a:pt x="103" y="140"/>
                      <a:pt x="100" y="137"/>
                      <a:pt x="100" y="131"/>
                    </a:cubicBezTo>
                    <a:cubicBezTo>
                      <a:pt x="100" y="128"/>
                      <a:pt x="102" y="125"/>
                      <a:pt x="106" y="120"/>
                    </a:cubicBezTo>
                    <a:cubicBezTo>
                      <a:pt x="112" y="112"/>
                      <a:pt x="117" y="103"/>
                      <a:pt x="122" y="92"/>
                    </a:cubicBezTo>
                    <a:cubicBezTo>
                      <a:pt x="127" y="82"/>
                      <a:pt x="130" y="74"/>
                      <a:pt x="130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xmlns="" id="{0DB0C913-CAA0-4008-9FF1-AC1CA70412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3909" y="2663640"/>
                <a:ext cx="355600" cy="317500"/>
              </a:xfrm>
              <a:custGeom>
                <a:avLst/>
                <a:gdLst>
                  <a:gd name="T0" fmla="*/ 115 w 158"/>
                  <a:gd name="T1" fmla="*/ 72 h 141"/>
                  <a:gd name="T2" fmla="*/ 124 w 158"/>
                  <a:gd name="T3" fmla="*/ 80 h 141"/>
                  <a:gd name="T4" fmla="*/ 134 w 158"/>
                  <a:gd name="T5" fmla="*/ 80 h 141"/>
                  <a:gd name="T6" fmla="*/ 151 w 158"/>
                  <a:gd name="T7" fmla="*/ 89 h 141"/>
                  <a:gd name="T8" fmla="*/ 158 w 158"/>
                  <a:gd name="T9" fmla="*/ 109 h 141"/>
                  <a:gd name="T10" fmla="*/ 149 w 158"/>
                  <a:gd name="T11" fmla="*/ 132 h 141"/>
                  <a:gd name="T12" fmla="*/ 125 w 158"/>
                  <a:gd name="T13" fmla="*/ 141 h 141"/>
                  <a:gd name="T14" fmla="*/ 98 w 158"/>
                  <a:gd name="T15" fmla="*/ 128 h 141"/>
                  <a:gd name="T16" fmla="*/ 87 w 158"/>
                  <a:gd name="T17" fmla="*/ 94 h 141"/>
                  <a:gd name="T18" fmla="*/ 117 w 158"/>
                  <a:gd name="T19" fmla="*/ 15 h 141"/>
                  <a:gd name="T20" fmla="*/ 136 w 158"/>
                  <a:gd name="T21" fmla="*/ 0 h 141"/>
                  <a:gd name="T22" fmla="*/ 145 w 158"/>
                  <a:gd name="T23" fmla="*/ 10 h 141"/>
                  <a:gd name="T24" fmla="*/ 140 w 158"/>
                  <a:gd name="T25" fmla="*/ 21 h 141"/>
                  <a:gd name="T26" fmla="*/ 123 w 158"/>
                  <a:gd name="T27" fmla="*/ 48 h 141"/>
                  <a:gd name="T28" fmla="*/ 115 w 158"/>
                  <a:gd name="T29" fmla="*/ 72 h 141"/>
                  <a:gd name="T30" fmla="*/ 28 w 158"/>
                  <a:gd name="T31" fmla="*/ 72 h 141"/>
                  <a:gd name="T32" fmla="*/ 37 w 158"/>
                  <a:gd name="T33" fmla="*/ 80 h 141"/>
                  <a:gd name="T34" fmla="*/ 47 w 158"/>
                  <a:gd name="T35" fmla="*/ 80 h 141"/>
                  <a:gd name="T36" fmla="*/ 64 w 158"/>
                  <a:gd name="T37" fmla="*/ 89 h 141"/>
                  <a:gd name="T38" fmla="*/ 72 w 158"/>
                  <a:gd name="T39" fmla="*/ 109 h 141"/>
                  <a:gd name="T40" fmla="*/ 62 w 158"/>
                  <a:gd name="T41" fmla="*/ 132 h 141"/>
                  <a:gd name="T42" fmla="*/ 38 w 158"/>
                  <a:gd name="T43" fmla="*/ 141 h 141"/>
                  <a:gd name="T44" fmla="*/ 10 w 158"/>
                  <a:gd name="T45" fmla="*/ 128 h 141"/>
                  <a:gd name="T46" fmla="*/ 0 w 158"/>
                  <a:gd name="T47" fmla="*/ 94 h 141"/>
                  <a:gd name="T48" fmla="*/ 30 w 158"/>
                  <a:gd name="T49" fmla="*/ 15 h 141"/>
                  <a:gd name="T50" fmla="*/ 49 w 158"/>
                  <a:gd name="T51" fmla="*/ 0 h 141"/>
                  <a:gd name="T52" fmla="*/ 58 w 158"/>
                  <a:gd name="T53" fmla="*/ 10 h 141"/>
                  <a:gd name="T54" fmla="*/ 53 w 158"/>
                  <a:gd name="T55" fmla="*/ 21 h 141"/>
                  <a:gd name="T56" fmla="*/ 36 w 158"/>
                  <a:gd name="T57" fmla="*/ 48 h 141"/>
                  <a:gd name="T58" fmla="*/ 28 w 158"/>
                  <a:gd name="T59" fmla="*/ 72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58" h="141">
                    <a:moveTo>
                      <a:pt x="115" y="72"/>
                    </a:moveTo>
                    <a:cubicBezTo>
                      <a:pt x="115" y="77"/>
                      <a:pt x="118" y="80"/>
                      <a:pt x="124" y="80"/>
                    </a:cubicBezTo>
                    <a:cubicBezTo>
                      <a:pt x="134" y="80"/>
                      <a:pt x="134" y="80"/>
                      <a:pt x="134" y="80"/>
                    </a:cubicBezTo>
                    <a:cubicBezTo>
                      <a:pt x="140" y="80"/>
                      <a:pt x="146" y="83"/>
                      <a:pt x="151" y="89"/>
                    </a:cubicBezTo>
                    <a:cubicBezTo>
                      <a:pt x="156" y="95"/>
                      <a:pt x="158" y="101"/>
                      <a:pt x="158" y="109"/>
                    </a:cubicBezTo>
                    <a:cubicBezTo>
                      <a:pt x="158" y="118"/>
                      <a:pt x="155" y="126"/>
                      <a:pt x="149" y="132"/>
                    </a:cubicBezTo>
                    <a:cubicBezTo>
                      <a:pt x="142" y="138"/>
                      <a:pt x="134" y="141"/>
                      <a:pt x="125" y="141"/>
                    </a:cubicBezTo>
                    <a:cubicBezTo>
                      <a:pt x="114" y="141"/>
                      <a:pt x="105" y="137"/>
                      <a:pt x="98" y="128"/>
                    </a:cubicBezTo>
                    <a:cubicBezTo>
                      <a:pt x="90" y="119"/>
                      <a:pt x="87" y="108"/>
                      <a:pt x="87" y="94"/>
                    </a:cubicBezTo>
                    <a:cubicBezTo>
                      <a:pt x="87" y="68"/>
                      <a:pt x="97" y="42"/>
                      <a:pt x="117" y="15"/>
                    </a:cubicBezTo>
                    <a:cubicBezTo>
                      <a:pt x="124" y="5"/>
                      <a:pt x="130" y="0"/>
                      <a:pt x="136" y="0"/>
                    </a:cubicBezTo>
                    <a:cubicBezTo>
                      <a:pt x="142" y="0"/>
                      <a:pt x="145" y="4"/>
                      <a:pt x="145" y="10"/>
                    </a:cubicBezTo>
                    <a:cubicBezTo>
                      <a:pt x="145" y="13"/>
                      <a:pt x="144" y="16"/>
                      <a:pt x="140" y="21"/>
                    </a:cubicBezTo>
                    <a:cubicBezTo>
                      <a:pt x="134" y="29"/>
                      <a:pt x="128" y="38"/>
                      <a:pt x="123" y="48"/>
                    </a:cubicBezTo>
                    <a:cubicBezTo>
                      <a:pt x="118" y="59"/>
                      <a:pt x="115" y="67"/>
                      <a:pt x="115" y="72"/>
                    </a:cubicBezTo>
                    <a:close/>
                    <a:moveTo>
                      <a:pt x="28" y="72"/>
                    </a:moveTo>
                    <a:cubicBezTo>
                      <a:pt x="28" y="77"/>
                      <a:pt x="31" y="80"/>
                      <a:pt x="37" y="80"/>
                    </a:cubicBezTo>
                    <a:cubicBezTo>
                      <a:pt x="47" y="80"/>
                      <a:pt x="47" y="80"/>
                      <a:pt x="47" y="80"/>
                    </a:cubicBezTo>
                    <a:cubicBezTo>
                      <a:pt x="53" y="80"/>
                      <a:pt x="59" y="83"/>
                      <a:pt x="64" y="89"/>
                    </a:cubicBezTo>
                    <a:cubicBezTo>
                      <a:pt x="69" y="95"/>
                      <a:pt x="72" y="101"/>
                      <a:pt x="72" y="109"/>
                    </a:cubicBezTo>
                    <a:cubicBezTo>
                      <a:pt x="72" y="118"/>
                      <a:pt x="68" y="126"/>
                      <a:pt x="62" y="132"/>
                    </a:cubicBezTo>
                    <a:cubicBezTo>
                      <a:pt x="56" y="138"/>
                      <a:pt x="48" y="141"/>
                      <a:pt x="38" y="141"/>
                    </a:cubicBezTo>
                    <a:cubicBezTo>
                      <a:pt x="27" y="141"/>
                      <a:pt x="18" y="137"/>
                      <a:pt x="10" y="128"/>
                    </a:cubicBezTo>
                    <a:cubicBezTo>
                      <a:pt x="3" y="119"/>
                      <a:pt x="0" y="108"/>
                      <a:pt x="0" y="94"/>
                    </a:cubicBezTo>
                    <a:cubicBezTo>
                      <a:pt x="0" y="68"/>
                      <a:pt x="10" y="42"/>
                      <a:pt x="30" y="15"/>
                    </a:cubicBezTo>
                    <a:cubicBezTo>
                      <a:pt x="37" y="5"/>
                      <a:pt x="44" y="0"/>
                      <a:pt x="49" y="0"/>
                    </a:cubicBezTo>
                    <a:cubicBezTo>
                      <a:pt x="55" y="0"/>
                      <a:pt x="58" y="4"/>
                      <a:pt x="58" y="10"/>
                    </a:cubicBezTo>
                    <a:cubicBezTo>
                      <a:pt x="58" y="13"/>
                      <a:pt x="56" y="16"/>
                      <a:pt x="53" y="21"/>
                    </a:cubicBezTo>
                    <a:cubicBezTo>
                      <a:pt x="47" y="29"/>
                      <a:pt x="41" y="38"/>
                      <a:pt x="36" y="48"/>
                    </a:cubicBezTo>
                    <a:cubicBezTo>
                      <a:pt x="31" y="59"/>
                      <a:pt x="28" y="67"/>
                      <a:pt x="28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5D58713D-4D52-4F7E-A480-489F098AAB3B}"/>
                </a:ext>
              </a:extLst>
            </p:cNvPr>
            <p:cNvSpPr/>
            <p:nvPr/>
          </p:nvSpPr>
          <p:spPr>
            <a:xfrm>
              <a:off x="1544786" y="2400929"/>
              <a:ext cx="1282770" cy="23596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4="http://schemas.microsoft.com/office/drawing/2010/main"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25400" tIns="25400" rIns="25400" bIns="25400" anchor="ctr">
              <a:normAutofit fontScale="92500" lnSpcReduction="20000"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1400" b="1" spc="30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5D58713D-4D52-4F7E-A480-489F098AAB3B}"/>
                </a:ext>
              </a:extLst>
            </p:cNvPr>
            <p:cNvSpPr/>
            <p:nvPr/>
          </p:nvSpPr>
          <p:spPr>
            <a:xfrm>
              <a:off x="1165325" y="2524200"/>
              <a:ext cx="2041692" cy="91515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4="http://schemas.microsoft.com/office/drawing/2010/main"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72000" tIns="72000" rIns="72000" bIns="7200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spc="30" dirty="0"/>
                <a:t>请替换文字内容复制你的内容到此</a:t>
              </a:r>
              <a:br>
                <a:rPr lang="zh-CN" altLang="en-US" sz="900" spc="30" dirty="0"/>
              </a:br>
              <a:endParaRPr lang="zh-CN" altLang="en-US" sz="900" spc="30" dirty="0"/>
            </a:p>
          </p:txBody>
        </p:sp>
        <p:sp>
          <p:nvSpPr>
            <p:cNvPr id="16" name="文本框 59">
              <a:extLst>
                <a:ext uri="{FF2B5EF4-FFF2-40B4-BE49-F238E27FC236}">
                  <a16:creationId xmlns:a16="http://schemas.microsoft.com/office/drawing/2014/main" xmlns="" id="{F1DA4B10-EC1A-44B4-81C1-DEC6BF9E4CC4}"/>
                </a:ext>
              </a:extLst>
            </p:cNvPr>
            <p:cNvSpPr txBox="1"/>
            <p:nvPr/>
          </p:nvSpPr>
          <p:spPr>
            <a:xfrm>
              <a:off x="1201510" y="4473116"/>
              <a:ext cx="1826888" cy="340519"/>
            </a:xfrm>
            <a:prstGeom prst="roundRect">
              <a:avLst/>
            </a:prstGeom>
            <a:solidFill>
              <a:schemeClr val="accent1"/>
            </a:solidFill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dirty="0">
                  <a:solidFill>
                    <a:schemeClr val="bg2"/>
                  </a:solidFill>
                </a:rPr>
                <a:t>输入标题文本</a:t>
              </a:r>
            </a:p>
          </p:txBody>
        </p:sp>
        <p:sp>
          <p:nvSpPr>
            <p:cNvPr id="17" name="文本框 60">
              <a:extLst>
                <a:ext uri="{FF2B5EF4-FFF2-40B4-BE49-F238E27FC236}">
                  <a16:creationId xmlns:a16="http://schemas.microsoft.com/office/drawing/2014/main" xmlns="" id="{F77BF6FE-64FE-4C29-B953-F863F0D796C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99161" y="4880336"/>
              <a:ext cx="2631584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  <p:grpSp>
        <p:nvGrpSpPr>
          <p:cNvPr id="47" name="千图PPT彼岸天：ID 8661124库_组合 46">
            <a:extLst>
              <a:ext uri="{FF2B5EF4-FFF2-40B4-BE49-F238E27FC236}">
                <a16:creationId xmlns:a16="http://schemas.microsoft.com/office/drawing/2014/main" xmlns="" id="{5A38A287-25D2-461C-AA47-868CDB9C8E90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453193" y="1700809"/>
            <a:ext cx="2631585" cy="3753757"/>
            <a:chOff x="3453193" y="1700809"/>
            <a:chExt cx="2631585" cy="3753757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FDDAB3E4-A647-4A0E-9AD1-B173245DFAE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644239" y="1700809"/>
              <a:ext cx="2288300" cy="2292561"/>
              <a:chOff x="4052421" y="2654115"/>
              <a:chExt cx="1704976" cy="1708150"/>
            </a:xfrm>
            <a:solidFill>
              <a:schemeClr val="accent2"/>
            </a:solidFill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xmlns="" id="{C35C0538-0FDF-4430-8DFD-E4B1CFBA38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2421" y="2735078"/>
                <a:ext cx="471488" cy="1528763"/>
              </a:xfrm>
              <a:custGeom>
                <a:avLst/>
                <a:gdLst>
                  <a:gd name="T0" fmla="*/ 25 w 209"/>
                  <a:gd name="T1" fmla="*/ 340 h 679"/>
                  <a:gd name="T2" fmla="*/ 209 w 209"/>
                  <a:gd name="T3" fmla="*/ 29 h 679"/>
                  <a:gd name="T4" fmla="*/ 209 w 209"/>
                  <a:gd name="T5" fmla="*/ 0 h 679"/>
                  <a:gd name="T6" fmla="*/ 0 w 209"/>
                  <a:gd name="T7" fmla="*/ 340 h 679"/>
                  <a:gd name="T8" fmla="*/ 209 w 209"/>
                  <a:gd name="T9" fmla="*/ 679 h 679"/>
                  <a:gd name="T10" fmla="*/ 209 w 209"/>
                  <a:gd name="T11" fmla="*/ 651 h 679"/>
                  <a:gd name="T12" fmla="*/ 25 w 209"/>
                  <a:gd name="T13" fmla="*/ 340 h 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9" h="679">
                    <a:moveTo>
                      <a:pt x="25" y="340"/>
                    </a:moveTo>
                    <a:cubicBezTo>
                      <a:pt x="25" y="206"/>
                      <a:pt x="97" y="89"/>
                      <a:pt x="209" y="29"/>
                    </a:cubicBezTo>
                    <a:cubicBezTo>
                      <a:pt x="209" y="0"/>
                      <a:pt x="209" y="0"/>
                      <a:pt x="209" y="0"/>
                    </a:cubicBezTo>
                    <a:cubicBezTo>
                      <a:pt x="85" y="63"/>
                      <a:pt x="0" y="192"/>
                      <a:pt x="0" y="340"/>
                    </a:cubicBezTo>
                    <a:cubicBezTo>
                      <a:pt x="0" y="488"/>
                      <a:pt x="85" y="617"/>
                      <a:pt x="209" y="679"/>
                    </a:cubicBezTo>
                    <a:cubicBezTo>
                      <a:pt x="209" y="651"/>
                      <a:pt x="209" y="651"/>
                      <a:pt x="209" y="651"/>
                    </a:cubicBezTo>
                    <a:cubicBezTo>
                      <a:pt x="97" y="590"/>
                      <a:pt x="25" y="474"/>
                      <a:pt x="25" y="3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xmlns="" id="{BE5672A0-517C-440B-87BF-73C5A9FF7D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0034" y="2728728"/>
                <a:ext cx="487363" cy="1544638"/>
              </a:xfrm>
              <a:custGeom>
                <a:avLst/>
                <a:gdLst>
                  <a:gd name="T0" fmla="*/ 216 w 216"/>
                  <a:gd name="T1" fmla="*/ 343 h 686"/>
                  <a:gd name="T2" fmla="*/ 0 w 216"/>
                  <a:gd name="T3" fmla="*/ 0 h 686"/>
                  <a:gd name="T4" fmla="*/ 0 w 216"/>
                  <a:gd name="T5" fmla="*/ 28 h 686"/>
                  <a:gd name="T6" fmla="*/ 191 w 216"/>
                  <a:gd name="T7" fmla="*/ 343 h 686"/>
                  <a:gd name="T8" fmla="*/ 0 w 216"/>
                  <a:gd name="T9" fmla="*/ 657 h 686"/>
                  <a:gd name="T10" fmla="*/ 0 w 216"/>
                  <a:gd name="T11" fmla="*/ 686 h 686"/>
                  <a:gd name="T12" fmla="*/ 216 w 216"/>
                  <a:gd name="T13" fmla="*/ 343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" h="686">
                    <a:moveTo>
                      <a:pt x="216" y="343"/>
                    </a:moveTo>
                    <a:cubicBezTo>
                      <a:pt x="216" y="192"/>
                      <a:pt x="128" y="62"/>
                      <a:pt x="0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16" y="88"/>
                      <a:pt x="191" y="206"/>
                      <a:pt x="191" y="343"/>
                    </a:cubicBezTo>
                    <a:cubicBezTo>
                      <a:pt x="191" y="479"/>
                      <a:pt x="116" y="598"/>
                      <a:pt x="0" y="657"/>
                    </a:cubicBezTo>
                    <a:cubicBezTo>
                      <a:pt x="0" y="686"/>
                      <a:pt x="0" y="686"/>
                      <a:pt x="0" y="686"/>
                    </a:cubicBezTo>
                    <a:cubicBezTo>
                      <a:pt x="128" y="624"/>
                      <a:pt x="216" y="494"/>
                      <a:pt x="216" y="3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xmlns="" id="{A53BCAAF-9114-4E6A-8D2B-67D2D2F26A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65196" y="4057465"/>
                <a:ext cx="463550" cy="304800"/>
              </a:xfrm>
              <a:custGeom>
                <a:avLst/>
                <a:gdLst>
                  <a:gd name="T0" fmla="*/ 0 w 206"/>
                  <a:gd name="T1" fmla="*/ 43 h 136"/>
                  <a:gd name="T2" fmla="*/ 43 w 206"/>
                  <a:gd name="T3" fmla="*/ 0 h 136"/>
                  <a:gd name="T4" fmla="*/ 88 w 206"/>
                  <a:gd name="T5" fmla="*/ 49 h 136"/>
                  <a:gd name="T6" fmla="*/ 21 w 206"/>
                  <a:gd name="T7" fmla="*/ 136 h 136"/>
                  <a:gd name="T8" fmla="*/ 16 w 206"/>
                  <a:gd name="T9" fmla="*/ 128 h 136"/>
                  <a:gd name="T10" fmla="*/ 65 w 206"/>
                  <a:gd name="T11" fmla="*/ 78 h 136"/>
                  <a:gd name="T12" fmla="*/ 40 w 206"/>
                  <a:gd name="T13" fmla="*/ 87 h 136"/>
                  <a:gd name="T14" fmla="*/ 0 w 206"/>
                  <a:gd name="T15" fmla="*/ 43 h 136"/>
                  <a:gd name="T16" fmla="*/ 118 w 206"/>
                  <a:gd name="T17" fmla="*/ 43 h 136"/>
                  <a:gd name="T18" fmla="*/ 161 w 206"/>
                  <a:gd name="T19" fmla="*/ 0 h 136"/>
                  <a:gd name="T20" fmla="*/ 206 w 206"/>
                  <a:gd name="T21" fmla="*/ 49 h 136"/>
                  <a:gd name="T22" fmla="*/ 140 w 206"/>
                  <a:gd name="T23" fmla="*/ 136 h 136"/>
                  <a:gd name="T24" fmla="*/ 135 w 206"/>
                  <a:gd name="T25" fmla="*/ 128 h 136"/>
                  <a:gd name="T26" fmla="*/ 183 w 206"/>
                  <a:gd name="T27" fmla="*/ 78 h 136"/>
                  <a:gd name="T28" fmla="*/ 158 w 206"/>
                  <a:gd name="T29" fmla="*/ 87 h 136"/>
                  <a:gd name="T30" fmla="*/ 118 w 206"/>
                  <a:gd name="T31" fmla="*/ 43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6" h="136">
                    <a:moveTo>
                      <a:pt x="0" y="43"/>
                    </a:moveTo>
                    <a:cubicBezTo>
                      <a:pt x="0" y="15"/>
                      <a:pt x="25" y="0"/>
                      <a:pt x="43" y="0"/>
                    </a:cubicBezTo>
                    <a:cubicBezTo>
                      <a:pt x="61" y="0"/>
                      <a:pt x="88" y="17"/>
                      <a:pt x="88" y="49"/>
                    </a:cubicBezTo>
                    <a:cubicBezTo>
                      <a:pt x="88" y="98"/>
                      <a:pt x="49" y="133"/>
                      <a:pt x="21" y="136"/>
                    </a:cubicBezTo>
                    <a:cubicBezTo>
                      <a:pt x="19" y="133"/>
                      <a:pt x="16" y="128"/>
                      <a:pt x="16" y="128"/>
                    </a:cubicBezTo>
                    <a:cubicBezTo>
                      <a:pt x="29" y="123"/>
                      <a:pt x="63" y="99"/>
                      <a:pt x="65" y="78"/>
                    </a:cubicBezTo>
                    <a:cubicBezTo>
                      <a:pt x="55" y="84"/>
                      <a:pt x="51" y="87"/>
                      <a:pt x="40" y="87"/>
                    </a:cubicBezTo>
                    <a:cubicBezTo>
                      <a:pt x="16" y="87"/>
                      <a:pt x="0" y="65"/>
                      <a:pt x="0" y="43"/>
                    </a:cubicBezTo>
                    <a:close/>
                    <a:moveTo>
                      <a:pt x="118" y="43"/>
                    </a:moveTo>
                    <a:cubicBezTo>
                      <a:pt x="118" y="15"/>
                      <a:pt x="144" y="0"/>
                      <a:pt x="161" y="0"/>
                    </a:cubicBezTo>
                    <a:cubicBezTo>
                      <a:pt x="179" y="0"/>
                      <a:pt x="206" y="17"/>
                      <a:pt x="206" y="49"/>
                    </a:cubicBezTo>
                    <a:cubicBezTo>
                      <a:pt x="206" y="98"/>
                      <a:pt x="167" y="133"/>
                      <a:pt x="140" y="136"/>
                    </a:cubicBezTo>
                    <a:cubicBezTo>
                      <a:pt x="138" y="133"/>
                      <a:pt x="135" y="128"/>
                      <a:pt x="135" y="128"/>
                    </a:cubicBezTo>
                    <a:cubicBezTo>
                      <a:pt x="147" y="123"/>
                      <a:pt x="181" y="99"/>
                      <a:pt x="183" y="78"/>
                    </a:cubicBezTo>
                    <a:cubicBezTo>
                      <a:pt x="174" y="84"/>
                      <a:pt x="170" y="87"/>
                      <a:pt x="158" y="87"/>
                    </a:cubicBezTo>
                    <a:cubicBezTo>
                      <a:pt x="135" y="87"/>
                      <a:pt x="118" y="65"/>
                      <a:pt x="118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xmlns="" id="{28D1A8A6-116E-4A53-B700-6B5F539FE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65196" y="2654115"/>
                <a:ext cx="463550" cy="307975"/>
              </a:xfrm>
              <a:custGeom>
                <a:avLst/>
                <a:gdLst>
                  <a:gd name="T0" fmla="*/ 206 w 206"/>
                  <a:gd name="T1" fmla="*/ 94 h 137"/>
                  <a:gd name="T2" fmla="*/ 163 w 206"/>
                  <a:gd name="T3" fmla="*/ 137 h 137"/>
                  <a:gd name="T4" fmla="*/ 118 w 206"/>
                  <a:gd name="T5" fmla="*/ 88 h 137"/>
                  <a:gd name="T6" fmla="*/ 185 w 206"/>
                  <a:gd name="T7" fmla="*/ 0 h 137"/>
                  <a:gd name="T8" fmla="*/ 190 w 206"/>
                  <a:gd name="T9" fmla="*/ 9 h 137"/>
                  <a:gd name="T10" fmla="*/ 141 w 206"/>
                  <a:gd name="T11" fmla="*/ 59 h 137"/>
                  <a:gd name="T12" fmla="*/ 166 w 206"/>
                  <a:gd name="T13" fmla="*/ 50 h 137"/>
                  <a:gd name="T14" fmla="*/ 206 w 206"/>
                  <a:gd name="T15" fmla="*/ 94 h 137"/>
                  <a:gd name="T16" fmla="*/ 88 w 206"/>
                  <a:gd name="T17" fmla="*/ 94 h 137"/>
                  <a:gd name="T18" fmla="*/ 45 w 206"/>
                  <a:gd name="T19" fmla="*/ 137 h 137"/>
                  <a:gd name="T20" fmla="*/ 0 w 206"/>
                  <a:gd name="T21" fmla="*/ 88 h 137"/>
                  <a:gd name="T22" fmla="*/ 67 w 206"/>
                  <a:gd name="T23" fmla="*/ 0 h 137"/>
                  <a:gd name="T24" fmla="*/ 71 w 206"/>
                  <a:gd name="T25" fmla="*/ 9 h 137"/>
                  <a:gd name="T26" fmla="*/ 23 w 206"/>
                  <a:gd name="T27" fmla="*/ 59 h 137"/>
                  <a:gd name="T28" fmla="*/ 48 w 206"/>
                  <a:gd name="T29" fmla="*/ 50 h 137"/>
                  <a:gd name="T30" fmla="*/ 88 w 206"/>
                  <a:gd name="T31" fmla="*/ 94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6" h="137">
                    <a:moveTo>
                      <a:pt x="206" y="94"/>
                    </a:moveTo>
                    <a:cubicBezTo>
                      <a:pt x="206" y="122"/>
                      <a:pt x="181" y="137"/>
                      <a:pt x="163" y="137"/>
                    </a:cubicBezTo>
                    <a:cubicBezTo>
                      <a:pt x="145" y="137"/>
                      <a:pt x="118" y="119"/>
                      <a:pt x="118" y="88"/>
                    </a:cubicBezTo>
                    <a:cubicBezTo>
                      <a:pt x="118" y="39"/>
                      <a:pt x="157" y="4"/>
                      <a:pt x="185" y="0"/>
                    </a:cubicBezTo>
                    <a:cubicBezTo>
                      <a:pt x="187" y="4"/>
                      <a:pt x="190" y="9"/>
                      <a:pt x="190" y="9"/>
                    </a:cubicBezTo>
                    <a:cubicBezTo>
                      <a:pt x="177" y="14"/>
                      <a:pt x="143" y="38"/>
                      <a:pt x="141" y="59"/>
                    </a:cubicBezTo>
                    <a:cubicBezTo>
                      <a:pt x="151" y="53"/>
                      <a:pt x="155" y="50"/>
                      <a:pt x="166" y="50"/>
                    </a:cubicBezTo>
                    <a:cubicBezTo>
                      <a:pt x="190" y="50"/>
                      <a:pt x="206" y="72"/>
                      <a:pt x="206" y="94"/>
                    </a:cubicBezTo>
                    <a:close/>
                    <a:moveTo>
                      <a:pt x="88" y="94"/>
                    </a:moveTo>
                    <a:cubicBezTo>
                      <a:pt x="88" y="122"/>
                      <a:pt x="62" y="137"/>
                      <a:pt x="45" y="137"/>
                    </a:cubicBezTo>
                    <a:cubicBezTo>
                      <a:pt x="27" y="137"/>
                      <a:pt x="0" y="119"/>
                      <a:pt x="0" y="88"/>
                    </a:cubicBezTo>
                    <a:cubicBezTo>
                      <a:pt x="0" y="39"/>
                      <a:pt x="39" y="4"/>
                      <a:pt x="67" y="0"/>
                    </a:cubicBezTo>
                    <a:cubicBezTo>
                      <a:pt x="69" y="4"/>
                      <a:pt x="71" y="9"/>
                      <a:pt x="71" y="9"/>
                    </a:cubicBezTo>
                    <a:cubicBezTo>
                      <a:pt x="59" y="14"/>
                      <a:pt x="25" y="38"/>
                      <a:pt x="23" y="59"/>
                    </a:cubicBezTo>
                    <a:cubicBezTo>
                      <a:pt x="32" y="53"/>
                      <a:pt x="36" y="50"/>
                      <a:pt x="48" y="50"/>
                    </a:cubicBezTo>
                    <a:cubicBezTo>
                      <a:pt x="71" y="50"/>
                      <a:pt x="88" y="72"/>
                      <a:pt x="88" y="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5D58713D-4D52-4F7E-A480-489F098AAB3B}"/>
                </a:ext>
              </a:extLst>
            </p:cNvPr>
            <p:cNvSpPr/>
            <p:nvPr/>
          </p:nvSpPr>
          <p:spPr>
            <a:xfrm>
              <a:off x="4139049" y="2400929"/>
              <a:ext cx="1282770" cy="23596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4="http://schemas.microsoft.com/office/drawing/2010/main"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25400" tIns="25400" rIns="25400" bIns="25400" anchor="ctr">
              <a:normAutofit fontScale="92500" lnSpcReduction="20000"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1400" b="1" spc="30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5D58713D-4D52-4F7E-A480-489F098AAB3B}"/>
                </a:ext>
              </a:extLst>
            </p:cNvPr>
            <p:cNvSpPr/>
            <p:nvPr/>
          </p:nvSpPr>
          <p:spPr>
            <a:xfrm>
              <a:off x="3759588" y="2524200"/>
              <a:ext cx="2041692" cy="91515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4="http://schemas.microsoft.com/office/drawing/2010/main"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72000" tIns="72000" rIns="72000" bIns="7200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spc="30" dirty="0"/>
                <a:t>请替换文字内容复制你的内容到此</a:t>
              </a:r>
              <a:br>
                <a:rPr lang="zh-CN" altLang="en-US" sz="900" spc="30" dirty="0"/>
              </a:br>
              <a:endParaRPr lang="zh-CN" altLang="en-US" sz="900" spc="30" dirty="0"/>
            </a:p>
          </p:txBody>
        </p:sp>
        <p:sp>
          <p:nvSpPr>
            <p:cNvPr id="14" name="文本框 57">
              <a:extLst>
                <a:ext uri="{FF2B5EF4-FFF2-40B4-BE49-F238E27FC236}">
                  <a16:creationId xmlns:a16="http://schemas.microsoft.com/office/drawing/2014/main" xmlns="" id="{2C6DF394-01B2-4323-ADEA-F520722C3B50}"/>
                </a:ext>
              </a:extLst>
            </p:cNvPr>
            <p:cNvSpPr txBox="1"/>
            <p:nvPr/>
          </p:nvSpPr>
          <p:spPr>
            <a:xfrm>
              <a:off x="3855539" y="4473116"/>
              <a:ext cx="1826888" cy="340519"/>
            </a:xfrm>
            <a:prstGeom prst="roundRect">
              <a:avLst/>
            </a:prstGeom>
            <a:solidFill>
              <a:schemeClr val="accent2"/>
            </a:solidFill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dirty="0">
                  <a:solidFill>
                    <a:schemeClr val="bg2"/>
                  </a:solidFill>
                </a:rPr>
                <a:t>输入标题文本</a:t>
              </a:r>
            </a:p>
          </p:txBody>
        </p:sp>
        <p:sp>
          <p:nvSpPr>
            <p:cNvPr id="15" name="文本框 58">
              <a:extLst>
                <a:ext uri="{FF2B5EF4-FFF2-40B4-BE49-F238E27FC236}">
                  <a16:creationId xmlns:a16="http://schemas.microsoft.com/office/drawing/2014/main" xmlns="" id="{21A7AF5D-A8B3-41FE-AD87-C1B828026DF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453193" y="4880336"/>
              <a:ext cx="2631585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  <p:grpSp>
        <p:nvGrpSpPr>
          <p:cNvPr id="48" name="千图PPT彼岸天：ID 8661124库_组合 47">
            <a:extLst>
              <a:ext uri="{FF2B5EF4-FFF2-40B4-BE49-F238E27FC236}">
                <a16:creationId xmlns:a16="http://schemas.microsoft.com/office/drawing/2014/main" xmlns="" id="{7986267C-439A-48AA-A6B1-D1E9D62B4BA5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107222" y="1729167"/>
            <a:ext cx="2631585" cy="3725399"/>
            <a:chOff x="6107222" y="1729167"/>
            <a:chExt cx="2631585" cy="3725399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139B15AB-F54F-47F4-B875-FB18DFC5958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302230" y="1729167"/>
              <a:ext cx="2300981" cy="2292561"/>
              <a:chOff x="6281271" y="2603315"/>
              <a:chExt cx="1735138" cy="1728788"/>
            </a:xfrm>
            <a:solidFill>
              <a:schemeClr val="accent3"/>
            </a:solidFill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xmlns="" id="{713E6410-6039-490E-8EBD-167135950C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6671" y="3062103"/>
                <a:ext cx="1214438" cy="1270000"/>
              </a:xfrm>
              <a:custGeom>
                <a:avLst/>
                <a:gdLst>
                  <a:gd name="T0" fmla="*/ 71 w 540"/>
                  <a:gd name="T1" fmla="*/ 536 h 564"/>
                  <a:gd name="T2" fmla="*/ 24 w 540"/>
                  <a:gd name="T3" fmla="*/ 488 h 564"/>
                  <a:gd name="T4" fmla="*/ 24 w 540"/>
                  <a:gd name="T5" fmla="*/ 0 h 564"/>
                  <a:gd name="T6" fmla="*/ 0 w 540"/>
                  <a:gd name="T7" fmla="*/ 0 h 564"/>
                  <a:gd name="T8" fmla="*/ 0 w 540"/>
                  <a:gd name="T9" fmla="*/ 489 h 564"/>
                  <a:gd name="T10" fmla="*/ 72 w 540"/>
                  <a:gd name="T11" fmla="*/ 564 h 564"/>
                  <a:gd name="T12" fmla="*/ 540 w 540"/>
                  <a:gd name="T13" fmla="*/ 564 h 564"/>
                  <a:gd name="T14" fmla="*/ 540 w 540"/>
                  <a:gd name="T15" fmla="*/ 536 h 564"/>
                  <a:gd name="T16" fmla="*/ 71 w 540"/>
                  <a:gd name="T17" fmla="*/ 536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0" h="564">
                    <a:moveTo>
                      <a:pt x="71" y="536"/>
                    </a:moveTo>
                    <a:cubicBezTo>
                      <a:pt x="44" y="536"/>
                      <a:pt x="24" y="515"/>
                      <a:pt x="24" y="48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89"/>
                      <a:pt x="0" y="489"/>
                      <a:pt x="0" y="489"/>
                    </a:cubicBezTo>
                    <a:cubicBezTo>
                      <a:pt x="0" y="529"/>
                      <a:pt x="32" y="564"/>
                      <a:pt x="72" y="564"/>
                    </a:cubicBezTo>
                    <a:cubicBezTo>
                      <a:pt x="540" y="564"/>
                      <a:pt x="540" y="564"/>
                      <a:pt x="540" y="564"/>
                    </a:cubicBezTo>
                    <a:cubicBezTo>
                      <a:pt x="540" y="536"/>
                      <a:pt x="540" y="536"/>
                      <a:pt x="540" y="536"/>
                    </a:cubicBezTo>
                    <a:lnTo>
                      <a:pt x="71" y="5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xmlns="" id="{4792041E-2E04-4433-B01E-700FA99092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55934" y="2674753"/>
                <a:ext cx="1206500" cy="1243013"/>
              </a:xfrm>
              <a:custGeom>
                <a:avLst/>
                <a:gdLst>
                  <a:gd name="T0" fmla="*/ 461 w 536"/>
                  <a:gd name="T1" fmla="*/ 24 h 552"/>
                  <a:gd name="T2" fmla="*/ 508 w 536"/>
                  <a:gd name="T3" fmla="*/ 70 h 552"/>
                  <a:gd name="T4" fmla="*/ 508 w 536"/>
                  <a:gd name="T5" fmla="*/ 552 h 552"/>
                  <a:gd name="T6" fmla="*/ 536 w 536"/>
                  <a:gd name="T7" fmla="*/ 552 h 552"/>
                  <a:gd name="T8" fmla="*/ 536 w 536"/>
                  <a:gd name="T9" fmla="*/ 72 h 552"/>
                  <a:gd name="T10" fmla="*/ 462 w 536"/>
                  <a:gd name="T11" fmla="*/ 0 h 552"/>
                  <a:gd name="T12" fmla="*/ 0 w 536"/>
                  <a:gd name="T13" fmla="*/ 0 h 552"/>
                  <a:gd name="T14" fmla="*/ 0 w 536"/>
                  <a:gd name="T15" fmla="*/ 24 h 552"/>
                  <a:gd name="T16" fmla="*/ 461 w 536"/>
                  <a:gd name="T17" fmla="*/ 24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6" h="552">
                    <a:moveTo>
                      <a:pt x="461" y="24"/>
                    </a:moveTo>
                    <a:cubicBezTo>
                      <a:pt x="488" y="24"/>
                      <a:pt x="508" y="44"/>
                      <a:pt x="508" y="70"/>
                    </a:cubicBezTo>
                    <a:cubicBezTo>
                      <a:pt x="508" y="552"/>
                      <a:pt x="508" y="552"/>
                      <a:pt x="508" y="552"/>
                    </a:cubicBezTo>
                    <a:cubicBezTo>
                      <a:pt x="536" y="552"/>
                      <a:pt x="536" y="552"/>
                      <a:pt x="536" y="552"/>
                    </a:cubicBezTo>
                    <a:cubicBezTo>
                      <a:pt x="536" y="72"/>
                      <a:pt x="536" y="72"/>
                      <a:pt x="536" y="72"/>
                    </a:cubicBezTo>
                    <a:cubicBezTo>
                      <a:pt x="536" y="32"/>
                      <a:pt x="502" y="0"/>
                      <a:pt x="46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4"/>
                      <a:pt x="0" y="24"/>
                      <a:pt x="0" y="24"/>
                    </a:cubicBezTo>
                    <a:lnTo>
                      <a:pt x="46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xmlns="" id="{A4621510-D410-494A-B15E-939DFDEC7F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1271" y="2603315"/>
                <a:ext cx="315913" cy="265113"/>
              </a:xfrm>
              <a:custGeom>
                <a:avLst/>
                <a:gdLst>
                  <a:gd name="T0" fmla="*/ 68 w 140"/>
                  <a:gd name="T1" fmla="*/ 4 h 118"/>
                  <a:gd name="T2" fmla="*/ 80 w 140"/>
                  <a:gd name="T3" fmla="*/ 0 h 118"/>
                  <a:gd name="T4" fmla="*/ 95 w 140"/>
                  <a:gd name="T5" fmla="*/ 7 h 118"/>
                  <a:gd name="T6" fmla="*/ 107 w 140"/>
                  <a:gd name="T7" fmla="*/ 20 h 118"/>
                  <a:gd name="T8" fmla="*/ 127 w 140"/>
                  <a:gd name="T9" fmla="*/ 62 h 118"/>
                  <a:gd name="T10" fmla="*/ 140 w 140"/>
                  <a:gd name="T11" fmla="*/ 106 h 118"/>
                  <a:gd name="T12" fmla="*/ 132 w 140"/>
                  <a:gd name="T13" fmla="*/ 113 h 118"/>
                  <a:gd name="T14" fmla="*/ 125 w 140"/>
                  <a:gd name="T15" fmla="*/ 118 h 118"/>
                  <a:gd name="T16" fmla="*/ 123 w 140"/>
                  <a:gd name="T17" fmla="*/ 118 h 118"/>
                  <a:gd name="T18" fmla="*/ 121 w 140"/>
                  <a:gd name="T19" fmla="*/ 118 h 118"/>
                  <a:gd name="T20" fmla="*/ 85 w 140"/>
                  <a:gd name="T21" fmla="*/ 63 h 118"/>
                  <a:gd name="T22" fmla="*/ 78 w 140"/>
                  <a:gd name="T23" fmla="*/ 53 h 118"/>
                  <a:gd name="T24" fmla="*/ 72 w 140"/>
                  <a:gd name="T25" fmla="*/ 43 h 118"/>
                  <a:gd name="T26" fmla="*/ 63 w 140"/>
                  <a:gd name="T27" fmla="*/ 16 h 118"/>
                  <a:gd name="T28" fmla="*/ 68 w 140"/>
                  <a:gd name="T29" fmla="*/ 4 h 118"/>
                  <a:gd name="T30" fmla="*/ 5 w 140"/>
                  <a:gd name="T31" fmla="*/ 4 h 118"/>
                  <a:gd name="T32" fmla="*/ 17 w 140"/>
                  <a:gd name="T33" fmla="*/ 0 h 118"/>
                  <a:gd name="T34" fmla="*/ 32 w 140"/>
                  <a:gd name="T35" fmla="*/ 7 h 118"/>
                  <a:gd name="T36" fmla="*/ 45 w 140"/>
                  <a:gd name="T37" fmla="*/ 20 h 118"/>
                  <a:gd name="T38" fmla="*/ 64 w 140"/>
                  <a:gd name="T39" fmla="*/ 62 h 118"/>
                  <a:gd name="T40" fmla="*/ 77 w 140"/>
                  <a:gd name="T41" fmla="*/ 106 h 118"/>
                  <a:gd name="T42" fmla="*/ 69 w 140"/>
                  <a:gd name="T43" fmla="*/ 113 h 118"/>
                  <a:gd name="T44" fmla="*/ 61 w 140"/>
                  <a:gd name="T45" fmla="*/ 118 h 118"/>
                  <a:gd name="T46" fmla="*/ 59 w 140"/>
                  <a:gd name="T47" fmla="*/ 118 h 118"/>
                  <a:gd name="T48" fmla="*/ 57 w 140"/>
                  <a:gd name="T49" fmla="*/ 118 h 118"/>
                  <a:gd name="T50" fmla="*/ 22 w 140"/>
                  <a:gd name="T51" fmla="*/ 63 h 118"/>
                  <a:gd name="T52" fmla="*/ 15 w 140"/>
                  <a:gd name="T53" fmla="*/ 53 h 118"/>
                  <a:gd name="T54" fmla="*/ 8 w 140"/>
                  <a:gd name="T55" fmla="*/ 43 h 118"/>
                  <a:gd name="T56" fmla="*/ 0 w 140"/>
                  <a:gd name="T57" fmla="*/ 16 h 118"/>
                  <a:gd name="T58" fmla="*/ 5 w 140"/>
                  <a:gd name="T59" fmla="*/ 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0" h="118">
                    <a:moveTo>
                      <a:pt x="68" y="4"/>
                    </a:moveTo>
                    <a:cubicBezTo>
                      <a:pt x="72" y="1"/>
                      <a:pt x="76" y="0"/>
                      <a:pt x="80" y="0"/>
                    </a:cubicBezTo>
                    <a:cubicBezTo>
                      <a:pt x="84" y="0"/>
                      <a:pt x="89" y="2"/>
                      <a:pt x="95" y="7"/>
                    </a:cubicBezTo>
                    <a:cubicBezTo>
                      <a:pt x="101" y="12"/>
                      <a:pt x="105" y="16"/>
                      <a:pt x="107" y="20"/>
                    </a:cubicBezTo>
                    <a:cubicBezTo>
                      <a:pt x="115" y="32"/>
                      <a:pt x="121" y="45"/>
                      <a:pt x="127" y="62"/>
                    </a:cubicBezTo>
                    <a:cubicBezTo>
                      <a:pt x="133" y="78"/>
                      <a:pt x="137" y="93"/>
                      <a:pt x="140" y="106"/>
                    </a:cubicBezTo>
                    <a:cubicBezTo>
                      <a:pt x="139" y="107"/>
                      <a:pt x="136" y="109"/>
                      <a:pt x="132" y="113"/>
                    </a:cubicBezTo>
                    <a:cubicBezTo>
                      <a:pt x="128" y="117"/>
                      <a:pt x="126" y="118"/>
                      <a:pt x="125" y="118"/>
                    </a:cubicBezTo>
                    <a:cubicBezTo>
                      <a:pt x="124" y="118"/>
                      <a:pt x="123" y="118"/>
                      <a:pt x="123" y="118"/>
                    </a:cubicBezTo>
                    <a:cubicBezTo>
                      <a:pt x="122" y="118"/>
                      <a:pt x="121" y="118"/>
                      <a:pt x="121" y="118"/>
                    </a:cubicBezTo>
                    <a:cubicBezTo>
                      <a:pt x="108" y="101"/>
                      <a:pt x="96" y="83"/>
                      <a:pt x="85" y="63"/>
                    </a:cubicBezTo>
                    <a:cubicBezTo>
                      <a:pt x="83" y="60"/>
                      <a:pt x="81" y="56"/>
                      <a:pt x="78" y="53"/>
                    </a:cubicBezTo>
                    <a:cubicBezTo>
                      <a:pt x="76" y="50"/>
                      <a:pt x="74" y="46"/>
                      <a:pt x="72" y="43"/>
                    </a:cubicBezTo>
                    <a:cubicBezTo>
                      <a:pt x="66" y="35"/>
                      <a:pt x="63" y="25"/>
                      <a:pt x="63" y="16"/>
                    </a:cubicBezTo>
                    <a:cubicBezTo>
                      <a:pt x="63" y="11"/>
                      <a:pt x="65" y="7"/>
                      <a:pt x="68" y="4"/>
                    </a:cubicBezTo>
                    <a:close/>
                    <a:moveTo>
                      <a:pt x="5" y="4"/>
                    </a:moveTo>
                    <a:cubicBezTo>
                      <a:pt x="8" y="1"/>
                      <a:pt x="12" y="0"/>
                      <a:pt x="17" y="0"/>
                    </a:cubicBezTo>
                    <a:cubicBezTo>
                      <a:pt x="22" y="0"/>
                      <a:pt x="27" y="2"/>
                      <a:pt x="32" y="7"/>
                    </a:cubicBezTo>
                    <a:cubicBezTo>
                      <a:pt x="38" y="12"/>
                      <a:pt x="42" y="16"/>
                      <a:pt x="45" y="20"/>
                    </a:cubicBezTo>
                    <a:cubicBezTo>
                      <a:pt x="52" y="32"/>
                      <a:pt x="58" y="45"/>
                      <a:pt x="64" y="62"/>
                    </a:cubicBezTo>
                    <a:cubicBezTo>
                      <a:pt x="70" y="78"/>
                      <a:pt x="74" y="93"/>
                      <a:pt x="77" y="106"/>
                    </a:cubicBezTo>
                    <a:cubicBezTo>
                      <a:pt x="76" y="107"/>
                      <a:pt x="73" y="109"/>
                      <a:pt x="69" y="113"/>
                    </a:cubicBezTo>
                    <a:cubicBezTo>
                      <a:pt x="65" y="117"/>
                      <a:pt x="63" y="118"/>
                      <a:pt x="61" y="118"/>
                    </a:cubicBezTo>
                    <a:cubicBezTo>
                      <a:pt x="61" y="118"/>
                      <a:pt x="60" y="118"/>
                      <a:pt x="59" y="118"/>
                    </a:cubicBezTo>
                    <a:cubicBezTo>
                      <a:pt x="58" y="118"/>
                      <a:pt x="58" y="118"/>
                      <a:pt x="57" y="118"/>
                    </a:cubicBezTo>
                    <a:cubicBezTo>
                      <a:pt x="44" y="101"/>
                      <a:pt x="32" y="83"/>
                      <a:pt x="22" y="63"/>
                    </a:cubicBezTo>
                    <a:cubicBezTo>
                      <a:pt x="20" y="60"/>
                      <a:pt x="17" y="56"/>
                      <a:pt x="15" y="53"/>
                    </a:cubicBezTo>
                    <a:cubicBezTo>
                      <a:pt x="13" y="50"/>
                      <a:pt x="11" y="46"/>
                      <a:pt x="8" y="43"/>
                    </a:cubicBezTo>
                    <a:cubicBezTo>
                      <a:pt x="3" y="35"/>
                      <a:pt x="0" y="25"/>
                      <a:pt x="0" y="16"/>
                    </a:cubicBezTo>
                    <a:cubicBezTo>
                      <a:pt x="0" y="11"/>
                      <a:pt x="2" y="7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xmlns="" id="{4F05C207-5E54-4B4B-9E1E-6FC51AA76C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02084" y="4057465"/>
                <a:ext cx="314325" cy="266700"/>
              </a:xfrm>
              <a:custGeom>
                <a:avLst/>
                <a:gdLst>
                  <a:gd name="T0" fmla="*/ 72 w 140"/>
                  <a:gd name="T1" fmla="*/ 114 h 119"/>
                  <a:gd name="T2" fmla="*/ 60 w 140"/>
                  <a:gd name="T3" fmla="*/ 119 h 119"/>
                  <a:gd name="T4" fmla="*/ 45 w 140"/>
                  <a:gd name="T5" fmla="*/ 112 h 119"/>
                  <a:gd name="T6" fmla="*/ 32 w 140"/>
                  <a:gd name="T7" fmla="*/ 99 h 119"/>
                  <a:gd name="T8" fmla="*/ 13 w 140"/>
                  <a:gd name="T9" fmla="*/ 57 h 119"/>
                  <a:gd name="T10" fmla="*/ 0 w 140"/>
                  <a:gd name="T11" fmla="*/ 13 h 119"/>
                  <a:gd name="T12" fmla="*/ 8 w 140"/>
                  <a:gd name="T13" fmla="*/ 6 h 119"/>
                  <a:gd name="T14" fmla="*/ 15 w 140"/>
                  <a:gd name="T15" fmla="*/ 0 h 119"/>
                  <a:gd name="T16" fmla="*/ 17 w 140"/>
                  <a:gd name="T17" fmla="*/ 1 h 119"/>
                  <a:gd name="T18" fmla="*/ 19 w 140"/>
                  <a:gd name="T19" fmla="*/ 1 h 119"/>
                  <a:gd name="T20" fmla="*/ 55 w 140"/>
                  <a:gd name="T21" fmla="*/ 55 h 119"/>
                  <a:gd name="T22" fmla="*/ 61 w 140"/>
                  <a:gd name="T23" fmla="*/ 66 h 119"/>
                  <a:gd name="T24" fmla="*/ 68 w 140"/>
                  <a:gd name="T25" fmla="*/ 75 h 119"/>
                  <a:gd name="T26" fmla="*/ 77 w 140"/>
                  <a:gd name="T27" fmla="*/ 103 h 119"/>
                  <a:gd name="T28" fmla="*/ 72 w 140"/>
                  <a:gd name="T29" fmla="*/ 114 h 119"/>
                  <a:gd name="T30" fmla="*/ 135 w 140"/>
                  <a:gd name="T31" fmla="*/ 114 h 119"/>
                  <a:gd name="T32" fmla="*/ 123 w 140"/>
                  <a:gd name="T33" fmla="*/ 119 h 119"/>
                  <a:gd name="T34" fmla="*/ 108 w 140"/>
                  <a:gd name="T35" fmla="*/ 112 h 119"/>
                  <a:gd name="T36" fmla="*/ 95 w 140"/>
                  <a:gd name="T37" fmla="*/ 99 h 119"/>
                  <a:gd name="T38" fmla="*/ 76 w 140"/>
                  <a:gd name="T39" fmla="*/ 57 h 119"/>
                  <a:gd name="T40" fmla="*/ 63 w 140"/>
                  <a:gd name="T41" fmla="*/ 13 h 119"/>
                  <a:gd name="T42" fmla="*/ 71 w 140"/>
                  <a:gd name="T43" fmla="*/ 6 h 119"/>
                  <a:gd name="T44" fmla="*/ 79 w 140"/>
                  <a:gd name="T45" fmla="*/ 0 h 119"/>
                  <a:gd name="T46" fmla="*/ 81 w 140"/>
                  <a:gd name="T47" fmla="*/ 1 h 119"/>
                  <a:gd name="T48" fmla="*/ 83 w 140"/>
                  <a:gd name="T49" fmla="*/ 1 h 119"/>
                  <a:gd name="T50" fmla="*/ 118 w 140"/>
                  <a:gd name="T51" fmla="*/ 55 h 119"/>
                  <a:gd name="T52" fmla="*/ 125 w 140"/>
                  <a:gd name="T53" fmla="*/ 66 h 119"/>
                  <a:gd name="T54" fmla="*/ 132 w 140"/>
                  <a:gd name="T55" fmla="*/ 75 h 119"/>
                  <a:gd name="T56" fmla="*/ 140 w 140"/>
                  <a:gd name="T57" fmla="*/ 103 h 119"/>
                  <a:gd name="T58" fmla="*/ 135 w 140"/>
                  <a:gd name="T59" fmla="*/ 114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0" h="119">
                    <a:moveTo>
                      <a:pt x="72" y="114"/>
                    </a:moveTo>
                    <a:cubicBezTo>
                      <a:pt x="68" y="117"/>
                      <a:pt x="64" y="119"/>
                      <a:pt x="60" y="119"/>
                    </a:cubicBezTo>
                    <a:cubicBezTo>
                      <a:pt x="56" y="119"/>
                      <a:pt x="51" y="116"/>
                      <a:pt x="45" y="112"/>
                    </a:cubicBezTo>
                    <a:cubicBezTo>
                      <a:pt x="39" y="107"/>
                      <a:pt x="35" y="103"/>
                      <a:pt x="32" y="99"/>
                    </a:cubicBezTo>
                    <a:cubicBezTo>
                      <a:pt x="25" y="87"/>
                      <a:pt x="19" y="73"/>
                      <a:pt x="13" y="57"/>
                    </a:cubicBezTo>
                    <a:cubicBezTo>
                      <a:pt x="7" y="41"/>
                      <a:pt x="3" y="26"/>
                      <a:pt x="0" y="13"/>
                    </a:cubicBezTo>
                    <a:cubicBezTo>
                      <a:pt x="1" y="12"/>
                      <a:pt x="4" y="9"/>
                      <a:pt x="8" y="6"/>
                    </a:cubicBezTo>
                    <a:cubicBezTo>
                      <a:pt x="12" y="2"/>
                      <a:pt x="14" y="0"/>
                      <a:pt x="15" y="0"/>
                    </a:cubicBezTo>
                    <a:cubicBezTo>
                      <a:pt x="16" y="0"/>
                      <a:pt x="17" y="0"/>
                      <a:pt x="17" y="1"/>
                    </a:cubicBezTo>
                    <a:cubicBezTo>
                      <a:pt x="18" y="1"/>
                      <a:pt x="19" y="1"/>
                      <a:pt x="19" y="1"/>
                    </a:cubicBezTo>
                    <a:cubicBezTo>
                      <a:pt x="32" y="18"/>
                      <a:pt x="44" y="36"/>
                      <a:pt x="55" y="55"/>
                    </a:cubicBezTo>
                    <a:cubicBezTo>
                      <a:pt x="57" y="59"/>
                      <a:pt x="59" y="62"/>
                      <a:pt x="61" y="66"/>
                    </a:cubicBezTo>
                    <a:cubicBezTo>
                      <a:pt x="64" y="69"/>
                      <a:pt x="66" y="72"/>
                      <a:pt x="68" y="75"/>
                    </a:cubicBezTo>
                    <a:cubicBezTo>
                      <a:pt x="74" y="84"/>
                      <a:pt x="77" y="93"/>
                      <a:pt x="77" y="103"/>
                    </a:cubicBezTo>
                    <a:cubicBezTo>
                      <a:pt x="77" y="108"/>
                      <a:pt x="75" y="112"/>
                      <a:pt x="72" y="114"/>
                    </a:cubicBezTo>
                    <a:close/>
                    <a:moveTo>
                      <a:pt x="135" y="114"/>
                    </a:moveTo>
                    <a:cubicBezTo>
                      <a:pt x="132" y="117"/>
                      <a:pt x="128" y="119"/>
                      <a:pt x="123" y="119"/>
                    </a:cubicBezTo>
                    <a:cubicBezTo>
                      <a:pt x="118" y="119"/>
                      <a:pt x="113" y="116"/>
                      <a:pt x="108" y="112"/>
                    </a:cubicBezTo>
                    <a:cubicBezTo>
                      <a:pt x="102" y="107"/>
                      <a:pt x="98" y="103"/>
                      <a:pt x="95" y="99"/>
                    </a:cubicBezTo>
                    <a:cubicBezTo>
                      <a:pt x="88" y="87"/>
                      <a:pt x="82" y="73"/>
                      <a:pt x="76" y="57"/>
                    </a:cubicBezTo>
                    <a:cubicBezTo>
                      <a:pt x="70" y="41"/>
                      <a:pt x="66" y="26"/>
                      <a:pt x="63" y="13"/>
                    </a:cubicBezTo>
                    <a:cubicBezTo>
                      <a:pt x="64" y="12"/>
                      <a:pt x="67" y="9"/>
                      <a:pt x="71" y="6"/>
                    </a:cubicBezTo>
                    <a:cubicBezTo>
                      <a:pt x="75" y="2"/>
                      <a:pt x="77" y="0"/>
                      <a:pt x="79" y="0"/>
                    </a:cubicBezTo>
                    <a:cubicBezTo>
                      <a:pt x="79" y="0"/>
                      <a:pt x="80" y="0"/>
                      <a:pt x="81" y="1"/>
                    </a:cubicBezTo>
                    <a:cubicBezTo>
                      <a:pt x="82" y="1"/>
                      <a:pt x="82" y="1"/>
                      <a:pt x="83" y="1"/>
                    </a:cubicBezTo>
                    <a:cubicBezTo>
                      <a:pt x="96" y="18"/>
                      <a:pt x="108" y="36"/>
                      <a:pt x="118" y="55"/>
                    </a:cubicBezTo>
                    <a:cubicBezTo>
                      <a:pt x="120" y="59"/>
                      <a:pt x="123" y="62"/>
                      <a:pt x="125" y="66"/>
                    </a:cubicBezTo>
                    <a:cubicBezTo>
                      <a:pt x="127" y="69"/>
                      <a:pt x="129" y="72"/>
                      <a:pt x="132" y="75"/>
                    </a:cubicBezTo>
                    <a:cubicBezTo>
                      <a:pt x="137" y="84"/>
                      <a:pt x="140" y="93"/>
                      <a:pt x="140" y="103"/>
                    </a:cubicBezTo>
                    <a:cubicBezTo>
                      <a:pt x="140" y="108"/>
                      <a:pt x="138" y="112"/>
                      <a:pt x="135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5D58713D-4D52-4F7E-A480-489F098AAB3B}"/>
                </a:ext>
              </a:extLst>
            </p:cNvPr>
            <p:cNvSpPr/>
            <p:nvPr/>
          </p:nvSpPr>
          <p:spPr>
            <a:xfrm>
              <a:off x="6821413" y="2400929"/>
              <a:ext cx="1282770" cy="23596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4="http://schemas.microsoft.com/office/drawing/2010/main"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25400" tIns="25400" rIns="25400" bIns="25400" anchor="ctr">
              <a:normAutofit fontScale="92500" lnSpcReduction="20000"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1400" b="1" spc="30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5D58713D-4D52-4F7E-A480-489F098AAB3B}"/>
                </a:ext>
              </a:extLst>
            </p:cNvPr>
            <p:cNvSpPr/>
            <p:nvPr/>
          </p:nvSpPr>
          <p:spPr>
            <a:xfrm>
              <a:off x="6441952" y="2524200"/>
              <a:ext cx="2041692" cy="91515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4="http://schemas.microsoft.com/office/drawing/2010/main"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72000" tIns="72000" rIns="72000" bIns="7200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spc="30" dirty="0"/>
                <a:t>请替换文字内容复制你的内容到此</a:t>
              </a:r>
              <a:br>
                <a:rPr lang="zh-CN" altLang="en-US" sz="900" spc="30" dirty="0"/>
              </a:br>
              <a:endParaRPr lang="zh-CN" altLang="en-US" sz="900" spc="30" dirty="0"/>
            </a:p>
          </p:txBody>
        </p:sp>
        <p:sp>
          <p:nvSpPr>
            <p:cNvPr id="12" name="文本框 55">
              <a:extLst>
                <a:ext uri="{FF2B5EF4-FFF2-40B4-BE49-F238E27FC236}">
                  <a16:creationId xmlns:a16="http://schemas.microsoft.com/office/drawing/2014/main" xmlns="" id="{1224EB2E-37ED-44A3-AED2-33C79BA38E37}"/>
                </a:ext>
              </a:extLst>
            </p:cNvPr>
            <p:cNvSpPr txBox="1"/>
            <p:nvPr/>
          </p:nvSpPr>
          <p:spPr>
            <a:xfrm>
              <a:off x="6509569" y="4473116"/>
              <a:ext cx="1826888" cy="340519"/>
            </a:xfrm>
            <a:prstGeom prst="roundRect">
              <a:avLst/>
            </a:prstGeom>
            <a:solidFill>
              <a:schemeClr val="accent3"/>
            </a:solidFill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dirty="0">
                  <a:solidFill>
                    <a:schemeClr val="bg2"/>
                  </a:solidFill>
                </a:rPr>
                <a:t>输入标题文本</a:t>
              </a:r>
            </a:p>
          </p:txBody>
        </p:sp>
        <p:sp>
          <p:nvSpPr>
            <p:cNvPr id="13" name="文本框 56">
              <a:extLst>
                <a:ext uri="{FF2B5EF4-FFF2-40B4-BE49-F238E27FC236}">
                  <a16:creationId xmlns:a16="http://schemas.microsoft.com/office/drawing/2014/main" xmlns="" id="{B142A4D5-5E78-4CD7-9B9A-3A6704BE6F0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107222" y="4880336"/>
              <a:ext cx="2631585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  <p:grpSp>
        <p:nvGrpSpPr>
          <p:cNvPr id="49" name="千图PPT彼岸天：ID 8661124库_组合 48">
            <a:extLst>
              <a:ext uri="{FF2B5EF4-FFF2-40B4-BE49-F238E27FC236}">
                <a16:creationId xmlns:a16="http://schemas.microsoft.com/office/drawing/2014/main" xmlns="" id="{57A80573-9912-4A67-BC72-47E063C88624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8761254" y="1785581"/>
            <a:ext cx="2631585" cy="3668985"/>
            <a:chOff x="8761254" y="1785581"/>
            <a:chExt cx="2631585" cy="3668985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53C9C6F0-86DA-4F6C-99D9-E2EDB83E35F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945527" y="1785581"/>
              <a:ext cx="2371326" cy="2292560"/>
              <a:chOff x="7437438" y="2481264"/>
              <a:chExt cx="1816100" cy="1755775"/>
            </a:xfrm>
            <a:solidFill>
              <a:schemeClr val="accent4"/>
            </a:solidFill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xmlns="" id="{D37C575B-BF80-4364-ACE6-14226DFE1A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9825" y="2525714"/>
                <a:ext cx="1160463" cy="1252538"/>
              </a:xfrm>
              <a:custGeom>
                <a:avLst/>
                <a:gdLst>
                  <a:gd name="T0" fmla="*/ 24 w 516"/>
                  <a:gd name="T1" fmla="*/ 536 h 556"/>
                  <a:gd name="T2" fmla="*/ 24 w 516"/>
                  <a:gd name="T3" fmla="*/ 223 h 556"/>
                  <a:gd name="T4" fmla="*/ 222 w 516"/>
                  <a:gd name="T5" fmla="*/ 24 h 556"/>
                  <a:gd name="T6" fmla="*/ 516 w 516"/>
                  <a:gd name="T7" fmla="*/ 24 h 556"/>
                  <a:gd name="T8" fmla="*/ 516 w 516"/>
                  <a:gd name="T9" fmla="*/ 0 h 556"/>
                  <a:gd name="T10" fmla="*/ 222 w 516"/>
                  <a:gd name="T11" fmla="*/ 0 h 556"/>
                  <a:gd name="T12" fmla="*/ 0 w 516"/>
                  <a:gd name="T13" fmla="*/ 223 h 556"/>
                  <a:gd name="T14" fmla="*/ 0 w 516"/>
                  <a:gd name="T15" fmla="*/ 536 h 556"/>
                  <a:gd name="T16" fmla="*/ 0 w 516"/>
                  <a:gd name="T17" fmla="*/ 556 h 556"/>
                  <a:gd name="T18" fmla="*/ 25 w 516"/>
                  <a:gd name="T19" fmla="*/ 556 h 556"/>
                  <a:gd name="T20" fmla="*/ 24 w 516"/>
                  <a:gd name="T21" fmla="*/ 536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16" h="556">
                    <a:moveTo>
                      <a:pt x="24" y="536"/>
                    </a:moveTo>
                    <a:cubicBezTo>
                      <a:pt x="24" y="223"/>
                      <a:pt x="24" y="223"/>
                      <a:pt x="24" y="223"/>
                    </a:cubicBezTo>
                    <a:cubicBezTo>
                      <a:pt x="24" y="114"/>
                      <a:pt x="113" y="24"/>
                      <a:pt x="222" y="24"/>
                    </a:cubicBezTo>
                    <a:cubicBezTo>
                      <a:pt x="516" y="24"/>
                      <a:pt x="516" y="24"/>
                      <a:pt x="516" y="24"/>
                    </a:cubicBezTo>
                    <a:cubicBezTo>
                      <a:pt x="516" y="0"/>
                      <a:pt x="516" y="0"/>
                      <a:pt x="516" y="0"/>
                    </a:cubicBezTo>
                    <a:cubicBezTo>
                      <a:pt x="222" y="0"/>
                      <a:pt x="222" y="0"/>
                      <a:pt x="222" y="0"/>
                    </a:cubicBezTo>
                    <a:cubicBezTo>
                      <a:pt x="99" y="0"/>
                      <a:pt x="0" y="100"/>
                      <a:pt x="0" y="223"/>
                    </a:cubicBezTo>
                    <a:cubicBezTo>
                      <a:pt x="0" y="536"/>
                      <a:pt x="0" y="536"/>
                      <a:pt x="0" y="536"/>
                    </a:cubicBezTo>
                    <a:cubicBezTo>
                      <a:pt x="0" y="542"/>
                      <a:pt x="0" y="548"/>
                      <a:pt x="0" y="556"/>
                    </a:cubicBezTo>
                    <a:cubicBezTo>
                      <a:pt x="25" y="556"/>
                      <a:pt x="25" y="556"/>
                      <a:pt x="25" y="556"/>
                    </a:cubicBezTo>
                    <a:cubicBezTo>
                      <a:pt x="25" y="548"/>
                      <a:pt x="24" y="542"/>
                      <a:pt x="24" y="5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xmlns="" id="{758FD557-58FB-467F-B63C-7FECB2B061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6563" y="2986089"/>
                <a:ext cx="1143000" cy="1250950"/>
              </a:xfrm>
              <a:custGeom>
                <a:avLst/>
                <a:gdLst>
                  <a:gd name="T0" fmla="*/ 484 w 508"/>
                  <a:gd name="T1" fmla="*/ 19 h 556"/>
                  <a:gd name="T2" fmla="*/ 484 w 508"/>
                  <a:gd name="T3" fmla="*/ 332 h 556"/>
                  <a:gd name="T4" fmla="*/ 284 w 508"/>
                  <a:gd name="T5" fmla="*/ 532 h 556"/>
                  <a:gd name="T6" fmla="*/ 0 w 508"/>
                  <a:gd name="T7" fmla="*/ 532 h 556"/>
                  <a:gd name="T8" fmla="*/ 0 w 508"/>
                  <a:gd name="T9" fmla="*/ 556 h 556"/>
                  <a:gd name="T10" fmla="*/ 284 w 508"/>
                  <a:gd name="T11" fmla="*/ 556 h 556"/>
                  <a:gd name="T12" fmla="*/ 508 w 508"/>
                  <a:gd name="T13" fmla="*/ 332 h 556"/>
                  <a:gd name="T14" fmla="*/ 508 w 508"/>
                  <a:gd name="T15" fmla="*/ 19 h 556"/>
                  <a:gd name="T16" fmla="*/ 506 w 508"/>
                  <a:gd name="T17" fmla="*/ 0 h 556"/>
                  <a:gd name="T18" fmla="*/ 481 w 508"/>
                  <a:gd name="T19" fmla="*/ 0 h 556"/>
                  <a:gd name="T20" fmla="*/ 484 w 508"/>
                  <a:gd name="T21" fmla="*/ 19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8" h="556">
                    <a:moveTo>
                      <a:pt x="484" y="19"/>
                    </a:moveTo>
                    <a:cubicBezTo>
                      <a:pt x="484" y="332"/>
                      <a:pt x="484" y="332"/>
                      <a:pt x="484" y="332"/>
                    </a:cubicBezTo>
                    <a:cubicBezTo>
                      <a:pt x="484" y="441"/>
                      <a:pt x="393" y="532"/>
                      <a:pt x="284" y="532"/>
                    </a:cubicBezTo>
                    <a:cubicBezTo>
                      <a:pt x="0" y="532"/>
                      <a:pt x="0" y="532"/>
                      <a:pt x="0" y="532"/>
                    </a:cubicBezTo>
                    <a:cubicBezTo>
                      <a:pt x="0" y="556"/>
                      <a:pt x="0" y="556"/>
                      <a:pt x="0" y="556"/>
                    </a:cubicBezTo>
                    <a:cubicBezTo>
                      <a:pt x="284" y="556"/>
                      <a:pt x="284" y="556"/>
                      <a:pt x="284" y="556"/>
                    </a:cubicBezTo>
                    <a:cubicBezTo>
                      <a:pt x="407" y="556"/>
                      <a:pt x="508" y="455"/>
                      <a:pt x="508" y="332"/>
                    </a:cubicBezTo>
                    <a:cubicBezTo>
                      <a:pt x="508" y="19"/>
                      <a:pt x="508" y="19"/>
                      <a:pt x="508" y="19"/>
                    </a:cubicBezTo>
                    <a:cubicBezTo>
                      <a:pt x="508" y="12"/>
                      <a:pt x="507" y="8"/>
                      <a:pt x="506" y="0"/>
                    </a:cubicBezTo>
                    <a:cubicBezTo>
                      <a:pt x="481" y="0"/>
                      <a:pt x="481" y="0"/>
                      <a:pt x="481" y="0"/>
                    </a:cubicBezTo>
                    <a:cubicBezTo>
                      <a:pt x="481" y="8"/>
                      <a:pt x="484" y="12"/>
                      <a:pt x="48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xmlns="" id="{3970283A-E0AE-48E6-BA47-4BD02DF652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78875" y="2481264"/>
                <a:ext cx="474663" cy="360363"/>
              </a:xfrm>
              <a:custGeom>
                <a:avLst/>
                <a:gdLst>
                  <a:gd name="T0" fmla="*/ 98 w 211"/>
                  <a:gd name="T1" fmla="*/ 38 h 160"/>
                  <a:gd name="T2" fmla="*/ 62 w 211"/>
                  <a:gd name="T3" fmla="*/ 122 h 160"/>
                  <a:gd name="T4" fmla="*/ 9 w 211"/>
                  <a:gd name="T5" fmla="*/ 160 h 160"/>
                  <a:gd name="T6" fmla="*/ 0 w 211"/>
                  <a:gd name="T7" fmla="*/ 156 h 160"/>
                  <a:gd name="T8" fmla="*/ 12 w 211"/>
                  <a:gd name="T9" fmla="*/ 143 h 160"/>
                  <a:gd name="T10" fmla="*/ 26 w 211"/>
                  <a:gd name="T11" fmla="*/ 127 h 160"/>
                  <a:gd name="T12" fmla="*/ 49 w 211"/>
                  <a:gd name="T13" fmla="*/ 84 h 160"/>
                  <a:gd name="T14" fmla="*/ 34 w 211"/>
                  <a:gd name="T15" fmla="*/ 53 h 160"/>
                  <a:gd name="T16" fmla="*/ 19 w 211"/>
                  <a:gd name="T17" fmla="*/ 33 h 160"/>
                  <a:gd name="T18" fmla="*/ 51 w 211"/>
                  <a:gd name="T19" fmla="*/ 0 h 160"/>
                  <a:gd name="T20" fmla="*/ 83 w 211"/>
                  <a:gd name="T21" fmla="*/ 11 h 160"/>
                  <a:gd name="T22" fmla="*/ 98 w 211"/>
                  <a:gd name="T23" fmla="*/ 38 h 160"/>
                  <a:gd name="T24" fmla="*/ 211 w 211"/>
                  <a:gd name="T25" fmla="*/ 38 h 160"/>
                  <a:gd name="T26" fmla="*/ 175 w 211"/>
                  <a:gd name="T27" fmla="*/ 122 h 160"/>
                  <a:gd name="T28" fmla="*/ 127 w 211"/>
                  <a:gd name="T29" fmla="*/ 160 h 160"/>
                  <a:gd name="T30" fmla="*/ 114 w 211"/>
                  <a:gd name="T31" fmla="*/ 157 h 160"/>
                  <a:gd name="T32" fmla="*/ 138 w 211"/>
                  <a:gd name="T33" fmla="*/ 127 h 160"/>
                  <a:gd name="T34" fmla="*/ 162 w 211"/>
                  <a:gd name="T35" fmla="*/ 83 h 160"/>
                  <a:gd name="T36" fmla="*/ 147 w 211"/>
                  <a:gd name="T37" fmla="*/ 53 h 160"/>
                  <a:gd name="T38" fmla="*/ 132 w 211"/>
                  <a:gd name="T39" fmla="*/ 33 h 160"/>
                  <a:gd name="T40" fmla="*/ 165 w 211"/>
                  <a:gd name="T41" fmla="*/ 0 h 160"/>
                  <a:gd name="T42" fmla="*/ 197 w 211"/>
                  <a:gd name="T43" fmla="*/ 11 h 160"/>
                  <a:gd name="T44" fmla="*/ 211 w 211"/>
                  <a:gd name="T45" fmla="*/ 38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11" h="160">
                    <a:moveTo>
                      <a:pt x="98" y="38"/>
                    </a:moveTo>
                    <a:cubicBezTo>
                      <a:pt x="98" y="69"/>
                      <a:pt x="86" y="97"/>
                      <a:pt x="62" y="122"/>
                    </a:cubicBezTo>
                    <a:cubicBezTo>
                      <a:pt x="38" y="147"/>
                      <a:pt x="20" y="160"/>
                      <a:pt x="9" y="160"/>
                    </a:cubicBezTo>
                    <a:cubicBezTo>
                      <a:pt x="3" y="160"/>
                      <a:pt x="0" y="158"/>
                      <a:pt x="0" y="156"/>
                    </a:cubicBezTo>
                    <a:cubicBezTo>
                      <a:pt x="3" y="153"/>
                      <a:pt x="7" y="148"/>
                      <a:pt x="12" y="143"/>
                    </a:cubicBezTo>
                    <a:cubicBezTo>
                      <a:pt x="16" y="138"/>
                      <a:pt x="21" y="132"/>
                      <a:pt x="26" y="127"/>
                    </a:cubicBezTo>
                    <a:cubicBezTo>
                      <a:pt x="41" y="110"/>
                      <a:pt x="49" y="96"/>
                      <a:pt x="49" y="84"/>
                    </a:cubicBezTo>
                    <a:cubicBezTo>
                      <a:pt x="49" y="73"/>
                      <a:pt x="44" y="62"/>
                      <a:pt x="34" y="53"/>
                    </a:cubicBezTo>
                    <a:cubicBezTo>
                      <a:pt x="24" y="44"/>
                      <a:pt x="19" y="38"/>
                      <a:pt x="19" y="33"/>
                    </a:cubicBezTo>
                    <a:cubicBezTo>
                      <a:pt x="19" y="11"/>
                      <a:pt x="30" y="0"/>
                      <a:pt x="51" y="0"/>
                    </a:cubicBezTo>
                    <a:cubicBezTo>
                      <a:pt x="62" y="0"/>
                      <a:pt x="73" y="4"/>
                      <a:pt x="83" y="11"/>
                    </a:cubicBezTo>
                    <a:cubicBezTo>
                      <a:pt x="93" y="18"/>
                      <a:pt x="98" y="27"/>
                      <a:pt x="98" y="38"/>
                    </a:cubicBezTo>
                    <a:close/>
                    <a:moveTo>
                      <a:pt x="211" y="38"/>
                    </a:moveTo>
                    <a:cubicBezTo>
                      <a:pt x="211" y="69"/>
                      <a:pt x="199" y="97"/>
                      <a:pt x="175" y="122"/>
                    </a:cubicBezTo>
                    <a:cubicBezTo>
                      <a:pt x="151" y="147"/>
                      <a:pt x="135" y="160"/>
                      <a:pt x="127" y="160"/>
                    </a:cubicBezTo>
                    <a:cubicBezTo>
                      <a:pt x="118" y="160"/>
                      <a:pt x="114" y="159"/>
                      <a:pt x="114" y="157"/>
                    </a:cubicBezTo>
                    <a:cubicBezTo>
                      <a:pt x="114" y="155"/>
                      <a:pt x="122" y="145"/>
                      <a:pt x="138" y="127"/>
                    </a:cubicBezTo>
                    <a:cubicBezTo>
                      <a:pt x="154" y="108"/>
                      <a:pt x="162" y="94"/>
                      <a:pt x="162" y="83"/>
                    </a:cubicBezTo>
                    <a:cubicBezTo>
                      <a:pt x="162" y="72"/>
                      <a:pt x="157" y="62"/>
                      <a:pt x="147" y="53"/>
                    </a:cubicBezTo>
                    <a:cubicBezTo>
                      <a:pt x="137" y="44"/>
                      <a:pt x="132" y="38"/>
                      <a:pt x="132" y="33"/>
                    </a:cubicBezTo>
                    <a:cubicBezTo>
                      <a:pt x="132" y="11"/>
                      <a:pt x="143" y="0"/>
                      <a:pt x="165" y="0"/>
                    </a:cubicBezTo>
                    <a:cubicBezTo>
                      <a:pt x="176" y="0"/>
                      <a:pt x="187" y="4"/>
                      <a:pt x="197" y="11"/>
                    </a:cubicBezTo>
                    <a:cubicBezTo>
                      <a:pt x="206" y="18"/>
                      <a:pt x="211" y="27"/>
                      <a:pt x="211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xmlns="" id="{187A01A2-D060-4DC4-B67C-DD8C932FF4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37438" y="3859214"/>
                <a:ext cx="477838" cy="360363"/>
              </a:xfrm>
              <a:custGeom>
                <a:avLst/>
                <a:gdLst>
                  <a:gd name="T0" fmla="*/ 113 w 212"/>
                  <a:gd name="T1" fmla="*/ 122 h 160"/>
                  <a:gd name="T2" fmla="*/ 150 w 212"/>
                  <a:gd name="T3" fmla="*/ 38 h 160"/>
                  <a:gd name="T4" fmla="*/ 203 w 212"/>
                  <a:gd name="T5" fmla="*/ 0 h 160"/>
                  <a:gd name="T6" fmla="*/ 212 w 212"/>
                  <a:gd name="T7" fmla="*/ 4 h 160"/>
                  <a:gd name="T8" fmla="*/ 200 w 212"/>
                  <a:gd name="T9" fmla="*/ 17 h 160"/>
                  <a:gd name="T10" fmla="*/ 186 w 212"/>
                  <a:gd name="T11" fmla="*/ 33 h 160"/>
                  <a:gd name="T12" fmla="*/ 162 w 212"/>
                  <a:gd name="T13" fmla="*/ 76 h 160"/>
                  <a:gd name="T14" fmla="*/ 177 w 212"/>
                  <a:gd name="T15" fmla="*/ 107 h 160"/>
                  <a:gd name="T16" fmla="*/ 193 w 212"/>
                  <a:gd name="T17" fmla="*/ 127 h 160"/>
                  <a:gd name="T18" fmla="*/ 160 w 212"/>
                  <a:gd name="T19" fmla="*/ 160 h 160"/>
                  <a:gd name="T20" fmla="*/ 128 w 212"/>
                  <a:gd name="T21" fmla="*/ 149 h 160"/>
                  <a:gd name="T22" fmla="*/ 113 w 212"/>
                  <a:gd name="T23" fmla="*/ 122 h 160"/>
                  <a:gd name="T24" fmla="*/ 0 w 212"/>
                  <a:gd name="T25" fmla="*/ 122 h 160"/>
                  <a:gd name="T26" fmla="*/ 36 w 212"/>
                  <a:gd name="T27" fmla="*/ 38 h 160"/>
                  <a:gd name="T28" fmla="*/ 85 w 212"/>
                  <a:gd name="T29" fmla="*/ 0 h 160"/>
                  <a:gd name="T30" fmla="*/ 98 w 212"/>
                  <a:gd name="T31" fmla="*/ 3 h 160"/>
                  <a:gd name="T32" fmla="*/ 74 w 212"/>
                  <a:gd name="T33" fmla="*/ 33 h 160"/>
                  <a:gd name="T34" fmla="*/ 50 w 212"/>
                  <a:gd name="T35" fmla="*/ 77 h 160"/>
                  <a:gd name="T36" fmla="*/ 65 w 212"/>
                  <a:gd name="T37" fmla="*/ 107 h 160"/>
                  <a:gd name="T38" fmla="*/ 80 w 212"/>
                  <a:gd name="T39" fmla="*/ 127 h 160"/>
                  <a:gd name="T40" fmla="*/ 46 w 212"/>
                  <a:gd name="T41" fmla="*/ 160 h 160"/>
                  <a:gd name="T42" fmla="*/ 15 w 212"/>
                  <a:gd name="T43" fmla="*/ 149 h 160"/>
                  <a:gd name="T44" fmla="*/ 0 w 212"/>
                  <a:gd name="T45" fmla="*/ 12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12" h="160">
                    <a:moveTo>
                      <a:pt x="113" y="122"/>
                    </a:moveTo>
                    <a:cubicBezTo>
                      <a:pt x="113" y="91"/>
                      <a:pt x="125" y="63"/>
                      <a:pt x="150" y="38"/>
                    </a:cubicBezTo>
                    <a:cubicBezTo>
                      <a:pt x="174" y="13"/>
                      <a:pt x="191" y="0"/>
                      <a:pt x="203" y="0"/>
                    </a:cubicBezTo>
                    <a:cubicBezTo>
                      <a:pt x="209" y="0"/>
                      <a:pt x="212" y="2"/>
                      <a:pt x="212" y="4"/>
                    </a:cubicBezTo>
                    <a:cubicBezTo>
                      <a:pt x="209" y="7"/>
                      <a:pt x="205" y="12"/>
                      <a:pt x="200" y="17"/>
                    </a:cubicBezTo>
                    <a:cubicBezTo>
                      <a:pt x="195" y="22"/>
                      <a:pt x="190" y="28"/>
                      <a:pt x="186" y="33"/>
                    </a:cubicBezTo>
                    <a:cubicBezTo>
                      <a:pt x="170" y="50"/>
                      <a:pt x="162" y="64"/>
                      <a:pt x="162" y="76"/>
                    </a:cubicBezTo>
                    <a:cubicBezTo>
                      <a:pt x="162" y="87"/>
                      <a:pt x="167" y="98"/>
                      <a:pt x="177" y="107"/>
                    </a:cubicBezTo>
                    <a:cubicBezTo>
                      <a:pt x="188" y="115"/>
                      <a:pt x="193" y="122"/>
                      <a:pt x="193" y="127"/>
                    </a:cubicBezTo>
                    <a:cubicBezTo>
                      <a:pt x="193" y="149"/>
                      <a:pt x="182" y="160"/>
                      <a:pt x="160" y="160"/>
                    </a:cubicBezTo>
                    <a:cubicBezTo>
                      <a:pt x="149" y="160"/>
                      <a:pt x="138" y="156"/>
                      <a:pt x="128" y="149"/>
                    </a:cubicBezTo>
                    <a:cubicBezTo>
                      <a:pt x="118" y="142"/>
                      <a:pt x="113" y="133"/>
                      <a:pt x="113" y="122"/>
                    </a:cubicBezTo>
                    <a:close/>
                    <a:moveTo>
                      <a:pt x="0" y="122"/>
                    </a:moveTo>
                    <a:cubicBezTo>
                      <a:pt x="0" y="91"/>
                      <a:pt x="12" y="63"/>
                      <a:pt x="36" y="38"/>
                    </a:cubicBezTo>
                    <a:cubicBezTo>
                      <a:pt x="60" y="13"/>
                      <a:pt x="76" y="0"/>
                      <a:pt x="85" y="0"/>
                    </a:cubicBezTo>
                    <a:cubicBezTo>
                      <a:pt x="93" y="0"/>
                      <a:pt x="98" y="1"/>
                      <a:pt x="98" y="3"/>
                    </a:cubicBezTo>
                    <a:cubicBezTo>
                      <a:pt x="98" y="5"/>
                      <a:pt x="90" y="15"/>
                      <a:pt x="74" y="33"/>
                    </a:cubicBezTo>
                    <a:cubicBezTo>
                      <a:pt x="58" y="52"/>
                      <a:pt x="50" y="66"/>
                      <a:pt x="50" y="77"/>
                    </a:cubicBezTo>
                    <a:cubicBezTo>
                      <a:pt x="50" y="88"/>
                      <a:pt x="55" y="98"/>
                      <a:pt x="65" y="107"/>
                    </a:cubicBezTo>
                    <a:cubicBezTo>
                      <a:pt x="75" y="115"/>
                      <a:pt x="80" y="122"/>
                      <a:pt x="80" y="127"/>
                    </a:cubicBezTo>
                    <a:cubicBezTo>
                      <a:pt x="80" y="149"/>
                      <a:pt x="69" y="160"/>
                      <a:pt x="46" y="160"/>
                    </a:cubicBezTo>
                    <a:cubicBezTo>
                      <a:pt x="35" y="160"/>
                      <a:pt x="25" y="156"/>
                      <a:pt x="15" y="149"/>
                    </a:cubicBezTo>
                    <a:cubicBezTo>
                      <a:pt x="5" y="142"/>
                      <a:pt x="0" y="133"/>
                      <a:pt x="0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5D58713D-4D52-4F7E-A480-489F098AAB3B}"/>
                </a:ext>
              </a:extLst>
            </p:cNvPr>
            <p:cNvSpPr/>
            <p:nvPr/>
          </p:nvSpPr>
          <p:spPr>
            <a:xfrm>
              <a:off x="9420120" y="2400929"/>
              <a:ext cx="1282770" cy="23596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4="http://schemas.microsoft.com/office/drawing/2010/main"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25400" tIns="25400" rIns="25400" bIns="25400" anchor="ctr">
              <a:normAutofit fontScale="92500" lnSpcReduction="20000"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1400" b="1" spc="30" dirty="0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5D58713D-4D52-4F7E-A480-489F098AAB3B}"/>
                </a:ext>
              </a:extLst>
            </p:cNvPr>
            <p:cNvSpPr/>
            <p:nvPr/>
          </p:nvSpPr>
          <p:spPr>
            <a:xfrm>
              <a:off x="9040659" y="2524200"/>
              <a:ext cx="2041692" cy="91515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4="http://schemas.microsoft.com/office/drawing/2010/main"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square" lIns="72000" tIns="72000" rIns="72000" bIns="7200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spc="30" dirty="0"/>
                <a:t>请替换文字内容复制你的内容到此</a:t>
              </a:r>
              <a:br>
                <a:rPr lang="zh-CN" altLang="en-US" sz="900" spc="30" dirty="0"/>
              </a:br>
              <a:endParaRPr lang="zh-CN" altLang="en-US" sz="900" spc="30" dirty="0"/>
            </a:p>
          </p:txBody>
        </p:sp>
        <p:sp>
          <p:nvSpPr>
            <p:cNvPr id="10" name="文本框 53">
              <a:extLst>
                <a:ext uri="{FF2B5EF4-FFF2-40B4-BE49-F238E27FC236}">
                  <a16:creationId xmlns:a16="http://schemas.microsoft.com/office/drawing/2014/main" xmlns="" id="{C23D090B-EC1F-4403-92C3-23927CE882BC}"/>
                </a:ext>
              </a:extLst>
            </p:cNvPr>
            <p:cNvSpPr txBox="1"/>
            <p:nvPr/>
          </p:nvSpPr>
          <p:spPr>
            <a:xfrm>
              <a:off x="9163599" y="4473116"/>
              <a:ext cx="1826888" cy="340519"/>
            </a:xfrm>
            <a:prstGeom prst="roundRect">
              <a:avLst/>
            </a:prstGeom>
            <a:solidFill>
              <a:schemeClr val="accent4"/>
            </a:solidFill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dirty="0">
                  <a:solidFill>
                    <a:schemeClr val="bg2"/>
                  </a:solidFill>
                </a:rPr>
                <a:t>输入标题文本</a:t>
              </a:r>
            </a:p>
          </p:txBody>
        </p:sp>
        <p:sp>
          <p:nvSpPr>
            <p:cNvPr id="11" name="文本框 54">
              <a:extLst>
                <a:ext uri="{FF2B5EF4-FFF2-40B4-BE49-F238E27FC236}">
                  <a16:creationId xmlns:a16="http://schemas.microsoft.com/office/drawing/2014/main" xmlns="" id="{5E034DC4-A358-49F6-88F7-B6142D98B3B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761254" y="4880336"/>
              <a:ext cx="2631585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endParaRPr lang="zh-CN" altLang="en-US" sz="1000" dirty="0"/>
            </a:p>
          </p:txBody>
        </p:sp>
      </p:grpSp>
    </p:spTree>
    <p:extLst>
      <p:ext uri="{BB962C8B-B14F-4D97-AF65-F5344CB8AC3E}">
        <p14:creationId xmlns:p14="http://schemas.microsoft.com/office/powerpoint/2010/main" val="3645443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xmlns="" id="{2F25AF77-6DAF-4C06-8B3B-4A38ECC92988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-18087" y="1519290"/>
            <a:ext cx="12210087" cy="587932"/>
            <a:chOff x="-18087" y="1519290"/>
            <a:chExt cx="12210087" cy="587932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xmlns="" id="{3AA30546-EFE5-4021-92D0-D60B92DAA8D4}"/>
                </a:ext>
              </a:extLst>
            </p:cNvPr>
            <p:cNvCxnSpPr/>
            <p:nvPr/>
          </p:nvCxnSpPr>
          <p:spPr>
            <a:xfrm>
              <a:off x="-18087" y="1808820"/>
              <a:ext cx="1728192" cy="0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xmlns="" id="{8216065C-CD60-45A9-A599-6BD6F8411703}"/>
                </a:ext>
              </a:extLst>
            </p:cNvPr>
            <p:cNvCxnSpPr/>
            <p:nvPr/>
          </p:nvCxnSpPr>
          <p:spPr>
            <a:xfrm>
              <a:off x="2603612" y="1821498"/>
              <a:ext cx="1656184" cy="0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: Shape 27">
              <a:extLst>
                <a:ext uri="{FF2B5EF4-FFF2-40B4-BE49-F238E27FC236}">
                  <a16:creationId xmlns:a16="http://schemas.microsoft.com/office/drawing/2014/main" xmlns="" id="{1D1D39BE-1126-4F97-B21B-43F1F8C01D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0141" y="1519290"/>
              <a:ext cx="569653" cy="569653"/>
            </a:xfrm>
            <a:custGeom>
              <a:avLst/>
              <a:gdLst>
                <a:gd name="T0" fmla="*/ 545 w 913"/>
                <a:gd name="T1" fmla="*/ 9 h 913"/>
                <a:gd name="T2" fmla="*/ 367 w 913"/>
                <a:gd name="T3" fmla="*/ 9 h 913"/>
                <a:gd name="T4" fmla="*/ 0 w 913"/>
                <a:gd name="T5" fmla="*/ 456 h 913"/>
                <a:gd name="T6" fmla="*/ 367 w 913"/>
                <a:gd name="T7" fmla="*/ 904 h 913"/>
                <a:gd name="T8" fmla="*/ 545 w 913"/>
                <a:gd name="T9" fmla="*/ 904 h 913"/>
                <a:gd name="T10" fmla="*/ 913 w 913"/>
                <a:gd name="T11" fmla="*/ 456 h 913"/>
                <a:gd name="T12" fmla="*/ 339 w 913"/>
                <a:gd name="T13" fmla="*/ 108 h 913"/>
                <a:gd name="T14" fmla="*/ 171 w 913"/>
                <a:gd name="T15" fmla="*/ 225 h 913"/>
                <a:gd name="T16" fmla="*/ 118 w 913"/>
                <a:gd name="T17" fmla="*/ 314 h 913"/>
                <a:gd name="T18" fmla="*/ 181 w 913"/>
                <a:gd name="T19" fmla="*/ 403 h 913"/>
                <a:gd name="T20" fmla="*/ 118 w 913"/>
                <a:gd name="T21" fmla="*/ 314 h 913"/>
                <a:gd name="T22" fmla="*/ 91 w 913"/>
                <a:gd name="T23" fmla="*/ 492 h 913"/>
                <a:gd name="T24" fmla="*/ 196 w 913"/>
                <a:gd name="T25" fmla="*/ 581 h 913"/>
                <a:gd name="T26" fmla="*/ 158 w 913"/>
                <a:gd name="T27" fmla="*/ 670 h 913"/>
                <a:gd name="T28" fmla="*/ 339 w 913"/>
                <a:gd name="T29" fmla="*/ 804 h 913"/>
                <a:gd name="T30" fmla="*/ 412 w 913"/>
                <a:gd name="T31" fmla="*/ 748 h 913"/>
                <a:gd name="T32" fmla="*/ 412 w 913"/>
                <a:gd name="T33" fmla="*/ 670 h 913"/>
                <a:gd name="T34" fmla="*/ 412 w 913"/>
                <a:gd name="T35" fmla="*/ 581 h 913"/>
                <a:gd name="T36" fmla="*/ 269 w 913"/>
                <a:gd name="T37" fmla="*/ 492 h 913"/>
                <a:gd name="T38" fmla="*/ 412 w 913"/>
                <a:gd name="T39" fmla="*/ 581 h 913"/>
                <a:gd name="T40" fmla="*/ 271 w 913"/>
                <a:gd name="T41" fmla="*/ 403 h 913"/>
                <a:gd name="T42" fmla="*/ 412 w 913"/>
                <a:gd name="T43" fmla="*/ 314 h 913"/>
                <a:gd name="T44" fmla="*/ 412 w 913"/>
                <a:gd name="T45" fmla="*/ 225 h 913"/>
                <a:gd name="T46" fmla="*/ 412 w 913"/>
                <a:gd name="T47" fmla="*/ 165 h 913"/>
                <a:gd name="T48" fmla="*/ 795 w 913"/>
                <a:gd name="T49" fmla="*/ 314 h 913"/>
                <a:gd name="T50" fmla="*/ 732 w 913"/>
                <a:gd name="T51" fmla="*/ 403 h 913"/>
                <a:gd name="T52" fmla="*/ 795 w 913"/>
                <a:gd name="T53" fmla="*/ 314 h 913"/>
                <a:gd name="T54" fmla="*/ 672 w 913"/>
                <a:gd name="T55" fmla="*/ 225 h 913"/>
                <a:gd name="T56" fmla="*/ 742 w 913"/>
                <a:gd name="T57" fmla="*/ 225 h 913"/>
                <a:gd name="T58" fmla="*/ 564 w 913"/>
                <a:gd name="T59" fmla="*/ 225 h 913"/>
                <a:gd name="T60" fmla="*/ 501 w 913"/>
                <a:gd name="T61" fmla="*/ 165 h 913"/>
                <a:gd name="T62" fmla="*/ 617 w 913"/>
                <a:gd name="T63" fmla="*/ 314 h 913"/>
                <a:gd name="T64" fmla="*/ 501 w 913"/>
                <a:gd name="T65" fmla="*/ 403 h 913"/>
                <a:gd name="T66" fmla="*/ 501 w 913"/>
                <a:gd name="T67" fmla="*/ 492 h 913"/>
                <a:gd name="T68" fmla="*/ 624 w 913"/>
                <a:gd name="T69" fmla="*/ 581 h 913"/>
                <a:gd name="T70" fmla="*/ 501 w 913"/>
                <a:gd name="T71" fmla="*/ 492 h 913"/>
                <a:gd name="T72" fmla="*/ 501 w 913"/>
                <a:gd name="T73" fmla="*/ 670 h 913"/>
                <a:gd name="T74" fmla="*/ 501 w 913"/>
                <a:gd name="T75" fmla="*/ 748 h 913"/>
                <a:gd name="T76" fmla="*/ 682 w 913"/>
                <a:gd name="T77" fmla="*/ 670 h 913"/>
                <a:gd name="T78" fmla="*/ 573 w 913"/>
                <a:gd name="T79" fmla="*/ 804 h 913"/>
                <a:gd name="T80" fmla="*/ 733 w 913"/>
                <a:gd name="T81" fmla="*/ 492 h 913"/>
                <a:gd name="T82" fmla="*/ 802 w 913"/>
                <a:gd name="T83" fmla="*/ 58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13" h="913">
                  <a:moveTo>
                    <a:pt x="751" y="108"/>
                  </a:moveTo>
                  <a:cubicBezTo>
                    <a:pt x="693" y="59"/>
                    <a:pt x="623" y="24"/>
                    <a:pt x="545" y="9"/>
                  </a:cubicBezTo>
                  <a:cubicBezTo>
                    <a:pt x="517" y="3"/>
                    <a:pt x="487" y="0"/>
                    <a:pt x="456" y="0"/>
                  </a:cubicBezTo>
                  <a:cubicBezTo>
                    <a:pt x="426" y="0"/>
                    <a:pt x="396" y="3"/>
                    <a:pt x="367" y="9"/>
                  </a:cubicBezTo>
                  <a:cubicBezTo>
                    <a:pt x="290" y="24"/>
                    <a:pt x="219" y="59"/>
                    <a:pt x="161" y="108"/>
                  </a:cubicBezTo>
                  <a:cubicBezTo>
                    <a:pt x="63" y="192"/>
                    <a:pt x="0" y="317"/>
                    <a:pt x="0" y="456"/>
                  </a:cubicBezTo>
                  <a:cubicBezTo>
                    <a:pt x="0" y="596"/>
                    <a:pt x="63" y="721"/>
                    <a:pt x="161" y="804"/>
                  </a:cubicBezTo>
                  <a:cubicBezTo>
                    <a:pt x="219" y="854"/>
                    <a:pt x="290" y="889"/>
                    <a:pt x="367" y="904"/>
                  </a:cubicBezTo>
                  <a:cubicBezTo>
                    <a:pt x="396" y="910"/>
                    <a:pt x="426" y="913"/>
                    <a:pt x="456" y="913"/>
                  </a:cubicBezTo>
                  <a:cubicBezTo>
                    <a:pt x="487" y="913"/>
                    <a:pt x="517" y="910"/>
                    <a:pt x="545" y="904"/>
                  </a:cubicBezTo>
                  <a:cubicBezTo>
                    <a:pt x="623" y="889"/>
                    <a:pt x="693" y="854"/>
                    <a:pt x="751" y="804"/>
                  </a:cubicBezTo>
                  <a:cubicBezTo>
                    <a:pt x="850" y="721"/>
                    <a:pt x="913" y="596"/>
                    <a:pt x="913" y="456"/>
                  </a:cubicBezTo>
                  <a:cubicBezTo>
                    <a:pt x="913" y="317"/>
                    <a:pt x="850" y="192"/>
                    <a:pt x="751" y="108"/>
                  </a:cubicBezTo>
                  <a:close/>
                  <a:moveTo>
                    <a:pt x="339" y="108"/>
                  </a:moveTo>
                  <a:cubicBezTo>
                    <a:pt x="301" y="141"/>
                    <a:pt x="267" y="181"/>
                    <a:pt x="241" y="225"/>
                  </a:cubicBezTo>
                  <a:cubicBezTo>
                    <a:pt x="171" y="225"/>
                    <a:pt x="171" y="225"/>
                    <a:pt x="171" y="225"/>
                  </a:cubicBezTo>
                  <a:cubicBezTo>
                    <a:pt x="215" y="172"/>
                    <a:pt x="273" y="131"/>
                    <a:pt x="339" y="108"/>
                  </a:cubicBezTo>
                  <a:close/>
                  <a:moveTo>
                    <a:pt x="118" y="314"/>
                  </a:moveTo>
                  <a:cubicBezTo>
                    <a:pt x="201" y="314"/>
                    <a:pt x="201" y="314"/>
                    <a:pt x="201" y="314"/>
                  </a:cubicBezTo>
                  <a:cubicBezTo>
                    <a:pt x="191" y="343"/>
                    <a:pt x="185" y="372"/>
                    <a:pt x="181" y="403"/>
                  </a:cubicBezTo>
                  <a:cubicBezTo>
                    <a:pt x="93" y="403"/>
                    <a:pt x="93" y="403"/>
                    <a:pt x="93" y="403"/>
                  </a:cubicBezTo>
                  <a:cubicBezTo>
                    <a:pt x="98" y="372"/>
                    <a:pt x="106" y="342"/>
                    <a:pt x="118" y="314"/>
                  </a:cubicBezTo>
                  <a:close/>
                  <a:moveTo>
                    <a:pt x="111" y="581"/>
                  </a:moveTo>
                  <a:cubicBezTo>
                    <a:pt x="101" y="553"/>
                    <a:pt x="94" y="523"/>
                    <a:pt x="91" y="492"/>
                  </a:cubicBezTo>
                  <a:cubicBezTo>
                    <a:pt x="180" y="492"/>
                    <a:pt x="180" y="492"/>
                    <a:pt x="180" y="492"/>
                  </a:cubicBezTo>
                  <a:cubicBezTo>
                    <a:pt x="182" y="523"/>
                    <a:pt x="188" y="553"/>
                    <a:pt x="196" y="581"/>
                  </a:cubicBezTo>
                  <a:lnTo>
                    <a:pt x="111" y="581"/>
                  </a:lnTo>
                  <a:close/>
                  <a:moveTo>
                    <a:pt x="158" y="670"/>
                  </a:moveTo>
                  <a:cubicBezTo>
                    <a:pt x="231" y="670"/>
                    <a:pt x="231" y="670"/>
                    <a:pt x="231" y="670"/>
                  </a:cubicBezTo>
                  <a:cubicBezTo>
                    <a:pt x="259" y="722"/>
                    <a:pt x="295" y="767"/>
                    <a:pt x="339" y="804"/>
                  </a:cubicBezTo>
                  <a:cubicBezTo>
                    <a:pt x="266" y="780"/>
                    <a:pt x="203" y="732"/>
                    <a:pt x="158" y="670"/>
                  </a:cubicBezTo>
                  <a:close/>
                  <a:moveTo>
                    <a:pt x="412" y="748"/>
                  </a:moveTo>
                  <a:cubicBezTo>
                    <a:pt x="383" y="726"/>
                    <a:pt x="357" y="700"/>
                    <a:pt x="336" y="670"/>
                  </a:cubicBezTo>
                  <a:cubicBezTo>
                    <a:pt x="412" y="670"/>
                    <a:pt x="412" y="670"/>
                    <a:pt x="412" y="670"/>
                  </a:cubicBezTo>
                  <a:lnTo>
                    <a:pt x="412" y="748"/>
                  </a:lnTo>
                  <a:close/>
                  <a:moveTo>
                    <a:pt x="412" y="581"/>
                  </a:moveTo>
                  <a:cubicBezTo>
                    <a:pt x="289" y="581"/>
                    <a:pt x="289" y="581"/>
                    <a:pt x="289" y="581"/>
                  </a:cubicBezTo>
                  <a:cubicBezTo>
                    <a:pt x="279" y="553"/>
                    <a:pt x="272" y="523"/>
                    <a:pt x="269" y="492"/>
                  </a:cubicBezTo>
                  <a:cubicBezTo>
                    <a:pt x="412" y="492"/>
                    <a:pt x="412" y="492"/>
                    <a:pt x="412" y="492"/>
                  </a:cubicBezTo>
                  <a:lnTo>
                    <a:pt x="412" y="581"/>
                  </a:lnTo>
                  <a:close/>
                  <a:moveTo>
                    <a:pt x="412" y="403"/>
                  </a:moveTo>
                  <a:cubicBezTo>
                    <a:pt x="271" y="403"/>
                    <a:pt x="271" y="403"/>
                    <a:pt x="271" y="403"/>
                  </a:cubicBezTo>
                  <a:cubicBezTo>
                    <a:pt x="276" y="372"/>
                    <a:pt x="284" y="342"/>
                    <a:pt x="296" y="314"/>
                  </a:cubicBezTo>
                  <a:cubicBezTo>
                    <a:pt x="412" y="314"/>
                    <a:pt x="412" y="314"/>
                    <a:pt x="412" y="314"/>
                  </a:cubicBezTo>
                  <a:lnTo>
                    <a:pt x="412" y="403"/>
                  </a:lnTo>
                  <a:close/>
                  <a:moveTo>
                    <a:pt x="412" y="225"/>
                  </a:moveTo>
                  <a:cubicBezTo>
                    <a:pt x="349" y="225"/>
                    <a:pt x="349" y="225"/>
                    <a:pt x="349" y="225"/>
                  </a:cubicBezTo>
                  <a:cubicBezTo>
                    <a:pt x="368" y="202"/>
                    <a:pt x="389" y="182"/>
                    <a:pt x="412" y="165"/>
                  </a:cubicBezTo>
                  <a:lnTo>
                    <a:pt x="412" y="225"/>
                  </a:lnTo>
                  <a:close/>
                  <a:moveTo>
                    <a:pt x="795" y="314"/>
                  </a:moveTo>
                  <a:cubicBezTo>
                    <a:pt x="807" y="342"/>
                    <a:pt x="815" y="372"/>
                    <a:pt x="820" y="403"/>
                  </a:cubicBezTo>
                  <a:cubicBezTo>
                    <a:pt x="732" y="403"/>
                    <a:pt x="732" y="403"/>
                    <a:pt x="732" y="403"/>
                  </a:cubicBezTo>
                  <a:cubicBezTo>
                    <a:pt x="728" y="372"/>
                    <a:pt x="721" y="343"/>
                    <a:pt x="712" y="314"/>
                  </a:cubicBezTo>
                  <a:lnTo>
                    <a:pt x="795" y="314"/>
                  </a:lnTo>
                  <a:close/>
                  <a:moveTo>
                    <a:pt x="742" y="225"/>
                  </a:moveTo>
                  <a:cubicBezTo>
                    <a:pt x="672" y="225"/>
                    <a:pt x="672" y="225"/>
                    <a:pt x="672" y="225"/>
                  </a:cubicBezTo>
                  <a:cubicBezTo>
                    <a:pt x="645" y="181"/>
                    <a:pt x="612" y="141"/>
                    <a:pt x="573" y="108"/>
                  </a:cubicBezTo>
                  <a:cubicBezTo>
                    <a:pt x="640" y="131"/>
                    <a:pt x="698" y="172"/>
                    <a:pt x="742" y="225"/>
                  </a:cubicBezTo>
                  <a:close/>
                  <a:moveTo>
                    <a:pt x="501" y="165"/>
                  </a:moveTo>
                  <a:cubicBezTo>
                    <a:pt x="524" y="182"/>
                    <a:pt x="545" y="202"/>
                    <a:pt x="564" y="225"/>
                  </a:cubicBezTo>
                  <a:cubicBezTo>
                    <a:pt x="501" y="225"/>
                    <a:pt x="501" y="225"/>
                    <a:pt x="501" y="225"/>
                  </a:cubicBezTo>
                  <a:lnTo>
                    <a:pt x="501" y="165"/>
                  </a:lnTo>
                  <a:close/>
                  <a:moveTo>
                    <a:pt x="501" y="314"/>
                  </a:moveTo>
                  <a:cubicBezTo>
                    <a:pt x="617" y="314"/>
                    <a:pt x="617" y="314"/>
                    <a:pt x="617" y="314"/>
                  </a:cubicBezTo>
                  <a:cubicBezTo>
                    <a:pt x="629" y="342"/>
                    <a:pt x="637" y="372"/>
                    <a:pt x="642" y="403"/>
                  </a:cubicBezTo>
                  <a:cubicBezTo>
                    <a:pt x="501" y="403"/>
                    <a:pt x="501" y="403"/>
                    <a:pt x="501" y="403"/>
                  </a:cubicBezTo>
                  <a:lnTo>
                    <a:pt x="501" y="314"/>
                  </a:lnTo>
                  <a:close/>
                  <a:moveTo>
                    <a:pt x="501" y="492"/>
                  </a:moveTo>
                  <a:cubicBezTo>
                    <a:pt x="644" y="492"/>
                    <a:pt x="644" y="492"/>
                    <a:pt x="644" y="492"/>
                  </a:cubicBezTo>
                  <a:cubicBezTo>
                    <a:pt x="641" y="523"/>
                    <a:pt x="634" y="553"/>
                    <a:pt x="624" y="581"/>
                  </a:cubicBezTo>
                  <a:cubicBezTo>
                    <a:pt x="501" y="581"/>
                    <a:pt x="501" y="581"/>
                    <a:pt x="501" y="581"/>
                  </a:cubicBezTo>
                  <a:lnTo>
                    <a:pt x="501" y="492"/>
                  </a:lnTo>
                  <a:close/>
                  <a:moveTo>
                    <a:pt x="501" y="748"/>
                  </a:moveTo>
                  <a:cubicBezTo>
                    <a:pt x="501" y="670"/>
                    <a:pt x="501" y="670"/>
                    <a:pt x="501" y="670"/>
                  </a:cubicBezTo>
                  <a:cubicBezTo>
                    <a:pt x="577" y="670"/>
                    <a:pt x="577" y="670"/>
                    <a:pt x="577" y="670"/>
                  </a:cubicBezTo>
                  <a:cubicBezTo>
                    <a:pt x="555" y="700"/>
                    <a:pt x="530" y="726"/>
                    <a:pt x="501" y="748"/>
                  </a:cubicBezTo>
                  <a:close/>
                  <a:moveTo>
                    <a:pt x="573" y="804"/>
                  </a:moveTo>
                  <a:cubicBezTo>
                    <a:pt x="617" y="767"/>
                    <a:pt x="654" y="722"/>
                    <a:pt x="682" y="670"/>
                  </a:cubicBezTo>
                  <a:cubicBezTo>
                    <a:pt x="755" y="670"/>
                    <a:pt x="755" y="670"/>
                    <a:pt x="755" y="670"/>
                  </a:cubicBezTo>
                  <a:cubicBezTo>
                    <a:pt x="710" y="732"/>
                    <a:pt x="647" y="780"/>
                    <a:pt x="573" y="804"/>
                  </a:cubicBezTo>
                  <a:close/>
                  <a:moveTo>
                    <a:pt x="717" y="581"/>
                  </a:moveTo>
                  <a:cubicBezTo>
                    <a:pt x="725" y="553"/>
                    <a:pt x="731" y="523"/>
                    <a:pt x="733" y="492"/>
                  </a:cubicBezTo>
                  <a:cubicBezTo>
                    <a:pt x="822" y="492"/>
                    <a:pt x="822" y="492"/>
                    <a:pt x="822" y="492"/>
                  </a:cubicBezTo>
                  <a:cubicBezTo>
                    <a:pt x="819" y="523"/>
                    <a:pt x="812" y="553"/>
                    <a:pt x="802" y="581"/>
                  </a:cubicBezTo>
                  <a:lnTo>
                    <a:pt x="717" y="58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Group 28">
              <a:extLst>
                <a:ext uri="{FF2B5EF4-FFF2-40B4-BE49-F238E27FC236}">
                  <a16:creationId xmlns:a16="http://schemas.microsoft.com/office/drawing/2014/main" xmlns="" id="{A840491E-C0AA-42A3-9F53-C7B566BEA094}"/>
                </a:ext>
              </a:extLst>
            </p:cNvPr>
            <p:cNvGrpSpPr/>
            <p:nvPr/>
          </p:nvGrpSpPr>
          <p:grpSpPr>
            <a:xfrm>
              <a:off x="4339359" y="1594117"/>
              <a:ext cx="805481" cy="454765"/>
              <a:chOff x="6475413" y="254001"/>
              <a:chExt cx="762000" cy="430212"/>
            </a:xfrm>
            <a:solidFill>
              <a:schemeClr val="accent2"/>
            </a:solidFill>
          </p:grpSpPr>
          <p:sp>
            <p:nvSpPr>
              <p:cNvPr id="27" name="Freeform: Shape 29">
                <a:extLst>
                  <a:ext uri="{FF2B5EF4-FFF2-40B4-BE49-F238E27FC236}">
                    <a16:creationId xmlns:a16="http://schemas.microsoft.com/office/drawing/2014/main" xmlns="" id="{BEC819E2-17DB-45D9-8757-8904E0409E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5413" y="652463"/>
                <a:ext cx="762000" cy="31750"/>
              </a:xfrm>
              <a:custGeom>
                <a:avLst/>
                <a:gdLst>
                  <a:gd name="T0" fmla="*/ 0 w 1140"/>
                  <a:gd name="T1" fmla="*/ 0 h 47"/>
                  <a:gd name="T2" fmla="*/ 197 w 1140"/>
                  <a:gd name="T3" fmla="*/ 47 h 47"/>
                  <a:gd name="T4" fmla="*/ 992 w 1140"/>
                  <a:gd name="T5" fmla="*/ 45 h 47"/>
                  <a:gd name="T6" fmla="*/ 1140 w 1140"/>
                  <a:gd name="T7" fmla="*/ 0 h 47"/>
                  <a:gd name="T8" fmla="*/ 0 w 1140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0" h="47">
                    <a:moveTo>
                      <a:pt x="0" y="0"/>
                    </a:moveTo>
                    <a:cubicBezTo>
                      <a:pt x="0" y="0"/>
                      <a:pt x="97" y="47"/>
                      <a:pt x="197" y="47"/>
                    </a:cubicBezTo>
                    <a:cubicBezTo>
                      <a:pt x="298" y="47"/>
                      <a:pt x="992" y="45"/>
                      <a:pt x="992" y="45"/>
                    </a:cubicBezTo>
                    <a:cubicBezTo>
                      <a:pt x="992" y="45"/>
                      <a:pt x="1107" y="42"/>
                      <a:pt x="114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30">
                <a:extLst>
                  <a:ext uri="{FF2B5EF4-FFF2-40B4-BE49-F238E27FC236}">
                    <a16:creationId xmlns:a16="http://schemas.microsoft.com/office/drawing/2014/main" xmlns="" id="{819990E2-E090-4319-87F8-7AD8E2FBF9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9100" y="352426"/>
                <a:ext cx="168275" cy="158750"/>
              </a:xfrm>
              <a:custGeom>
                <a:avLst/>
                <a:gdLst>
                  <a:gd name="T0" fmla="*/ 106 w 106"/>
                  <a:gd name="T1" fmla="*/ 38 h 100"/>
                  <a:gd name="T2" fmla="*/ 65 w 106"/>
                  <a:gd name="T3" fmla="*/ 38 h 100"/>
                  <a:gd name="T4" fmla="*/ 53 w 106"/>
                  <a:gd name="T5" fmla="*/ 0 h 100"/>
                  <a:gd name="T6" fmla="*/ 40 w 106"/>
                  <a:gd name="T7" fmla="*/ 38 h 100"/>
                  <a:gd name="T8" fmla="*/ 0 w 106"/>
                  <a:gd name="T9" fmla="*/ 38 h 100"/>
                  <a:gd name="T10" fmla="*/ 33 w 106"/>
                  <a:gd name="T11" fmla="*/ 62 h 100"/>
                  <a:gd name="T12" fmla="*/ 20 w 106"/>
                  <a:gd name="T13" fmla="*/ 100 h 100"/>
                  <a:gd name="T14" fmla="*/ 53 w 106"/>
                  <a:gd name="T15" fmla="*/ 76 h 100"/>
                  <a:gd name="T16" fmla="*/ 85 w 106"/>
                  <a:gd name="T17" fmla="*/ 100 h 100"/>
                  <a:gd name="T18" fmla="*/ 73 w 106"/>
                  <a:gd name="T19" fmla="*/ 62 h 100"/>
                  <a:gd name="T20" fmla="*/ 106 w 106"/>
                  <a:gd name="T21" fmla="*/ 3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6" h="100">
                    <a:moveTo>
                      <a:pt x="106" y="38"/>
                    </a:moveTo>
                    <a:lnTo>
                      <a:pt x="65" y="38"/>
                    </a:lnTo>
                    <a:lnTo>
                      <a:pt x="53" y="0"/>
                    </a:lnTo>
                    <a:lnTo>
                      <a:pt x="40" y="38"/>
                    </a:lnTo>
                    <a:lnTo>
                      <a:pt x="0" y="38"/>
                    </a:lnTo>
                    <a:lnTo>
                      <a:pt x="33" y="62"/>
                    </a:lnTo>
                    <a:lnTo>
                      <a:pt x="20" y="100"/>
                    </a:lnTo>
                    <a:lnTo>
                      <a:pt x="53" y="76"/>
                    </a:lnTo>
                    <a:lnTo>
                      <a:pt x="85" y="100"/>
                    </a:lnTo>
                    <a:lnTo>
                      <a:pt x="73" y="62"/>
                    </a:lnTo>
                    <a:lnTo>
                      <a:pt x="106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31">
                <a:extLst>
                  <a:ext uri="{FF2B5EF4-FFF2-40B4-BE49-F238E27FC236}">
                    <a16:creationId xmlns:a16="http://schemas.microsoft.com/office/drawing/2014/main" xmlns="" id="{AAD12E8E-ABC7-4A7A-A045-7CA3B34D87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4650" y="342901"/>
                <a:ext cx="47625" cy="53975"/>
              </a:xfrm>
              <a:custGeom>
                <a:avLst/>
                <a:gdLst>
                  <a:gd name="T0" fmla="*/ 44 w 71"/>
                  <a:gd name="T1" fmla="*/ 0 h 80"/>
                  <a:gd name="T2" fmla="*/ 0 w 71"/>
                  <a:gd name="T3" fmla="*/ 65 h 80"/>
                  <a:gd name="T4" fmla="*/ 35 w 71"/>
                  <a:gd name="T5" fmla="*/ 80 h 80"/>
                  <a:gd name="T6" fmla="*/ 71 w 71"/>
                  <a:gd name="T7" fmla="*/ 27 h 80"/>
                  <a:gd name="T8" fmla="*/ 44 w 71"/>
                  <a:gd name="T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0">
                    <a:moveTo>
                      <a:pt x="44" y="0"/>
                    </a:moveTo>
                    <a:cubicBezTo>
                      <a:pt x="25" y="19"/>
                      <a:pt x="10" y="41"/>
                      <a:pt x="0" y="65"/>
                    </a:cubicBezTo>
                    <a:cubicBezTo>
                      <a:pt x="35" y="80"/>
                      <a:pt x="35" y="80"/>
                      <a:pt x="35" y="80"/>
                    </a:cubicBezTo>
                    <a:cubicBezTo>
                      <a:pt x="43" y="60"/>
                      <a:pt x="55" y="42"/>
                      <a:pt x="71" y="27"/>
                    </a:cubicBezTo>
                    <a:lnTo>
                      <a:pt x="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32">
                <a:extLst>
                  <a:ext uri="{FF2B5EF4-FFF2-40B4-BE49-F238E27FC236}">
                    <a16:creationId xmlns:a16="http://schemas.microsoft.com/office/drawing/2014/main" xmlns="" id="{44053336-48D4-455C-8F3B-C5FD934F4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3538" y="438151"/>
                <a:ext cx="34925" cy="52388"/>
              </a:xfrm>
              <a:custGeom>
                <a:avLst/>
                <a:gdLst>
                  <a:gd name="T0" fmla="*/ 38 w 51"/>
                  <a:gd name="T1" fmla="*/ 0 h 78"/>
                  <a:gd name="T2" fmla="*/ 0 w 51"/>
                  <a:gd name="T3" fmla="*/ 1 h 78"/>
                  <a:gd name="T4" fmla="*/ 15 w 51"/>
                  <a:gd name="T5" fmla="*/ 78 h 78"/>
                  <a:gd name="T6" fmla="*/ 51 w 51"/>
                  <a:gd name="T7" fmla="*/ 64 h 78"/>
                  <a:gd name="T8" fmla="*/ 38 w 51"/>
                  <a:gd name="T9" fmla="*/ 1 h 78"/>
                  <a:gd name="T10" fmla="*/ 38 w 51"/>
                  <a:gd name="T1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78">
                    <a:moveTo>
                      <a:pt x="38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8"/>
                      <a:pt x="5" y="54"/>
                      <a:pt x="15" y="78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42" y="44"/>
                      <a:pt x="38" y="23"/>
                      <a:pt x="38" y="1"/>
                    </a:cubicBezTo>
                    <a:lnTo>
                      <a:pt x="3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33">
                <a:extLst>
                  <a:ext uri="{FF2B5EF4-FFF2-40B4-BE49-F238E27FC236}">
                    <a16:creationId xmlns:a16="http://schemas.microsoft.com/office/drawing/2014/main" xmlns="" id="{F662236A-8F17-469B-9043-0D3A297D7E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53225" y="515938"/>
                <a:ext cx="53975" cy="49213"/>
              </a:xfrm>
              <a:custGeom>
                <a:avLst/>
                <a:gdLst>
                  <a:gd name="T0" fmla="*/ 0 w 81"/>
                  <a:gd name="T1" fmla="*/ 27 h 72"/>
                  <a:gd name="T2" fmla="*/ 66 w 81"/>
                  <a:gd name="T3" fmla="*/ 72 h 72"/>
                  <a:gd name="T4" fmla="*/ 81 w 81"/>
                  <a:gd name="T5" fmla="*/ 36 h 72"/>
                  <a:gd name="T6" fmla="*/ 27 w 81"/>
                  <a:gd name="T7" fmla="*/ 0 h 72"/>
                  <a:gd name="T8" fmla="*/ 0 w 81"/>
                  <a:gd name="T9" fmla="*/ 2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72">
                    <a:moveTo>
                      <a:pt x="0" y="27"/>
                    </a:moveTo>
                    <a:cubicBezTo>
                      <a:pt x="19" y="46"/>
                      <a:pt x="42" y="61"/>
                      <a:pt x="66" y="72"/>
                    </a:cubicBezTo>
                    <a:cubicBezTo>
                      <a:pt x="81" y="36"/>
                      <a:pt x="81" y="36"/>
                      <a:pt x="81" y="36"/>
                    </a:cubicBezTo>
                    <a:cubicBezTo>
                      <a:pt x="61" y="28"/>
                      <a:pt x="43" y="16"/>
                      <a:pt x="27" y="0"/>
                    </a:cubicBezTo>
                    <a:lnTo>
                      <a:pt x="0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34">
                <a:extLst>
                  <a:ext uri="{FF2B5EF4-FFF2-40B4-BE49-F238E27FC236}">
                    <a16:creationId xmlns:a16="http://schemas.microsoft.com/office/drawing/2014/main" xmlns="" id="{EEE91EDF-B86F-4C78-BBE4-99958C3371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7675" y="303213"/>
                <a:ext cx="52388" cy="33338"/>
              </a:xfrm>
              <a:custGeom>
                <a:avLst/>
                <a:gdLst>
                  <a:gd name="T0" fmla="*/ 78 w 78"/>
                  <a:gd name="T1" fmla="*/ 38 h 51"/>
                  <a:gd name="T2" fmla="*/ 78 w 78"/>
                  <a:gd name="T3" fmla="*/ 38 h 51"/>
                  <a:gd name="T4" fmla="*/ 78 w 78"/>
                  <a:gd name="T5" fmla="*/ 0 h 51"/>
                  <a:gd name="T6" fmla="*/ 0 w 78"/>
                  <a:gd name="T7" fmla="*/ 16 h 51"/>
                  <a:gd name="T8" fmla="*/ 15 w 78"/>
                  <a:gd name="T9" fmla="*/ 51 h 51"/>
                  <a:gd name="T10" fmla="*/ 78 w 78"/>
                  <a:gd name="T11" fmla="*/ 3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51">
                    <a:moveTo>
                      <a:pt x="78" y="38"/>
                    </a:moveTo>
                    <a:cubicBezTo>
                      <a:pt x="78" y="38"/>
                      <a:pt x="78" y="38"/>
                      <a:pt x="78" y="38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51" y="0"/>
                      <a:pt x="25" y="5"/>
                      <a:pt x="0" y="16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35" y="42"/>
                      <a:pt x="56" y="38"/>
                      <a:pt x="78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35">
                <a:extLst>
                  <a:ext uri="{FF2B5EF4-FFF2-40B4-BE49-F238E27FC236}">
                    <a16:creationId xmlns:a16="http://schemas.microsoft.com/office/drawing/2014/main" xmlns="" id="{D72622FF-71CD-43C4-9996-6C5565D06B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3250" y="387351"/>
                <a:ext cx="33338" cy="50800"/>
              </a:xfrm>
              <a:custGeom>
                <a:avLst/>
                <a:gdLst>
                  <a:gd name="T0" fmla="*/ 0 w 50"/>
                  <a:gd name="T1" fmla="*/ 14 h 78"/>
                  <a:gd name="T2" fmla="*/ 12 w 50"/>
                  <a:gd name="T3" fmla="*/ 78 h 78"/>
                  <a:gd name="T4" fmla="*/ 12 w 50"/>
                  <a:gd name="T5" fmla="*/ 78 h 78"/>
                  <a:gd name="T6" fmla="*/ 50 w 50"/>
                  <a:gd name="T7" fmla="*/ 78 h 78"/>
                  <a:gd name="T8" fmla="*/ 35 w 50"/>
                  <a:gd name="T9" fmla="*/ 0 h 78"/>
                  <a:gd name="T10" fmla="*/ 0 w 50"/>
                  <a:gd name="T11" fmla="*/ 1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78">
                    <a:moveTo>
                      <a:pt x="0" y="14"/>
                    </a:moveTo>
                    <a:cubicBezTo>
                      <a:pt x="8" y="34"/>
                      <a:pt x="12" y="56"/>
                      <a:pt x="12" y="78"/>
                    </a:cubicBezTo>
                    <a:cubicBezTo>
                      <a:pt x="12" y="78"/>
                      <a:pt x="12" y="78"/>
                      <a:pt x="12" y="78"/>
                    </a:cubicBezTo>
                    <a:cubicBezTo>
                      <a:pt x="50" y="78"/>
                      <a:pt x="50" y="78"/>
                      <a:pt x="50" y="78"/>
                    </a:cubicBezTo>
                    <a:cubicBezTo>
                      <a:pt x="50" y="51"/>
                      <a:pt x="45" y="25"/>
                      <a:pt x="35" y="0"/>
                    </a:cubicBez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36">
                <a:extLst>
                  <a:ext uri="{FF2B5EF4-FFF2-40B4-BE49-F238E27FC236}">
                    <a16:creationId xmlns:a16="http://schemas.microsoft.com/office/drawing/2014/main" xmlns="" id="{F961985C-DE38-4838-A9A6-3E5F0323E6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2925" y="312738"/>
                <a:ext cx="53975" cy="47625"/>
              </a:xfrm>
              <a:custGeom>
                <a:avLst/>
                <a:gdLst>
                  <a:gd name="T0" fmla="*/ 81 w 81"/>
                  <a:gd name="T1" fmla="*/ 44 h 71"/>
                  <a:gd name="T2" fmla="*/ 15 w 81"/>
                  <a:gd name="T3" fmla="*/ 0 h 71"/>
                  <a:gd name="T4" fmla="*/ 0 w 81"/>
                  <a:gd name="T5" fmla="*/ 35 h 71"/>
                  <a:gd name="T6" fmla="*/ 54 w 81"/>
                  <a:gd name="T7" fmla="*/ 71 h 71"/>
                  <a:gd name="T8" fmla="*/ 81 w 81"/>
                  <a:gd name="T9" fmla="*/ 44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71">
                    <a:moveTo>
                      <a:pt x="81" y="44"/>
                    </a:moveTo>
                    <a:cubicBezTo>
                      <a:pt x="62" y="25"/>
                      <a:pt x="39" y="10"/>
                      <a:pt x="15" y="0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20" y="43"/>
                      <a:pt x="38" y="55"/>
                      <a:pt x="54" y="71"/>
                    </a:cubicBezTo>
                    <a:lnTo>
                      <a:pt x="81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37">
                <a:extLst>
                  <a:ext uri="{FF2B5EF4-FFF2-40B4-BE49-F238E27FC236}">
                    <a16:creationId xmlns:a16="http://schemas.microsoft.com/office/drawing/2014/main" xmlns="" id="{916D3A08-1626-4060-9A92-6C082397A5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0063" y="541338"/>
                <a:ext cx="52388" cy="33338"/>
              </a:xfrm>
              <a:custGeom>
                <a:avLst/>
                <a:gdLst>
                  <a:gd name="T0" fmla="*/ 1 w 78"/>
                  <a:gd name="T1" fmla="*/ 12 h 50"/>
                  <a:gd name="T2" fmla="*/ 0 w 78"/>
                  <a:gd name="T3" fmla="*/ 12 h 50"/>
                  <a:gd name="T4" fmla="*/ 1 w 78"/>
                  <a:gd name="T5" fmla="*/ 50 h 50"/>
                  <a:gd name="T6" fmla="*/ 78 w 78"/>
                  <a:gd name="T7" fmla="*/ 35 h 50"/>
                  <a:gd name="T8" fmla="*/ 64 w 78"/>
                  <a:gd name="T9" fmla="*/ 0 h 50"/>
                  <a:gd name="T10" fmla="*/ 1 w 78"/>
                  <a:gd name="T11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50">
                    <a:moveTo>
                      <a:pt x="1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27" y="50"/>
                      <a:pt x="53" y="45"/>
                      <a:pt x="78" y="35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44" y="8"/>
                      <a:pt x="22" y="12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38">
                <a:extLst>
                  <a:ext uri="{FF2B5EF4-FFF2-40B4-BE49-F238E27FC236}">
                    <a16:creationId xmlns:a16="http://schemas.microsoft.com/office/drawing/2014/main" xmlns="" id="{8768622F-C671-4670-9C51-817CB4481B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7850" y="481013"/>
                <a:ext cx="47625" cy="53975"/>
              </a:xfrm>
              <a:custGeom>
                <a:avLst/>
                <a:gdLst>
                  <a:gd name="T0" fmla="*/ 0 w 71"/>
                  <a:gd name="T1" fmla="*/ 53 h 80"/>
                  <a:gd name="T2" fmla="*/ 27 w 71"/>
                  <a:gd name="T3" fmla="*/ 80 h 80"/>
                  <a:gd name="T4" fmla="*/ 71 w 71"/>
                  <a:gd name="T5" fmla="*/ 14 h 80"/>
                  <a:gd name="T6" fmla="*/ 36 w 71"/>
                  <a:gd name="T7" fmla="*/ 0 h 80"/>
                  <a:gd name="T8" fmla="*/ 0 w 71"/>
                  <a:gd name="T9" fmla="*/ 5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0">
                    <a:moveTo>
                      <a:pt x="0" y="53"/>
                    </a:moveTo>
                    <a:cubicBezTo>
                      <a:pt x="27" y="80"/>
                      <a:pt x="27" y="80"/>
                      <a:pt x="27" y="80"/>
                    </a:cubicBezTo>
                    <a:cubicBezTo>
                      <a:pt x="46" y="61"/>
                      <a:pt x="61" y="39"/>
                      <a:pt x="71" y="14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28" y="20"/>
                      <a:pt x="16" y="38"/>
                      <a:pt x="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39">
                <a:extLst>
                  <a:ext uri="{FF2B5EF4-FFF2-40B4-BE49-F238E27FC236}">
                    <a16:creationId xmlns:a16="http://schemas.microsoft.com/office/drawing/2014/main" xmlns="" id="{3DCB5806-E737-482E-94EE-143249DCD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80188" y="254001"/>
                <a:ext cx="552450" cy="369888"/>
              </a:xfrm>
              <a:custGeom>
                <a:avLst/>
                <a:gdLst>
                  <a:gd name="T0" fmla="*/ 35 w 827"/>
                  <a:gd name="T1" fmla="*/ 554 h 554"/>
                  <a:gd name="T2" fmla="*/ 793 w 827"/>
                  <a:gd name="T3" fmla="*/ 554 h 554"/>
                  <a:gd name="T4" fmla="*/ 827 w 827"/>
                  <a:gd name="T5" fmla="*/ 519 h 554"/>
                  <a:gd name="T6" fmla="*/ 827 w 827"/>
                  <a:gd name="T7" fmla="*/ 34 h 554"/>
                  <a:gd name="T8" fmla="*/ 793 w 827"/>
                  <a:gd name="T9" fmla="*/ 0 h 554"/>
                  <a:gd name="T10" fmla="*/ 35 w 827"/>
                  <a:gd name="T11" fmla="*/ 0 h 554"/>
                  <a:gd name="T12" fmla="*/ 0 w 827"/>
                  <a:gd name="T13" fmla="*/ 34 h 554"/>
                  <a:gd name="T14" fmla="*/ 0 w 827"/>
                  <a:gd name="T15" fmla="*/ 519 h 554"/>
                  <a:gd name="T16" fmla="*/ 35 w 827"/>
                  <a:gd name="T17" fmla="*/ 554 h 554"/>
                  <a:gd name="T18" fmla="*/ 42 w 827"/>
                  <a:gd name="T19" fmla="*/ 41 h 554"/>
                  <a:gd name="T20" fmla="*/ 782 w 827"/>
                  <a:gd name="T21" fmla="*/ 41 h 554"/>
                  <a:gd name="T22" fmla="*/ 782 w 827"/>
                  <a:gd name="T23" fmla="*/ 505 h 554"/>
                  <a:gd name="T24" fmla="*/ 42 w 827"/>
                  <a:gd name="T25" fmla="*/ 505 h 554"/>
                  <a:gd name="T26" fmla="*/ 42 w 827"/>
                  <a:gd name="T27" fmla="*/ 41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7" h="554">
                    <a:moveTo>
                      <a:pt x="35" y="554"/>
                    </a:moveTo>
                    <a:cubicBezTo>
                      <a:pt x="793" y="554"/>
                      <a:pt x="793" y="554"/>
                      <a:pt x="793" y="554"/>
                    </a:cubicBezTo>
                    <a:cubicBezTo>
                      <a:pt x="811" y="554"/>
                      <a:pt x="827" y="538"/>
                      <a:pt x="827" y="519"/>
                    </a:cubicBezTo>
                    <a:cubicBezTo>
                      <a:pt x="827" y="34"/>
                      <a:pt x="827" y="34"/>
                      <a:pt x="827" y="34"/>
                    </a:cubicBezTo>
                    <a:cubicBezTo>
                      <a:pt x="827" y="15"/>
                      <a:pt x="811" y="0"/>
                      <a:pt x="793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6" y="0"/>
                      <a:pt x="0" y="15"/>
                      <a:pt x="0" y="34"/>
                    </a:cubicBezTo>
                    <a:cubicBezTo>
                      <a:pt x="0" y="519"/>
                      <a:pt x="0" y="519"/>
                      <a:pt x="0" y="519"/>
                    </a:cubicBezTo>
                    <a:cubicBezTo>
                      <a:pt x="0" y="538"/>
                      <a:pt x="16" y="554"/>
                      <a:pt x="35" y="554"/>
                    </a:cubicBezTo>
                    <a:close/>
                    <a:moveTo>
                      <a:pt x="42" y="41"/>
                    </a:moveTo>
                    <a:cubicBezTo>
                      <a:pt x="782" y="41"/>
                      <a:pt x="782" y="41"/>
                      <a:pt x="782" y="41"/>
                    </a:cubicBezTo>
                    <a:cubicBezTo>
                      <a:pt x="782" y="505"/>
                      <a:pt x="782" y="505"/>
                      <a:pt x="782" y="505"/>
                    </a:cubicBezTo>
                    <a:cubicBezTo>
                      <a:pt x="42" y="505"/>
                      <a:pt x="42" y="505"/>
                      <a:pt x="42" y="505"/>
                    </a:cubicBezTo>
                    <a:lnTo>
                      <a:pt x="42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40">
              <a:extLst>
                <a:ext uri="{FF2B5EF4-FFF2-40B4-BE49-F238E27FC236}">
                  <a16:creationId xmlns:a16="http://schemas.microsoft.com/office/drawing/2014/main" xmlns="" id="{B8F62BD6-16AA-45E2-92FE-4CEBFE6E65CB}"/>
                </a:ext>
              </a:extLst>
            </p:cNvPr>
            <p:cNvGrpSpPr/>
            <p:nvPr/>
          </p:nvGrpSpPr>
          <p:grpSpPr>
            <a:xfrm>
              <a:off x="9739387" y="1549471"/>
              <a:ext cx="557744" cy="557744"/>
              <a:chOff x="1981200" y="163513"/>
              <a:chExt cx="609600" cy="609600"/>
            </a:xfrm>
            <a:solidFill>
              <a:schemeClr val="accent4"/>
            </a:solidFill>
          </p:grpSpPr>
          <p:sp>
            <p:nvSpPr>
              <p:cNvPr id="24" name="Freeform: Shape 41">
                <a:extLst>
                  <a:ext uri="{FF2B5EF4-FFF2-40B4-BE49-F238E27FC236}">
                    <a16:creationId xmlns:a16="http://schemas.microsoft.com/office/drawing/2014/main" xmlns="" id="{D103BD29-6FC7-408E-ACA3-BF3FF565ED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1200" y="163513"/>
                <a:ext cx="609600" cy="609600"/>
              </a:xfrm>
              <a:custGeom>
                <a:avLst/>
                <a:gdLst>
                  <a:gd name="T0" fmla="*/ 456 w 912"/>
                  <a:gd name="T1" fmla="*/ 912 h 912"/>
                  <a:gd name="T2" fmla="*/ 0 w 912"/>
                  <a:gd name="T3" fmla="*/ 456 h 912"/>
                  <a:gd name="T4" fmla="*/ 456 w 912"/>
                  <a:gd name="T5" fmla="*/ 0 h 912"/>
                  <a:gd name="T6" fmla="*/ 912 w 912"/>
                  <a:gd name="T7" fmla="*/ 456 h 912"/>
                  <a:gd name="T8" fmla="*/ 456 w 912"/>
                  <a:gd name="T9" fmla="*/ 912 h 912"/>
                  <a:gd name="T10" fmla="*/ 456 w 912"/>
                  <a:gd name="T11" fmla="*/ 114 h 912"/>
                  <a:gd name="T12" fmla="*/ 114 w 912"/>
                  <a:gd name="T13" fmla="*/ 456 h 912"/>
                  <a:gd name="T14" fmla="*/ 456 w 912"/>
                  <a:gd name="T15" fmla="*/ 798 h 912"/>
                  <a:gd name="T16" fmla="*/ 798 w 912"/>
                  <a:gd name="T17" fmla="*/ 456 h 912"/>
                  <a:gd name="T18" fmla="*/ 456 w 912"/>
                  <a:gd name="T19" fmla="*/ 114 h 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12" h="912">
                    <a:moveTo>
                      <a:pt x="456" y="912"/>
                    </a:moveTo>
                    <a:cubicBezTo>
                      <a:pt x="204" y="912"/>
                      <a:pt x="0" y="708"/>
                      <a:pt x="0" y="456"/>
                    </a:cubicBezTo>
                    <a:cubicBezTo>
                      <a:pt x="0" y="205"/>
                      <a:pt x="204" y="0"/>
                      <a:pt x="456" y="0"/>
                    </a:cubicBezTo>
                    <a:cubicBezTo>
                      <a:pt x="707" y="0"/>
                      <a:pt x="912" y="205"/>
                      <a:pt x="912" y="456"/>
                    </a:cubicBezTo>
                    <a:cubicBezTo>
                      <a:pt x="912" y="708"/>
                      <a:pt x="707" y="912"/>
                      <a:pt x="456" y="912"/>
                    </a:cubicBezTo>
                    <a:close/>
                    <a:moveTo>
                      <a:pt x="456" y="114"/>
                    </a:moveTo>
                    <a:cubicBezTo>
                      <a:pt x="267" y="114"/>
                      <a:pt x="114" y="267"/>
                      <a:pt x="114" y="456"/>
                    </a:cubicBezTo>
                    <a:cubicBezTo>
                      <a:pt x="114" y="645"/>
                      <a:pt x="267" y="798"/>
                      <a:pt x="456" y="798"/>
                    </a:cubicBezTo>
                    <a:cubicBezTo>
                      <a:pt x="644" y="798"/>
                      <a:pt x="798" y="645"/>
                      <a:pt x="798" y="456"/>
                    </a:cubicBezTo>
                    <a:cubicBezTo>
                      <a:pt x="798" y="267"/>
                      <a:pt x="644" y="114"/>
                      <a:pt x="456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42">
                <a:extLst>
                  <a:ext uri="{FF2B5EF4-FFF2-40B4-BE49-F238E27FC236}">
                    <a16:creationId xmlns:a16="http://schemas.microsoft.com/office/drawing/2014/main" xmlns="" id="{3A8A8F47-B760-4887-8AF7-203B9C923D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8050" y="328613"/>
                <a:ext cx="261938" cy="209550"/>
              </a:xfrm>
              <a:custGeom>
                <a:avLst/>
                <a:gdLst>
                  <a:gd name="T0" fmla="*/ 199 w 394"/>
                  <a:gd name="T1" fmla="*/ 112 h 313"/>
                  <a:gd name="T2" fmla="*/ 162 w 394"/>
                  <a:gd name="T3" fmla="*/ 105 h 313"/>
                  <a:gd name="T4" fmla="*/ 136 w 394"/>
                  <a:gd name="T5" fmla="*/ 108 h 313"/>
                  <a:gd name="T6" fmla="*/ 0 w 394"/>
                  <a:gd name="T7" fmla="*/ 42 h 313"/>
                  <a:gd name="T8" fmla="*/ 60 w 394"/>
                  <a:gd name="T9" fmla="*/ 187 h 313"/>
                  <a:gd name="T10" fmla="*/ 57 w 394"/>
                  <a:gd name="T11" fmla="*/ 209 h 313"/>
                  <a:gd name="T12" fmla="*/ 162 w 394"/>
                  <a:gd name="T13" fmla="*/ 313 h 313"/>
                  <a:gd name="T14" fmla="*/ 266 w 394"/>
                  <a:gd name="T15" fmla="*/ 209 h 313"/>
                  <a:gd name="T16" fmla="*/ 266 w 394"/>
                  <a:gd name="T17" fmla="*/ 203 h 313"/>
                  <a:gd name="T18" fmla="*/ 394 w 394"/>
                  <a:gd name="T19" fmla="*/ 0 h 313"/>
                  <a:gd name="T20" fmla="*/ 199 w 394"/>
                  <a:gd name="T21" fmla="*/ 112 h 313"/>
                  <a:gd name="T22" fmla="*/ 162 w 394"/>
                  <a:gd name="T23" fmla="*/ 248 h 313"/>
                  <a:gd name="T24" fmla="*/ 123 w 394"/>
                  <a:gd name="T25" fmla="*/ 209 h 313"/>
                  <a:gd name="T26" fmla="*/ 162 w 394"/>
                  <a:gd name="T27" fmla="*/ 170 h 313"/>
                  <a:gd name="T28" fmla="*/ 200 w 394"/>
                  <a:gd name="T29" fmla="*/ 209 h 313"/>
                  <a:gd name="T30" fmla="*/ 162 w 394"/>
                  <a:gd name="T31" fmla="*/ 248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94" h="313">
                    <a:moveTo>
                      <a:pt x="199" y="112"/>
                    </a:moveTo>
                    <a:cubicBezTo>
                      <a:pt x="188" y="107"/>
                      <a:pt x="175" y="105"/>
                      <a:pt x="162" y="105"/>
                    </a:cubicBezTo>
                    <a:cubicBezTo>
                      <a:pt x="153" y="105"/>
                      <a:pt x="145" y="106"/>
                      <a:pt x="136" y="108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60" y="187"/>
                      <a:pt x="60" y="187"/>
                      <a:pt x="60" y="187"/>
                    </a:cubicBezTo>
                    <a:cubicBezTo>
                      <a:pt x="58" y="194"/>
                      <a:pt x="57" y="201"/>
                      <a:pt x="57" y="209"/>
                    </a:cubicBezTo>
                    <a:cubicBezTo>
                      <a:pt x="57" y="267"/>
                      <a:pt x="104" y="313"/>
                      <a:pt x="162" y="313"/>
                    </a:cubicBezTo>
                    <a:cubicBezTo>
                      <a:pt x="219" y="313"/>
                      <a:pt x="266" y="267"/>
                      <a:pt x="266" y="209"/>
                    </a:cubicBezTo>
                    <a:cubicBezTo>
                      <a:pt x="266" y="207"/>
                      <a:pt x="266" y="205"/>
                      <a:pt x="266" y="203"/>
                    </a:cubicBezTo>
                    <a:cubicBezTo>
                      <a:pt x="394" y="0"/>
                      <a:pt x="394" y="0"/>
                      <a:pt x="394" y="0"/>
                    </a:cubicBezTo>
                    <a:lnTo>
                      <a:pt x="199" y="112"/>
                    </a:lnTo>
                    <a:close/>
                    <a:moveTo>
                      <a:pt x="162" y="248"/>
                    </a:moveTo>
                    <a:cubicBezTo>
                      <a:pt x="140" y="248"/>
                      <a:pt x="123" y="230"/>
                      <a:pt x="123" y="209"/>
                    </a:cubicBezTo>
                    <a:cubicBezTo>
                      <a:pt x="123" y="188"/>
                      <a:pt x="140" y="170"/>
                      <a:pt x="162" y="170"/>
                    </a:cubicBezTo>
                    <a:cubicBezTo>
                      <a:pt x="183" y="170"/>
                      <a:pt x="200" y="188"/>
                      <a:pt x="200" y="209"/>
                    </a:cubicBezTo>
                    <a:cubicBezTo>
                      <a:pt x="200" y="230"/>
                      <a:pt x="183" y="248"/>
                      <a:pt x="162" y="2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43">
                <a:extLst>
                  <a:ext uri="{FF2B5EF4-FFF2-40B4-BE49-F238E27FC236}">
                    <a16:creationId xmlns:a16="http://schemas.microsoft.com/office/drawing/2014/main" xmlns="" id="{5955746B-BA02-4FCD-8625-2149319B61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1200" y="163513"/>
                <a:ext cx="609600" cy="609600"/>
              </a:xfrm>
              <a:custGeom>
                <a:avLst/>
                <a:gdLst>
                  <a:gd name="T0" fmla="*/ 456 w 912"/>
                  <a:gd name="T1" fmla="*/ 0 h 912"/>
                  <a:gd name="T2" fmla="*/ 0 w 912"/>
                  <a:gd name="T3" fmla="*/ 456 h 912"/>
                  <a:gd name="T4" fmla="*/ 456 w 912"/>
                  <a:gd name="T5" fmla="*/ 912 h 912"/>
                  <a:gd name="T6" fmla="*/ 912 w 912"/>
                  <a:gd name="T7" fmla="*/ 456 h 912"/>
                  <a:gd name="T8" fmla="*/ 456 w 912"/>
                  <a:gd name="T9" fmla="*/ 0 h 912"/>
                  <a:gd name="T10" fmla="*/ 477 w 912"/>
                  <a:gd name="T11" fmla="*/ 797 h 912"/>
                  <a:gd name="T12" fmla="*/ 477 w 912"/>
                  <a:gd name="T13" fmla="*/ 754 h 912"/>
                  <a:gd name="T14" fmla="*/ 453 w 912"/>
                  <a:gd name="T15" fmla="*/ 730 h 912"/>
                  <a:gd name="T16" fmla="*/ 429 w 912"/>
                  <a:gd name="T17" fmla="*/ 754 h 912"/>
                  <a:gd name="T18" fmla="*/ 429 w 912"/>
                  <a:gd name="T19" fmla="*/ 797 h 912"/>
                  <a:gd name="T20" fmla="*/ 115 w 912"/>
                  <a:gd name="T21" fmla="*/ 479 h 912"/>
                  <a:gd name="T22" fmla="*/ 157 w 912"/>
                  <a:gd name="T23" fmla="*/ 479 h 912"/>
                  <a:gd name="T24" fmla="*/ 181 w 912"/>
                  <a:gd name="T25" fmla="*/ 455 h 912"/>
                  <a:gd name="T26" fmla="*/ 157 w 912"/>
                  <a:gd name="T27" fmla="*/ 431 h 912"/>
                  <a:gd name="T28" fmla="*/ 115 w 912"/>
                  <a:gd name="T29" fmla="*/ 431 h 912"/>
                  <a:gd name="T30" fmla="*/ 431 w 912"/>
                  <a:gd name="T31" fmla="*/ 115 h 912"/>
                  <a:gd name="T32" fmla="*/ 431 w 912"/>
                  <a:gd name="T33" fmla="*/ 159 h 912"/>
                  <a:gd name="T34" fmla="*/ 456 w 912"/>
                  <a:gd name="T35" fmla="*/ 183 h 912"/>
                  <a:gd name="T36" fmla="*/ 480 w 912"/>
                  <a:gd name="T37" fmla="*/ 159 h 912"/>
                  <a:gd name="T38" fmla="*/ 480 w 912"/>
                  <a:gd name="T39" fmla="*/ 115 h 912"/>
                  <a:gd name="T40" fmla="*/ 797 w 912"/>
                  <a:gd name="T41" fmla="*/ 433 h 912"/>
                  <a:gd name="T42" fmla="*/ 752 w 912"/>
                  <a:gd name="T43" fmla="*/ 433 h 912"/>
                  <a:gd name="T44" fmla="*/ 728 w 912"/>
                  <a:gd name="T45" fmla="*/ 458 h 912"/>
                  <a:gd name="T46" fmla="*/ 752 w 912"/>
                  <a:gd name="T47" fmla="*/ 482 h 912"/>
                  <a:gd name="T48" fmla="*/ 796 w 912"/>
                  <a:gd name="T49" fmla="*/ 482 h 912"/>
                  <a:gd name="T50" fmla="*/ 477 w 912"/>
                  <a:gd name="T51" fmla="*/ 797 h 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12" h="912">
                    <a:moveTo>
                      <a:pt x="456" y="0"/>
                    </a:moveTo>
                    <a:cubicBezTo>
                      <a:pt x="204" y="0"/>
                      <a:pt x="0" y="205"/>
                      <a:pt x="0" y="456"/>
                    </a:cubicBezTo>
                    <a:cubicBezTo>
                      <a:pt x="0" y="708"/>
                      <a:pt x="204" y="912"/>
                      <a:pt x="456" y="912"/>
                    </a:cubicBezTo>
                    <a:cubicBezTo>
                      <a:pt x="707" y="912"/>
                      <a:pt x="912" y="708"/>
                      <a:pt x="912" y="456"/>
                    </a:cubicBezTo>
                    <a:cubicBezTo>
                      <a:pt x="912" y="205"/>
                      <a:pt x="707" y="0"/>
                      <a:pt x="456" y="0"/>
                    </a:cubicBezTo>
                    <a:close/>
                    <a:moveTo>
                      <a:pt x="477" y="797"/>
                    </a:moveTo>
                    <a:cubicBezTo>
                      <a:pt x="477" y="754"/>
                      <a:pt x="477" y="754"/>
                      <a:pt x="477" y="754"/>
                    </a:cubicBezTo>
                    <a:cubicBezTo>
                      <a:pt x="477" y="741"/>
                      <a:pt x="467" y="730"/>
                      <a:pt x="453" y="730"/>
                    </a:cubicBezTo>
                    <a:cubicBezTo>
                      <a:pt x="440" y="730"/>
                      <a:pt x="429" y="741"/>
                      <a:pt x="429" y="754"/>
                    </a:cubicBezTo>
                    <a:cubicBezTo>
                      <a:pt x="429" y="797"/>
                      <a:pt x="429" y="797"/>
                      <a:pt x="429" y="797"/>
                    </a:cubicBezTo>
                    <a:cubicBezTo>
                      <a:pt x="261" y="784"/>
                      <a:pt x="126" y="648"/>
                      <a:pt x="115" y="479"/>
                    </a:cubicBezTo>
                    <a:cubicBezTo>
                      <a:pt x="157" y="479"/>
                      <a:pt x="157" y="479"/>
                      <a:pt x="157" y="479"/>
                    </a:cubicBezTo>
                    <a:cubicBezTo>
                      <a:pt x="170" y="479"/>
                      <a:pt x="181" y="469"/>
                      <a:pt x="181" y="455"/>
                    </a:cubicBezTo>
                    <a:cubicBezTo>
                      <a:pt x="181" y="442"/>
                      <a:pt x="170" y="431"/>
                      <a:pt x="157" y="431"/>
                    </a:cubicBezTo>
                    <a:cubicBezTo>
                      <a:pt x="115" y="431"/>
                      <a:pt x="115" y="431"/>
                      <a:pt x="115" y="431"/>
                    </a:cubicBezTo>
                    <a:cubicBezTo>
                      <a:pt x="127" y="262"/>
                      <a:pt x="262" y="127"/>
                      <a:pt x="431" y="115"/>
                    </a:cubicBezTo>
                    <a:cubicBezTo>
                      <a:pt x="431" y="159"/>
                      <a:pt x="431" y="159"/>
                      <a:pt x="431" y="159"/>
                    </a:cubicBezTo>
                    <a:cubicBezTo>
                      <a:pt x="431" y="172"/>
                      <a:pt x="442" y="183"/>
                      <a:pt x="456" y="183"/>
                    </a:cubicBezTo>
                    <a:cubicBezTo>
                      <a:pt x="469" y="183"/>
                      <a:pt x="480" y="172"/>
                      <a:pt x="480" y="159"/>
                    </a:cubicBezTo>
                    <a:cubicBezTo>
                      <a:pt x="480" y="115"/>
                      <a:pt x="480" y="115"/>
                      <a:pt x="480" y="115"/>
                    </a:cubicBezTo>
                    <a:cubicBezTo>
                      <a:pt x="650" y="127"/>
                      <a:pt x="785" y="263"/>
                      <a:pt x="797" y="433"/>
                    </a:cubicBezTo>
                    <a:cubicBezTo>
                      <a:pt x="752" y="433"/>
                      <a:pt x="752" y="433"/>
                      <a:pt x="752" y="433"/>
                    </a:cubicBezTo>
                    <a:cubicBezTo>
                      <a:pt x="739" y="433"/>
                      <a:pt x="728" y="444"/>
                      <a:pt x="728" y="458"/>
                    </a:cubicBezTo>
                    <a:cubicBezTo>
                      <a:pt x="728" y="471"/>
                      <a:pt x="739" y="482"/>
                      <a:pt x="752" y="482"/>
                    </a:cubicBezTo>
                    <a:cubicBezTo>
                      <a:pt x="796" y="482"/>
                      <a:pt x="796" y="482"/>
                      <a:pt x="796" y="482"/>
                    </a:cubicBezTo>
                    <a:cubicBezTo>
                      <a:pt x="784" y="651"/>
                      <a:pt x="647" y="786"/>
                      <a:pt x="477" y="7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Group 44">
              <a:extLst>
                <a:ext uri="{FF2B5EF4-FFF2-40B4-BE49-F238E27FC236}">
                  <a16:creationId xmlns:a16="http://schemas.microsoft.com/office/drawing/2014/main" xmlns="" id="{5FA4BFB9-C032-4919-AE13-6D176C7359D0}"/>
                </a:ext>
              </a:extLst>
            </p:cNvPr>
            <p:cNvGrpSpPr/>
            <p:nvPr/>
          </p:nvGrpSpPr>
          <p:grpSpPr>
            <a:xfrm>
              <a:off x="7041902" y="1525714"/>
              <a:ext cx="654828" cy="581508"/>
              <a:chOff x="152400" y="198438"/>
              <a:chExt cx="609600" cy="541338"/>
            </a:xfrm>
            <a:solidFill>
              <a:schemeClr val="accent3"/>
            </a:solidFill>
          </p:grpSpPr>
          <p:sp>
            <p:nvSpPr>
              <p:cNvPr id="21" name="Freeform: Shape 45">
                <a:extLst>
                  <a:ext uri="{FF2B5EF4-FFF2-40B4-BE49-F238E27FC236}">
                    <a16:creationId xmlns:a16="http://schemas.microsoft.com/office/drawing/2014/main" xmlns="" id="{8CDE9A32-AEB6-4EFE-AFAD-B2750E1E68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838" y="384176"/>
                <a:ext cx="36513" cy="31750"/>
              </a:xfrm>
              <a:custGeom>
                <a:avLst/>
                <a:gdLst>
                  <a:gd name="T0" fmla="*/ 23 w 23"/>
                  <a:gd name="T1" fmla="*/ 7 h 20"/>
                  <a:gd name="T2" fmla="*/ 0 w 23"/>
                  <a:gd name="T3" fmla="*/ 20 h 20"/>
                  <a:gd name="T4" fmla="*/ 0 w 23"/>
                  <a:gd name="T5" fmla="*/ 0 h 20"/>
                  <a:gd name="T6" fmla="*/ 23 w 23"/>
                  <a:gd name="T7" fmla="*/ 0 h 20"/>
                  <a:gd name="T8" fmla="*/ 23 w 23"/>
                  <a:gd name="T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0">
                    <a:moveTo>
                      <a:pt x="23" y="7"/>
                    </a:moveTo>
                    <a:lnTo>
                      <a:pt x="0" y="20"/>
                    </a:lnTo>
                    <a:lnTo>
                      <a:pt x="0" y="0"/>
                    </a:lnTo>
                    <a:lnTo>
                      <a:pt x="23" y="0"/>
                    </a:lnTo>
                    <a:lnTo>
                      <a:pt x="23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Freeform: Shape 46">
                <a:extLst>
                  <a:ext uri="{FF2B5EF4-FFF2-40B4-BE49-F238E27FC236}">
                    <a16:creationId xmlns:a16="http://schemas.microsoft.com/office/drawing/2014/main" xmlns="" id="{C8CE568F-AF26-49DA-87F5-A697DC6050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875" y="384176"/>
                <a:ext cx="36513" cy="31750"/>
              </a:xfrm>
              <a:custGeom>
                <a:avLst/>
                <a:gdLst>
                  <a:gd name="T0" fmla="*/ 0 w 23"/>
                  <a:gd name="T1" fmla="*/ 7 h 20"/>
                  <a:gd name="T2" fmla="*/ 23 w 23"/>
                  <a:gd name="T3" fmla="*/ 20 h 20"/>
                  <a:gd name="T4" fmla="*/ 23 w 23"/>
                  <a:gd name="T5" fmla="*/ 0 h 20"/>
                  <a:gd name="T6" fmla="*/ 0 w 23"/>
                  <a:gd name="T7" fmla="*/ 0 h 20"/>
                  <a:gd name="T8" fmla="*/ 0 w 23"/>
                  <a:gd name="T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0">
                    <a:moveTo>
                      <a:pt x="0" y="7"/>
                    </a:moveTo>
                    <a:lnTo>
                      <a:pt x="23" y="20"/>
                    </a:lnTo>
                    <a:lnTo>
                      <a:pt x="23" y="0"/>
                    </a:lnTo>
                    <a:lnTo>
                      <a:pt x="0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Freeform: Shape 47">
                <a:extLst>
                  <a:ext uri="{FF2B5EF4-FFF2-40B4-BE49-F238E27FC236}">
                    <a16:creationId xmlns:a16="http://schemas.microsoft.com/office/drawing/2014/main" xmlns="" id="{FD346D9C-EFCB-4B6B-B5FE-EDED2A08CC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400" y="198438"/>
                <a:ext cx="609600" cy="541338"/>
              </a:xfrm>
              <a:custGeom>
                <a:avLst/>
                <a:gdLst>
                  <a:gd name="T0" fmla="*/ 499 w 912"/>
                  <a:gd name="T1" fmla="*/ 451 h 810"/>
                  <a:gd name="T2" fmla="*/ 560 w 912"/>
                  <a:gd name="T3" fmla="*/ 451 h 810"/>
                  <a:gd name="T4" fmla="*/ 912 w 912"/>
                  <a:gd name="T5" fmla="*/ 560 h 810"/>
                  <a:gd name="T6" fmla="*/ 912 w 912"/>
                  <a:gd name="T7" fmla="*/ 526 h 810"/>
                  <a:gd name="T8" fmla="*/ 499 w 912"/>
                  <a:gd name="T9" fmla="*/ 290 h 810"/>
                  <a:gd name="T10" fmla="*/ 499 w 912"/>
                  <a:gd name="T11" fmla="*/ 97 h 810"/>
                  <a:gd name="T12" fmla="*/ 456 w 912"/>
                  <a:gd name="T13" fmla="*/ 0 h 810"/>
                  <a:gd name="T14" fmla="*/ 413 w 912"/>
                  <a:gd name="T15" fmla="*/ 97 h 810"/>
                  <a:gd name="T16" fmla="*/ 413 w 912"/>
                  <a:gd name="T17" fmla="*/ 290 h 810"/>
                  <a:gd name="T18" fmla="*/ 0 w 912"/>
                  <a:gd name="T19" fmla="*/ 526 h 810"/>
                  <a:gd name="T20" fmla="*/ 0 w 912"/>
                  <a:gd name="T21" fmla="*/ 560 h 810"/>
                  <a:gd name="T22" fmla="*/ 353 w 912"/>
                  <a:gd name="T23" fmla="*/ 451 h 810"/>
                  <a:gd name="T24" fmla="*/ 413 w 912"/>
                  <a:gd name="T25" fmla="*/ 451 h 810"/>
                  <a:gd name="T26" fmla="*/ 413 w 912"/>
                  <a:gd name="T27" fmla="*/ 653 h 810"/>
                  <a:gd name="T28" fmla="*/ 414 w 912"/>
                  <a:gd name="T29" fmla="*/ 658 h 810"/>
                  <a:gd name="T30" fmla="*/ 279 w 912"/>
                  <a:gd name="T31" fmla="*/ 746 h 810"/>
                  <a:gd name="T32" fmla="*/ 279 w 912"/>
                  <a:gd name="T33" fmla="*/ 772 h 810"/>
                  <a:gd name="T34" fmla="*/ 429 w 912"/>
                  <a:gd name="T35" fmla="*/ 746 h 810"/>
                  <a:gd name="T36" fmla="*/ 456 w 912"/>
                  <a:gd name="T37" fmla="*/ 810 h 810"/>
                  <a:gd name="T38" fmla="*/ 483 w 912"/>
                  <a:gd name="T39" fmla="*/ 746 h 810"/>
                  <a:gd name="T40" fmla="*/ 633 w 912"/>
                  <a:gd name="T41" fmla="*/ 772 h 810"/>
                  <a:gd name="T42" fmla="*/ 633 w 912"/>
                  <a:gd name="T43" fmla="*/ 746 h 810"/>
                  <a:gd name="T44" fmla="*/ 498 w 912"/>
                  <a:gd name="T45" fmla="*/ 658 h 810"/>
                  <a:gd name="T46" fmla="*/ 499 w 912"/>
                  <a:gd name="T47" fmla="*/ 653 h 810"/>
                  <a:gd name="T48" fmla="*/ 499 w 912"/>
                  <a:gd name="T49" fmla="*/ 451 h 810"/>
                  <a:gd name="T50" fmla="*/ 424 w 912"/>
                  <a:gd name="T51" fmla="*/ 61 h 810"/>
                  <a:gd name="T52" fmla="*/ 456 w 912"/>
                  <a:gd name="T53" fmla="*/ 33 h 810"/>
                  <a:gd name="T54" fmla="*/ 488 w 912"/>
                  <a:gd name="T55" fmla="*/ 61 h 810"/>
                  <a:gd name="T56" fmla="*/ 456 w 912"/>
                  <a:gd name="T57" fmla="*/ 49 h 810"/>
                  <a:gd name="T58" fmla="*/ 424 w 912"/>
                  <a:gd name="T59" fmla="*/ 61 h 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12" h="810">
                    <a:moveTo>
                      <a:pt x="499" y="451"/>
                    </a:moveTo>
                    <a:cubicBezTo>
                      <a:pt x="560" y="451"/>
                      <a:pt x="560" y="451"/>
                      <a:pt x="560" y="451"/>
                    </a:cubicBezTo>
                    <a:cubicBezTo>
                      <a:pt x="912" y="560"/>
                      <a:pt x="912" y="560"/>
                      <a:pt x="912" y="560"/>
                    </a:cubicBezTo>
                    <a:cubicBezTo>
                      <a:pt x="912" y="526"/>
                      <a:pt x="912" y="526"/>
                      <a:pt x="912" y="526"/>
                    </a:cubicBezTo>
                    <a:cubicBezTo>
                      <a:pt x="499" y="290"/>
                      <a:pt x="499" y="290"/>
                      <a:pt x="499" y="290"/>
                    </a:cubicBezTo>
                    <a:cubicBezTo>
                      <a:pt x="499" y="219"/>
                      <a:pt x="499" y="139"/>
                      <a:pt x="499" y="97"/>
                    </a:cubicBezTo>
                    <a:cubicBezTo>
                      <a:pt x="499" y="11"/>
                      <a:pt x="456" y="0"/>
                      <a:pt x="456" y="0"/>
                    </a:cubicBezTo>
                    <a:cubicBezTo>
                      <a:pt x="456" y="0"/>
                      <a:pt x="413" y="11"/>
                      <a:pt x="413" y="97"/>
                    </a:cubicBezTo>
                    <a:cubicBezTo>
                      <a:pt x="413" y="140"/>
                      <a:pt x="413" y="220"/>
                      <a:pt x="413" y="290"/>
                    </a:cubicBezTo>
                    <a:cubicBezTo>
                      <a:pt x="0" y="526"/>
                      <a:pt x="0" y="526"/>
                      <a:pt x="0" y="526"/>
                    </a:cubicBezTo>
                    <a:cubicBezTo>
                      <a:pt x="0" y="560"/>
                      <a:pt x="0" y="560"/>
                      <a:pt x="0" y="560"/>
                    </a:cubicBezTo>
                    <a:cubicBezTo>
                      <a:pt x="353" y="451"/>
                      <a:pt x="353" y="451"/>
                      <a:pt x="353" y="451"/>
                    </a:cubicBezTo>
                    <a:cubicBezTo>
                      <a:pt x="413" y="451"/>
                      <a:pt x="413" y="451"/>
                      <a:pt x="413" y="451"/>
                    </a:cubicBezTo>
                    <a:cubicBezTo>
                      <a:pt x="413" y="524"/>
                      <a:pt x="413" y="608"/>
                      <a:pt x="413" y="653"/>
                    </a:cubicBezTo>
                    <a:cubicBezTo>
                      <a:pt x="413" y="654"/>
                      <a:pt x="414" y="656"/>
                      <a:pt x="414" y="658"/>
                    </a:cubicBezTo>
                    <a:cubicBezTo>
                      <a:pt x="279" y="746"/>
                      <a:pt x="279" y="746"/>
                      <a:pt x="279" y="746"/>
                    </a:cubicBezTo>
                    <a:cubicBezTo>
                      <a:pt x="279" y="772"/>
                      <a:pt x="279" y="772"/>
                      <a:pt x="279" y="772"/>
                    </a:cubicBezTo>
                    <a:cubicBezTo>
                      <a:pt x="429" y="746"/>
                      <a:pt x="429" y="746"/>
                      <a:pt x="429" y="746"/>
                    </a:cubicBezTo>
                    <a:cubicBezTo>
                      <a:pt x="441" y="785"/>
                      <a:pt x="456" y="810"/>
                      <a:pt x="456" y="810"/>
                    </a:cubicBezTo>
                    <a:cubicBezTo>
                      <a:pt x="456" y="810"/>
                      <a:pt x="471" y="785"/>
                      <a:pt x="483" y="746"/>
                    </a:cubicBezTo>
                    <a:cubicBezTo>
                      <a:pt x="633" y="772"/>
                      <a:pt x="633" y="772"/>
                      <a:pt x="633" y="772"/>
                    </a:cubicBezTo>
                    <a:cubicBezTo>
                      <a:pt x="633" y="746"/>
                      <a:pt x="633" y="746"/>
                      <a:pt x="633" y="746"/>
                    </a:cubicBezTo>
                    <a:cubicBezTo>
                      <a:pt x="498" y="658"/>
                      <a:pt x="498" y="658"/>
                      <a:pt x="498" y="658"/>
                    </a:cubicBezTo>
                    <a:cubicBezTo>
                      <a:pt x="498" y="656"/>
                      <a:pt x="499" y="654"/>
                      <a:pt x="499" y="653"/>
                    </a:cubicBezTo>
                    <a:cubicBezTo>
                      <a:pt x="499" y="608"/>
                      <a:pt x="499" y="524"/>
                      <a:pt x="499" y="451"/>
                    </a:cubicBezTo>
                    <a:close/>
                    <a:moveTo>
                      <a:pt x="424" y="61"/>
                    </a:moveTo>
                    <a:cubicBezTo>
                      <a:pt x="428" y="47"/>
                      <a:pt x="441" y="33"/>
                      <a:pt x="456" y="33"/>
                    </a:cubicBezTo>
                    <a:cubicBezTo>
                      <a:pt x="471" y="33"/>
                      <a:pt x="484" y="47"/>
                      <a:pt x="488" y="61"/>
                    </a:cubicBezTo>
                    <a:cubicBezTo>
                      <a:pt x="481" y="51"/>
                      <a:pt x="470" y="49"/>
                      <a:pt x="456" y="49"/>
                    </a:cubicBezTo>
                    <a:cubicBezTo>
                      <a:pt x="442" y="49"/>
                      <a:pt x="431" y="51"/>
                      <a:pt x="424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14" name="Straight Connector 51">
              <a:extLst>
                <a:ext uri="{FF2B5EF4-FFF2-40B4-BE49-F238E27FC236}">
                  <a16:creationId xmlns:a16="http://schemas.microsoft.com/office/drawing/2014/main" xmlns="" id="{20E55C82-698A-425F-836D-B2907C838FB2}"/>
                </a:ext>
              </a:extLst>
            </p:cNvPr>
            <p:cNvCxnSpPr/>
            <p:nvPr/>
          </p:nvCxnSpPr>
          <p:spPr>
            <a:xfrm>
              <a:off x="5269173" y="1821498"/>
              <a:ext cx="1656184" cy="0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52">
              <a:extLst>
                <a:ext uri="{FF2B5EF4-FFF2-40B4-BE49-F238E27FC236}">
                  <a16:creationId xmlns:a16="http://schemas.microsoft.com/office/drawing/2014/main" xmlns="" id="{76FCE129-AE44-4B23-B90A-63EC1A18C5E8}"/>
                </a:ext>
              </a:extLst>
            </p:cNvPr>
            <p:cNvCxnSpPr/>
            <p:nvPr/>
          </p:nvCxnSpPr>
          <p:spPr>
            <a:xfrm>
              <a:off x="7934734" y="1821498"/>
              <a:ext cx="1656184" cy="0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53">
              <a:extLst>
                <a:ext uri="{FF2B5EF4-FFF2-40B4-BE49-F238E27FC236}">
                  <a16:creationId xmlns:a16="http://schemas.microsoft.com/office/drawing/2014/main" xmlns="" id="{C3DF2C66-E6A2-4942-BC76-559945C88456}"/>
                </a:ext>
              </a:extLst>
            </p:cNvPr>
            <p:cNvCxnSpPr/>
            <p:nvPr/>
          </p:nvCxnSpPr>
          <p:spPr>
            <a:xfrm>
              <a:off x="10452484" y="1821498"/>
              <a:ext cx="1739516" cy="0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千图PPT彼岸天：ID 8661124库_组合 37">
            <a:extLst>
              <a:ext uri="{FF2B5EF4-FFF2-40B4-BE49-F238E27FC236}">
                <a16:creationId xmlns:a16="http://schemas.microsoft.com/office/drawing/2014/main" xmlns="" id="{323FE23F-54E3-4DBE-8534-E433E53D4316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058300" y="2354816"/>
            <a:ext cx="2233336" cy="3410503"/>
            <a:chOff x="1058300" y="2354816"/>
            <a:chExt cx="2233336" cy="3410503"/>
          </a:xfrm>
        </p:grpSpPr>
        <p:sp>
          <p:nvSpPr>
            <p:cNvPr id="6" name="Freeform: Shape 8">
              <a:extLst>
                <a:ext uri="{FF2B5EF4-FFF2-40B4-BE49-F238E27FC236}">
                  <a16:creationId xmlns:a16="http://schemas.microsoft.com/office/drawing/2014/main" xmlns="" id="{3699E8E8-3D1F-4249-A140-7CD1B15525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8300" y="2354816"/>
              <a:ext cx="2233336" cy="3410503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144000" tIns="1908000" rIns="144000" bIns="60960" anchor="t" anchorCtr="1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/>
                <a:t>请替换文字内容复制你的内容到</a:t>
              </a:r>
              <a:r>
                <a:rPr lang="zh-CN" altLang="en-US" sz="1100" dirty="0" smtClean="0"/>
                <a:t>此</a:t>
              </a:r>
              <a:endParaRPr lang="zh-CN" altLang="en-US" sz="1100" dirty="0"/>
            </a:p>
          </p:txBody>
        </p:sp>
        <p:sp>
          <p:nvSpPr>
            <p:cNvPr id="17" name="Rectangle 55">
              <a:extLst>
                <a:ext uri="{FF2B5EF4-FFF2-40B4-BE49-F238E27FC236}">
                  <a16:creationId xmlns:a16="http://schemas.microsoft.com/office/drawing/2014/main" xmlns="" id="{9923BC6A-01E0-4BE2-9C7E-CFB87F88A482}"/>
                </a:ext>
              </a:extLst>
            </p:cNvPr>
            <p:cNvSpPr/>
            <p:nvPr/>
          </p:nvSpPr>
          <p:spPr>
            <a:xfrm>
              <a:off x="1467081" y="3061792"/>
              <a:ext cx="1415772" cy="461665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</p:grpSp>
      <p:grpSp>
        <p:nvGrpSpPr>
          <p:cNvPr id="39" name="千图PPT彼岸天：ID 8661124库_组合 38">
            <a:extLst>
              <a:ext uri="{FF2B5EF4-FFF2-40B4-BE49-F238E27FC236}">
                <a16:creationId xmlns:a16="http://schemas.microsoft.com/office/drawing/2014/main" xmlns="" id="{86E47A86-9F3E-46FA-87A4-EB611B3C73BD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625433" y="2354816"/>
            <a:ext cx="2233334" cy="3410503"/>
            <a:chOff x="3625433" y="2354816"/>
            <a:chExt cx="2233334" cy="3410503"/>
          </a:xfrm>
        </p:grpSpPr>
        <p:sp>
          <p:nvSpPr>
            <p:cNvPr id="7" name="Freeform: Shape 12">
              <a:extLst>
                <a:ext uri="{FF2B5EF4-FFF2-40B4-BE49-F238E27FC236}">
                  <a16:creationId xmlns:a16="http://schemas.microsoft.com/office/drawing/2014/main" xmlns="" id="{86E301C9-82A0-439D-A532-BA7C1DBF702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5433" y="2354816"/>
              <a:ext cx="2233334" cy="3410503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vert="horz" wrap="square" lIns="144000" tIns="1908000" rIns="144000" bIns="60960" anchor="t" anchorCtr="1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/>
                <a:t>请替换文字内容复制你的内容到</a:t>
              </a:r>
              <a:r>
                <a:rPr lang="zh-CN" altLang="en-US" sz="1100" dirty="0" smtClean="0"/>
                <a:t>此</a:t>
              </a:r>
              <a:endParaRPr lang="zh-CN" altLang="en-US" sz="1100" dirty="0"/>
            </a:p>
          </p:txBody>
        </p:sp>
        <p:sp>
          <p:nvSpPr>
            <p:cNvPr id="18" name="Rectangle 58">
              <a:extLst>
                <a:ext uri="{FF2B5EF4-FFF2-40B4-BE49-F238E27FC236}">
                  <a16:creationId xmlns:a16="http://schemas.microsoft.com/office/drawing/2014/main" xmlns="" id="{BBAC1C75-4C09-45DC-963A-BB8A32E828C7}"/>
                </a:ext>
              </a:extLst>
            </p:cNvPr>
            <p:cNvSpPr/>
            <p:nvPr/>
          </p:nvSpPr>
          <p:spPr>
            <a:xfrm>
              <a:off x="4027501" y="3061792"/>
              <a:ext cx="1415772" cy="461665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</p:grpSp>
      <p:grpSp>
        <p:nvGrpSpPr>
          <p:cNvPr id="40" name="千图PPT彼岸天：ID 8661124库_组合 39">
            <a:extLst>
              <a:ext uri="{FF2B5EF4-FFF2-40B4-BE49-F238E27FC236}">
                <a16:creationId xmlns:a16="http://schemas.microsoft.com/office/drawing/2014/main" xmlns="" id="{94D1F1FB-0D93-48A1-AB6E-808FA0C3777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260547" y="2354816"/>
            <a:ext cx="2233335" cy="3410503"/>
            <a:chOff x="6260547" y="2354816"/>
            <a:chExt cx="2233335" cy="3410503"/>
          </a:xfrm>
        </p:grpSpPr>
        <p:sp>
          <p:nvSpPr>
            <p:cNvPr id="8" name="Freeform: Shape 16">
              <a:extLst>
                <a:ext uri="{FF2B5EF4-FFF2-40B4-BE49-F238E27FC236}">
                  <a16:creationId xmlns:a16="http://schemas.microsoft.com/office/drawing/2014/main" xmlns="" id="{79DF5868-0695-447D-B500-F7CCC73833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0547" y="2354816"/>
              <a:ext cx="2233335" cy="3410503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vert="horz" wrap="square" lIns="144000" tIns="1908000" rIns="144000" bIns="60960" anchor="t" anchorCtr="1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/>
                <a:t>请替换文字内容复制你的内容到</a:t>
              </a:r>
              <a:r>
                <a:rPr lang="zh-CN" altLang="en-US" sz="1100" dirty="0" smtClean="0"/>
                <a:t>此</a:t>
              </a:r>
              <a:endParaRPr lang="zh-CN" altLang="en-US" sz="1100" dirty="0"/>
            </a:p>
          </p:txBody>
        </p:sp>
        <p:sp>
          <p:nvSpPr>
            <p:cNvPr id="19" name="Rectangle 59">
              <a:extLst>
                <a:ext uri="{FF2B5EF4-FFF2-40B4-BE49-F238E27FC236}">
                  <a16:creationId xmlns:a16="http://schemas.microsoft.com/office/drawing/2014/main" xmlns="" id="{7067425D-2F71-4629-94BF-735E67E1FF1F}"/>
                </a:ext>
              </a:extLst>
            </p:cNvPr>
            <p:cNvSpPr/>
            <p:nvPr/>
          </p:nvSpPr>
          <p:spPr>
            <a:xfrm>
              <a:off x="6661431" y="3061792"/>
              <a:ext cx="1415772" cy="461665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</p:grpSp>
      <p:grpSp>
        <p:nvGrpSpPr>
          <p:cNvPr id="41" name="千图PPT彼岸天：ID 8661124库_组合 40">
            <a:extLst>
              <a:ext uri="{FF2B5EF4-FFF2-40B4-BE49-F238E27FC236}">
                <a16:creationId xmlns:a16="http://schemas.microsoft.com/office/drawing/2014/main" xmlns="" id="{BECCC1AD-5F52-4F90-8F1B-6EF7C7E086C6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901592" y="2354816"/>
            <a:ext cx="2233335" cy="3410503"/>
            <a:chOff x="8901592" y="2354816"/>
            <a:chExt cx="2233335" cy="3410503"/>
          </a:xfrm>
        </p:grpSpPr>
        <p:sp>
          <p:nvSpPr>
            <p:cNvPr id="9" name="Freeform: Shape 20">
              <a:extLst>
                <a:ext uri="{FF2B5EF4-FFF2-40B4-BE49-F238E27FC236}">
                  <a16:creationId xmlns:a16="http://schemas.microsoft.com/office/drawing/2014/main" xmlns="" id="{6365AFBB-9390-41F2-83C8-2704F3F1E6B1}"/>
                </a:ext>
              </a:extLst>
            </p:cNvPr>
            <p:cNvSpPr>
              <a:spLocks/>
            </p:cNvSpPr>
            <p:nvPr/>
          </p:nvSpPr>
          <p:spPr bwMode="auto">
            <a:xfrm>
              <a:off x="8901592" y="2354816"/>
              <a:ext cx="2233335" cy="3410503"/>
            </a:xfrm>
            <a:custGeom>
              <a:avLst/>
              <a:gdLst>
                <a:gd name="T0" fmla="*/ 535 w 595"/>
                <a:gd name="T1" fmla="*/ 60 h 919"/>
                <a:gd name="T2" fmla="*/ 359 w 595"/>
                <a:gd name="T3" fmla="*/ 60 h 919"/>
                <a:gd name="T4" fmla="*/ 297 w 595"/>
                <a:gd name="T5" fmla="*/ 0 h 919"/>
                <a:gd name="T6" fmla="*/ 236 w 595"/>
                <a:gd name="T7" fmla="*/ 60 h 919"/>
                <a:gd name="T8" fmla="*/ 59 w 595"/>
                <a:gd name="T9" fmla="*/ 60 h 919"/>
                <a:gd name="T10" fmla="*/ 0 w 595"/>
                <a:gd name="T11" fmla="*/ 120 h 919"/>
                <a:gd name="T12" fmla="*/ 0 w 595"/>
                <a:gd name="T13" fmla="*/ 859 h 919"/>
                <a:gd name="T14" fmla="*/ 59 w 595"/>
                <a:gd name="T15" fmla="*/ 919 h 919"/>
                <a:gd name="T16" fmla="*/ 535 w 595"/>
                <a:gd name="T17" fmla="*/ 919 h 919"/>
                <a:gd name="T18" fmla="*/ 595 w 595"/>
                <a:gd name="T19" fmla="*/ 859 h 919"/>
                <a:gd name="T20" fmla="*/ 595 w 595"/>
                <a:gd name="T21" fmla="*/ 120 h 919"/>
                <a:gd name="T22" fmla="*/ 535 w 595"/>
                <a:gd name="T23" fmla="*/ 60 h 919"/>
                <a:gd name="T24" fmla="*/ 589 w 595"/>
                <a:gd name="T25" fmla="*/ 859 h 919"/>
                <a:gd name="T26" fmla="*/ 535 w 595"/>
                <a:gd name="T27" fmla="*/ 913 h 919"/>
                <a:gd name="T28" fmla="*/ 59 w 595"/>
                <a:gd name="T29" fmla="*/ 913 h 919"/>
                <a:gd name="T30" fmla="*/ 6 w 595"/>
                <a:gd name="T31" fmla="*/ 859 h 919"/>
                <a:gd name="T32" fmla="*/ 6 w 595"/>
                <a:gd name="T33" fmla="*/ 467 h 919"/>
                <a:gd name="T34" fmla="*/ 589 w 595"/>
                <a:gd name="T35" fmla="*/ 467 h 919"/>
                <a:gd name="T36" fmla="*/ 589 w 595"/>
                <a:gd name="T37" fmla="*/ 859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5" h="919">
                  <a:moveTo>
                    <a:pt x="535" y="60"/>
                  </a:moveTo>
                  <a:cubicBezTo>
                    <a:pt x="359" y="60"/>
                    <a:pt x="359" y="60"/>
                    <a:pt x="359" y="60"/>
                  </a:cubicBezTo>
                  <a:cubicBezTo>
                    <a:pt x="330" y="51"/>
                    <a:pt x="307" y="29"/>
                    <a:pt x="297" y="0"/>
                  </a:cubicBezTo>
                  <a:cubicBezTo>
                    <a:pt x="288" y="29"/>
                    <a:pt x="265" y="51"/>
                    <a:pt x="236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27" y="60"/>
                    <a:pt x="0" y="87"/>
                    <a:pt x="0" y="120"/>
                  </a:cubicBezTo>
                  <a:cubicBezTo>
                    <a:pt x="0" y="859"/>
                    <a:pt x="0" y="859"/>
                    <a:pt x="0" y="859"/>
                  </a:cubicBezTo>
                  <a:cubicBezTo>
                    <a:pt x="0" y="892"/>
                    <a:pt x="27" y="919"/>
                    <a:pt x="59" y="919"/>
                  </a:cubicBezTo>
                  <a:cubicBezTo>
                    <a:pt x="535" y="919"/>
                    <a:pt x="535" y="919"/>
                    <a:pt x="535" y="919"/>
                  </a:cubicBezTo>
                  <a:cubicBezTo>
                    <a:pt x="568" y="919"/>
                    <a:pt x="595" y="892"/>
                    <a:pt x="595" y="859"/>
                  </a:cubicBezTo>
                  <a:cubicBezTo>
                    <a:pt x="595" y="120"/>
                    <a:pt x="595" y="120"/>
                    <a:pt x="595" y="120"/>
                  </a:cubicBezTo>
                  <a:cubicBezTo>
                    <a:pt x="595" y="87"/>
                    <a:pt x="568" y="60"/>
                    <a:pt x="535" y="60"/>
                  </a:cubicBezTo>
                  <a:close/>
                  <a:moveTo>
                    <a:pt x="589" y="859"/>
                  </a:moveTo>
                  <a:cubicBezTo>
                    <a:pt x="589" y="889"/>
                    <a:pt x="565" y="913"/>
                    <a:pt x="535" y="913"/>
                  </a:cubicBezTo>
                  <a:cubicBezTo>
                    <a:pt x="59" y="913"/>
                    <a:pt x="59" y="913"/>
                    <a:pt x="59" y="913"/>
                  </a:cubicBezTo>
                  <a:cubicBezTo>
                    <a:pt x="30" y="913"/>
                    <a:pt x="6" y="889"/>
                    <a:pt x="6" y="859"/>
                  </a:cubicBezTo>
                  <a:cubicBezTo>
                    <a:pt x="6" y="467"/>
                    <a:pt x="6" y="467"/>
                    <a:pt x="6" y="467"/>
                  </a:cubicBezTo>
                  <a:cubicBezTo>
                    <a:pt x="589" y="467"/>
                    <a:pt x="589" y="467"/>
                    <a:pt x="589" y="467"/>
                  </a:cubicBezTo>
                  <a:lnTo>
                    <a:pt x="589" y="85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vert="horz" wrap="square" lIns="144000" tIns="1908000" rIns="144000" bIns="60960" anchor="t" anchorCtr="1" compatLnSpc="1">
              <a:prstTxWarp prst="textNoShape">
                <a:avLst/>
              </a:prstTxWarp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/>
                <a:t>请替换文字内容复制你的内容到</a:t>
              </a:r>
              <a:r>
                <a:rPr lang="zh-CN" altLang="en-US" sz="1100" dirty="0" smtClean="0"/>
                <a:t>此</a:t>
              </a:r>
              <a:endParaRPr lang="zh-CN" altLang="en-US" sz="1100" dirty="0"/>
            </a:p>
          </p:txBody>
        </p:sp>
        <p:sp>
          <p:nvSpPr>
            <p:cNvPr id="20" name="Rectangle 60">
              <a:extLst>
                <a:ext uri="{FF2B5EF4-FFF2-40B4-BE49-F238E27FC236}">
                  <a16:creationId xmlns:a16="http://schemas.microsoft.com/office/drawing/2014/main" xmlns="" id="{F77A7B83-F5F5-4769-B632-19650FB69229}"/>
                </a:ext>
              </a:extLst>
            </p:cNvPr>
            <p:cNvSpPr/>
            <p:nvPr/>
          </p:nvSpPr>
          <p:spPr>
            <a:xfrm>
              <a:off x="9331434" y="3061792"/>
              <a:ext cx="1415772" cy="461665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30441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>
            <a:extLst>
              <a:ext uri="{FF2B5EF4-FFF2-40B4-BE49-F238E27FC236}">
                <a16:creationId xmlns:a16="http://schemas.microsoft.com/office/drawing/2014/main" xmlns="" id="{2BADCF87-7D98-4392-9A03-0398D70FBB3B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 rot="19851248">
            <a:off x="3389609" y="1952835"/>
            <a:ext cx="5018992" cy="2458888"/>
            <a:chOff x="184956" y="633381"/>
            <a:chExt cx="10037976" cy="4917773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1B937F38-2701-44CC-A662-C04E2A309E22}"/>
                </a:ext>
              </a:extLst>
            </p:cNvPr>
            <p:cNvSpPr/>
            <p:nvPr/>
          </p:nvSpPr>
          <p:spPr>
            <a:xfrm rot="850562">
              <a:off x="3821526" y="1325181"/>
              <a:ext cx="589705" cy="15931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3" extrusionOk="0">
                  <a:moveTo>
                    <a:pt x="20594" y="0"/>
                  </a:moveTo>
                  <a:cubicBezTo>
                    <a:pt x="20746" y="569"/>
                    <a:pt x="20620" y="5268"/>
                    <a:pt x="20457" y="9823"/>
                  </a:cubicBezTo>
                  <a:cubicBezTo>
                    <a:pt x="20293" y="14379"/>
                    <a:pt x="20091" y="18793"/>
                    <a:pt x="20091" y="18793"/>
                  </a:cubicBezTo>
                  <a:lnTo>
                    <a:pt x="21600" y="19744"/>
                  </a:lnTo>
                  <a:cubicBezTo>
                    <a:pt x="21600" y="19744"/>
                    <a:pt x="21538" y="15261"/>
                    <a:pt x="21430" y="10602"/>
                  </a:cubicBezTo>
                  <a:cubicBezTo>
                    <a:pt x="21322" y="5942"/>
                    <a:pt x="21169" y="1106"/>
                    <a:pt x="20985" y="400"/>
                  </a:cubicBezTo>
                  <a:cubicBezTo>
                    <a:pt x="20960" y="314"/>
                    <a:pt x="20912" y="236"/>
                    <a:pt x="20845" y="169"/>
                  </a:cubicBezTo>
                  <a:cubicBezTo>
                    <a:pt x="20778" y="101"/>
                    <a:pt x="20693" y="44"/>
                    <a:pt x="20594" y="0"/>
                  </a:cubicBezTo>
                  <a:close/>
                  <a:moveTo>
                    <a:pt x="18434" y="7"/>
                  </a:moveTo>
                  <a:cubicBezTo>
                    <a:pt x="16374" y="105"/>
                    <a:pt x="12490" y="1677"/>
                    <a:pt x="11338" y="3584"/>
                  </a:cubicBezTo>
                  <a:cubicBezTo>
                    <a:pt x="9947" y="5886"/>
                    <a:pt x="182" y="21390"/>
                    <a:pt x="0" y="21593"/>
                  </a:cubicBezTo>
                  <a:lnTo>
                    <a:pt x="1602" y="21235"/>
                  </a:lnTo>
                  <a:cubicBezTo>
                    <a:pt x="2983" y="18857"/>
                    <a:pt x="11365" y="5637"/>
                    <a:pt x="12772" y="3501"/>
                  </a:cubicBezTo>
                  <a:cubicBezTo>
                    <a:pt x="13906" y="1780"/>
                    <a:pt x="17061" y="375"/>
                    <a:pt x="19179" y="55"/>
                  </a:cubicBezTo>
                  <a:cubicBezTo>
                    <a:pt x="18976" y="6"/>
                    <a:pt x="18726" y="-7"/>
                    <a:pt x="18434" y="7"/>
                  </a:cubicBezTo>
                  <a:close/>
                </a:path>
              </a:pathLst>
            </a:custGeom>
            <a:solidFill>
              <a:srgbClr val="7D989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3BB7C7C7-A8DC-4030-91B9-95416C208379}"/>
                </a:ext>
              </a:extLst>
            </p:cNvPr>
            <p:cNvSpPr/>
            <p:nvPr/>
          </p:nvSpPr>
          <p:spPr>
            <a:xfrm rot="850562">
              <a:off x="4455410" y="3779712"/>
              <a:ext cx="389151" cy="1749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18277" extrusionOk="0">
                  <a:moveTo>
                    <a:pt x="19806" y="4019"/>
                  </a:moveTo>
                  <a:cubicBezTo>
                    <a:pt x="19806" y="4019"/>
                    <a:pt x="5085" y="11022"/>
                    <a:pt x="13260" y="15502"/>
                  </a:cubicBezTo>
                  <a:cubicBezTo>
                    <a:pt x="21469" y="20162"/>
                    <a:pt x="13306" y="18026"/>
                    <a:pt x="9439" y="15796"/>
                  </a:cubicBezTo>
                  <a:cubicBezTo>
                    <a:pt x="5562" y="13456"/>
                    <a:pt x="-131" y="10545"/>
                    <a:pt x="2" y="8589"/>
                  </a:cubicBezTo>
                  <a:cubicBezTo>
                    <a:pt x="112" y="6701"/>
                    <a:pt x="11212" y="-1438"/>
                    <a:pt x="14933" y="222"/>
                  </a:cubicBezTo>
                  <a:cubicBezTo>
                    <a:pt x="18688" y="1836"/>
                    <a:pt x="19806" y="4019"/>
                    <a:pt x="19806" y="4019"/>
                  </a:cubicBezTo>
                  <a:close/>
                </a:path>
              </a:pathLst>
            </a:custGeom>
            <a:solidFill>
              <a:srgbClr val="E0E0E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45EEE866-E593-4196-9397-52E97714C816}"/>
                </a:ext>
              </a:extLst>
            </p:cNvPr>
            <p:cNvSpPr/>
            <p:nvPr/>
          </p:nvSpPr>
          <p:spPr>
            <a:xfrm rot="850562">
              <a:off x="4010121" y="3628497"/>
              <a:ext cx="1685647" cy="5601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5" h="20611" extrusionOk="0">
                  <a:moveTo>
                    <a:pt x="4246" y="0"/>
                  </a:moveTo>
                  <a:cubicBezTo>
                    <a:pt x="4246" y="0"/>
                    <a:pt x="3603" y="1347"/>
                    <a:pt x="3480" y="1605"/>
                  </a:cubicBezTo>
                  <a:cubicBezTo>
                    <a:pt x="2830" y="2606"/>
                    <a:pt x="0" y="6968"/>
                    <a:pt x="0" y="6968"/>
                  </a:cubicBezTo>
                  <a:cubicBezTo>
                    <a:pt x="48" y="6989"/>
                    <a:pt x="91" y="7008"/>
                    <a:pt x="138" y="7029"/>
                  </a:cubicBezTo>
                  <a:cubicBezTo>
                    <a:pt x="102" y="7084"/>
                    <a:pt x="0" y="7243"/>
                    <a:pt x="0" y="7243"/>
                  </a:cubicBezTo>
                  <a:cubicBezTo>
                    <a:pt x="3939" y="8986"/>
                    <a:pt x="7018" y="11224"/>
                    <a:pt x="12179" y="14930"/>
                  </a:cubicBezTo>
                  <a:cubicBezTo>
                    <a:pt x="17288" y="18560"/>
                    <a:pt x="21291" y="21600"/>
                    <a:pt x="21464" y="20309"/>
                  </a:cubicBezTo>
                  <a:cubicBezTo>
                    <a:pt x="21432" y="20328"/>
                    <a:pt x="21321" y="20256"/>
                    <a:pt x="21278" y="20263"/>
                  </a:cubicBezTo>
                  <a:cubicBezTo>
                    <a:pt x="21374" y="20218"/>
                    <a:pt x="21433" y="20135"/>
                    <a:pt x="21453" y="20003"/>
                  </a:cubicBezTo>
                  <a:cubicBezTo>
                    <a:pt x="21493" y="20083"/>
                    <a:pt x="21568" y="20189"/>
                    <a:pt x="21592" y="20263"/>
                  </a:cubicBezTo>
                  <a:cubicBezTo>
                    <a:pt x="21596" y="20199"/>
                    <a:pt x="21589" y="20138"/>
                    <a:pt x="21586" y="20080"/>
                  </a:cubicBezTo>
                  <a:cubicBezTo>
                    <a:pt x="21587" y="20083"/>
                    <a:pt x="21591" y="20091"/>
                    <a:pt x="21592" y="20095"/>
                  </a:cubicBezTo>
                  <a:cubicBezTo>
                    <a:pt x="21600" y="19956"/>
                    <a:pt x="21592" y="19808"/>
                    <a:pt x="21576" y="19697"/>
                  </a:cubicBezTo>
                  <a:cubicBezTo>
                    <a:pt x="21566" y="19676"/>
                    <a:pt x="21523" y="19628"/>
                    <a:pt x="21512" y="19606"/>
                  </a:cubicBezTo>
                  <a:cubicBezTo>
                    <a:pt x="21479" y="19488"/>
                    <a:pt x="21425" y="19365"/>
                    <a:pt x="21368" y="19239"/>
                  </a:cubicBezTo>
                  <a:cubicBezTo>
                    <a:pt x="21190" y="18707"/>
                    <a:pt x="20463" y="17893"/>
                    <a:pt x="19666" y="17054"/>
                  </a:cubicBezTo>
                  <a:cubicBezTo>
                    <a:pt x="19046" y="16357"/>
                    <a:pt x="18524" y="15750"/>
                    <a:pt x="17479" y="14685"/>
                  </a:cubicBezTo>
                  <a:cubicBezTo>
                    <a:pt x="14156" y="11292"/>
                    <a:pt x="5766" y="2533"/>
                    <a:pt x="4246" y="489"/>
                  </a:cubicBezTo>
                  <a:lnTo>
                    <a:pt x="3985" y="1085"/>
                  </a:lnTo>
                  <a:cubicBezTo>
                    <a:pt x="3967" y="1061"/>
                    <a:pt x="3901" y="1001"/>
                    <a:pt x="3884" y="978"/>
                  </a:cubicBezTo>
                  <a:cubicBezTo>
                    <a:pt x="3884" y="978"/>
                    <a:pt x="3765" y="1164"/>
                    <a:pt x="3756" y="1177"/>
                  </a:cubicBezTo>
                  <a:lnTo>
                    <a:pt x="4246" y="0"/>
                  </a:lnTo>
                  <a:close/>
                </a:path>
              </a:pathLst>
            </a:custGeom>
            <a:solidFill>
              <a:srgbClr val="53585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C59321F6-8356-4409-B643-3ED2DAD3CC94}"/>
                </a:ext>
              </a:extLst>
            </p:cNvPr>
            <p:cNvSpPr/>
            <p:nvPr/>
          </p:nvSpPr>
          <p:spPr>
            <a:xfrm rot="850562">
              <a:off x="5141114" y="3791790"/>
              <a:ext cx="5081818" cy="17593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234" y="0"/>
                  </a:moveTo>
                  <a:lnTo>
                    <a:pt x="3988" y="472"/>
                  </a:lnTo>
                  <a:cubicBezTo>
                    <a:pt x="3979" y="488"/>
                    <a:pt x="3950" y="537"/>
                    <a:pt x="3921" y="587"/>
                  </a:cubicBezTo>
                  <a:cubicBezTo>
                    <a:pt x="3892" y="638"/>
                    <a:pt x="3862" y="690"/>
                    <a:pt x="3849" y="712"/>
                  </a:cubicBezTo>
                  <a:cubicBezTo>
                    <a:pt x="3845" y="708"/>
                    <a:pt x="3839" y="701"/>
                    <a:pt x="3833" y="695"/>
                  </a:cubicBezTo>
                  <a:cubicBezTo>
                    <a:pt x="3826" y="688"/>
                    <a:pt x="3820" y="681"/>
                    <a:pt x="3817" y="677"/>
                  </a:cubicBezTo>
                  <a:cubicBezTo>
                    <a:pt x="3817" y="677"/>
                    <a:pt x="3805" y="708"/>
                    <a:pt x="3788" y="753"/>
                  </a:cubicBezTo>
                  <a:cubicBezTo>
                    <a:pt x="3771" y="798"/>
                    <a:pt x="3748" y="858"/>
                    <a:pt x="3727" y="917"/>
                  </a:cubicBezTo>
                  <a:cubicBezTo>
                    <a:pt x="3247" y="1866"/>
                    <a:pt x="2283" y="3713"/>
                    <a:pt x="1405" y="5269"/>
                  </a:cubicBezTo>
                  <a:cubicBezTo>
                    <a:pt x="667" y="6576"/>
                    <a:pt x="13" y="7653"/>
                    <a:pt x="0" y="7675"/>
                  </a:cubicBezTo>
                  <a:cubicBezTo>
                    <a:pt x="12" y="7681"/>
                    <a:pt x="27" y="7689"/>
                    <a:pt x="41" y="7696"/>
                  </a:cubicBezTo>
                  <a:cubicBezTo>
                    <a:pt x="56" y="7704"/>
                    <a:pt x="70" y="7711"/>
                    <a:pt x="83" y="7717"/>
                  </a:cubicBezTo>
                  <a:cubicBezTo>
                    <a:pt x="81" y="7720"/>
                    <a:pt x="61" y="7752"/>
                    <a:pt x="40" y="7783"/>
                  </a:cubicBezTo>
                  <a:cubicBezTo>
                    <a:pt x="20" y="7814"/>
                    <a:pt x="0" y="7844"/>
                    <a:pt x="0" y="7844"/>
                  </a:cubicBezTo>
                  <a:cubicBezTo>
                    <a:pt x="3947" y="10127"/>
                    <a:pt x="7997" y="12622"/>
                    <a:pt x="12185" y="15326"/>
                  </a:cubicBezTo>
                  <a:cubicBezTo>
                    <a:pt x="15328" y="17356"/>
                    <a:pt x="18467" y="19440"/>
                    <a:pt x="21600" y="21600"/>
                  </a:cubicBezTo>
                  <a:lnTo>
                    <a:pt x="21540" y="18473"/>
                  </a:lnTo>
                  <a:lnTo>
                    <a:pt x="4261" y="0"/>
                  </a:lnTo>
                  <a:lnTo>
                    <a:pt x="4249" y="21"/>
                  </a:lnTo>
                  <a:cubicBezTo>
                    <a:pt x="4247" y="19"/>
                    <a:pt x="4244" y="14"/>
                    <a:pt x="4242" y="11"/>
                  </a:cubicBezTo>
                  <a:cubicBezTo>
                    <a:pt x="4239" y="7"/>
                    <a:pt x="4236" y="2"/>
                    <a:pt x="4234" y="0"/>
                  </a:cubicBezTo>
                  <a:close/>
                </a:path>
              </a:pathLst>
            </a:custGeom>
            <a:solidFill>
              <a:srgbClr val="53585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EECB8BB7-BE26-422D-BF0C-8033B1A627AA}"/>
                </a:ext>
              </a:extLst>
            </p:cNvPr>
            <p:cNvSpPr/>
            <p:nvPr/>
          </p:nvSpPr>
          <p:spPr>
            <a:xfrm rot="850562">
              <a:off x="3241000" y="1363283"/>
              <a:ext cx="3791807" cy="26446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46" h="21591" extrusionOk="0">
                  <a:moveTo>
                    <a:pt x="177" y="19199"/>
                  </a:moveTo>
                  <a:cubicBezTo>
                    <a:pt x="572" y="20772"/>
                    <a:pt x="1989" y="21600"/>
                    <a:pt x="3318" y="21591"/>
                  </a:cubicBezTo>
                  <a:cubicBezTo>
                    <a:pt x="872" y="20783"/>
                    <a:pt x="-854" y="19226"/>
                    <a:pt x="443" y="17305"/>
                  </a:cubicBezTo>
                  <a:cubicBezTo>
                    <a:pt x="1614" y="15571"/>
                    <a:pt x="13360" y="5037"/>
                    <a:pt x="19076" y="1125"/>
                  </a:cubicBezTo>
                  <a:cubicBezTo>
                    <a:pt x="19727" y="679"/>
                    <a:pt x="20274" y="296"/>
                    <a:pt x="20746" y="0"/>
                  </a:cubicBezTo>
                  <a:cubicBezTo>
                    <a:pt x="18741" y="1463"/>
                    <a:pt x="16138" y="3555"/>
                    <a:pt x="14907" y="4543"/>
                  </a:cubicBezTo>
                  <a:cubicBezTo>
                    <a:pt x="13868" y="5376"/>
                    <a:pt x="10471" y="8250"/>
                    <a:pt x="9082" y="9352"/>
                  </a:cubicBezTo>
                  <a:cubicBezTo>
                    <a:pt x="6488" y="11409"/>
                    <a:pt x="-614" y="16054"/>
                    <a:pt x="177" y="19199"/>
                  </a:cubicBezTo>
                  <a:close/>
                </a:path>
              </a:pathLst>
            </a:custGeom>
            <a:solidFill>
              <a:srgbClr val="E8E9ED"/>
            </a:solidFill>
            <a:ln w="3175" cap="flat">
              <a:solidFill>
                <a:srgbClr val="CFCFCF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22A08309-0EFA-4EC2-99DD-7759CE581789}"/>
                </a:ext>
              </a:extLst>
            </p:cNvPr>
            <p:cNvSpPr/>
            <p:nvPr/>
          </p:nvSpPr>
          <p:spPr>
            <a:xfrm rot="850562">
              <a:off x="3184474" y="2879162"/>
              <a:ext cx="581461" cy="3550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890" h="17657" extrusionOk="0">
                  <a:moveTo>
                    <a:pt x="18890" y="3337"/>
                  </a:moveTo>
                  <a:cubicBezTo>
                    <a:pt x="18890" y="3337"/>
                    <a:pt x="16436" y="7763"/>
                    <a:pt x="7316" y="16583"/>
                  </a:cubicBezTo>
                  <a:cubicBezTo>
                    <a:pt x="3964" y="19797"/>
                    <a:pt x="3463" y="15101"/>
                    <a:pt x="372" y="11627"/>
                  </a:cubicBezTo>
                  <a:cubicBezTo>
                    <a:pt x="-2710" y="8132"/>
                    <a:pt x="14287" y="-1803"/>
                    <a:pt x="16706" y="286"/>
                  </a:cubicBezTo>
                  <a:cubicBezTo>
                    <a:pt x="18707" y="1952"/>
                    <a:pt x="18890" y="3337"/>
                    <a:pt x="18890" y="3337"/>
                  </a:cubicBezTo>
                  <a:close/>
                </a:path>
              </a:pathLst>
            </a:custGeom>
            <a:solidFill>
              <a:srgbClr val="BABBBC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78923D3A-0790-4395-820B-B4781939A692}"/>
                </a:ext>
              </a:extLst>
            </p:cNvPr>
            <p:cNvSpPr/>
            <p:nvPr/>
          </p:nvSpPr>
          <p:spPr>
            <a:xfrm rot="850562">
              <a:off x="2429324" y="2524398"/>
              <a:ext cx="1401641" cy="581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4" h="20879" extrusionOk="0">
                  <a:moveTo>
                    <a:pt x="499" y="14"/>
                  </a:moveTo>
                  <a:cubicBezTo>
                    <a:pt x="500" y="16"/>
                    <a:pt x="503" y="18"/>
                    <a:pt x="507" y="20"/>
                  </a:cubicBezTo>
                  <a:cubicBezTo>
                    <a:pt x="510" y="22"/>
                    <a:pt x="513" y="24"/>
                    <a:pt x="514" y="26"/>
                  </a:cubicBezTo>
                  <a:cubicBezTo>
                    <a:pt x="513" y="27"/>
                    <a:pt x="510" y="26"/>
                    <a:pt x="507" y="26"/>
                  </a:cubicBezTo>
                  <a:cubicBezTo>
                    <a:pt x="504" y="26"/>
                    <a:pt x="501" y="25"/>
                    <a:pt x="499" y="26"/>
                  </a:cubicBezTo>
                  <a:cubicBezTo>
                    <a:pt x="508" y="37"/>
                    <a:pt x="525" y="53"/>
                    <a:pt x="543" y="68"/>
                  </a:cubicBezTo>
                  <a:cubicBezTo>
                    <a:pt x="560" y="84"/>
                    <a:pt x="578" y="100"/>
                    <a:pt x="588" y="112"/>
                  </a:cubicBezTo>
                  <a:cubicBezTo>
                    <a:pt x="286" y="77"/>
                    <a:pt x="90" y="219"/>
                    <a:pt x="3" y="735"/>
                  </a:cubicBezTo>
                  <a:cubicBezTo>
                    <a:pt x="-3" y="766"/>
                    <a:pt x="39" y="837"/>
                    <a:pt x="50" y="882"/>
                  </a:cubicBezTo>
                  <a:cubicBezTo>
                    <a:pt x="43" y="910"/>
                    <a:pt x="34" y="927"/>
                    <a:pt x="26" y="946"/>
                  </a:cubicBezTo>
                  <a:cubicBezTo>
                    <a:pt x="17" y="964"/>
                    <a:pt x="8" y="984"/>
                    <a:pt x="3" y="1016"/>
                  </a:cubicBezTo>
                  <a:cubicBezTo>
                    <a:pt x="-118" y="1707"/>
                    <a:pt x="3756" y="5786"/>
                    <a:pt x="7260" y="9441"/>
                  </a:cubicBezTo>
                  <a:cubicBezTo>
                    <a:pt x="10758" y="13101"/>
                    <a:pt x="13665" y="15690"/>
                    <a:pt x="15588" y="18563"/>
                  </a:cubicBezTo>
                  <a:cubicBezTo>
                    <a:pt x="17110" y="20847"/>
                    <a:pt x="17119" y="21600"/>
                    <a:pt x="18423" y="20104"/>
                  </a:cubicBezTo>
                  <a:cubicBezTo>
                    <a:pt x="19725" y="18579"/>
                    <a:pt x="21006" y="16466"/>
                    <a:pt x="21222" y="15971"/>
                  </a:cubicBezTo>
                  <a:cubicBezTo>
                    <a:pt x="21285" y="15829"/>
                    <a:pt x="21303" y="15713"/>
                    <a:pt x="21305" y="15592"/>
                  </a:cubicBezTo>
                  <a:cubicBezTo>
                    <a:pt x="21312" y="15593"/>
                    <a:pt x="21330" y="15602"/>
                    <a:pt x="21348" y="15611"/>
                  </a:cubicBezTo>
                  <a:cubicBezTo>
                    <a:pt x="21366" y="15619"/>
                    <a:pt x="21383" y="15628"/>
                    <a:pt x="21389" y="15628"/>
                  </a:cubicBezTo>
                  <a:cubicBezTo>
                    <a:pt x="21413" y="15569"/>
                    <a:pt x="21432" y="15514"/>
                    <a:pt x="21446" y="15462"/>
                  </a:cubicBezTo>
                  <a:cubicBezTo>
                    <a:pt x="21460" y="15409"/>
                    <a:pt x="21469" y="15359"/>
                    <a:pt x="21472" y="15310"/>
                  </a:cubicBezTo>
                  <a:lnTo>
                    <a:pt x="21472" y="15298"/>
                  </a:lnTo>
                  <a:cubicBezTo>
                    <a:pt x="21482" y="15147"/>
                    <a:pt x="21446" y="14998"/>
                    <a:pt x="21368" y="14781"/>
                  </a:cubicBezTo>
                  <a:cubicBezTo>
                    <a:pt x="21291" y="14564"/>
                    <a:pt x="21172" y="14279"/>
                    <a:pt x="21018" y="13855"/>
                  </a:cubicBezTo>
                  <a:cubicBezTo>
                    <a:pt x="21018" y="13855"/>
                    <a:pt x="21008" y="13847"/>
                    <a:pt x="20987" y="13832"/>
                  </a:cubicBezTo>
                  <a:cubicBezTo>
                    <a:pt x="20967" y="13817"/>
                    <a:pt x="20935" y="13795"/>
                    <a:pt x="20893" y="13770"/>
                  </a:cubicBezTo>
                  <a:lnTo>
                    <a:pt x="20895" y="13776"/>
                  </a:lnTo>
                  <a:lnTo>
                    <a:pt x="20898" y="13782"/>
                  </a:lnTo>
                  <a:cubicBezTo>
                    <a:pt x="20707" y="13672"/>
                    <a:pt x="13226" y="9361"/>
                    <a:pt x="6221" y="4037"/>
                  </a:cubicBezTo>
                  <a:cubicBezTo>
                    <a:pt x="2914" y="1520"/>
                    <a:pt x="1513" y="292"/>
                    <a:pt x="828" y="99"/>
                  </a:cubicBezTo>
                  <a:cubicBezTo>
                    <a:pt x="817" y="89"/>
                    <a:pt x="799" y="73"/>
                    <a:pt x="780" y="56"/>
                  </a:cubicBezTo>
                  <a:cubicBezTo>
                    <a:pt x="762" y="40"/>
                    <a:pt x="744" y="24"/>
                    <a:pt x="734" y="14"/>
                  </a:cubicBezTo>
                  <a:cubicBezTo>
                    <a:pt x="688" y="5"/>
                    <a:pt x="647" y="0"/>
                    <a:pt x="608" y="0"/>
                  </a:cubicBezTo>
                  <a:cubicBezTo>
                    <a:pt x="569" y="0"/>
                    <a:pt x="533" y="5"/>
                    <a:pt x="499" y="14"/>
                  </a:cubicBezTo>
                  <a:close/>
                </a:path>
              </a:pathLst>
            </a:custGeom>
            <a:solidFill>
              <a:srgbClr val="53585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10979EB9-05A0-4D6E-A2C6-DB7B0E9D5310}"/>
                </a:ext>
              </a:extLst>
            </p:cNvPr>
            <p:cNvSpPr/>
            <p:nvPr/>
          </p:nvSpPr>
          <p:spPr>
            <a:xfrm rot="850562">
              <a:off x="7131232" y="1944619"/>
              <a:ext cx="2053477" cy="7274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7" h="19791" extrusionOk="0">
                  <a:moveTo>
                    <a:pt x="0" y="4899"/>
                  </a:moveTo>
                  <a:cubicBezTo>
                    <a:pt x="620" y="4239"/>
                    <a:pt x="2241" y="2500"/>
                    <a:pt x="4214" y="1282"/>
                  </a:cubicBezTo>
                  <a:cubicBezTo>
                    <a:pt x="6187" y="65"/>
                    <a:pt x="8512" y="-631"/>
                    <a:pt x="10542" y="796"/>
                  </a:cubicBezTo>
                  <a:cubicBezTo>
                    <a:pt x="11774" y="1484"/>
                    <a:pt x="12830" y="2675"/>
                    <a:pt x="13885" y="3625"/>
                  </a:cubicBezTo>
                  <a:cubicBezTo>
                    <a:pt x="15247" y="4851"/>
                    <a:pt x="16644" y="6000"/>
                    <a:pt x="18086" y="5851"/>
                  </a:cubicBezTo>
                  <a:cubicBezTo>
                    <a:pt x="19215" y="5734"/>
                    <a:pt x="20490" y="5170"/>
                    <a:pt x="21112" y="7574"/>
                  </a:cubicBezTo>
                  <a:cubicBezTo>
                    <a:pt x="21600" y="9456"/>
                    <a:pt x="21309" y="11927"/>
                    <a:pt x="20682" y="13675"/>
                  </a:cubicBezTo>
                  <a:cubicBezTo>
                    <a:pt x="20310" y="14710"/>
                    <a:pt x="19867" y="15515"/>
                    <a:pt x="19369" y="16079"/>
                  </a:cubicBezTo>
                  <a:cubicBezTo>
                    <a:pt x="18871" y="16643"/>
                    <a:pt x="18317" y="16966"/>
                    <a:pt x="17726" y="17037"/>
                  </a:cubicBezTo>
                  <a:cubicBezTo>
                    <a:pt x="16899" y="17137"/>
                    <a:pt x="16133" y="16552"/>
                    <a:pt x="15750" y="16159"/>
                  </a:cubicBezTo>
                  <a:cubicBezTo>
                    <a:pt x="16393" y="19869"/>
                    <a:pt x="18210" y="20969"/>
                    <a:pt x="19410" y="18372"/>
                  </a:cubicBezTo>
                  <a:cubicBezTo>
                    <a:pt x="20049" y="16989"/>
                    <a:pt x="20300" y="14905"/>
                    <a:pt x="20626" y="13194"/>
                  </a:cubicBezTo>
                  <a:cubicBezTo>
                    <a:pt x="20911" y="11701"/>
                    <a:pt x="21247" y="10178"/>
                    <a:pt x="21044" y="8526"/>
                  </a:cubicBezTo>
                  <a:cubicBezTo>
                    <a:pt x="20640" y="5250"/>
                    <a:pt x="19001" y="6132"/>
                    <a:pt x="17632" y="6233"/>
                  </a:cubicBezTo>
                  <a:cubicBezTo>
                    <a:pt x="16818" y="6293"/>
                    <a:pt x="16033" y="5710"/>
                    <a:pt x="15268" y="5093"/>
                  </a:cubicBezTo>
                  <a:cubicBezTo>
                    <a:pt x="14453" y="4435"/>
                    <a:pt x="13639" y="3720"/>
                    <a:pt x="12827" y="2945"/>
                  </a:cubicBezTo>
                  <a:cubicBezTo>
                    <a:pt x="10110" y="-92"/>
                    <a:pt x="7202" y="248"/>
                    <a:pt x="4824" y="1422"/>
                  </a:cubicBezTo>
                  <a:cubicBezTo>
                    <a:pt x="2446" y="2596"/>
                    <a:pt x="597" y="4603"/>
                    <a:pt x="0" y="4899"/>
                  </a:cubicBezTo>
                  <a:close/>
                </a:path>
              </a:pathLst>
            </a:custGeom>
            <a:solidFill>
              <a:srgbClr val="7D989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5E29A6C0-BC5C-4F82-AE0B-7257CD700186}"/>
                </a:ext>
              </a:extLst>
            </p:cNvPr>
            <p:cNvSpPr/>
            <p:nvPr/>
          </p:nvSpPr>
          <p:spPr>
            <a:xfrm rot="850562">
              <a:off x="3610806" y="1882634"/>
              <a:ext cx="5307691" cy="24496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53" extrusionOk="0">
                  <a:moveTo>
                    <a:pt x="14391" y="4771"/>
                  </a:moveTo>
                  <a:cubicBezTo>
                    <a:pt x="18153" y="-115"/>
                    <a:pt x="20531" y="-448"/>
                    <a:pt x="21600" y="310"/>
                  </a:cubicBezTo>
                  <a:cubicBezTo>
                    <a:pt x="21358" y="1667"/>
                    <a:pt x="20960" y="3093"/>
                    <a:pt x="20376" y="4504"/>
                  </a:cubicBezTo>
                  <a:cubicBezTo>
                    <a:pt x="18368" y="9362"/>
                    <a:pt x="14445" y="13052"/>
                    <a:pt x="8839" y="17701"/>
                  </a:cubicBezTo>
                  <a:cubicBezTo>
                    <a:pt x="5581" y="20404"/>
                    <a:pt x="2534" y="21152"/>
                    <a:pt x="1289" y="20911"/>
                  </a:cubicBezTo>
                  <a:cubicBezTo>
                    <a:pt x="843" y="20824"/>
                    <a:pt x="403" y="20674"/>
                    <a:pt x="0" y="20484"/>
                  </a:cubicBezTo>
                  <a:cubicBezTo>
                    <a:pt x="3221" y="16352"/>
                    <a:pt x="10934" y="9261"/>
                    <a:pt x="14391" y="4771"/>
                  </a:cubicBezTo>
                  <a:close/>
                </a:path>
              </a:pathLst>
            </a:custGeom>
            <a:solidFill>
              <a:srgbClr val="E8E9ED"/>
            </a:solidFill>
            <a:ln w="3175" cap="flat">
              <a:solidFill>
                <a:srgbClr val="CFCFCF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CC53BF39-9EF5-4B35-9F35-0FF74CF0200D}"/>
                </a:ext>
              </a:extLst>
            </p:cNvPr>
            <p:cNvSpPr/>
            <p:nvPr/>
          </p:nvSpPr>
          <p:spPr>
            <a:xfrm rot="850562">
              <a:off x="3660306" y="2055589"/>
              <a:ext cx="5095115" cy="22482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13" extrusionOk="0">
                  <a:moveTo>
                    <a:pt x="0" y="20150"/>
                  </a:moveTo>
                  <a:cubicBezTo>
                    <a:pt x="2898" y="16218"/>
                    <a:pt x="11054" y="9069"/>
                    <a:pt x="14524" y="4621"/>
                  </a:cubicBezTo>
                  <a:cubicBezTo>
                    <a:pt x="18741" y="-784"/>
                    <a:pt x="21206" y="-758"/>
                    <a:pt x="21600" y="1215"/>
                  </a:cubicBezTo>
                  <a:cubicBezTo>
                    <a:pt x="21368" y="2032"/>
                    <a:pt x="21066" y="2876"/>
                    <a:pt x="20690" y="3725"/>
                  </a:cubicBezTo>
                  <a:cubicBezTo>
                    <a:pt x="18805" y="7979"/>
                    <a:pt x="15002" y="11983"/>
                    <a:pt x="9055" y="17129"/>
                  </a:cubicBezTo>
                  <a:cubicBezTo>
                    <a:pt x="5633" y="20089"/>
                    <a:pt x="2433" y="20816"/>
                    <a:pt x="1189" y="20569"/>
                  </a:cubicBezTo>
                  <a:cubicBezTo>
                    <a:pt x="768" y="20485"/>
                    <a:pt x="352" y="20349"/>
                    <a:pt x="0" y="2015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rgbClr val="F2F2F2">
                    <a:alpha val="0"/>
                  </a:srgbClr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91F6DF86-911D-482A-A039-2E5F02F022C2}"/>
                </a:ext>
              </a:extLst>
            </p:cNvPr>
            <p:cNvSpPr/>
            <p:nvPr/>
          </p:nvSpPr>
          <p:spPr>
            <a:xfrm rot="850562">
              <a:off x="184956" y="633381"/>
              <a:ext cx="5444532" cy="21874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21" extrusionOk="0">
                  <a:moveTo>
                    <a:pt x="0" y="312"/>
                  </a:moveTo>
                  <a:cubicBezTo>
                    <a:pt x="2410" y="3485"/>
                    <a:pt x="4936" y="6087"/>
                    <a:pt x="7335" y="9309"/>
                  </a:cubicBezTo>
                  <a:cubicBezTo>
                    <a:pt x="10313" y="13308"/>
                    <a:pt x="13389" y="15948"/>
                    <a:pt x="15744" y="19046"/>
                  </a:cubicBezTo>
                  <a:cubicBezTo>
                    <a:pt x="16719" y="20329"/>
                    <a:pt x="17075" y="21303"/>
                    <a:pt x="17560" y="21510"/>
                  </a:cubicBezTo>
                  <a:cubicBezTo>
                    <a:pt x="17848" y="21581"/>
                    <a:pt x="18164" y="21336"/>
                    <a:pt x="18683" y="20702"/>
                  </a:cubicBezTo>
                  <a:cubicBezTo>
                    <a:pt x="19999" y="19093"/>
                    <a:pt x="21298" y="17063"/>
                    <a:pt x="21516" y="16537"/>
                  </a:cubicBezTo>
                  <a:cubicBezTo>
                    <a:pt x="21558" y="16435"/>
                    <a:pt x="21584" y="16338"/>
                    <a:pt x="21600" y="16237"/>
                  </a:cubicBezTo>
                  <a:cubicBezTo>
                    <a:pt x="21591" y="16256"/>
                    <a:pt x="21569" y="16290"/>
                    <a:pt x="21546" y="16325"/>
                  </a:cubicBezTo>
                  <a:cubicBezTo>
                    <a:pt x="21523" y="16361"/>
                    <a:pt x="21500" y="16397"/>
                    <a:pt x="21488" y="16418"/>
                  </a:cubicBezTo>
                  <a:cubicBezTo>
                    <a:pt x="21566" y="16179"/>
                    <a:pt x="21565" y="15950"/>
                    <a:pt x="21495" y="15636"/>
                  </a:cubicBezTo>
                  <a:cubicBezTo>
                    <a:pt x="21425" y="15322"/>
                    <a:pt x="21285" y="14923"/>
                    <a:pt x="21087" y="14344"/>
                  </a:cubicBezTo>
                  <a:cubicBezTo>
                    <a:pt x="21087" y="14344"/>
                    <a:pt x="21083" y="14339"/>
                    <a:pt x="21075" y="14332"/>
                  </a:cubicBezTo>
                  <a:cubicBezTo>
                    <a:pt x="21067" y="14325"/>
                    <a:pt x="21055" y="14317"/>
                    <a:pt x="21039" y="14310"/>
                  </a:cubicBezTo>
                  <a:lnTo>
                    <a:pt x="21041" y="14313"/>
                  </a:lnTo>
                  <a:lnTo>
                    <a:pt x="21042" y="14316"/>
                  </a:lnTo>
                  <a:cubicBezTo>
                    <a:pt x="20822" y="14175"/>
                    <a:pt x="13237" y="9270"/>
                    <a:pt x="6139" y="3844"/>
                  </a:cubicBezTo>
                  <a:cubicBezTo>
                    <a:pt x="3712" y="1989"/>
                    <a:pt x="2339" y="777"/>
                    <a:pt x="1461" y="64"/>
                  </a:cubicBezTo>
                  <a:cubicBezTo>
                    <a:pt x="1205" y="-8"/>
                    <a:pt x="947" y="-19"/>
                    <a:pt x="690" y="30"/>
                  </a:cubicBezTo>
                  <a:cubicBezTo>
                    <a:pt x="457" y="75"/>
                    <a:pt x="226" y="169"/>
                    <a:pt x="0" y="312"/>
                  </a:cubicBezTo>
                  <a:close/>
                </a:path>
              </a:pathLst>
            </a:custGeom>
            <a:solidFill>
              <a:srgbClr val="53585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67E9AE1E-1B65-421E-8D9C-E9F6ECF86975}"/>
                </a:ext>
              </a:extLst>
            </p:cNvPr>
            <p:cNvSpPr/>
            <p:nvPr/>
          </p:nvSpPr>
          <p:spPr>
            <a:xfrm rot="850562">
              <a:off x="3233784" y="1948982"/>
              <a:ext cx="866577" cy="8097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592" h="18044" extrusionOk="0">
                  <a:moveTo>
                    <a:pt x="18592" y="12072"/>
                  </a:moveTo>
                  <a:cubicBezTo>
                    <a:pt x="17779" y="13367"/>
                    <a:pt x="8105" y="20515"/>
                    <a:pt x="1914" y="17154"/>
                  </a:cubicBezTo>
                  <a:cubicBezTo>
                    <a:pt x="-3008" y="14487"/>
                    <a:pt x="2731" y="6883"/>
                    <a:pt x="6069" y="4085"/>
                  </a:cubicBezTo>
                  <a:cubicBezTo>
                    <a:pt x="8619" y="1956"/>
                    <a:pt x="12630" y="-1085"/>
                    <a:pt x="15268" y="389"/>
                  </a:cubicBezTo>
                  <a:cubicBezTo>
                    <a:pt x="14268" y="3789"/>
                    <a:pt x="17267" y="10782"/>
                    <a:pt x="18592" y="1207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5EA39AC2-4760-48A3-8172-E11C5D17BCD7}"/>
                </a:ext>
              </a:extLst>
            </p:cNvPr>
            <p:cNvSpPr/>
            <p:nvPr/>
          </p:nvSpPr>
          <p:spPr>
            <a:xfrm rot="850562">
              <a:off x="3231628" y="1985469"/>
              <a:ext cx="864902" cy="7669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8" h="21421" extrusionOk="0">
                  <a:moveTo>
                    <a:pt x="12307" y="0"/>
                  </a:moveTo>
                  <a:cubicBezTo>
                    <a:pt x="10389" y="1064"/>
                    <a:pt x="8491" y="2647"/>
                    <a:pt x="7019" y="3978"/>
                  </a:cubicBezTo>
                  <a:cubicBezTo>
                    <a:pt x="4912" y="5882"/>
                    <a:pt x="2037" y="9558"/>
                    <a:pt x="714" y="13058"/>
                  </a:cubicBezTo>
                  <a:cubicBezTo>
                    <a:pt x="724" y="12981"/>
                    <a:pt x="716" y="12912"/>
                    <a:pt x="728" y="12834"/>
                  </a:cubicBezTo>
                  <a:cubicBezTo>
                    <a:pt x="572" y="13233"/>
                    <a:pt x="497" y="13613"/>
                    <a:pt x="384" y="14005"/>
                  </a:cubicBezTo>
                  <a:cubicBezTo>
                    <a:pt x="306" y="14275"/>
                    <a:pt x="211" y="14542"/>
                    <a:pt x="155" y="14807"/>
                  </a:cubicBezTo>
                  <a:cubicBezTo>
                    <a:pt x="62" y="15263"/>
                    <a:pt x="54" y="15690"/>
                    <a:pt x="41" y="16122"/>
                  </a:cubicBezTo>
                  <a:cubicBezTo>
                    <a:pt x="28" y="16433"/>
                    <a:pt x="-22" y="16759"/>
                    <a:pt x="12" y="17053"/>
                  </a:cubicBezTo>
                  <a:cubicBezTo>
                    <a:pt x="18" y="17102"/>
                    <a:pt x="33" y="17148"/>
                    <a:pt x="41" y="17197"/>
                  </a:cubicBezTo>
                  <a:cubicBezTo>
                    <a:pt x="226" y="18480"/>
                    <a:pt x="867" y="19585"/>
                    <a:pt x="2190" y="20357"/>
                  </a:cubicBezTo>
                  <a:cubicBezTo>
                    <a:pt x="2635" y="20617"/>
                    <a:pt x="3107" y="20787"/>
                    <a:pt x="3580" y="20951"/>
                  </a:cubicBezTo>
                  <a:cubicBezTo>
                    <a:pt x="4015" y="21102"/>
                    <a:pt x="4459" y="21210"/>
                    <a:pt x="4913" y="21288"/>
                  </a:cubicBezTo>
                  <a:cubicBezTo>
                    <a:pt x="4975" y="21299"/>
                    <a:pt x="5036" y="21311"/>
                    <a:pt x="5099" y="21320"/>
                  </a:cubicBezTo>
                  <a:cubicBezTo>
                    <a:pt x="6962" y="21600"/>
                    <a:pt x="8907" y="21272"/>
                    <a:pt x="10831" y="20662"/>
                  </a:cubicBezTo>
                  <a:cubicBezTo>
                    <a:pt x="11290" y="20517"/>
                    <a:pt x="11727" y="20342"/>
                    <a:pt x="12178" y="20165"/>
                  </a:cubicBezTo>
                  <a:cubicBezTo>
                    <a:pt x="12865" y="19893"/>
                    <a:pt x="13533" y="19658"/>
                    <a:pt x="14184" y="19331"/>
                  </a:cubicBezTo>
                  <a:cubicBezTo>
                    <a:pt x="14198" y="19324"/>
                    <a:pt x="14213" y="19322"/>
                    <a:pt x="14227" y="19315"/>
                  </a:cubicBezTo>
                  <a:cubicBezTo>
                    <a:pt x="14395" y="19230"/>
                    <a:pt x="14535" y="19129"/>
                    <a:pt x="14700" y="19042"/>
                  </a:cubicBezTo>
                  <a:cubicBezTo>
                    <a:pt x="15523" y="18606"/>
                    <a:pt x="16372" y="18179"/>
                    <a:pt x="17093" y="17711"/>
                  </a:cubicBezTo>
                  <a:cubicBezTo>
                    <a:pt x="16942" y="17799"/>
                    <a:pt x="16760" y="17864"/>
                    <a:pt x="16606" y="17951"/>
                  </a:cubicBezTo>
                  <a:cubicBezTo>
                    <a:pt x="19253" y="16305"/>
                    <a:pt x="21210" y="14573"/>
                    <a:pt x="21578" y="13941"/>
                  </a:cubicBezTo>
                  <a:cubicBezTo>
                    <a:pt x="21383" y="13752"/>
                    <a:pt x="21151" y="13406"/>
                    <a:pt x="20890" y="12962"/>
                  </a:cubicBezTo>
                  <a:cubicBezTo>
                    <a:pt x="17497" y="15904"/>
                    <a:pt x="8808" y="21382"/>
                    <a:pt x="2863" y="17935"/>
                  </a:cubicBezTo>
                  <a:cubicBezTo>
                    <a:pt x="2049" y="17453"/>
                    <a:pt x="1528" y="16830"/>
                    <a:pt x="1173" y="16138"/>
                  </a:cubicBezTo>
                  <a:cubicBezTo>
                    <a:pt x="1172" y="16133"/>
                    <a:pt x="1173" y="16127"/>
                    <a:pt x="1173" y="16122"/>
                  </a:cubicBezTo>
                  <a:cubicBezTo>
                    <a:pt x="829" y="11878"/>
                    <a:pt x="5306" y="5884"/>
                    <a:pt x="8223" y="3257"/>
                  </a:cubicBezTo>
                  <a:cubicBezTo>
                    <a:pt x="9379" y="2211"/>
                    <a:pt x="10807" y="985"/>
                    <a:pt x="12307" y="0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6B21DF8D-7D36-4C14-B9EC-0A62C8EEC5E3}"/>
                </a:ext>
              </a:extLst>
            </p:cNvPr>
            <p:cNvSpPr/>
            <p:nvPr/>
          </p:nvSpPr>
          <p:spPr>
            <a:xfrm rot="850562">
              <a:off x="3597767" y="2007423"/>
              <a:ext cx="623360" cy="6326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7" h="20922" extrusionOk="0">
                  <a:moveTo>
                    <a:pt x="24" y="9779"/>
                  </a:moveTo>
                  <a:cubicBezTo>
                    <a:pt x="-363" y="15545"/>
                    <a:pt x="3984" y="20496"/>
                    <a:pt x="9730" y="20900"/>
                  </a:cubicBezTo>
                  <a:cubicBezTo>
                    <a:pt x="15484" y="21267"/>
                    <a:pt x="20465" y="16926"/>
                    <a:pt x="20865" y="11168"/>
                  </a:cubicBezTo>
                  <a:cubicBezTo>
                    <a:pt x="21237" y="5382"/>
                    <a:pt x="16905" y="423"/>
                    <a:pt x="11159" y="20"/>
                  </a:cubicBezTo>
                  <a:cubicBezTo>
                    <a:pt x="5399" y="-333"/>
                    <a:pt x="425" y="4021"/>
                    <a:pt x="24" y="9779"/>
                  </a:cubicBezTo>
                  <a:close/>
                </a:path>
              </a:pathLst>
            </a:custGeom>
            <a:solidFill>
              <a:srgbClr val="E8E9ED"/>
            </a:solidFill>
            <a:ln w="6350" cap="flat">
              <a:solidFill>
                <a:srgbClr val="A6AAA9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09D849C7-2471-4B72-A4BD-94BB990D3AC5}"/>
                </a:ext>
              </a:extLst>
            </p:cNvPr>
            <p:cNvSpPr/>
            <p:nvPr/>
          </p:nvSpPr>
          <p:spPr>
            <a:xfrm rot="850562">
              <a:off x="3663581" y="2079971"/>
              <a:ext cx="507172" cy="5133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70" h="20840" extrusionOk="0">
                  <a:moveTo>
                    <a:pt x="22" y="9733"/>
                  </a:moveTo>
                  <a:cubicBezTo>
                    <a:pt x="-353" y="15502"/>
                    <a:pt x="3981" y="20450"/>
                    <a:pt x="9731" y="20812"/>
                  </a:cubicBezTo>
                  <a:cubicBezTo>
                    <a:pt x="15489" y="21227"/>
                    <a:pt x="20460" y="16863"/>
                    <a:pt x="20844" y="11112"/>
                  </a:cubicBezTo>
                  <a:cubicBezTo>
                    <a:pt x="21247" y="5387"/>
                    <a:pt x="16895" y="387"/>
                    <a:pt x="11155" y="25"/>
                  </a:cubicBezTo>
                  <a:cubicBezTo>
                    <a:pt x="5396" y="-373"/>
                    <a:pt x="417" y="3974"/>
                    <a:pt x="22" y="9733"/>
                  </a:cubicBez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AB4348E7-CF7F-4578-A657-7BD87405D6E2}"/>
                </a:ext>
              </a:extLst>
            </p:cNvPr>
            <p:cNvSpPr/>
            <p:nvPr/>
          </p:nvSpPr>
          <p:spPr>
            <a:xfrm rot="850562">
              <a:off x="6377884" y="4022394"/>
              <a:ext cx="798383" cy="7296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591" h="17884" extrusionOk="0">
                  <a:moveTo>
                    <a:pt x="18591" y="12396"/>
                  </a:moveTo>
                  <a:cubicBezTo>
                    <a:pt x="17729" y="13665"/>
                    <a:pt x="7816" y="20451"/>
                    <a:pt x="1786" y="16834"/>
                  </a:cubicBezTo>
                  <a:cubicBezTo>
                    <a:pt x="-3009" y="13938"/>
                    <a:pt x="2991" y="6485"/>
                    <a:pt x="6428" y="3817"/>
                  </a:cubicBezTo>
                  <a:cubicBezTo>
                    <a:pt x="9033" y="1758"/>
                    <a:pt x="13158" y="-1149"/>
                    <a:pt x="15722" y="473"/>
                  </a:cubicBezTo>
                  <a:cubicBezTo>
                    <a:pt x="14598" y="3850"/>
                    <a:pt x="17334" y="11051"/>
                    <a:pt x="18591" y="1239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ADFA9174-24B0-4E59-9CBD-F3BE77DDAF67}"/>
                </a:ext>
              </a:extLst>
            </p:cNvPr>
            <p:cNvSpPr/>
            <p:nvPr/>
          </p:nvSpPr>
          <p:spPr>
            <a:xfrm rot="850562">
              <a:off x="6379160" y="4022338"/>
              <a:ext cx="796663" cy="7193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1" h="21555" extrusionOk="0">
                  <a:moveTo>
                    <a:pt x="13572" y="0"/>
                  </a:moveTo>
                  <a:cubicBezTo>
                    <a:pt x="11294" y="770"/>
                    <a:pt x="8822" y="2750"/>
                    <a:pt x="7020" y="4354"/>
                  </a:cubicBezTo>
                  <a:cubicBezTo>
                    <a:pt x="4063" y="6925"/>
                    <a:pt x="-549" y="13101"/>
                    <a:pt x="161" y="17347"/>
                  </a:cubicBezTo>
                  <a:cubicBezTo>
                    <a:pt x="118" y="17292"/>
                    <a:pt x="41" y="17249"/>
                    <a:pt x="0" y="17193"/>
                  </a:cubicBezTo>
                  <a:cubicBezTo>
                    <a:pt x="65" y="17731"/>
                    <a:pt x="255" y="18230"/>
                    <a:pt x="511" y="18707"/>
                  </a:cubicBezTo>
                  <a:cubicBezTo>
                    <a:pt x="603" y="18878"/>
                    <a:pt x="743" y="19028"/>
                    <a:pt x="861" y="19189"/>
                  </a:cubicBezTo>
                  <a:cubicBezTo>
                    <a:pt x="1049" y="19444"/>
                    <a:pt x="1273" y="19689"/>
                    <a:pt x="1533" y="19912"/>
                  </a:cubicBezTo>
                  <a:cubicBezTo>
                    <a:pt x="1671" y="20031"/>
                    <a:pt x="1738" y="20180"/>
                    <a:pt x="1898" y="20290"/>
                  </a:cubicBezTo>
                  <a:cubicBezTo>
                    <a:pt x="2766" y="20874"/>
                    <a:pt x="3716" y="21206"/>
                    <a:pt x="4699" y="21392"/>
                  </a:cubicBezTo>
                  <a:cubicBezTo>
                    <a:pt x="5635" y="21568"/>
                    <a:pt x="6607" y="21600"/>
                    <a:pt x="7589" y="21495"/>
                  </a:cubicBezTo>
                  <a:cubicBezTo>
                    <a:pt x="7940" y="21459"/>
                    <a:pt x="8287" y="21337"/>
                    <a:pt x="8640" y="21271"/>
                  </a:cubicBezTo>
                  <a:cubicBezTo>
                    <a:pt x="9281" y="21150"/>
                    <a:pt x="9917" y="21043"/>
                    <a:pt x="10551" y="20841"/>
                  </a:cubicBezTo>
                  <a:cubicBezTo>
                    <a:pt x="10996" y="20699"/>
                    <a:pt x="11415" y="20515"/>
                    <a:pt x="11850" y="20342"/>
                  </a:cubicBezTo>
                  <a:cubicBezTo>
                    <a:pt x="12404" y="20122"/>
                    <a:pt x="12957" y="19911"/>
                    <a:pt x="13484" y="19654"/>
                  </a:cubicBezTo>
                  <a:cubicBezTo>
                    <a:pt x="13509" y="19641"/>
                    <a:pt x="13532" y="19631"/>
                    <a:pt x="13557" y="19619"/>
                  </a:cubicBezTo>
                  <a:cubicBezTo>
                    <a:pt x="17022" y="17917"/>
                    <a:pt x="19787" y="15601"/>
                    <a:pt x="20241" y="14852"/>
                  </a:cubicBezTo>
                  <a:cubicBezTo>
                    <a:pt x="19965" y="14533"/>
                    <a:pt x="19650" y="13954"/>
                    <a:pt x="19307" y="13217"/>
                  </a:cubicBezTo>
                  <a:cubicBezTo>
                    <a:pt x="17715" y="15066"/>
                    <a:pt x="9600" y="20953"/>
                    <a:pt x="3415" y="19309"/>
                  </a:cubicBezTo>
                  <a:cubicBezTo>
                    <a:pt x="-1359" y="15664"/>
                    <a:pt x="5013" y="6824"/>
                    <a:pt x="8712" y="3597"/>
                  </a:cubicBezTo>
                  <a:cubicBezTo>
                    <a:pt x="10061" y="2384"/>
                    <a:pt x="11803" y="965"/>
                    <a:pt x="13572" y="0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CB797D96-1D33-418A-8BC3-94184F5226DB}"/>
                </a:ext>
              </a:extLst>
            </p:cNvPr>
            <p:cNvSpPr/>
            <p:nvPr/>
          </p:nvSpPr>
          <p:spPr>
            <a:xfrm rot="850562">
              <a:off x="6720498" y="4078842"/>
              <a:ext cx="578901" cy="5784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3" h="20660" extrusionOk="0">
                  <a:moveTo>
                    <a:pt x="45" y="9355"/>
                  </a:moveTo>
                  <a:cubicBezTo>
                    <a:pt x="-482" y="15029"/>
                    <a:pt x="3705" y="20065"/>
                    <a:pt x="9365" y="20617"/>
                  </a:cubicBezTo>
                  <a:cubicBezTo>
                    <a:pt x="15040" y="21130"/>
                    <a:pt x="20080" y="16956"/>
                    <a:pt x="20576" y="11252"/>
                  </a:cubicBezTo>
                  <a:cubicBezTo>
                    <a:pt x="21118" y="5585"/>
                    <a:pt x="16932" y="548"/>
                    <a:pt x="11257" y="43"/>
                  </a:cubicBezTo>
                  <a:cubicBezTo>
                    <a:pt x="5581" y="-470"/>
                    <a:pt x="573" y="3673"/>
                    <a:pt x="45" y="9355"/>
                  </a:cubicBezTo>
                  <a:close/>
                </a:path>
              </a:pathLst>
            </a:custGeom>
            <a:solidFill>
              <a:srgbClr val="E8E9ED"/>
            </a:solidFill>
            <a:ln w="6350" cap="flat">
              <a:solidFill>
                <a:srgbClr val="A6AAA9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4E3555EE-819D-446A-932D-927E659B56B2}"/>
                </a:ext>
              </a:extLst>
            </p:cNvPr>
            <p:cNvSpPr/>
            <p:nvPr/>
          </p:nvSpPr>
          <p:spPr>
            <a:xfrm rot="850562">
              <a:off x="6775346" y="4134238"/>
              <a:ext cx="470969" cy="4702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9" h="20661" extrusionOk="0">
                  <a:moveTo>
                    <a:pt x="46" y="9355"/>
                  </a:moveTo>
                  <a:cubicBezTo>
                    <a:pt x="-488" y="15063"/>
                    <a:pt x="3684" y="20074"/>
                    <a:pt x="9341" y="20618"/>
                  </a:cubicBezTo>
                  <a:cubicBezTo>
                    <a:pt x="15017" y="21135"/>
                    <a:pt x="20045" y="16937"/>
                    <a:pt x="20561" y="11277"/>
                  </a:cubicBezTo>
                  <a:cubicBezTo>
                    <a:pt x="21112" y="5626"/>
                    <a:pt x="16922" y="540"/>
                    <a:pt x="11245" y="42"/>
                  </a:cubicBezTo>
                  <a:cubicBezTo>
                    <a:pt x="5569" y="-465"/>
                    <a:pt x="541" y="3685"/>
                    <a:pt x="46" y="9355"/>
                  </a:cubicBez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5AAB4AF0-1025-448D-8C9E-56D87D23D5D7}"/>
                </a:ext>
              </a:extLst>
            </p:cNvPr>
            <p:cNvSpPr/>
            <p:nvPr/>
          </p:nvSpPr>
          <p:spPr>
            <a:xfrm rot="850562">
              <a:off x="7697006" y="1916652"/>
              <a:ext cx="750620" cy="2701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85" h="18500" extrusionOk="0">
                  <a:moveTo>
                    <a:pt x="19985" y="7897"/>
                  </a:moveTo>
                  <a:cubicBezTo>
                    <a:pt x="17858" y="7678"/>
                    <a:pt x="15093" y="7934"/>
                    <a:pt x="11928" y="9401"/>
                  </a:cubicBezTo>
                  <a:cubicBezTo>
                    <a:pt x="8687" y="10904"/>
                    <a:pt x="5026" y="13679"/>
                    <a:pt x="1154" y="18500"/>
                  </a:cubicBezTo>
                  <a:cubicBezTo>
                    <a:pt x="1099" y="18392"/>
                    <a:pt x="796" y="18676"/>
                    <a:pt x="343" y="15951"/>
                  </a:cubicBezTo>
                  <a:cubicBezTo>
                    <a:pt x="-1615" y="4170"/>
                    <a:pt x="5112" y="-2924"/>
                    <a:pt x="12859" y="1163"/>
                  </a:cubicBezTo>
                  <a:cubicBezTo>
                    <a:pt x="12959" y="1216"/>
                    <a:pt x="13060" y="1267"/>
                    <a:pt x="13160" y="1316"/>
                  </a:cubicBezTo>
                  <a:cubicBezTo>
                    <a:pt x="14500" y="2206"/>
                    <a:pt x="15705" y="3327"/>
                    <a:pt x="16844" y="4509"/>
                  </a:cubicBezTo>
                  <a:cubicBezTo>
                    <a:pt x="17933" y="5637"/>
                    <a:pt x="18967" y="6823"/>
                    <a:pt x="19985" y="7897"/>
                  </a:cubicBezTo>
                  <a:close/>
                </a:path>
              </a:pathLst>
            </a:custGeom>
            <a:solidFill>
              <a:srgbClr val="53585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349989A7-9E98-4EA3-9EDE-A407BA571154}"/>
                </a:ext>
              </a:extLst>
            </p:cNvPr>
            <p:cNvSpPr/>
            <p:nvPr/>
          </p:nvSpPr>
          <p:spPr>
            <a:xfrm rot="20790529">
              <a:off x="7196422" y="2089268"/>
              <a:ext cx="236159" cy="1180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8036" y="0"/>
                    <a:pt x="5259" y="2084"/>
                    <a:pt x="3151" y="6302"/>
                  </a:cubicBezTo>
                  <a:cubicBezTo>
                    <a:pt x="1042" y="10519"/>
                    <a:pt x="0" y="16073"/>
                    <a:pt x="0" y="21600"/>
                  </a:cubicBezTo>
                  <a:lnTo>
                    <a:pt x="21600" y="21600"/>
                  </a:lnTo>
                  <a:cubicBezTo>
                    <a:pt x="21600" y="16073"/>
                    <a:pt x="20538" y="10519"/>
                    <a:pt x="18429" y="6302"/>
                  </a:cubicBezTo>
                  <a:cubicBezTo>
                    <a:pt x="16321" y="2084"/>
                    <a:pt x="13564" y="0"/>
                    <a:pt x="10800" y="0"/>
                  </a:cubicBezTo>
                  <a:close/>
                </a:path>
              </a:pathLst>
            </a:custGeom>
            <a:solidFill>
              <a:srgbClr val="E8E9ED"/>
            </a:solidFill>
            <a:ln w="6350" cap="flat">
              <a:solidFill>
                <a:srgbClr val="A6AAA9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1D1B17C6-4DB3-4C21-AD82-B494691509E7}"/>
                </a:ext>
              </a:extLst>
            </p:cNvPr>
            <p:cNvSpPr/>
            <p:nvPr/>
          </p:nvSpPr>
          <p:spPr>
            <a:xfrm rot="20790529">
              <a:off x="6839536" y="2176615"/>
              <a:ext cx="236158" cy="118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8036" y="0"/>
                    <a:pt x="5259" y="2084"/>
                    <a:pt x="3151" y="6302"/>
                  </a:cubicBezTo>
                  <a:cubicBezTo>
                    <a:pt x="1042" y="10519"/>
                    <a:pt x="0" y="16073"/>
                    <a:pt x="0" y="21600"/>
                  </a:cubicBezTo>
                  <a:lnTo>
                    <a:pt x="21600" y="21600"/>
                  </a:lnTo>
                  <a:cubicBezTo>
                    <a:pt x="21600" y="16073"/>
                    <a:pt x="20538" y="10519"/>
                    <a:pt x="18429" y="6302"/>
                  </a:cubicBezTo>
                  <a:cubicBezTo>
                    <a:pt x="16321" y="2084"/>
                    <a:pt x="13564" y="0"/>
                    <a:pt x="10800" y="0"/>
                  </a:cubicBezTo>
                  <a:close/>
                </a:path>
              </a:pathLst>
            </a:custGeom>
            <a:solidFill>
              <a:srgbClr val="E8E9ED"/>
            </a:solidFill>
            <a:ln w="6350" cap="flat">
              <a:solidFill>
                <a:srgbClr val="A6AAA9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355F2A4B-3CB5-40C3-8C04-9B5006B8A9EB}"/>
                </a:ext>
              </a:extLst>
            </p:cNvPr>
            <p:cNvSpPr/>
            <p:nvPr/>
          </p:nvSpPr>
          <p:spPr>
            <a:xfrm rot="20790529">
              <a:off x="6483589" y="2265331"/>
              <a:ext cx="236159" cy="1180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8036" y="0"/>
                    <a:pt x="5259" y="2084"/>
                    <a:pt x="3151" y="6302"/>
                  </a:cubicBezTo>
                  <a:cubicBezTo>
                    <a:pt x="1042" y="10519"/>
                    <a:pt x="0" y="16073"/>
                    <a:pt x="0" y="21600"/>
                  </a:cubicBezTo>
                  <a:lnTo>
                    <a:pt x="21600" y="21600"/>
                  </a:lnTo>
                  <a:cubicBezTo>
                    <a:pt x="21600" y="16073"/>
                    <a:pt x="20538" y="10519"/>
                    <a:pt x="18429" y="6302"/>
                  </a:cubicBezTo>
                  <a:cubicBezTo>
                    <a:pt x="16321" y="2084"/>
                    <a:pt x="13564" y="0"/>
                    <a:pt x="10800" y="0"/>
                  </a:cubicBezTo>
                  <a:close/>
                </a:path>
              </a:pathLst>
            </a:custGeom>
            <a:solidFill>
              <a:srgbClr val="E8E9ED"/>
            </a:solidFill>
            <a:ln w="6350" cap="flat">
              <a:solidFill>
                <a:srgbClr val="A6AAA9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C10DA12D-115B-4DF3-9198-B52065C737A2}"/>
                </a:ext>
              </a:extLst>
            </p:cNvPr>
            <p:cNvSpPr/>
            <p:nvPr/>
          </p:nvSpPr>
          <p:spPr>
            <a:xfrm rot="20790529">
              <a:off x="6126703" y="2355884"/>
              <a:ext cx="236159" cy="1180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8036" y="0"/>
                    <a:pt x="5259" y="2084"/>
                    <a:pt x="3151" y="6302"/>
                  </a:cubicBezTo>
                  <a:cubicBezTo>
                    <a:pt x="1042" y="10519"/>
                    <a:pt x="0" y="16073"/>
                    <a:pt x="0" y="21600"/>
                  </a:cubicBezTo>
                  <a:lnTo>
                    <a:pt x="21600" y="21600"/>
                  </a:lnTo>
                  <a:cubicBezTo>
                    <a:pt x="21600" y="16073"/>
                    <a:pt x="20538" y="10519"/>
                    <a:pt x="18429" y="6302"/>
                  </a:cubicBezTo>
                  <a:cubicBezTo>
                    <a:pt x="16321" y="2084"/>
                    <a:pt x="13564" y="0"/>
                    <a:pt x="10800" y="0"/>
                  </a:cubicBezTo>
                  <a:close/>
                </a:path>
              </a:pathLst>
            </a:custGeom>
            <a:solidFill>
              <a:srgbClr val="E8E9ED"/>
            </a:solidFill>
            <a:ln w="6350" cap="flat">
              <a:solidFill>
                <a:srgbClr val="A6AAA9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xmlns="" id="{CE3CA167-0A63-4016-9182-AAAB04B22E02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19138" y="4356470"/>
            <a:ext cx="2344159" cy="1278717"/>
            <a:chOff x="719138" y="4356470"/>
            <a:chExt cx="2344159" cy="1278717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A06D657E-ECDF-4121-ABFE-24641A03B994}"/>
                </a:ext>
              </a:extLst>
            </p:cNvPr>
            <p:cNvSpPr/>
            <p:nvPr/>
          </p:nvSpPr>
          <p:spPr>
            <a:xfrm>
              <a:off x="719138" y="4893073"/>
              <a:ext cx="2344159" cy="742114"/>
            </a:xfrm>
            <a:prstGeom prst="rect">
              <a:avLst/>
            </a:prstGeom>
            <a:ln w="12700">
              <a:solidFill>
                <a:schemeClr val="tx1">
                  <a:lumMod val="40000"/>
                  <a:lumOff val="60000"/>
                </a:schemeClr>
              </a:solidFill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72000" tIns="72000" rIns="72000" bIns="72000" anchor="ctr" anchorCtr="0">
              <a:normAutofit fontScale="925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/>
                  </a:solidFill>
                </a:rPr>
                <a:t>请替换文字内容复制你的内容到此</a:t>
              </a:r>
              <a:br>
                <a:rPr lang="zh-CN" altLang="en-US" sz="1200" dirty="0">
                  <a:solidFill>
                    <a:schemeClr val="tx1"/>
                  </a:solidFill>
                </a:rPr>
              </a:br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9E56CEF5-DC30-4202-9E01-A5544D483C20}"/>
                </a:ext>
              </a:extLst>
            </p:cNvPr>
            <p:cNvSpPr/>
            <p:nvPr/>
          </p:nvSpPr>
          <p:spPr>
            <a:xfrm>
              <a:off x="719138" y="4356470"/>
              <a:ext cx="2344159" cy="434122"/>
            </a:xfrm>
            <a:prstGeom prst="rect">
              <a:avLst/>
            </a:prstGeom>
            <a:ln w="12700">
              <a:solidFill>
                <a:schemeClr val="tx1">
                  <a:lumMod val="40000"/>
                  <a:lumOff val="60000"/>
                </a:schemeClr>
              </a:solidFill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</a:p>
          </p:txBody>
        </p:sp>
      </p:grpSp>
      <p:grpSp>
        <p:nvGrpSpPr>
          <p:cNvPr id="37" name="千图PPT彼岸天：ID 8661124库_组合 36">
            <a:extLst>
              <a:ext uri="{FF2B5EF4-FFF2-40B4-BE49-F238E27FC236}">
                <a16:creationId xmlns:a16="http://schemas.microsoft.com/office/drawing/2014/main" xmlns="" id="{0875277B-5B2A-46BB-8F16-56FA4378BBE7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521899" y="4356470"/>
            <a:ext cx="2344159" cy="1278717"/>
            <a:chOff x="3521899" y="4356470"/>
            <a:chExt cx="2344159" cy="1278717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D2E455E1-1A06-4FA2-A39A-D7A231C15B82}"/>
                </a:ext>
              </a:extLst>
            </p:cNvPr>
            <p:cNvSpPr/>
            <p:nvPr/>
          </p:nvSpPr>
          <p:spPr>
            <a:xfrm>
              <a:off x="3521899" y="4893073"/>
              <a:ext cx="2344159" cy="742114"/>
            </a:xfrm>
            <a:prstGeom prst="rect">
              <a:avLst/>
            </a:prstGeom>
            <a:ln w="12700">
              <a:solidFill>
                <a:schemeClr val="tx1">
                  <a:lumMod val="40000"/>
                  <a:lumOff val="60000"/>
                </a:schemeClr>
              </a:solidFill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72000" tIns="72000" rIns="72000" bIns="72000" anchor="ctr" anchorCtr="0">
              <a:normAutofit fontScale="925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/>
                  </a:solidFill>
                </a:rPr>
                <a:t>请替换文字内容复制你的内容到此</a:t>
              </a:r>
              <a:br>
                <a:rPr lang="zh-CN" altLang="en-US" sz="1200" dirty="0">
                  <a:solidFill>
                    <a:schemeClr val="tx1"/>
                  </a:solidFill>
                </a:rPr>
              </a:br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461D3CAB-3AAA-4E3D-B2E2-2626DE17B1CC}"/>
                </a:ext>
              </a:extLst>
            </p:cNvPr>
            <p:cNvSpPr/>
            <p:nvPr/>
          </p:nvSpPr>
          <p:spPr>
            <a:xfrm>
              <a:off x="3521899" y="4356470"/>
              <a:ext cx="2344159" cy="434122"/>
            </a:xfrm>
            <a:prstGeom prst="rect">
              <a:avLst/>
            </a:prstGeom>
            <a:ln w="12700">
              <a:solidFill>
                <a:schemeClr val="tx1">
                  <a:lumMod val="40000"/>
                  <a:lumOff val="60000"/>
                </a:schemeClr>
              </a:solidFill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</a:p>
          </p:txBody>
        </p:sp>
      </p:grpSp>
      <p:grpSp>
        <p:nvGrpSpPr>
          <p:cNvPr id="38" name="千图PPT彼岸天：ID 8661124库_组合 37">
            <a:extLst>
              <a:ext uri="{FF2B5EF4-FFF2-40B4-BE49-F238E27FC236}">
                <a16:creationId xmlns:a16="http://schemas.microsoft.com/office/drawing/2014/main" xmlns="" id="{25660C0B-177A-4DE0-A1F4-70E031BD8E04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324661" y="4356470"/>
            <a:ext cx="2344159" cy="1278717"/>
            <a:chOff x="6324661" y="4356470"/>
            <a:chExt cx="2344159" cy="1278717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055AF524-ECF3-4ABE-9383-B359F53DC6D4}"/>
                </a:ext>
              </a:extLst>
            </p:cNvPr>
            <p:cNvSpPr/>
            <p:nvPr/>
          </p:nvSpPr>
          <p:spPr>
            <a:xfrm>
              <a:off x="6324661" y="4893073"/>
              <a:ext cx="2344159" cy="742114"/>
            </a:xfrm>
            <a:prstGeom prst="rect">
              <a:avLst/>
            </a:prstGeom>
            <a:ln w="12700">
              <a:solidFill>
                <a:schemeClr val="tx1">
                  <a:lumMod val="40000"/>
                  <a:lumOff val="60000"/>
                </a:schemeClr>
              </a:solidFill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72000" tIns="72000" rIns="72000" bIns="72000" anchor="ctr" anchorCtr="0">
              <a:normAutofit fontScale="925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/>
                  </a:solidFill>
                </a:rPr>
                <a:t>请替换文字内容复制你的内容到此</a:t>
              </a:r>
              <a:br>
                <a:rPr lang="zh-CN" altLang="en-US" sz="1200" dirty="0">
                  <a:solidFill>
                    <a:schemeClr val="tx1"/>
                  </a:solidFill>
                </a:rPr>
              </a:br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5CF117A3-B118-4B53-835F-87709C6D3AAA}"/>
                </a:ext>
              </a:extLst>
            </p:cNvPr>
            <p:cNvSpPr/>
            <p:nvPr/>
          </p:nvSpPr>
          <p:spPr>
            <a:xfrm>
              <a:off x="6324661" y="4356470"/>
              <a:ext cx="2344159" cy="434122"/>
            </a:xfrm>
            <a:prstGeom prst="rect">
              <a:avLst/>
            </a:prstGeom>
            <a:ln w="12700">
              <a:solidFill>
                <a:schemeClr val="tx1">
                  <a:lumMod val="40000"/>
                  <a:lumOff val="60000"/>
                </a:schemeClr>
              </a:solidFill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</a:p>
          </p:txBody>
        </p:sp>
      </p:grpSp>
      <p:grpSp>
        <p:nvGrpSpPr>
          <p:cNvPr id="39" name="千图PPT彼岸天：ID 8661124库_组合 38">
            <a:extLst>
              <a:ext uri="{FF2B5EF4-FFF2-40B4-BE49-F238E27FC236}">
                <a16:creationId xmlns:a16="http://schemas.microsoft.com/office/drawing/2014/main" xmlns="" id="{F891B29F-F157-4B61-ABFA-A1DE7047B8A8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9128704" y="4356470"/>
            <a:ext cx="2344159" cy="1278717"/>
            <a:chOff x="9128704" y="4356470"/>
            <a:chExt cx="2344159" cy="1278717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D765D5C7-D567-47A3-9C3B-1FCF53742DE0}"/>
                </a:ext>
              </a:extLst>
            </p:cNvPr>
            <p:cNvSpPr/>
            <p:nvPr/>
          </p:nvSpPr>
          <p:spPr>
            <a:xfrm>
              <a:off x="9128704" y="4893073"/>
              <a:ext cx="2344159" cy="742114"/>
            </a:xfrm>
            <a:prstGeom prst="rect">
              <a:avLst/>
            </a:prstGeom>
            <a:ln w="12700">
              <a:solidFill>
                <a:schemeClr val="tx1">
                  <a:lumMod val="40000"/>
                  <a:lumOff val="60000"/>
                </a:schemeClr>
              </a:solidFill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72000" tIns="72000" rIns="72000" bIns="72000" anchor="ctr" anchorCtr="0">
              <a:normAutofit fontScale="925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/>
                  </a:solidFill>
                </a:rPr>
                <a:t>请替换文字内容复制你的内容到此</a:t>
              </a:r>
              <a:br>
                <a:rPr lang="zh-CN" altLang="en-US" sz="1200" dirty="0">
                  <a:solidFill>
                    <a:schemeClr val="tx1"/>
                  </a:solidFill>
                </a:rPr>
              </a:br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B212FCBF-CC35-491C-B700-4ACD713F2E44}"/>
                </a:ext>
              </a:extLst>
            </p:cNvPr>
            <p:cNvSpPr/>
            <p:nvPr/>
          </p:nvSpPr>
          <p:spPr>
            <a:xfrm>
              <a:off x="9128704" y="4356470"/>
              <a:ext cx="2344159" cy="434122"/>
            </a:xfrm>
            <a:prstGeom prst="rect">
              <a:avLst/>
            </a:prstGeom>
            <a:ln w="12700">
              <a:solidFill>
                <a:schemeClr val="tx1">
                  <a:lumMod val="40000"/>
                  <a:lumOff val="60000"/>
                </a:schemeClr>
              </a:solidFill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12099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8">
            <a:extLst>
              <a:ext uri="{FF2B5EF4-FFF2-40B4-BE49-F238E27FC236}">
                <a16:creationId xmlns:a16="http://schemas.microsoft.com/office/drawing/2014/main" xmlns="" id="{2FF239AF-E700-4A00-A613-ABC60E6CAFEA}"/>
              </a:ext>
            </a:extLst>
          </p:cNvPr>
          <p:cNvSpPr txBox="1"/>
          <p:nvPr/>
        </p:nvSpPr>
        <p:spPr>
          <a:xfrm>
            <a:off x="4649103" y="2662860"/>
            <a:ext cx="3754576" cy="635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132" dirty="0">
                <a:solidFill>
                  <a:sysClr val="windowText" lastClr="000000"/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  <a:cs typeface="+mn-ea"/>
                <a:sym typeface="+mn-lt"/>
              </a:rPr>
              <a:t>请替换文字内容</a:t>
            </a:r>
            <a:endParaRPr lang="en-GB" altLang="zh-CN" sz="4132" dirty="0">
              <a:solidFill>
                <a:sysClr val="windowText" lastClr="000000"/>
              </a:solidFill>
              <a:latin typeface="方正有猫在_GBK" panose="02000000000000000000" pitchFamily="2" charset="-122"/>
              <a:ea typeface="方正有猫在_GBK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" name="TextBox 49">
            <a:extLst>
              <a:ext uri="{FF2B5EF4-FFF2-40B4-BE49-F238E27FC236}">
                <a16:creationId xmlns:a16="http://schemas.microsoft.com/office/drawing/2014/main" xmlns="" id="{C21BE9BE-603F-4C79-B25B-5F40EC3BA898}"/>
              </a:ext>
            </a:extLst>
          </p:cNvPr>
          <p:cNvSpPr txBox="1"/>
          <p:nvPr/>
        </p:nvSpPr>
        <p:spPr>
          <a:xfrm>
            <a:off x="4649103" y="3429000"/>
            <a:ext cx="417739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ysClr val="windowText" lastClr="000000"/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4" name="矩形 259">
            <a:extLst>
              <a:ext uri="{FF2B5EF4-FFF2-40B4-BE49-F238E27FC236}">
                <a16:creationId xmlns:a16="http://schemas.microsoft.com/office/drawing/2014/main" xmlns="" id="{599DF4B6-0B18-43FB-870C-2BD3C6EFEE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7132" y="2276581"/>
            <a:ext cx="2082271" cy="176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688" tIns="43344" rIns="86688" bIns="4334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0900" cap="all" spc="284" dirty="0">
                <a:solidFill>
                  <a:schemeClr val="accent1"/>
                </a:solidFill>
                <a:latin typeface="方正有猫在_GBK" panose="02000000000000000000" pitchFamily="2" charset="-122"/>
                <a:ea typeface="方正有猫在_GBK" panose="02000000000000000000" pitchFamily="2" charset="-122"/>
                <a:cs typeface="Arial" panose="020B0604020202020204" pitchFamily="34" charset="0"/>
              </a:rPr>
              <a:t>02</a:t>
            </a:r>
            <a:endParaRPr lang="zh-CN" altLang="en-US" sz="10900" cap="all" spc="284" dirty="0">
              <a:solidFill>
                <a:schemeClr val="accent1"/>
              </a:solidFill>
              <a:latin typeface="方正有猫在_GBK" panose="02000000000000000000" pitchFamily="2" charset="-122"/>
              <a:ea typeface="方正有猫在_GBK" panose="02000000000000000000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9872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1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xmlns="" id="{7642D77A-9BBD-4257-AB12-28D38BEA912A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384005" y="1628800"/>
            <a:ext cx="5974013" cy="1042277"/>
            <a:chOff x="1384005" y="1628800"/>
            <a:chExt cx="5974013" cy="1042277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xmlns="" id="{37A110A8-7D1F-4DEF-8042-7ABB8869840B}"/>
                </a:ext>
              </a:extLst>
            </p:cNvPr>
            <p:cNvSpPr/>
            <p:nvPr/>
          </p:nvSpPr>
          <p:spPr>
            <a:xfrm rot="5400000" flipV="1">
              <a:off x="5182031" y="495090"/>
              <a:ext cx="1005057" cy="3346917"/>
            </a:xfrm>
            <a:custGeom>
              <a:avLst/>
              <a:gdLst>
                <a:gd name="connsiteX0" fmla="*/ 0 w 1041355"/>
                <a:gd name="connsiteY0" fmla="*/ 499990 h 4145773"/>
                <a:gd name="connsiteX1" fmla="*/ 520677 w 1041355"/>
                <a:gd name="connsiteY1" fmla="*/ 0 h 4145773"/>
                <a:gd name="connsiteX2" fmla="*/ 1041355 w 1041355"/>
                <a:gd name="connsiteY2" fmla="*/ 499990 h 4145773"/>
                <a:gd name="connsiteX3" fmla="*/ 1040980 w 1041355"/>
                <a:gd name="connsiteY3" fmla="*/ 499990 h 4145773"/>
                <a:gd name="connsiteX4" fmla="*/ 1040980 w 1041355"/>
                <a:gd name="connsiteY4" fmla="*/ 4145773 h 4145773"/>
                <a:gd name="connsiteX5" fmla="*/ 374 w 1041355"/>
                <a:gd name="connsiteY5" fmla="*/ 3103323 h 4145773"/>
                <a:gd name="connsiteX6" fmla="*/ 374 w 1041355"/>
                <a:gd name="connsiteY6" fmla="*/ 499990 h 4145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1355" h="4145773">
                  <a:moveTo>
                    <a:pt x="0" y="499990"/>
                  </a:moveTo>
                  <a:lnTo>
                    <a:pt x="520677" y="0"/>
                  </a:lnTo>
                  <a:lnTo>
                    <a:pt x="1041355" y="499990"/>
                  </a:lnTo>
                  <a:lnTo>
                    <a:pt x="1040980" y="499990"/>
                  </a:lnTo>
                  <a:lnTo>
                    <a:pt x="1040980" y="4145773"/>
                  </a:lnTo>
                  <a:lnTo>
                    <a:pt x="374" y="3103323"/>
                  </a:lnTo>
                  <a:lnTo>
                    <a:pt x="374" y="49999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none" lIns="0" tIns="0" rIns="0" bIns="360000" anchor="ctr">
              <a:norm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8" name="Freeform: Shape 8">
              <a:extLst>
                <a:ext uri="{FF2B5EF4-FFF2-40B4-BE49-F238E27FC236}">
                  <a16:creationId xmlns:a16="http://schemas.microsoft.com/office/drawing/2014/main" xmlns="" id="{F00633C2-3183-44BA-B3B0-6ECB799DDB49}"/>
                </a:ext>
              </a:extLst>
            </p:cNvPr>
            <p:cNvSpPr/>
            <p:nvPr/>
          </p:nvSpPr>
          <p:spPr>
            <a:xfrm rot="12018952" flipH="1">
              <a:off x="6207807" y="1983827"/>
              <a:ext cx="404376" cy="369442"/>
            </a:xfrm>
            <a:custGeom>
              <a:avLst/>
              <a:gdLst>
                <a:gd name="connsiteX0" fmla="*/ 0 w 1826018"/>
                <a:gd name="connsiteY0" fmla="*/ 1 h 1683350"/>
                <a:gd name="connsiteX1" fmla="*/ 838286 w 1826018"/>
                <a:gd name="connsiteY1" fmla="*/ 1 h 1683350"/>
                <a:gd name="connsiteX2" fmla="*/ 833465 w 1826018"/>
                <a:gd name="connsiteY2" fmla="*/ 36530 h 1683350"/>
                <a:gd name="connsiteX3" fmla="*/ 386449 w 1826018"/>
                <a:gd name="connsiteY3" fmla="*/ 780061 h 1683350"/>
                <a:gd name="connsiteX4" fmla="*/ 310221 w 1826018"/>
                <a:gd name="connsiteY4" fmla="*/ 834538 h 1683350"/>
                <a:gd name="connsiteX5" fmla="*/ 1494538 w 1826018"/>
                <a:gd name="connsiteY5" fmla="*/ 0 h 1683350"/>
                <a:gd name="connsiteX6" fmla="*/ 1826018 w 1826018"/>
                <a:gd name="connsiteY6" fmla="*/ 0 h 1683350"/>
                <a:gd name="connsiteX7" fmla="*/ 625749 w 1826018"/>
                <a:gd name="connsiteY7" fmla="*/ 1683350 h 1683350"/>
                <a:gd name="connsiteX8" fmla="*/ 516809 w 1826018"/>
                <a:gd name="connsiteY8" fmla="*/ 1390285 h 1683350"/>
                <a:gd name="connsiteX9" fmla="*/ 607661 w 1826018"/>
                <a:gd name="connsiteY9" fmla="*/ 1357828 h 1683350"/>
                <a:gd name="connsiteX10" fmla="*/ 1495218 w 1826018"/>
                <a:gd name="connsiteY10" fmla="*/ 87840 h 1683350"/>
                <a:gd name="connsiteX11" fmla="*/ 1026236 w 1826018"/>
                <a:gd name="connsiteY11" fmla="*/ 0 h 1683350"/>
                <a:gd name="connsiteX12" fmla="*/ 1308197 w 1826018"/>
                <a:gd name="connsiteY12" fmla="*/ 0 h 1683350"/>
                <a:gd name="connsiteX13" fmla="*/ 1308788 w 1826018"/>
                <a:gd name="connsiteY13" fmla="*/ 76317 h 1683350"/>
                <a:gd name="connsiteX14" fmla="*/ 532761 w 1826018"/>
                <a:gd name="connsiteY14" fmla="*/ 1186719 h 1683350"/>
                <a:gd name="connsiteX15" fmla="*/ 451878 w 1826018"/>
                <a:gd name="connsiteY15" fmla="*/ 1215614 h 1683350"/>
                <a:gd name="connsiteX16" fmla="*/ 377492 w 1826018"/>
                <a:gd name="connsiteY16" fmla="*/ 1015506 h 1683350"/>
                <a:gd name="connsiteX17" fmla="*/ 505232 w 1826018"/>
                <a:gd name="connsiteY17" fmla="*/ 924217 h 1683350"/>
                <a:gd name="connsiteX18" fmla="*/ 1016493 w 1826018"/>
                <a:gd name="connsiteY18" fmla="*/ 73826 h 168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26018" h="1683350">
                  <a:moveTo>
                    <a:pt x="0" y="1"/>
                  </a:moveTo>
                  <a:lnTo>
                    <a:pt x="838286" y="1"/>
                  </a:lnTo>
                  <a:lnTo>
                    <a:pt x="833465" y="36530"/>
                  </a:lnTo>
                  <a:cubicBezTo>
                    <a:pt x="773762" y="329769"/>
                    <a:pt x="614769" y="591902"/>
                    <a:pt x="386449" y="780061"/>
                  </a:cubicBezTo>
                  <a:lnTo>
                    <a:pt x="310221" y="834538"/>
                  </a:lnTo>
                  <a:close/>
                  <a:moveTo>
                    <a:pt x="1494538" y="0"/>
                  </a:moveTo>
                  <a:lnTo>
                    <a:pt x="1826018" y="0"/>
                  </a:lnTo>
                  <a:cubicBezTo>
                    <a:pt x="1826018" y="752824"/>
                    <a:pt x="1346478" y="1425368"/>
                    <a:pt x="625749" y="1683350"/>
                  </a:cubicBezTo>
                  <a:lnTo>
                    <a:pt x="516809" y="1390285"/>
                  </a:lnTo>
                  <a:lnTo>
                    <a:pt x="607661" y="1357828"/>
                  </a:lnTo>
                  <a:cubicBezTo>
                    <a:pt x="1118196" y="1134356"/>
                    <a:pt x="1460834" y="644081"/>
                    <a:pt x="1495218" y="87840"/>
                  </a:cubicBezTo>
                  <a:close/>
                  <a:moveTo>
                    <a:pt x="1026236" y="0"/>
                  </a:moveTo>
                  <a:lnTo>
                    <a:pt x="1308197" y="0"/>
                  </a:lnTo>
                  <a:lnTo>
                    <a:pt x="1308788" y="76317"/>
                  </a:lnTo>
                  <a:cubicBezTo>
                    <a:pt x="1278725" y="562661"/>
                    <a:pt x="979141" y="991327"/>
                    <a:pt x="532761" y="1186719"/>
                  </a:cubicBezTo>
                  <a:lnTo>
                    <a:pt x="451878" y="1215614"/>
                  </a:lnTo>
                  <a:lnTo>
                    <a:pt x="377492" y="1015506"/>
                  </a:lnTo>
                  <a:lnTo>
                    <a:pt x="505232" y="924217"/>
                  </a:lnTo>
                  <a:cubicBezTo>
                    <a:pt x="766367" y="709016"/>
                    <a:pt x="948209" y="409208"/>
                    <a:pt x="1016493" y="738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Group 25">
              <a:extLst>
                <a:ext uri="{FF2B5EF4-FFF2-40B4-BE49-F238E27FC236}">
                  <a16:creationId xmlns:a16="http://schemas.microsoft.com/office/drawing/2014/main" xmlns="" id="{14C9967C-3807-447C-9E10-121CF4D1C621}"/>
                </a:ext>
              </a:extLst>
            </p:cNvPr>
            <p:cNvGrpSpPr/>
            <p:nvPr/>
          </p:nvGrpSpPr>
          <p:grpSpPr>
            <a:xfrm>
              <a:off x="1384005" y="1628800"/>
              <a:ext cx="2198693" cy="1006991"/>
              <a:chOff x="8328247" y="2276873"/>
              <a:chExt cx="2198693" cy="1006991"/>
            </a:xfrm>
          </p:grpSpPr>
          <p:sp>
            <p:nvSpPr>
              <p:cNvPr id="22" name="TextBox 28">
                <a:extLst>
                  <a:ext uri="{FF2B5EF4-FFF2-40B4-BE49-F238E27FC236}">
                    <a16:creationId xmlns:a16="http://schemas.microsoft.com/office/drawing/2014/main" xmlns="" id="{29B24F27-990D-441D-845A-644D41122192}"/>
                  </a:ext>
                </a:extLst>
              </p:cNvPr>
              <p:cNvSpPr txBox="1"/>
              <p:nvPr/>
            </p:nvSpPr>
            <p:spPr>
              <a:xfrm>
                <a:off x="8328247" y="2276873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3" name="TextBox 32">
                <a:extLst>
                  <a:ext uri="{FF2B5EF4-FFF2-40B4-BE49-F238E27FC236}">
                    <a16:creationId xmlns:a16="http://schemas.microsoft.com/office/drawing/2014/main" xmlns="" id="{49C95A8A-F381-4667-89ED-F164B2545AF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28247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28" name="千图PPT彼岸天：ID 8661124库_组合 27">
            <a:extLst>
              <a:ext uri="{FF2B5EF4-FFF2-40B4-BE49-F238E27FC236}">
                <a16:creationId xmlns:a16="http://schemas.microsoft.com/office/drawing/2014/main" xmlns="" id="{09F69A21-8D6B-4AD4-BE1B-121103AB9FAD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033078" y="4687945"/>
            <a:ext cx="5923462" cy="1013589"/>
            <a:chOff x="5033078" y="4687945"/>
            <a:chExt cx="5923462" cy="1013589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xmlns="" id="{9419ED58-8DA7-44B9-85BA-0B1FEF2FA55A}"/>
                </a:ext>
              </a:extLst>
            </p:cNvPr>
            <p:cNvSpPr/>
            <p:nvPr/>
          </p:nvSpPr>
          <p:spPr>
            <a:xfrm rot="16200000" flipV="1">
              <a:off x="6199742" y="3521281"/>
              <a:ext cx="1013589" cy="3346917"/>
            </a:xfrm>
            <a:custGeom>
              <a:avLst/>
              <a:gdLst>
                <a:gd name="connsiteX0" fmla="*/ 0 w 1041355"/>
                <a:gd name="connsiteY0" fmla="*/ 499990 h 4145773"/>
                <a:gd name="connsiteX1" fmla="*/ 520677 w 1041355"/>
                <a:gd name="connsiteY1" fmla="*/ 0 h 4145773"/>
                <a:gd name="connsiteX2" fmla="*/ 1041355 w 1041355"/>
                <a:gd name="connsiteY2" fmla="*/ 499990 h 4145773"/>
                <a:gd name="connsiteX3" fmla="*/ 1040980 w 1041355"/>
                <a:gd name="connsiteY3" fmla="*/ 499990 h 4145773"/>
                <a:gd name="connsiteX4" fmla="*/ 1040980 w 1041355"/>
                <a:gd name="connsiteY4" fmla="*/ 4145773 h 4145773"/>
                <a:gd name="connsiteX5" fmla="*/ 374 w 1041355"/>
                <a:gd name="connsiteY5" fmla="*/ 3103323 h 4145773"/>
                <a:gd name="connsiteX6" fmla="*/ 374 w 1041355"/>
                <a:gd name="connsiteY6" fmla="*/ 499990 h 4145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1355" h="4145773">
                  <a:moveTo>
                    <a:pt x="0" y="499990"/>
                  </a:moveTo>
                  <a:lnTo>
                    <a:pt x="520677" y="0"/>
                  </a:lnTo>
                  <a:lnTo>
                    <a:pt x="1041355" y="499990"/>
                  </a:lnTo>
                  <a:lnTo>
                    <a:pt x="1040980" y="499990"/>
                  </a:lnTo>
                  <a:lnTo>
                    <a:pt x="1040980" y="4145773"/>
                  </a:lnTo>
                  <a:lnTo>
                    <a:pt x="374" y="3103323"/>
                  </a:lnTo>
                  <a:lnTo>
                    <a:pt x="374" y="49999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none" lIns="288000" tIns="0" rIns="216000" bIns="648000" anchor="t" anchorCtr="1">
              <a:norm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10" name="Freeform: Shape 21">
              <a:extLst>
                <a:ext uri="{FF2B5EF4-FFF2-40B4-BE49-F238E27FC236}">
                  <a16:creationId xmlns:a16="http://schemas.microsoft.com/office/drawing/2014/main" xmlns="" id="{77AFB121-8ABC-4C6F-BC64-F52672694A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8447" y="4971143"/>
              <a:ext cx="447189" cy="447192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Group 33">
              <a:extLst>
                <a:ext uri="{FF2B5EF4-FFF2-40B4-BE49-F238E27FC236}">
                  <a16:creationId xmlns:a16="http://schemas.microsoft.com/office/drawing/2014/main" xmlns="" id="{3203972C-C69E-4C16-877A-54A155EA21AA}"/>
                </a:ext>
              </a:extLst>
            </p:cNvPr>
            <p:cNvGrpSpPr/>
            <p:nvPr/>
          </p:nvGrpSpPr>
          <p:grpSpPr>
            <a:xfrm>
              <a:off x="8757847" y="4691243"/>
              <a:ext cx="2198693" cy="1006991"/>
              <a:chOff x="1197898" y="2503545"/>
              <a:chExt cx="2198693" cy="1006991"/>
            </a:xfrm>
          </p:grpSpPr>
          <p:sp>
            <p:nvSpPr>
              <p:cNvPr id="20" name="TextBox 34">
                <a:extLst>
                  <a:ext uri="{FF2B5EF4-FFF2-40B4-BE49-F238E27FC236}">
                    <a16:creationId xmlns:a16="http://schemas.microsoft.com/office/drawing/2014/main" xmlns="" id="{E28E20ED-1C48-4D6D-A75E-25F31D6805D4}"/>
                  </a:ext>
                </a:extLst>
              </p:cNvPr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1" name="TextBox 35">
                <a:extLst>
                  <a:ext uri="{FF2B5EF4-FFF2-40B4-BE49-F238E27FC236}">
                    <a16:creationId xmlns:a16="http://schemas.microsoft.com/office/drawing/2014/main" xmlns="" id="{27FC4793-ACC6-46B1-9DE6-2BC2C0CD013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26" name="千图PPT彼岸天：ID 8661124库_组合 25">
            <a:extLst>
              <a:ext uri="{FF2B5EF4-FFF2-40B4-BE49-F238E27FC236}">
                <a16:creationId xmlns:a16="http://schemas.microsoft.com/office/drawing/2014/main" xmlns="" id="{7E8F0811-7341-454C-A8F6-AFF4765C6A5F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5033078" y="2668503"/>
            <a:ext cx="5923462" cy="1064524"/>
            <a:chOff x="5033078" y="2668503"/>
            <a:chExt cx="5923462" cy="1064524"/>
          </a:xfrm>
        </p:grpSpPr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xmlns="" id="{A532BC1F-7F6D-4909-9B9F-E9716ED69246}"/>
                </a:ext>
              </a:extLst>
            </p:cNvPr>
            <p:cNvSpPr/>
            <p:nvPr/>
          </p:nvSpPr>
          <p:spPr>
            <a:xfrm rot="16200000" flipH="1" flipV="1">
              <a:off x="6202338" y="1499243"/>
              <a:ext cx="1008397" cy="3346917"/>
            </a:xfrm>
            <a:custGeom>
              <a:avLst/>
              <a:gdLst>
                <a:gd name="connsiteX0" fmla="*/ 0 w 1041355"/>
                <a:gd name="connsiteY0" fmla="*/ 499990 h 4145773"/>
                <a:gd name="connsiteX1" fmla="*/ 520677 w 1041355"/>
                <a:gd name="connsiteY1" fmla="*/ 0 h 4145773"/>
                <a:gd name="connsiteX2" fmla="*/ 1041355 w 1041355"/>
                <a:gd name="connsiteY2" fmla="*/ 499990 h 4145773"/>
                <a:gd name="connsiteX3" fmla="*/ 1040980 w 1041355"/>
                <a:gd name="connsiteY3" fmla="*/ 499990 h 4145773"/>
                <a:gd name="connsiteX4" fmla="*/ 1040980 w 1041355"/>
                <a:gd name="connsiteY4" fmla="*/ 4145773 h 4145773"/>
                <a:gd name="connsiteX5" fmla="*/ 374 w 1041355"/>
                <a:gd name="connsiteY5" fmla="*/ 3103323 h 4145773"/>
                <a:gd name="connsiteX6" fmla="*/ 374 w 1041355"/>
                <a:gd name="connsiteY6" fmla="*/ 499990 h 4145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1355" h="4145773">
                  <a:moveTo>
                    <a:pt x="0" y="499990"/>
                  </a:moveTo>
                  <a:lnTo>
                    <a:pt x="520677" y="0"/>
                  </a:lnTo>
                  <a:lnTo>
                    <a:pt x="1041355" y="499990"/>
                  </a:lnTo>
                  <a:lnTo>
                    <a:pt x="1040980" y="499990"/>
                  </a:lnTo>
                  <a:lnTo>
                    <a:pt x="1040980" y="4145773"/>
                  </a:lnTo>
                  <a:lnTo>
                    <a:pt x="374" y="3103323"/>
                  </a:lnTo>
                  <a:lnTo>
                    <a:pt x="374" y="49999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none" lIns="0" tIns="0" rIns="0" bIns="360000" anchor="ctr">
              <a:norm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11" name="Freeform: Shape 31">
              <a:extLst>
                <a:ext uri="{FF2B5EF4-FFF2-40B4-BE49-F238E27FC236}">
                  <a16:creationId xmlns:a16="http://schemas.microsoft.com/office/drawing/2014/main" xmlns="" id="{997BABD4-2D9B-472F-AA44-2E2186E13F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1147" y="2927899"/>
              <a:ext cx="450856" cy="489605"/>
            </a:xfrm>
            <a:custGeom>
              <a:avLst/>
              <a:gdLst/>
              <a:ahLst/>
              <a:cxnLst>
                <a:cxn ang="0">
                  <a:pos x="55" y="55"/>
                </a:cxn>
                <a:cxn ang="0">
                  <a:pos x="39" y="55"/>
                </a:cxn>
                <a:cxn ang="0">
                  <a:pos x="30" y="64"/>
                </a:cxn>
                <a:cxn ang="0">
                  <a:pos x="21" y="55"/>
                </a:cxn>
                <a:cxn ang="0">
                  <a:pos x="5" y="55"/>
                </a:cxn>
                <a:cxn ang="0">
                  <a:pos x="0" y="50"/>
                </a:cxn>
                <a:cxn ang="0">
                  <a:pos x="11" y="20"/>
                </a:cxn>
                <a:cxn ang="0">
                  <a:pos x="27" y="5"/>
                </a:cxn>
                <a:cxn ang="0">
                  <a:pos x="26" y="3"/>
                </a:cxn>
                <a:cxn ang="0">
                  <a:pos x="30" y="0"/>
                </a:cxn>
                <a:cxn ang="0">
                  <a:pos x="33" y="3"/>
                </a:cxn>
                <a:cxn ang="0">
                  <a:pos x="33" y="5"/>
                </a:cxn>
                <a:cxn ang="0">
                  <a:pos x="48" y="20"/>
                </a:cxn>
                <a:cxn ang="0">
                  <a:pos x="59" y="50"/>
                </a:cxn>
                <a:cxn ang="0">
                  <a:pos x="55" y="55"/>
                </a:cxn>
                <a:cxn ang="0">
                  <a:pos x="30" y="60"/>
                </a:cxn>
                <a:cxn ang="0">
                  <a:pos x="25" y="55"/>
                </a:cxn>
                <a:cxn ang="0">
                  <a:pos x="24" y="54"/>
                </a:cxn>
                <a:cxn ang="0">
                  <a:pos x="23" y="55"/>
                </a:cxn>
                <a:cxn ang="0">
                  <a:pos x="30" y="61"/>
                </a:cxn>
                <a:cxn ang="0">
                  <a:pos x="30" y="60"/>
                </a:cxn>
                <a:cxn ang="0">
                  <a:pos x="30" y="60"/>
                </a:cxn>
              </a:cxnLst>
              <a:rect l="0" t="0" r="r" b="b"/>
              <a:pathLst>
                <a:path w="59" h="64">
                  <a:moveTo>
                    <a:pt x="55" y="55"/>
                  </a:moveTo>
                  <a:cubicBezTo>
                    <a:pt x="39" y="55"/>
                    <a:pt x="39" y="55"/>
                    <a:pt x="39" y="55"/>
                  </a:cubicBezTo>
                  <a:cubicBezTo>
                    <a:pt x="39" y="60"/>
                    <a:pt x="35" y="64"/>
                    <a:pt x="30" y="64"/>
                  </a:cubicBezTo>
                  <a:cubicBezTo>
                    <a:pt x="25" y="64"/>
                    <a:pt x="21" y="60"/>
                    <a:pt x="21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2" y="55"/>
                    <a:pt x="0" y="53"/>
                    <a:pt x="0" y="50"/>
                  </a:cubicBezTo>
                  <a:cubicBezTo>
                    <a:pt x="5" y="46"/>
                    <a:pt x="11" y="38"/>
                    <a:pt x="11" y="20"/>
                  </a:cubicBezTo>
                  <a:cubicBezTo>
                    <a:pt x="11" y="13"/>
                    <a:pt x="17" y="6"/>
                    <a:pt x="27" y="5"/>
                  </a:cubicBezTo>
                  <a:cubicBezTo>
                    <a:pt x="26" y="4"/>
                    <a:pt x="26" y="4"/>
                    <a:pt x="26" y="3"/>
                  </a:cubicBezTo>
                  <a:cubicBezTo>
                    <a:pt x="26" y="1"/>
                    <a:pt x="28" y="0"/>
                    <a:pt x="30" y="0"/>
                  </a:cubicBezTo>
                  <a:cubicBezTo>
                    <a:pt x="32" y="0"/>
                    <a:pt x="33" y="1"/>
                    <a:pt x="33" y="3"/>
                  </a:cubicBezTo>
                  <a:cubicBezTo>
                    <a:pt x="33" y="4"/>
                    <a:pt x="33" y="4"/>
                    <a:pt x="33" y="5"/>
                  </a:cubicBezTo>
                  <a:cubicBezTo>
                    <a:pt x="42" y="6"/>
                    <a:pt x="48" y="13"/>
                    <a:pt x="48" y="20"/>
                  </a:cubicBezTo>
                  <a:cubicBezTo>
                    <a:pt x="48" y="38"/>
                    <a:pt x="54" y="46"/>
                    <a:pt x="59" y="50"/>
                  </a:cubicBezTo>
                  <a:cubicBezTo>
                    <a:pt x="59" y="53"/>
                    <a:pt x="57" y="55"/>
                    <a:pt x="55" y="55"/>
                  </a:cubicBezTo>
                  <a:close/>
                  <a:moveTo>
                    <a:pt x="30" y="60"/>
                  </a:moveTo>
                  <a:cubicBezTo>
                    <a:pt x="27" y="60"/>
                    <a:pt x="25" y="57"/>
                    <a:pt x="25" y="55"/>
                  </a:cubicBezTo>
                  <a:cubicBezTo>
                    <a:pt x="25" y="54"/>
                    <a:pt x="24" y="54"/>
                    <a:pt x="24" y="54"/>
                  </a:cubicBezTo>
                  <a:cubicBezTo>
                    <a:pt x="24" y="54"/>
                    <a:pt x="23" y="54"/>
                    <a:pt x="23" y="55"/>
                  </a:cubicBezTo>
                  <a:cubicBezTo>
                    <a:pt x="23" y="58"/>
                    <a:pt x="26" y="61"/>
                    <a:pt x="30" y="61"/>
                  </a:cubicBezTo>
                  <a:cubicBezTo>
                    <a:pt x="30" y="61"/>
                    <a:pt x="30" y="61"/>
                    <a:pt x="30" y="60"/>
                  </a:cubicBezTo>
                  <a:cubicBezTo>
                    <a:pt x="30" y="60"/>
                    <a:pt x="30" y="60"/>
                    <a:pt x="30" y="6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Group 36">
              <a:extLst>
                <a:ext uri="{FF2B5EF4-FFF2-40B4-BE49-F238E27FC236}">
                  <a16:creationId xmlns:a16="http://schemas.microsoft.com/office/drawing/2014/main" xmlns="" id="{E8F23AC9-B90B-4415-9739-6A98F1559FE5}"/>
                </a:ext>
              </a:extLst>
            </p:cNvPr>
            <p:cNvGrpSpPr/>
            <p:nvPr/>
          </p:nvGrpSpPr>
          <p:grpSpPr>
            <a:xfrm>
              <a:off x="8757847" y="2726036"/>
              <a:ext cx="2198693" cy="1006991"/>
              <a:chOff x="1197898" y="2503545"/>
              <a:chExt cx="2198693" cy="1006991"/>
            </a:xfrm>
          </p:grpSpPr>
          <p:sp>
            <p:nvSpPr>
              <p:cNvPr id="18" name="TextBox 37">
                <a:extLst>
                  <a:ext uri="{FF2B5EF4-FFF2-40B4-BE49-F238E27FC236}">
                    <a16:creationId xmlns:a16="http://schemas.microsoft.com/office/drawing/2014/main" xmlns="" id="{A7E27E2E-59EB-4300-9A12-75379DE39EBF}"/>
                  </a:ext>
                </a:extLst>
              </p:cNvPr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19" name="TextBox 38">
                <a:extLst>
                  <a:ext uri="{FF2B5EF4-FFF2-40B4-BE49-F238E27FC236}">
                    <a16:creationId xmlns:a16="http://schemas.microsoft.com/office/drawing/2014/main" xmlns="" id="{71AE777A-0ADC-49F2-A0DC-AA993181D31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27" name="千图PPT彼岸天：ID 8661124库_组合 26">
            <a:extLst>
              <a:ext uri="{FF2B5EF4-FFF2-40B4-BE49-F238E27FC236}">
                <a16:creationId xmlns:a16="http://schemas.microsoft.com/office/drawing/2014/main" xmlns="" id="{1387F8B9-E123-4DCB-B637-BD017249DCAF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384005" y="3562889"/>
            <a:ext cx="5974520" cy="1125291"/>
            <a:chOff x="1384005" y="3562889"/>
            <a:chExt cx="5974520" cy="1125291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xmlns="" id="{31DBEE55-E083-41FD-ABBD-C9AFC709537B}"/>
                </a:ext>
              </a:extLst>
            </p:cNvPr>
            <p:cNvSpPr/>
            <p:nvPr/>
          </p:nvSpPr>
          <p:spPr>
            <a:xfrm rot="5400000" flipH="1" flipV="1">
              <a:off x="5176603" y="2506257"/>
              <a:ext cx="1016928" cy="3346917"/>
            </a:xfrm>
            <a:custGeom>
              <a:avLst/>
              <a:gdLst>
                <a:gd name="connsiteX0" fmla="*/ 0 w 1041355"/>
                <a:gd name="connsiteY0" fmla="*/ 499990 h 4145773"/>
                <a:gd name="connsiteX1" fmla="*/ 520677 w 1041355"/>
                <a:gd name="connsiteY1" fmla="*/ 0 h 4145773"/>
                <a:gd name="connsiteX2" fmla="*/ 1041355 w 1041355"/>
                <a:gd name="connsiteY2" fmla="*/ 499990 h 4145773"/>
                <a:gd name="connsiteX3" fmla="*/ 1040980 w 1041355"/>
                <a:gd name="connsiteY3" fmla="*/ 499990 h 4145773"/>
                <a:gd name="connsiteX4" fmla="*/ 1040980 w 1041355"/>
                <a:gd name="connsiteY4" fmla="*/ 4145773 h 4145773"/>
                <a:gd name="connsiteX5" fmla="*/ 374 w 1041355"/>
                <a:gd name="connsiteY5" fmla="*/ 3103323 h 4145773"/>
                <a:gd name="connsiteX6" fmla="*/ 374 w 1041355"/>
                <a:gd name="connsiteY6" fmla="*/ 499990 h 4145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1355" h="4145773">
                  <a:moveTo>
                    <a:pt x="0" y="499990"/>
                  </a:moveTo>
                  <a:lnTo>
                    <a:pt x="520677" y="0"/>
                  </a:lnTo>
                  <a:lnTo>
                    <a:pt x="1041355" y="499990"/>
                  </a:lnTo>
                  <a:lnTo>
                    <a:pt x="1040980" y="499990"/>
                  </a:lnTo>
                  <a:lnTo>
                    <a:pt x="1040980" y="4145773"/>
                  </a:lnTo>
                  <a:lnTo>
                    <a:pt x="374" y="3103323"/>
                  </a:lnTo>
                  <a:lnTo>
                    <a:pt x="374" y="49999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none" lIns="0" rIns="0" bIns="648000" anchor="ctr">
              <a:norm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grpSp>
          <p:nvGrpSpPr>
            <p:cNvPr id="9" name="Group 12">
              <a:extLst>
                <a:ext uri="{FF2B5EF4-FFF2-40B4-BE49-F238E27FC236}">
                  <a16:creationId xmlns:a16="http://schemas.microsoft.com/office/drawing/2014/main" xmlns="" id="{7CA07D57-2431-4849-AB6E-E782A55600FF}"/>
                </a:ext>
              </a:extLst>
            </p:cNvPr>
            <p:cNvGrpSpPr/>
            <p:nvPr/>
          </p:nvGrpSpPr>
          <p:grpSpPr>
            <a:xfrm>
              <a:off x="6175374" y="3977301"/>
              <a:ext cx="392765" cy="404828"/>
              <a:chOff x="6082534" y="4035518"/>
              <a:chExt cx="2225846" cy="2048400"/>
            </a:xfrm>
            <a:solidFill>
              <a:schemeClr val="bg1"/>
            </a:solidFill>
          </p:grpSpPr>
          <p:sp>
            <p:nvSpPr>
              <p:cNvPr id="24" name="Freeform: Shape 14">
                <a:extLst>
                  <a:ext uri="{FF2B5EF4-FFF2-40B4-BE49-F238E27FC236}">
                    <a16:creationId xmlns:a16="http://schemas.microsoft.com/office/drawing/2014/main" xmlns="" id="{756FD874-FC2E-4538-BB24-3DA1F5993E17}"/>
                  </a:ext>
                </a:extLst>
              </p:cNvPr>
              <p:cNvSpPr/>
              <p:nvPr/>
            </p:nvSpPr>
            <p:spPr>
              <a:xfrm>
                <a:off x="6082534" y="4035518"/>
                <a:ext cx="2225846" cy="1987364"/>
              </a:xfrm>
              <a:custGeom>
                <a:avLst/>
                <a:gdLst>
                  <a:gd name="connsiteX0" fmla="*/ 0 w 1828800"/>
                  <a:gd name="connsiteY0" fmla="*/ 10886 h 1632858"/>
                  <a:gd name="connsiteX1" fmla="*/ 1828800 w 1828800"/>
                  <a:gd name="connsiteY1" fmla="*/ 0 h 1632858"/>
                  <a:gd name="connsiteX2" fmla="*/ 1828800 w 1828800"/>
                  <a:gd name="connsiteY2" fmla="*/ 87086 h 1632858"/>
                  <a:gd name="connsiteX3" fmla="*/ 1023257 w 1828800"/>
                  <a:gd name="connsiteY3" fmla="*/ 772886 h 1632858"/>
                  <a:gd name="connsiteX4" fmla="*/ 1034143 w 1828800"/>
                  <a:gd name="connsiteY4" fmla="*/ 1600200 h 1632858"/>
                  <a:gd name="connsiteX5" fmla="*/ 859972 w 1828800"/>
                  <a:gd name="connsiteY5" fmla="*/ 1632858 h 1632858"/>
                  <a:gd name="connsiteX6" fmla="*/ 838200 w 1828800"/>
                  <a:gd name="connsiteY6" fmla="*/ 805543 h 1632858"/>
                  <a:gd name="connsiteX7" fmla="*/ 21772 w 1828800"/>
                  <a:gd name="connsiteY7" fmla="*/ 163286 h 1632858"/>
                  <a:gd name="connsiteX8" fmla="*/ 0 w 1828800"/>
                  <a:gd name="connsiteY8" fmla="*/ 10886 h 1632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8800" h="1632858">
                    <a:moveTo>
                      <a:pt x="0" y="10886"/>
                    </a:moveTo>
                    <a:lnTo>
                      <a:pt x="1828800" y="0"/>
                    </a:lnTo>
                    <a:lnTo>
                      <a:pt x="1828800" y="87086"/>
                    </a:lnTo>
                    <a:lnTo>
                      <a:pt x="1023257" y="772886"/>
                    </a:lnTo>
                    <a:lnTo>
                      <a:pt x="1034143" y="1600200"/>
                    </a:lnTo>
                    <a:lnTo>
                      <a:pt x="859972" y="1632858"/>
                    </a:lnTo>
                    <a:lnTo>
                      <a:pt x="838200" y="805543"/>
                    </a:lnTo>
                    <a:lnTo>
                      <a:pt x="21772" y="163286"/>
                    </a:lnTo>
                    <a:lnTo>
                      <a:pt x="0" y="1088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Rectangle 15">
                <a:extLst>
                  <a:ext uri="{FF2B5EF4-FFF2-40B4-BE49-F238E27FC236}">
                    <a16:creationId xmlns:a16="http://schemas.microsoft.com/office/drawing/2014/main" xmlns="" id="{D31D1EFE-76E6-4C25-8E80-B03DA1989B01}"/>
                  </a:ext>
                </a:extLst>
              </p:cNvPr>
              <p:cNvSpPr/>
              <p:nvPr/>
            </p:nvSpPr>
            <p:spPr>
              <a:xfrm>
                <a:off x="6419878" y="5975062"/>
                <a:ext cx="1698170" cy="1088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Group 39">
              <a:extLst>
                <a:ext uri="{FF2B5EF4-FFF2-40B4-BE49-F238E27FC236}">
                  <a16:creationId xmlns:a16="http://schemas.microsoft.com/office/drawing/2014/main" xmlns="" id="{ABF646EF-8F32-4BAB-9E4B-E5B6D5F84F01}"/>
                </a:ext>
              </a:extLst>
            </p:cNvPr>
            <p:cNvGrpSpPr/>
            <p:nvPr/>
          </p:nvGrpSpPr>
          <p:grpSpPr>
            <a:xfrm>
              <a:off x="1384005" y="3562889"/>
              <a:ext cx="2198693" cy="1006991"/>
              <a:chOff x="8328247" y="2276873"/>
              <a:chExt cx="2198693" cy="1006991"/>
            </a:xfrm>
          </p:grpSpPr>
          <p:sp>
            <p:nvSpPr>
              <p:cNvPr id="16" name="TextBox 40">
                <a:extLst>
                  <a:ext uri="{FF2B5EF4-FFF2-40B4-BE49-F238E27FC236}">
                    <a16:creationId xmlns:a16="http://schemas.microsoft.com/office/drawing/2014/main" xmlns="" id="{F3D2C3A9-C5A8-4F14-9DD5-67833DDCC25E}"/>
                  </a:ext>
                </a:extLst>
              </p:cNvPr>
              <p:cNvSpPr txBox="1"/>
              <p:nvPr/>
            </p:nvSpPr>
            <p:spPr>
              <a:xfrm>
                <a:off x="8328247" y="2276873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17" name="TextBox 41">
                <a:extLst>
                  <a:ext uri="{FF2B5EF4-FFF2-40B4-BE49-F238E27FC236}">
                    <a16:creationId xmlns:a16="http://schemas.microsoft.com/office/drawing/2014/main" xmlns="" id="{69B031D0-236A-41B6-982C-AE73BB0C2AC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28247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895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GuidesStyle_Normal&quot;,&quot;Name&quot;:&quot;正常&quot;,&quot;HeaderHeight&quot;:10.0,&quot;FooterHeight&quot;:4.0,&quot;SideMargin&quot;:3.0,&quot;TopMargin&quot;:3.0,&quot;BottomMargin&quot;:3.0,&quot;IntervalMargin&quot;:3.0}"/>
  <p:tag name="ISPRING_ULTRA_SCORM_COURSE_ID" val="2F857279-8216-4873-B96D-BD09807C28EB"/>
  <p:tag name="ISPRING_SCORM_RATE_SLIDES" val="1"/>
  <p:tag name="ISPRINGONLINEFOLDERID" val="0"/>
  <p:tag name="ISPRINGONLINEFOLDERPATH" val="内容列表"/>
  <p:tag name="ISPRINGCLOUDFOLDERID" val="0"/>
  <p:tag name="ISPRINGCLOUDFOLDERPATH" val="系统信息库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演示文稿8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PPT定制1801380800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ED4E59"/>
      </a:accent1>
      <a:accent2>
        <a:srgbClr val="BFBFBF"/>
      </a:accent2>
      <a:accent3>
        <a:srgbClr val="9CC7D1"/>
      </a:accent3>
      <a:accent4>
        <a:srgbClr val="ED4E59"/>
      </a:accent4>
      <a:accent5>
        <a:srgbClr val="BFBFBF"/>
      </a:accent5>
      <a:accent6>
        <a:srgbClr val="9CC7D1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千图.potx" id="{A94BCD76-B219-433F-BA5C-5BD7EC5950C5}" vid="{3418832C-F13D-4A66-8456-67D2A382EF15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千图</Template>
  <TotalTime>57</TotalTime>
  <Words>1496</Words>
  <Application>Microsoft Office PowerPoint</Application>
  <PresentationFormat>宽屏</PresentationFormat>
  <Paragraphs>264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等线</vt:lpstr>
      <vt:lpstr>方正卡通简体</vt:lpstr>
      <vt:lpstr>方正有猫在_GBK</vt:lpstr>
      <vt:lpstr>汉仪乐喵体简</vt:lpstr>
      <vt:lpstr>微软雅黑</vt:lpstr>
      <vt:lpstr>Arial</vt:lpstr>
      <vt:lpstr>Calibri</vt:lpstr>
      <vt:lpstr>Impact</vt:lpstr>
      <vt:lpstr>PPT定制1801380800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演示文稿8</dc:title>
  <dc:subject/>
  <dc:creator>柚子设计</dc:creator>
  <cp:keywords>MC-PPT模板</cp:keywords>
  <dc:description/>
  <cp:lastModifiedBy>user</cp:lastModifiedBy>
  <cp:revision>13</cp:revision>
  <dcterms:created xsi:type="dcterms:W3CDTF">2017-11-14T04:03:05Z</dcterms:created>
  <dcterms:modified xsi:type="dcterms:W3CDTF">2017-12-13T08:33:49Z</dcterms:modified>
  <cp:category>模板</cp:category>
</cp:coreProperties>
</file>