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3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9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525A"/>
    <a:srgbClr val="B6BBC6"/>
    <a:srgbClr val="ADB2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1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-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image" Target="../media/image10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1-3556-4691-91E7-CE38117471BC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3556-4691-91E7-CE38117471BC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3556-4691-91E7-CE38117471BC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7-3556-4691-91E7-CE38117471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0.3</c:v>
                </c:pt>
                <c:pt idx="2">
                  <c:v>0.15</c:v>
                </c:pt>
                <c:pt idx="3">
                  <c:v>0.05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556-4691-91E7-CE38117471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71832728"/>
        <c:axId val="471539208"/>
      </c:barChart>
      <c:valAx>
        <c:axId val="47153920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crossAx val="471832728"/>
        <c:crosses val="autoZero"/>
        <c:crossBetween val="between"/>
      </c:valAx>
      <c:catAx>
        <c:axId val="471832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defRPr>
            </a:pPr>
            <a:endParaRPr lang="zh-CN"/>
          </a:p>
        </c:txPr>
        <c:crossAx val="4715392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方正清刻本悦宋简体" panose="02000000000000000000" pitchFamily="2" charset="-122"/>
          <a:ea typeface="方正清刻本悦宋简体" panose="02000000000000000000" pitchFamily="2" charset="-122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1-E255-4774-AF24-B82F72A9F378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E255-4774-AF24-B82F72A9F378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E255-4774-AF24-B82F72A9F378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7-E255-4774-AF24-B82F72A9F37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mtClean="0"/>
                      <a:t>35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255-4774-AF24-B82F72A9F37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mtClean="0"/>
                      <a:t>20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255-4774-AF24-B82F72A9F37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mtClean="0"/>
                      <a:t>10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255-4774-AF24-B82F72A9F37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mtClean="0"/>
                      <a:t>5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E255-4774-AF24-B82F72A9F37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0.3</c:v>
                </c:pt>
                <c:pt idx="2">
                  <c:v>0.15</c:v>
                </c:pt>
                <c:pt idx="3">
                  <c:v>0.05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255-4774-AF24-B82F72A9F3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665339008"/>
        <c:axId val="665338616"/>
      </c:barChart>
      <c:valAx>
        <c:axId val="66533861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665339008"/>
        <c:crosses val="autoZero"/>
        <c:crossBetween val="between"/>
      </c:valAx>
      <c:catAx>
        <c:axId val="665339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53386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mtClean="0"/>
                      <a:t>5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1A3-44AE-8896-49DA44BF5111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mtClean="0"/>
                      <a:t>3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1A3-44AE-8896-49DA44BF5111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mtClean="0"/>
                      <a:t>4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71A3-44AE-8896-49DA44BF5111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mtClean="0"/>
                      <a:t>5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1A3-44AE-8896-49DA44BF511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1A3-44AE-8896-49DA44BF51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5"/>
        <c:overlap val="-4"/>
        <c:axId val="666961336"/>
        <c:axId val="666961728"/>
      </c:barChart>
      <c:catAx>
        <c:axId val="66696133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666961728"/>
        <c:crosses val="autoZero"/>
        <c:auto val="1"/>
        <c:lblAlgn val="ctr"/>
        <c:lblOffset val="100"/>
        <c:noMultiLvlLbl val="0"/>
      </c:catAx>
      <c:valAx>
        <c:axId val="6669617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6669613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2">
              <a:lumMod val="10000"/>
            </a:schemeClr>
          </a:solidFill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1F4D-42E4-A652-527D2D6BDAFE}"/>
              </c:ext>
            </c:extLst>
          </c:dPt>
          <c:dLbls>
            <c:delete val="1"/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F4D-42E4-A652-527D2D6BDAF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elete val="1"/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F4D-42E4-A652-527D2D6BDAF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elete val="1"/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F4D-42E4-A652-527D2D6BDAF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elete val="1"/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F4D-42E4-A652-527D2D6BDAF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66963688"/>
        <c:axId val="666964080"/>
      </c:barChart>
      <c:catAx>
        <c:axId val="6669636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6964080"/>
        <c:crosses val="autoZero"/>
        <c:auto val="1"/>
        <c:lblAlgn val="ctr"/>
        <c:lblOffset val="100"/>
        <c:noMultiLvlLbl val="0"/>
      </c:catAx>
      <c:valAx>
        <c:axId val="6669640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6963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17EF3A-340B-47D4-AC03-272209263F5C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42E99-1137-4561-A7D8-F8C66E7E5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648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227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248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730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3829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09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0027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3650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5272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75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751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918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7691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183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6425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4044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71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412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30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664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326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903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433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214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7859"/>
      </p:ext>
    </p:extLst>
  </p:cSld>
  <p:clrMapOvr>
    <a:masterClrMapping/>
  </p:clrMapOvr>
  <p:transition spd="slow" advClick="0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133376"/>
      </p:ext>
    </p:extLst>
  </p:cSld>
  <p:clrMapOvr>
    <a:masterClrMapping/>
  </p:clrMapOvr>
  <p:transition spd="slow" advClick="0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21669"/>
      </p:ext>
    </p:extLst>
  </p:cSld>
  <p:clrMapOvr>
    <a:masterClrMapping/>
  </p:clrMapOvr>
  <p:transition spd="slow"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774703"/>
      </p:ext>
    </p:extLst>
  </p:cSld>
  <p:clrMapOvr>
    <a:masterClrMapping/>
  </p:clrMapOvr>
  <p:transition spd="slow" advClick="0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447119"/>
      </p:ext>
    </p:extLst>
  </p:cSld>
  <p:clrMapOvr>
    <a:masterClrMapping/>
  </p:clrMapOvr>
  <p:transition spd="slow" advClick="0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73321"/>
      </p:ext>
    </p:extLst>
  </p:cSld>
  <p:clrMapOvr>
    <a:masterClrMapping/>
  </p:clrMapOvr>
  <p:transition spd="slow" advClick="0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027328"/>
      </p:ext>
    </p:extLst>
  </p:cSld>
  <p:clrMapOvr>
    <a:masterClrMapping/>
  </p:clrMapOvr>
  <p:transition spd="slow"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653818"/>
      </p:ext>
    </p:extLst>
  </p:cSld>
  <p:clrMapOvr>
    <a:masterClrMapping/>
  </p:clrMapOvr>
  <p:transition spd="slow" advClick="0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125377"/>
      </p:ext>
    </p:extLst>
  </p:cSld>
  <p:clrMapOvr>
    <a:masterClrMapping/>
  </p:clrMapOvr>
  <p:transition spd="slow" advClick="0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169231"/>
      </p:ext>
    </p:extLst>
  </p:cSld>
  <p:clrMapOvr>
    <a:masterClrMapping/>
  </p:clrMapOvr>
  <p:transition spd="slow" advClick="0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861894"/>
      </p:ext>
    </p:extLst>
  </p:cSld>
  <p:clrMapOvr>
    <a:masterClrMapping/>
  </p:clrMapOvr>
  <p:transition spd="slow" advClick="0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821A2-C1B7-40A8-9AD4-F868C31DAC1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2FFE7-3918-4A6E-801E-3B7F98721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0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3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405" y="1885149"/>
            <a:ext cx="2953634" cy="28384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64" r="42158"/>
          <a:stretch/>
        </p:blipFill>
        <p:spPr>
          <a:xfrm>
            <a:off x="4189627" y="2818323"/>
            <a:ext cx="3479190" cy="22773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91"/>
          <a:stretch/>
        </p:blipFill>
        <p:spPr>
          <a:xfrm>
            <a:off x="2951462" y="5432504"/>
            <a:ext cx="5592390" cy="1841765"/>
          </a:xfrm>
          <a:prstGeom prst="rect">
            <a:avLst/>
          </a:prstGeom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713505" y="2568277"/>
            <a:ext cx="1415772" cy="79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</a:t>
            </a:r>
            <a:endParaRPr lang="zh-CN" altLang="en-US" sz="80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5621445" y="3447846"/>
            <a:ext cx="1015663" cy="79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墨</a:t>
            </a:r>
            <a:endParaRPr lang="zh-CN" altLang="en-US" sz="54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421391" y="3037659"/>
            <a:ext cx="17014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SHUI</a:t>
            </a:r>
          </a:p>
          <a:p>
            <a:pPr algn="r" eaLnBrk="1" hangingPunct="1"/>
            <a:r>
              <a:rPr lang="en-US" altLang="zh-CN" sz="20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MO</a:t>
            </a:r>
            <a:endParaRPr lang="zh-CN" altLang="en-US" sz="20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257" y="-346464"/>
            <a:ext cx="1701486" cy="3594572"/>
          </a:xfrm>
          <a:prstGeom prst="rect">
            <a:avLst/>
          </a:prstGeom>
        </p:spPr>
      </p:pic>
      <p:pic>
        <p:nvPicPr>
          <p:cNvPr id="18" name="DJ OKAWARI-Luv Lett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08322" y="4240209"/>
            <a:ext cx="609600" cy="60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20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7" grpId="0" bldLvl="0" autoUpdateAnimBg="0"/>
      <p:bldP spid="8" grpId="0" bldLvl="0" autoUpdateAnimBg="0"/>
      <p:bldP spid="9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6346461" y="1966294"/>
            <a:ext cx="2220686" cy="2481943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6406269" y="3709740"/>
            <a:ext cx="2220686" cy="2481943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1398248" y="3777849"/>
            <a:ext cx="2220686" cy="2481943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1338440" y="1939661"/>
            <a:ext cx="2220686" cy="2481943"/>
          </a:xfrm>
          <a:prstGeom prst="rect">
            <a:avLst/>
          </a:prstGeom>
        </p:spPr>
      </p:pic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sp>
        <p:nvSpPr>
          <p:cNvPr id="61" name="Freeform 112"/>
          <p:cNvSpPr>
            <a:spLocks noEditPoints="1" noChangeArrowheads="1"/>
          </p:cNvSpPr>
          <p:nvPr/>
        </p:nvSpPr>
        <p:spPr bwMode="auto">
          <a:xfrm>
            <a:off x="2159341" y="3022600"/>
            <a:ext cx="374650" cy="420688"/>
          </a:xfrm>
          <a:custGeom>
            <a:avLst/>
            <a:gdLst>
              <a:gd name="T0" fmla="*/ 347346 w 182"/>
              <a:gd name="T1" fmla="*/ 211907 h 204"/>
              <a:gd name="T2" fmla="*/ 338497 w 182"/>
              <a:gd name="T3" fmla="*/ 105954 h 204"/>
              <a:gd name="T4" fmla="*/ 172567 w 182"/>
              <a:gd name="T5" fmla="*/ 0 h 204"/>
              <a:gd name="T6" fmla="*/ 2212 w 182"/>
              <a:gd name="T7" fmla="*/ 174382 h 204"/>
              <a:gd name="T8" fmla="*/ 0 w 182"/>
              <a:gd name="T9" fmla="*/ 450303 h 204"/>
              <a:gd name="T10" fmla="*/ 250001 w 182"/>
              <a:gd name="T11" fmla="*/ 388497 h 204"/>
              <a:gd name="T12" fmla="*/ 325222 w 182"/>
              <a:gd name="T13" fmla="*/ 388497 h 204"/>
              <a:gd name="T14" fmla="*/ 325222 w 182"/>
              <a:gd name="T15" fmla="*/ 388497 h 204"/>
              <a:gd name="T16" fmla="*/ 345134 w 182"/>
              <a:gd name="T17" fmla="*/ 333313 h 204"/>
              <a:gd name="T18" fmla="*/ 323010 w 182"/>
              <a:gd name="T19" fmla="*/ 320068 h 204"/>
              <a:gd name="T20" fmla="*/ 345134 w 182"/>
              <a:gd name="T21" fmla="*/ 309031 h 204"/>
              <a:gd name="T22" fmla="*/ 342921 w 182"/>
              <a:gd name="T23" fmla="*/ 304617 h 204"/>
              <a:gd name="T24" fmla="*/ 376107 w 182"/>
              <a:gd name="T25" fmla="*/ 245018 h 204"/>
              <a:gd name="T26" fmla="*/ 137169 w 182"/>
              <a:gd name="T27" fmla="*/ 205285 h 204"/>
              <a:gd name="T28" fmla="*/ 137169 w 182"/>
              <a:gd name="T29" fmla="*/ 225152 h 204"/>
              <a:gd name="T30" fmla="*/ 119469 w 182"/>
              <a:gd name="T31" fmla="*/ 231774 h 204"/>
              <a:gd name="T32" fmla="*/ 106195 w 182"/>
              <a:gd name="T33" fmla="*/ 242810 h 204"/>
              <a:gd name="T34" fmla="*/ 88496 w 182"/>
              <a:gd name="T35" fmla="*/ 236188 h 204"/>
              <a:gd name="T36" fmla="*/ 70797 w 182"/>
              <a:gd name="T37" fmla="*/ 236188 h 204"/>
              <a:gd name="T38" fmla="*/ 61947 w 182"/>
              <a:gd name="T39" fmla="*/ 218529 h 204"/>
              <a:gd name="T40" fmla="*/ 48673 w 182"/>
              <a:gd name="T41" fmla="*/ 205285 h 204"/>
              <a:gd name="T42" fmla="*/ 57522 w 182"/>
              <a:gd name="T43" fmla="*/ 187626 h 204"/>
              <a:gd name="T44" fmla="*/ 57522 w 182"/>
              <a:gd name="T45" fmla="*/ 167760 h 204"/>
              <a:gd name="T46" fmla="*/ 75221 w 182"/>
              <a:gd name="T47" fmla="*/ 161138 h 204"/>
              <a:gd name="T48" fmla="*/ 88496 w 182"/>
              <a:gd name="T49" fmla="*/ 150101 h 204"/>
              <a:gd name="T50" fmla="*/ 106195 w 182"/>
              <a:gd name="T51" fmla="*/ 156723 h 204"/>
              <a:gd name="T52" fmla="*/ 126107 w 182"/>
              <a:gd name="T53" fmla="*/ 156723 h 204"/>
              <a:gd name="T54" fmla="*/ 132744 w 182"/>
              <a:gd name="T55" fmla="*/ 174382 h 204"/>
              <a:gd name="T56" fmla="*/ 146018 w 182"/>
              <a:gd name="T57" fmla="*/ 187626 h 204"/>
              <a:gd name="T58" fmla="*/ 300886 w 182"/>
              <a:gd name="T59" fmla="*/ 169967 h 204"/>
              <a:gd name="T60" fmla="*/ 278762 w 182"/>
              <a:gd name="T61" fmla="*/ 192041 h 204"/>
              <a:gd name="T62" fmla="*/ 267700 w 182"/>
              <a:gd name="T63" fmla="*/ 220737 h 204"/>
              <a:gd name="T64" fmla="*/ 236726 w 182"/>
              <a:gd name="T65" fmla="*/ 220737 h 204"/>
              <a:gd name="T66" fmla="*/ 207965 w 182"/>
              <a:gd name="T67" fmla="*/ 231774 h 204"/>
              <a:gd name="T68" fmla="*/ 183629 w 182"/>
              <a:gd name="T69" fmla="*/ 211907 h 204"/>
              <a:gd name="T70" fmla="*/ 154868 w 182"/>
              <a:gd name="T71" fmla="*/ 200870 h 204"/>
              <a:gd name="T72" fmla="*/ 154868 w 182"/>
              <a:gd name="T73" fmla="*/ 169967 h 204"/>
              <a:gd name="T74" fmla="*/ 141593 w 182"/>
              <a:gd name="T75" fmla="*/ 141272 h 204"/>
              <a:gd name="T76" fmla="*/ 163717 w 182"/>
              <a:gd name="T77" fmla="*/ 116990 h 204"/>
              <a:gd name="T78" fmla="*/ 174779 w 182"/>
              <a:gd name="T79" fmla="*/ 88295 h 204"/>
              <a:gd name="T80" fmla="*/ 207965 w 182"/>
              <a:gd name="T81" fmla="*/ 88295 h 204"/>
              <a:gd name="T82" fmla="*/ 236726 w 182"/>
              <a:gd name="T83" fmla="*/ 77258 h 204"/>
              <a:gd name="T84" fmla="*/ 258850 w 182"/>
              <a:gd name="T85" fmla="*/ 97124 h 204"/>
              <a:gd name="T86" fmla="*/ 287611 w 182"/>
              <a:gd name="T87" fmla="*/ 108161 h 204"/>
              <a:gd name="T88" fmla="*/ 287611 w 182"/>
              <a:gd name="T89" fmla="*/ 141272 h 204"/>
              <a:gd name="T90" fmla="*/ 300886 w 182"/>
              <a:gd name="T91" fmla="*/ 169967 h 20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2"/>
              <a:gd name="T139" fmla="*/ 0 h 204"/>
              <a:gd name="T140" fmla="*/ 182 w 182"/>
              <a:gd name="T141" fmla="*/ 204 h 20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2" h="204">
                <a:moveTo>
                  <a:pt x="170" y="111"/>
                </a:moveTo>
                <a:cubicBezTo>
                  <a:pt x="166" y="107"/>
                  <a:pt x="160" y="102"/>
                  <a:pt x="157" y="96"/>
                </a:cubicBezTo>
                <a:cubicBezTo>
                  <a:pt x="153" y="87"/>
                  <a:pt x="158" y="79"/>
                  <a:pt x="157" y="70"/>
                </a:cubicBezTo>
                <a:cubicBezTo>
                  <a:pt x="157" y="63"/>
                  <a:pt x="155" y="54"/>
                  <a:pt x="153" y="48"/>
                </a:cubicBezTo>
                <a:cubicBezTo>
                  <a:pt x="149" y="37"/>
                  <a:pt x="142" y="28"/>
                  <a:pt x="133" y="21"/>
                </a:cubicBezTo>
                <a:cubicBezTo>
                  <a:pt x="119" y="8"/>
                  <a:pt x="100" y="0"/>
                  <a:pt x="78" y="0"/>
                </a:cubicBezTo>
                <a:cubicBezTo>
                  <a:pt x="35" y="0"/>
                  <a:pt x="0" y="32"/>
                  <a:pt x="0" y="71"/>
                </a:cubicBezTo>
                <a:cubicBezTo>
                  <a:pt x="0" y="74"/>
                  <a:pt x="0" y="77"/>
                  <a:pt x="1" y="79"/>
                </a:cubicBezTo>
                <a:cubicBezTo>
                  <a:pt x="1" y="96"/>
                  <a:pt x="6" y="117"/>
                  <a:pt x="22" y="139"/>
                </a:cubicBezTo>
                <a:cubicBezTo>
                  <a:pt x="22" y="139"/>
                  <a:pt x="43" y="182"/>
                  <a:pt x="0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04"/>
                  <a:pt x="102" y="176"/>
                  <a:pt x="113" y="176"/>
                </a:cubicBezTo>
                <a:cubicBezTo>
                  <a:pt x="123" y="176"/>
                  <a:pt x="133" y="177"/>
                  <a:pt x="142" y="176"/>
                </a:cubicBezTo>
                <a:cubicBezTo>
                  <a:pt x="144" y="177"/>
                  <a:pt x="146" y="176"/>
                  <a:pt x="147" y="176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154" y="173"/>
                  <a:pt x="149" y="157"/>
                  <a:pt x="149" y="157"/>
                </a:cubicBezTo>
                <a:cubicBezTo>
                  <a:pt x="153" y="155"/>
                  <a:pt x="156" y="153"/>
                  <a:pt x="156" y="151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48"/>
                  <a:pt x="152" y="146"/>
                  <a:pt x="146" y="145"/>
                </a:cubicBezTo>
                <a:cubicBezTo>
                  <a:pt x="149" y="145"/>
                  <a:pt x="149" y="145"/>
                  <a:pt x="149" y="145"/>
                </a:cubicBezTo>
                <a:cubicBezTo>
                  <a:pt x="153" y="145"/>
                  <a:pt x="156" y="143"/>
                  <a:pt x="156" y="140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6" y="139"/>
                  <a:pt x="156" y="138"/>
                  <a:pt x="155" y="138"/>
                </a:cubicBezTo>
                <a:cubicBezTo>
                  <a:pt x="156" y="135"/>
                  <a:pt x="159" y="121"/>
                  <a:pt x="160" y="121"/>
                </a:cubicBezTo>
                <a:cubicBezTo>
                  <a:pt x="182" y="119"/>
                  <a:pt x="170" y="111"/>
                  <a:pt x="170" y="111"/>
                </a:cubicBezTo>
                <a:close/>
                <a:moveTo>
                  <a:pt x="66" y="93"/>
                </a:moveTo>
                <a:cubicBezTo>
                  <a:pt x="62" y="93"/>
                  <a:pt x="62" y="93"/>
                  <a:pt x="62" y="93"/>
                </a:cubicBezTo>
                <a:cubicBezTo>
                  <a:pt x="62" y="95"/>
                  <a:pt x="61" y="97"/>
                  <a:pt x="60" y="99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57" y="107"/>
                  <a:pt x="57" y="107"/>
                  <a:pt x="57" y="107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2" y="106"/>
                  <a:pt x="50" y="107"/>
                  <a:pt x="48" y="107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38" y="107"/>
                  <a:pt x="36" y="106"/>
                  <a:pt x="34" y="105"/>
                </a:cubicBezTo>
                <a:cubicBezTo>
                  <a:pt x="32" y="107"/>
                  <a:pt x="32" y="107"/>
                  <a:pt x="32" y="107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8" y="99"/>
                  <a:pt x="28" y="99"/>
                  <a:pt x="28" y="99"/>
                </a:cubicBezTo>
                <a:cubicBezTo>
                  <a:pt x="27" y="97"/>
                  <a:pt x="26" y="95"/>
                  <a:pt x="26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85"/>
                  <a:pt x="22" y="85"/>
                  <a:pt x="22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83"/>
                  <a:pt x="27" y="81"/>
                  <a:pt x="28" y="79"/>
                </a:cubicBezTo>
                <a:cubicBezTo>
                  <a:pt x="26" y="76"/>
                  <a:pt x="26" y="76"/>
                  <a:pt x="26" y="76"/>
                </a:cubicBezTo>
                <a:cubicBezTo>
                  <a:pt x="31" y="71"/>
                  <a:pt x="31" y="71"/>
                  <a:pt x="31" y="71"/>
                </a:cubicBezTo>
                <a:cubicBezTo>
                  <a:pt x="34" y="73"/>
                  <a:pt x="34" y="73"/>
                  <a:pt x="34" y="73"/>
                </a:cubicBezTo>
                <a:cubicBezTo>
                  <a:pt x="36" y="72"/>
                  <a:pt x="38" y="71"/>
                  <a:pt x="40" y="71"/>
                </a:cubicBezTo>
                <a:cubicBezTo>
                  <a:pt x="40" y="68"/>
                  <a:pt x="40" y="68"/>
                  <a:pt x="40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71"/>
                  <a:pt x="48" y="71"/>
                  <a:pt x="48" y="71"/>
                </a:cubicBezTo>
                <a:cubicBezTo>
                  <a:pt x="50" y="71"/>
                  <a:pt x="52" y="72"/>
                  <a:pt x="54" y="73"/>
                </a:cubicBezTo>
                <a:cubicBezTo>
                  <a:pt x="57" y="71"/>
                  <a:pt x="57" y="71"/>
                  <a:pt x="57" y="71"/>
                </a:cubicBezTo>
                <a:cubicBezTo>
                  <a:pt x="63" y="76"/>
                  <a:pt x="63" y="76"/>
                  <a:pt x="63" y="76"/>
                </a:cubicBezTo>
                <a:cubicBezTo>
                  <a:pt x="60" y="79"/>
                  <a:pt x="60" y="79"/>
                  <a:pt x="60" y="79"/>
                </a:cubicBezTo>
                <a:cubicBezTo>
                  <a:pt x="61" y="81"/>
                  <a:pt x="62" y="83"/>
                  <a:pt x="63" y="85"/>
                </a:cubicBezTo>
                <a:cubicBezTo>
                  <a:pt x="66" y="85"/>
                  <a:pt x="66" y="85"/>
                  <a:pt x="66" y="85"/>
                </a:cubicBezTo>
                <a:lnTo>
                  <a:pt x="66" y="93"/>
                </a:lnTo>
                <a:close/>
                <a:moveTo>
                  <a:pt x="136" y="77"/>
                </a:moveTo>
                <a:cubicBezTo>
                  <a:pt x="130" y="77"/>
                  <a:pt x="130" y="77"/>
                  <a:pt x="130" y="77"/>
                </a:cubicBezTo>
                <a:cubicBezTo>
                  <a:pt x="129" y="80"/>
                  <a:pt x="128" y="84"/>
                  <a:pt x="126" y="87"/>
                </a:cubicBezTo>
                <a:cubicBezTo>
                  <a:pt x="130" y="91"/>
                  <a:pt x="130" y="91"/>
                  <a:pt x="130" y="91"/>
                </a:cubicBezTo>
                <a:cubicBezTo>
                  <a:pt x="121" y="100"/>
                  <a:pt x="121" y="100"/>
                  <a:pt x="121" y="100"/>
                </a:cubicBezTo>
                <a:cubicBezTo>
                  <a:pt x="117" y="96"/>
                  <a:pt x="117" y="96"/>
                  <a:pt x="117" y="96"/>
                </a:cubicBezTo>
                <a:cubicBezTo>
                  <a:pt x="114" y="98"/>
                  <a:pt x="110" y="99"/>
                  <a:pt x="107" y="100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94" y="105"/>
                  <a:pt x="94" y="105"/>
                  <a:pt x="94" y="105"/>
                </a:cubicBezTo>
                <a:cubicBezTo>
                  <a:pt x="94" y="100"/>
                  <a:pt x="94" y="100"/>
                  <a:pt x="94" y="100"/>
                </a:cubicBezTo>
                <a:cubicBezTo>
                  <a:pt x="90" y="100"/>
                  <a:pt x="86" y="98"/>
                  <a:pt x="83" y="9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0" y="91"/>
                  <a:pt x="70" y="91"/>
                  <a:pt x="70" y="91"/>
                </a:cubicBezTo>
                <a:cubicBezTo>
                  <a:pt x="74" y="87"/>
                  <a:pt x="74" y="87"/>
                  <a:pt x="74" y="87"/>
                </a:cubicBezTo>
                <a:cubicBezTo>
                  <a:pt x="72" y="84"/>
                  <a:pt x="71" y="81"/>
                  <a:pt x="70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64" y="64"/>
                  <a:pt x="64" y="64"/>
                  <a:pt x="64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60"/>
                  <a:pt x="72" y="56"/>
                  <a:pt x="74" y="53"/>
                </a:cubicBezTo>
                <a:cubicBezTo>
                  <a:pt x="70" y="49"/>
                  <a:pt x="70" y="49"/>
                  <a:pt x="70" y="49"/>
                </a:cubicBezTo>
                <a:cubicBezTo>
                  <a:pt x="79" y="40"/>
                  <a:pt x="79" y="40"/>
                  <a:pt x="79" y="40"/>
                </a:cubicBezTo>
                <a:cubicBezTo>
                  <a:pt x="83" y="44"/>
                  <a:pt x="83" y="44"/>
                  <a:pt x="83" y="44"/>
                </a:cubicBezTo>
                <a:cubicBezTo>
                  <a:pt x="86" y="42"/>
                  <a:pt x="90" y="41"/>
                  <a:pt x="94" y="40"/>
                </a:cubicBezTo>
                <a:cubicBezTo>
                  <a:pt x="94" y="35"/>
                  <a:pt x="94" y="35"/>
                  <a:pt x="94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10" y="41"/>
                  <a:pt x="114" y="42"/>
                  <a:pt x="117" y="44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8" y="57"/>
                  <a:pt x="130" y="60"/>
                  <a:pt x="130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6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2" name="任意多边形 28"/>
          <p:cNvSpPr>
            <a:spLocks noChangeArrowheads="1"/>
          </p:cNvSpPr>
          <p:nvPr/>
        </p:nvSpPr>
        <p:spPr bwMode="auto">
          <a:xfrm>
            <a:off x="2159341" y="4932363"/>
            <a:ext cx="349250" cy="253719"/>
          </a:xfrm>
          <a:custGeom>
            <a:avLst/>
            <a:gdLst>
              <a:gd name="T0" fmla="*/ 290196 w 2438400"/>
              <a:gd name="T1" fmla="*/ 0 h 1774825"/>
              <a:gd name="T2" fmla="*/ 2151973 w 2438400"/>
              <a:gd name="T3" fmla="*/ 0 h 1774825"/>
              <a:gd name="T4" fmla="*/ 2438400 w 2438400"/>
              <a:gd name="T5" fmla="*/ 286384 h 1774825"/>
              <a:gd name="T6" fmla="*/ 2438400 w 2438400"/>
              <a:gd name="T7" fmla="*/ 1484673 h 1774825"/>
              <a:gd name="T8" fmla="*/ 2151973 w 2438400"/>
              <a:gd name="T9" fmla="*/ 1774825 h 1774825"/>
              <a:gd name="T10" fmla="*/ 290196 w 2438400"/>
              <a:gd name="T11" fmla="*/ 1774825 h 1774825"/>
              <a:gd name="T12" fmla="*/ 0 w 2438400"/>
              <a:gd name="T13" fmla="*/ 1484673 h 1774825"/>
              <a:gd name="T14" fmla="*/ 0 w 2438400"/>
              <a:gd name="T15" fmla="*/ 286384 h 1774825"/>
              <a:gd name="T16" fmla="*/ 290196 w 2438400"/>
              <a:gd name="T17" fmla="*/ 0 h 1774825"/>
              <a:gd name="T18" fmla="*/ 471488 w 2438400"/>
              <a:gd name="T19" fmla="*/ 425450 h 1774825"/>
              <a:gd name="T20" fmla="*/ 471488 w 2438400"/>
              <a:gd name="T21" fmla="*/ 598488 h 1774825"/>
              <a:gd name="T22" fmla="*/ 1971676 w 2438400"/>
              <a:gd name="T23" fmla="*/ 598488 h 1774825"/>
              <a:gd name="T24" fmla="*/ 1971676 w 2438400"/>
              <a:gd name="T25" fmla="*/ 425450 h 1774825"/>
              <a:gd name="T26" fmla="*/ 471488 w 2438400"/>
              <a:gd name="T27" fmla="*/ 425450 h 1774825"/>
              <a:gd name="T28" fmla="*/ 471488 w 2438400"/>
              <a:gd name="T29" fmla="*/ 801688 h 1774825"/>
              <a:gd name="T30" fmla="*/ 471488 w 2438400"/>
              <a:gd name="T31" fmla="*/ 971551 h 1774825"/>
              <a:gd name="T32" fmla="*/ 1971676 w 2438400"/>
              <a:gd name="T33" fmla="*/ 971551 h 1774825"/>
              <a:gd name="T34" fmla="*/ 1971676 w 2438400"/>
              <a:gd name="T35" fmla="*/ 801688 h 1774825"/>
              <a:gd name="T36" fmla="*/ 471488 w 2438400"/>
              <a:gd name="T37" fmla="*/ 801688 h 1774825"/>
              <a:gd name="T38" fmla="*/ 471488 w 2438400"/>
              <a:gd name="T39" fmla="*/ 1174750 h 1774825"/>
              <a:gd name="T40" fmla="*/ 471488 w 2438400"/>
              <a:gd name="T41" fmla="*/ 1347788 h 1774825"/>
              <a:gd name="T42" fmla="*/ 1971676 w 2438400"/>
              <a:gd name="T43" fmla="*/ 1347788 h 1774825"/>
              <a:gd name="T44" fmla="*/ 1971676 w 2438400"/>
              <a:gd name="T45" fmla="*/ 1174750 h 1774825"/>
              <a:gd name="T46" fmla="*/ 471488 w 2438400"/>
              <a:gd name="T47" fmla="*/ 1174750 h 177482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438400"/>
              <a:gd name="T73" fmla="*/ 0 h 1774825"/>
              <a:gd name="T74" fmla="*/ 2438400 w 2438400"/>
              <a:gd name="T75" fmla="*/ 1774825 h 1774825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438400" h="1774825">
                <a:moveTo>
                  <a:pt x="290196" y="0"/>
                </a:moveTo>
                <a:cubicBezTo>
                  <a:pt x="2151973" y="0"/>
                  <a:pt x="2151973" y="0"/>
                  <a:pt x="2151973" y="0"/>
                </a:cubicBezTo>
                <a:cubicBezTo>
                  <a:pt x="2310262" y="0"/>
                  <a:pt x="2438400" y="128119"/>
                  <a:pt x="2438400" y="286384"/>
                </a:cubicBezTo>
                <a:lnTo>
                  <a:pt x="2438400" y="1484673"/>
                </a:lnTo>
                <a:cubicBezTo>
                  <a:pt x="2438400" y="1646706"/>
                  <a:pt x="2310262" y="1774825"/>
                  <a:pt x="2151973" y="1774825"/>
                </a:cubicBezTo>
                <a:cubicBezTo>
                  <a:pt x="290196" y="1774825"/>
                  <a:pt x="290196" y="1774825"/>
                  <a:pt x="290196" y="1774825"/>
                </a:cubicBezTo>
                <a:cubicBezTo>
                  <a:pt x="131907" y="1774825"/>
                  <a:pt x="0" y="1646706"/>
                  <a:pt x="0" y="1484673"/>
                </a:cubicBezTo>
                <a:cubicBezTo>
                  <a:pt x="0" y="286384"/>
                  <a:pt x="0" y="286384"/>
                  <a:pt x="0" y="286384"/>
                </a:cubicBezTo>
                <a:cubicBezTo>
                  <a:pt x="0" y="128119"/>
                  <a:pt x="131907" y="0"/>
                  <a:pt x="290196" y="0"/>
                </a:cubicBezTo>
                <a:close/>
                <a:moveTo>
                  <a:pt x="471488" y="425450"/>
                </a:moveTo>
                <a:lnTo>
                  <a:pt x="471488" y="598488"/>
                </a:lnTo>
                <a:lnTo>
                  <a:pt x="1971676" y="598488"/>
                </a:lnTo>
                <a:lnTo>
                  <a:pt x="1971676" y="425450"/>
                </a:lnTo>
                <a:lnTo>
                  <a:pt x="471488" y="425450"/>
                </a:lnTo>
                <a:close/>
                <a:moveTo>
                  <a:pt x="471488" y="801688"/>
                </a:moveTo>
                <a:lnTo>
                  <a:pt x="471488" y="971551"/>
                </a:lnTo>
                <a:lnTo>
                  <a:pt x="1971676" y="971551"/>
                </a:lnTo>
                <a:lnTo>
                  <a:pt x="1971676" y="801688"/>
                </a:lnTo>
                <a:lnTo>
                  <a:pt x="471488" y="801688"/>
                </a:lnTo>
                <a:close/>
                <a:moveTo>
                  <a:pt x="471488" y="1174750"/>
                </a:moveTo>
                <a:lnTo>
                  <a:pt x="471488" y="1347788"/>
                </a:lnTo>
                <a:lnTo>
                  <a:pt x="1971676" y="1347788"/>
                </a:lnTo>
                <a:lnTo>
                  <a:pt x="1971676" y="1174750"/>
                </a:lnTo>
                <a:lnTo>
                  <a:pt x="471488" y="11747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3" name="Freeform 20"/>
          <p:cNvSpPr>
            <a:spLocks noEditPoints="1" noChangeArrowheads="1"/>
          </p:cNvSpPr>
          <p:nvPr/>
        </p:nvSpPr>
        <p:spPr bwMode="auto">
          <a:xfrm>
            <a:off x="7079127" y="3136667"/>
            <a:ext cx="309434" cy="306621"/>
          </a:xfrm>
          <a:custGeom>
            <a:avLst/>
            <a:gdLst>
              <a:gd name="T0" fmla="*/ 337890 w 229"/>
              <a:gd name="T1" fmla="*/ 189120 h 227"/>
              <a:gd name="T2" fmla="*/ 337890 w 229"/>
              <a:gd name="T3" fmla="*/ 144795 h 227"/>
              <a:gd name="T4" fmla="*/ 303953 w 229"/>
              <a:gd name="T5" fmla="*/ 137407 h 227"/>
              <a:gd name="T6" fmla="*/ 295100 w 229"/>
              <a:gd name="T7" fmla="*/ 112290 h 227"/>
              <a:gd name="T8" fmla="*/ 318708 w 229"/>
              <a:gd name="T9" fmla="*/ 85695 h 227"/>
              <a:gd name="T10" fmla="*/ 292149 w 229"/>
              <a:gd name="T11" fmla="*/ 50235 h 227"/>
              <a:gd name="T12" fmla="*/ 259688 w 229"/>
              <a:gd name="T13" fmla="*/ 65010 h 227"/>
              <a:gd name="T14" fmla="*/ 237556 w 229"/>
              <a:gd name="T15" fmla="*/ 48757 h 227"/>
              <a:gd name="T16" fmla="*/ 241982 w 229"/>
              <a:gd name="T17" fmla="*/ 13297 h 227"/>
              <a:gd name="T18" fmla="*/ 199193 w 229"/>
              <a:gd name="T19" fmla="*/ 0 h 227"/>
              <a:gd name="T20" fmla="*/ 181487 w 229"/>
              <a:gd name="T21" fmla="*/ 29550 h 227"/>
              <a:gd name="T22" fmla="*/ 168207 w 229"/>
              <a:gd name="T23" fmla="*/ 29550 h 227"/>
              <a:gd name="T24" fmla="*/ 154928 w 229"/>
              <a:gd name="T25" fmla="*/ 29550 h 227"/>
              <a:gd name="T26" fmla="*/ 137222 w 229"/>
              <a:gd name="T27" fmla="*/ 0 h 227"/>
              <a:gd name="T28" fmla="*/ 95908 w 229"/>
              <a:gd name="T29" fmla="*/ 13297 h 227"/>
              <a:gd name="T30" fmla="*/ 98859 w 229"/>
              <a:gd name="T31" fmla="*/ 48757 h 227"/>
              <a:gd name="T32" fmla="*/ 76726 w 229"/>
              <a:gd name="T33" fmla="*/ 65010 h 227"/>
              <a:gd name="T34" fmla="*/ 44265 w 229"/>
              <a:gd name="T35" fmla="*/ 50235 h 227"/>
              <a:gd name="T36" fmla="*/ 19182 w 229"/>
              <a:gd name="T37" fmla="*/ 85695 h 227"/>
              <a:gd name="T38" fmla="*/ 42790 w 229"/>
              <a:gd name="T39" fmla="*/ 112290 h 227"/>
              <a:gd name="T40" fmla="*/ 33937 w 229"/>
              <a:gd name="T41" fmla="*/ 138885 h 227"/>
              <a:gd name="T42" fmla="*/ 0 w 229"/>
              <a:gd name="T43" fmla="*/ 144795 h 227"/>
              <a:gd name="T44" fmla="*/ 0 w 229"/>
              <a:gd name="T45" fmla="*/ 189120 h 227"/>
              <a:gd name="T46" fmla="*/ 33937 w 229"/>
              <a:gd name="T47" fmla="*/ 196507 h 227"/>
              <a:gd name="T48" fmla="*/ 42790 w 229"/>
              <a:gd name="T49" fmla="*/ 223102 h 227"/>
              <a:gd name="T50" fmla="*/ 19182 w 229"/>
              <a:gd name="T51" fmla="*/ 249697 h 227"/>
              <a:gd name="T52" fmla="*/ 45741 w 229"/>
              <a:gd name="T53" fmla="*/ 285157 h 227"/>
              <a:gd name="T54" fmla="*/ 76726 w 229"/>
              <a:gd name="T55" fmla="*/ 270382 h 227"/>
              <a:gd name="T56" fmla="*/ 98859 w 229"/>
              <a:gd name="T57" fmla="*/ 286635 h 227"/>
              <a:gd name="T58" fmla="*/ 95908 w 229"/>
              <a:gd name="T59" fmla="*/ 322095 h 227"/>
              <a:gd name="T60" fmla="*/ 137222 w 229"/>
              <a:gd name="T61" fmla="*/ 335392 h 227"/>
              <a:gd name="T62" fmla="*/ 154928 w 229"/>
              <a:gd name="T63" fmla="*/ 304365 h 227"/>
              <a:gd name="T64" fmla="*/ 168207 w 229"/>
              <a:gd name="T65" fmla="*/ 305842 h 227"/>
              <a:gd name="T66" fmla="*/ 182962 w 229"/>
              <a:gd name="T67" fmla="*/ 304365 h 227"/>
              <a:gd name="T68" fmla="*/ 199193 w 229"/>
              <a:gd name="T69" fmla="*/ 335392 h 227"/>
              <a:gd name="T70" fmla="*/ 241982 w 229"/>
              <a:gd name="T71" fmla="*/ 320617 h 227"/>
              <a:gd name="T72" fmla="*/ 237556 w 229"/>
              <a:gd name="T73" fmla="*/ 286635 h 227"/>
              <a:gd name="T74" fmla="*/ 259688 w 229"/>
              <a:gd name="T75" fmla="*/ 270382 h 227"/>
              <a:gd name="T76" fmla="*/ 292149 w 229"/>
              <a:gd name="T77" fmla="*/ 285157 h 227"/>
              <a:gd name="T78" fmla="*/ 318708 w 229"/>
              <a:gd name="T79" fmla="*/ 248220 h 227"/>
              <a:gd name="T80" fmla="*/ 295100 w 229"/>
              <a:gd name="T81" fmla="*/ 223102 h 227"/>
              <a:gd name="T82" fmla="*/ 303953 w 229"/>
              <a:gd name="T83" fmla="*/ 196507 h 227"/>
              <a:gd name="T84" fmla="*/ 337890 w 229"/>
              <a:gd name="T85" fmla="*/ 189120 h 227"/>
              <a:gd name="T86" fmla="*/ 168207 w 229"/>
              <a:gd name="T87" fmla="*/ 265950 h 227"/>
              <a:gd name="T88" fmla="*/ 69349 w 229"/>
              <a:gd name="T89" fmla="*/ 166957 h 227"/>
              <a:gd name="T90" fmla="*/ 168207 w 229"/>
              <a:gd name="T91" fmla="*/ 67965 h 227"/>
              <a:gd name="T92" fmla="*/ 267066 w 229"/>
              <a:gd name="T93" fmla="*/ 166957 h 227"/>
              <a:gd name="T94" fmla="*/ 168207 w 229"/>
              <a:gd name="T95" fmla="*/ 265950 h 22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9"/>
              <a:gd name="T145" fmla="*/ 0 h 227"/>
              <a:gd name="T146" fmla="*/ 229 w 229"/>
              <a:gd name="T147" fmla="*/ 227 h 22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9" h="227">
                <a:moveTo>
                  <a:pt x="229" y="128"/>
                </a:moveTo>
                <a:cubicBezTo>
                  <a:pt x="229" y="98"/>
                  <a:pt x="229" y="98"/>
                  <a:pt x="229" y="98"/>
                </a:cubicBezTo>
                <a:cubicBezTo>
                  <a:pt x="206" y="93"/>
                  <a:pt x="206" y="93"/>
                  <a:pt x="206" y="93"/>
                </a:cubicBezTo>
                <a:cubicBezTo>
                  <a:pt x="204" y="87"/>
                  <a:pt x="202" y="81"/>
                  <a:pt x="200" y="76"/>
                </a:cubicBezTo>
                <a:cubicBezTo>
                  <a:pt x="216" y="58"/>
                  <a:pt x="216" y="58"/>
                  <a:pt x="216" y="58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176" y="44"/>
                  <a:pt x="176" y="44"/>
                  <a:pt x="176" y="44"/>
                </a:cubicBezTo>
                <a:cubicBezTo>
                  <a:pt x="172" y="39"/>
                  <a:pt x="167" y="36"/>
                  <a:pt x="161" y="33"/>
                </a:cubicBezTo>
                <a:cubicBezTo>
                  <a:pt x="164" y="9"/>
                  <a:pt x="164" y="9"/>
                  <a:pt x="164" y="9"/>
                </a:cubicBezTo>
                <a:cubicBezTo>
                  <a:pt x="135" y="0"/>
                  <a:pt x="135" y="0"/>
                  <a:pt x="135" y="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0" y="20"/>
                  <a:pt x="117" y="20"/>
                  <a:pt x="114" y="20"/>
                </a:cubicBezTo>
                <a:cubicBezTo>
                  <a:pt x="111" y="20"/>
                  <a:pt x="108" y="20"/>
                  <a:pt x="105" y="20"/>
                </a:cubicBezTo>
                <a:cubicBezTo>
                  <a:pt x="93" y="0"/>
                  <a:pt x="93" y="0"/>
                  <a:pt x="93" y="0"/>
                </a:cubicBezTo>
                <a:cubicBezTo>
                  <a:pt x="65" y="9"/>
                  <a:pt x="65" y="9"/>
                  <a:pt x="65" y="9"/>
                </a:cubicBezTo>
                <a:cubicBezTo>
                  <a:pt x="67" y="33"/>
                  <a:pt x="67" y="33"/>
                  <a:pt x="67" y="33"/>
                </a:cubicBezTo>
                <a:cubicBezTo>
                  <a:pt x="62" y="36"/>
                  <a:pt x="57" y="39"/>
                  <a:pt x="52" y="44"/>
                </a:cubicBezTo>
                <a:cubicBezTo>
                  <a:pt x="30" y="34"/>
                  <a:pt x="30" y="34"/>
                  <a:pt x="30" y="34"/>
                </a:cubicBezTo>
                <a:cubicBezTo>
                  <a:pt x="13" y="58"/>
                  <a:pt x="13" y="58"/>
                  <a:pt x="13" y="58"/>
                </a:cubicBezTo>
                <a:cubicBezTo>
                  <a:pt x="29" y="76"/>
                  <a:pt x="29" y="76"/>
                  <a:pt x="29" y="76"/>
                </a:cubicBezTo>
                <a:cubicBezTo>
                  <a:pt x="26" y="81"/>
                  <a:pt x="24" y="87"/>
                  <a:pt x="23" y="94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28"/>
                  <a:pt x="0" y="128"/>
                  <a:pt x="0" y="128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4" y="139"/>
                  <a:pt x="26" y="145"/>
                  <a:pt x="29" y="151"/>
                </a:cubicBezTo>
                <a:cubicBezTo>
                  <a:pt x="13" y="169"/>
                  <a:pt x="13" y="169"/>
                  <a:pt x="13" y="169"/>
                </a:cubicBezTo>
                <a:cubicBezTo>
                  <a:pt x="31" y="193"/>
                  <a:pt x="31" y="193"/>
                  <a:pt x="31" y="193"/>
                </a:cubicBezTo>
                <a:cubicBezTo>
                  <a:pt x="52" y="183"/>
                  <a:pt x="52" y="183"/>
                  <a:pt x="52" y="183"/>
                </a:cubicBezTo>
                <a:cubicBezTo>
                  <a:pt x="57" y="187"/>
                  <a:pt x="62" y="191"/>
                  <a:pt x="67" y="194"/>
                </a:cubicBezTo>
                <a:cubicBezTo>
                  <a:pt x="65" y="218"/>
                  <a:pt x="65" y="218"/>
                  <a:pt x="65" y="218"/>
                </a:cubicBezTo>
                <a:cubicBezTo>
                  <a:pt x="93" y="227"/>
                  <a:pt x="93" y="227"/>
                  <a:pt x="93" y="227"/>
                </a:cubicBezTo>
                <a:cubicBezTo>
                  <a:pt x="105" y="206"/>
                  <a:pt x="105" y="206"/>
                  <a:pt x="105" y="206"/>
                </a:cubicBezTo>
                <a:cubicBezTo>
                  <a:pt x="108" y="207"/>
                  <a:pt x="111" y="207"/>
                  <a:pt x="114" y="207"/>
                </a:cubicBezTo>
                <a:cubicBezTo>
                  <a:pt x="117" y="207"/>
                  <a:pt x="121" y="207"/>
                  <a:pt x="124" y="206"/>
                </a:cubicBezTo>
                <a:cubicBezTo>
                  <a:pt x="135" y="227"/>
                  <a:pt x="135" y="227"/>
                  <a:pt x="135" y="227"/>
                </a:cubicBezTo>
                <a:cubicBezTo>
                  <a:pt x="164" y="217"/>
                  <a:pt x="164" y="217"/>
                  <a:pt x="164" y="217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7" y="191"/>
                  <a:pt x="172" y="187"/>
                  <a:pt x="176" y="183"/>
                </a:cubicBezTo>
                <a:cubicBezTo>
                  <a:pt x="198" y="193"/>
                  <a:pt x="198" y="193"/>
                  <a:pt x="198" y="193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00" y="151"/>
                  <a:pt x="200" y="151"/>
                  <a:pt x="200" y="151"/>
                </a:cubicBezTo>
                <a:cubicBezTo>
                  <a:pt x="202" y="145"/>
                  <a:pt x="204" y="139"/>
                  <a:pt x="206" y="133"/>
                </a:cubicBezTo>
                <a:lnTo>
                  <a:pt x="229" y="128"/>
                </a:lnTo>
                <a:close/>
                <a:moveTo>
                  <a:pt x="114" y="180"/>
                </a:moveTo>
                <a:cubicBezTo>
                  <a:pt x="77" y="180"/>
                  <a:pt x="47" y="150"/>
                  <a:pt x="47" y="113"/>
                </a:cubicBezTo>
                <a:cubicBezTo>
                  <a:pt x="47" y="76"/>
                  <a:pt x="77" y="46"/>
                  <a:pt x="114" y="46"/>
                </a:cubicBezTo>
                <a:cubicBezTo>
                  <a:pt x="151" y="46"/>
                  <a:pt x="181" y="76"/>
                  <a:pt x="181" y="113"/>
                </a:cubicBezTo>
                <a:cubicBezTo>
                  <a:pt x="181" y="150"/>
                  <a:pt x="151" y="180"/>
                  <a:pt x="114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4" name="Freeform 21"/>
          <p:cNvSpPr>
            <a:spLocks noEditPoints="1" noChangeArrowheads="1"/>
          </p:cNvSpPr>
          <p:nvPr/>
        </p:nvSpPr>
        <p:spPr bwMode="auto">
          <a:xfrm>
            <a:off x="7362823" y="3089275"/>
            <a:ext cx="183029" cy="182716"/>
          </a:xfrm>
          <a:custGeom>
            <a:avLst/>
            <a:gdLst>
              <a:gd name="T0" fmla="*/ 199861 w 135"/>
              <a:gd name="T1" fmla="*/ 112514 h 135"/>
              <a:gd name="T2" fmla="*/ 199861 w 135"/>
              <a:gd name="T3" fmla="*/ 85866 h 135"/>
              <a:gd name="T4" fmla="*/ 180615 w 135"/>
              <a:gd name="T5" fmla="*/ 81425 h 135"/>
              <a:gd name="T6" fmla="*/ 174693 w 135"/>
              <a:gd name="T7" fmla="*/ 66620 h 135"/>
              <a:gd name="T8" fmla="*/ 189498 w 135"/>
              <a:gd name="T9" fmla="*/ 50335 h 135"/>
              <a:gd name="T10" fmla="*/ 173213 w 135"/>
              <a:gd name="T11" fmla="*/ 29609 h 135"/>
              <a:gd name="T12" fmla="*/ 153967 w 135"/>
              <a:gd name="T13" fmla="*/ 38492 h 135"/>
              <a:gd name="T14" fmla="*/ 142123 w 135"/>
              <a:gd name="T15" fmla="*/ 28129 h 135"/>
              <a:gd name="T16" fmla="*/ 143604 w 135"/>
              <a:gd name="T17" fmla="*/ 7402 h 135"/>
              <a:gd name="T18" fmla="*/ 118436 w 135"/>
              <a:gd name="T19" fmla="*/ 0 h 135"/>
              <a:gd name="T20" fmla="*/ 108073 w 135"/>
              <a:gd name="T21" fmla="*/ 17765 h 135"/>
              <a:gd name="T22" fmla="*/ 99190 w 135"/>
              <a:gd name="T23" fmla="*/ 17765 h 135"/>
              <a:gd name="T24" fmla="*/ 91788 w 135"/>
              <a:gd name="T25" fmla="*/ 17765 h 135"/>
              <a:gd name="T26" fmla="*/ 81425 w 135"/>
              <a:gd name="T27" fmla="*/ 0 h 135"/>
              <a:gd name="T28" fmla="*/ 56257 w 135"/>
              <a:gd name="T29" fmla="*/ 7402 h 135"/>
              <a:gd name="T30" fmla="*/ 57738 w 135"/>
              <a:gd name="T31" fmla="*/ 28129 h 135"/>
              <a:gd name="T32" fmla="*/ 44414 w 135"/>
              <a:gd name="T33" fmla="*/ 38492 h 135"/>
              <a:gd name="T34" fmla="*/ 26648 w 135"/>
              <a:gd name="T35" fmla="*/ 29609 h 135"/>
              <a:gd name="T36" fmla="*/ 10363 w 135"/>
              <a:gd name="T37" fmla="*/ 50335 h 135"/>
              <a:gd name="T38" fmla="*/ 25168 w 135"/>
              <a:gd name="T39" fmla="*/ 66620 h 135"/>
              <a:gd name="T40" fmla="*/ 19246 w 135"/>
              <a:gd name="T41" fmla="*/ 81425 h 135"/>
              <a:gd name="T42" fmla="*/ 0 w 135"/>
              <a:gd name="T43" fmla="*/ 85866 h 135"/>
              <a:gd name="T44" fmla="*/ 0 w 135"/>
              <a:gd name="T45" fmla="*/ 112514 h 135"/>
              <a:gd name="T46" fmla="*/ 19246 w 135"/>
              <a:gd name="T47" fmla="*/ 116956 h 135"/>
              <a:gd name="T48" fmla="*/ 25168 w 135"/>
              <a:gd name="T49" fmla="*/ 133241 h 135"/>
              <a:gd name="T50" fmla="*/ 10363 w 135"/>
              <a:gd name="T51" fmla="*/ 148045 h 135"/>
              <a:gd name="T52" fmla="*/ 26648 w 135"/>
              <a:gd name="T53" fmla="*/ 168772 h 135"/>
              <a:gd name="T54" fmla="*/ 45894 w 135"/>
              <a:gd name="T55" fmla="*/ 161369 h 135"/>
              <a:gd name="T56" fmla="*/ 57738 w 135"/>
              <a:gd name="T57" fmla="*/ 170252 h 135"/>
              <a:gd name="T58" fmla="*/ 56257 w 135"/>
              <a:gd name="T59" fmla="*/ 190978 h 135"/>
              <a:gd name="T60" fmla="*/ 81425 w 135"/>
              <a:gd name="T61" fmla="*/ 199861 h 135"/>
              <a:gd name="T62" fmla="*/ 91788 w 135"/>
              <a:gd name="T63" fmla="*/ 180615 h 135"/>
              <a:gd name="T64" fmla="*/ 100671 w 135"/>
              <a:gd name="T65" fmla="*/ 182096 h 135"/>
              <a:gd name="T66" fmla="*/ 108073 w 135"/>
              <a:gd name="T67" fmla="*/ 180615 h 135"/>
              <a:gd name="T68" fmla="*/ 118436 w 135"/>
              <a:gd name="T69" fmla="*/ 199861 h 135"/>
              <a:gd name="T70" fmla="*/ 143604 w 135"/>
              <a:gd name="T71" fmla="*/ 190978 h 135"/>
              <a:gd name="T72" fmla="*/ 142123 w 135"/>
              <a:gd name="T73" fmla="*/ 170252 h 135"/>
              <a:gd name="T74" fmla="*/ 153967 w 135"/>
              <a:gd name="T75" fmla="*/ 161369 h 135"/>
              <a:gd name="T76" fmla="*/ 173213 w 135"/>
              <a:gd name="T77" fmla="*/ 168772 h 135"/>
              <a:gd name="T78" fmla="*/ 189498 w 135"/>
              <a:gd name="T79" fmla="*/ 148045 h 135"/>
              <a:gd name="T80" fmla="*/ 174693 w 135"/>
              <a:gd name="T81" fmla="*/ 131760 h 135"/>
              <a:gd name="T82" fmla="*/ 180615 w 135"/>
              <a:gd name="T83" fmla="*/ 116956 h 135"/>
              <a:gd name="T84" fmla="*/ 199861 w 135"/>
              <a:gd name="T85" fmla="*/ 112514 h 135"/>
              <a:gd name="T86" fmla="*/ 99190 w 135"/>
              <a:gd name="T87" fmla="*/ 158408 h 135"/>
              <a:gd name="T88" fmla="*/ 41453 w 135"/>
              <a:gd name="T89" fmla="*/ 99190 h 135"/>
              <a:gd name="T90" fmla="*/ 99190 w 135"/>
              <a:gd name="T91" fmla="*/ 39972 h 135"/>
              <a:gd name="T92" fmla="*/ 158408 w 135"/>
              <a:gd name="T93" fmla="*/ 99190 h 135"/>
              <a:gd name="T94" fmla="*/ 99190 w 135"/>
              <a:gd name="T95" fmla="*/ 158408 h 13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35"/>
              <a:gd name="T145" fmla="*/ 0 h 135"/>
              <a:gd name="T146" fmla="*/ 135 w 135"/>
              <a:gd name="T147" fmla="*/ 135 h 13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35" h="135">
                <a:moveTo>
                  <a:pt x="135" y="76"/>
                </a:moveTo>
                <a:cubicBezTo>
                  <a:pt x="135" y="58"/>
                  <a:pt x="135" y="58"/>
                  <a:pt x="135" y="58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21" y="52"/>
                  <a:pt x="120" y="48"/>
                  <a:pt x="118" y="45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17" y="20"/>
                  <a:pt x="117" y="20"/>
                  <a:pt x="117" y="20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2" y="23"/>
                  <a:pt x="99" y="21"/>
                  <a:pt x="96" y="19"/>
                </a:cubicBezTo>
                <a:cubicBezTo>
                  <a:pt x="97" y="5"/>
                  <a:pt x="97" y="5"/>
                  <a:pt x="97" y="5"/>
                </a:cubicBezTo>
                <a:cubicBezTo>
                  <a:pt x="80" y="0"/>
                  <a:pt x="80" y="0"/>
                  <a:pt x="80" y="0"/>
                </a:cubicBezTo>
                <a:cubicBezTo>
                  <a:pt x="73" y="12"/>
                  <a:pt x="73" y="12"/>
                  <a:pt x="73" y="12"/>
                </a:cubicBezTo>
                <a:cubicBezTo>
                  <a:pt x="71" y="12"/>
                  <a:pt x="69" y="12"/>
                  <a:pt x="67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5" y="0"/>
                  <a:pt x="55" y="0"/>
                  <a:pt x="55" y="0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19"/>
                  <a:pt x="39" y="19"/>
                  <a:pt x="39" y="19"/>
                </a:cubicBezTo>
                <a:cubicBezTo>
                  <a:pt x="36" y="21"/>
                  <a:pt x="33" y="23"/>
                  <a:pt x="30" y="26"/>
                </a:cubicBezTo>
                <a:cubicBezTo>
                  <a:pt x="18" y="20"/>
                  <a:pt x="18" y="20"/>
                  <a:pt x="18" y="20"/>
                </a:cubicBezTo>
                <a:cubicBezTo>
                  <a:pt x="7" y="34"/>
                  <a:pt x="7" y="34"/>
                  <a:pt x="7" y="34"/>
                </a:cubicBezTo>
                <a:cubicBezTo>
                  <a:pt x="17" y="45"/>
                  <a:pt x="17" y="45"/>
                  <a:pt x="17" y="45"/>
                </a:cubicBezTo>
                <a:cubicBezTo>
                  <a:pt x="15" y="48"/>
                  <a:pt x="14" y="52"/>
                  <a:pt x="13" y="55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6"/>
                  <a:pt x="0" y="76"/>
                  <a:pt x="0" y="76"/>
                </a:cubicBezTo>
                <a:cubicBezTo>
                  <a:pt x="13" y="79"/>
                  <a:pt x="13" y="79"/>
                  <a:pt x="13" y="79"/>
                </a:cubicBezTo>
                <a:cubicBezTo>
                  <a:pt x="14" y="83"/>
                  <a:pt x="15" y="86"/>
                  <a:pt x="17" y="90"/>
                </a:cubicBezTo>
                <a:cubicBezTo>
                  <a:pt x="7" y="100"/>
                  <a:pt x="7" y="100"/>
                  <a:pt x="7" y="100"/>
                </a:cubicBezTo>
                <a:cubicBezTo>
                  <a:pt x="18" y="114"/>
                  <a:pt x="18" y="114"/>
                  <a:pt x="18" y="114"/>
                </a:cubicBezTo>
                <a:cubicBezTo>
                  <a:pt x="31" y="109"/>
                  <a:pt x="31" y="109"/>
                  <a:pt x="31" y="109"/>
                </a:cubicBezTo>
                <a:cubicBezTo>
                  <a:pt x="33" y="111"/>
                  <a:pt x="36" y="113"/>
                  <a:pt x="39" y="115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55" y="135"/>
                  <a:pt x="55" y="135"/>
                  <a:pt x="55" y="135"/>
                </a:cubicBezTo>
                <a:cubicBezTo>
                  <a:pt x="62" y="122"/>
                  <a:pt x="62" y="122"/>
                  <a:pt x="62" y="122"/>
                </a:cubicBezTo>
                <a:cubicBezTo>
                  <a:pt x="64" y="123"/>
                  <a:pt x="66" y="123"/>
                  <a:pt x="68" y="123"/>
                </a:cubicBezTo>
                <a:cubicBezTo>
                  <a:pt x="69" y="123"/>
                  <a:pt x="71" y="123"/>
                  <a:pt x="73" y="122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97" y="129"/>
                  <a:pt x="97" y="129"/>
                  <a:pt x="97" y="129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9" y="113"/>
                  <a:pt x="102" y="111"/>
                  <a:pt x="104" y="109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18" y="89"/>
                  <a:pt x="118" y="89"/>
                  <a:pt x="118" y="89"/>
                </a:cubicBezTo>
                <a:cubicBezTo>
                  <a:pt x="120" y="86"/>
                  <a:pt x="121" y="83"/>
                  <a:pt x="122" y="79"/>
                </a:cubicBezTo>
                <a:lnTo>
                  <a:pt x="135" y="76"/>
                </a:lnTo>
                <a:close/>
                <a:moveTo>
                  <a:pt x="67" y="107"/>
                </a:moveTo>
                <a:cubicBezTo>
                  <a:pt x="46" y="107"/>
                  <a:pt x="28" y="89"/>
                  <a:pt x="28" y="67"/>
                </a:cubicBezTo>
                <a:cubicBezTo>
                  <a:pt x="28" y="45"/>
                  <a:pt x="46" y="27"/>
                  <a:pt x="67" y="27"/>
                </a:cubicBezTo>
                <a:cubicBezTo>
                  <a:pt x="89" y="27"/>
                  <a:pt x="107" y="45"/>
                  <a:pt x="107" y="67"/>
                </a:cubicBezTo>
                <a:cubicBezTo>
                  <a:pt x="107" y="89"/>
                  <a:pt x="89" y="107"/>
                  <a:pt x="6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65" name="组合 23"/>
          <p:cNvGrpSpPr/>
          <p:nvPr/>
        </p:nvGrpSpPr>
        <p:grpSpPr bwMode="auto">
          <a:xfrm>
            <a:off x="7192960" y="4824124"/>
            <a:ext cx="339725" cy="334963"/>
            <a:chOff x="0" y="0"/>
            <a:chExt cx="453105" cy="448433"/>
          </a:xfrm>
          <a:solidFill>
            <a:schemeClr val="bg1"/>
          </a:solidFill>
        </p:grpSpPr>
        <p:sp>
          <p:nvSpPr>
            <p:cNvPr id="6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2887130" y="3243913"/>
            <a:ext cx="23422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点击此处添加文本此处添加文本</a:t>
            </a:r>
            <a:endParaRPr lang="en-US" altLang="zh-CN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</a:t>
            </a:r>
            <a:endParaRPr lang="zh-CN" altLang="en-US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887130" y="284890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899623" y="3243913"/>
            <a:ext cx="23422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点击此处添加文本此处添加文本</a:t>
            </a:r>
            <a:endParaRPr lang="en-US" altLang="zh-CN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</a:t>
            </a:r>
            <a:endParaRPr lang="zh-CN" altLang="en-US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899623" y="284890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887130" y="5073045"/>
            <a:ext cx="23422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点击此处添加文本此处添加文本</a:t>
            </a:r>
            <a:endParaRPr lang="en-US" altLang="zh-CN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</a:t>
            </a:r>
            <a:endParaRPr lang="zh-CN" altLang="en-US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887130" y="467803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899623" y="5073045"/>
            <a:ext cx="23422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点击此处添加文本此处添加文本</a:t>
            </a:r>
            <a:endParaRPr lang="en-US" altLang="zh-CN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</a:t>
            </a:r>
            <a:endParaRPr lang="zh-CN" altLang="en-US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899623" y="467803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576018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graphicFrame>
        <p:nvGraphicFramePr>
          <p:cNvPr id="6" name="图表 5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GraphicFramePr/>
          <p:nvPr>
            <p:extLst>
              <p:ext uri="{D42A27DB-BD31-4B8C-83A1-F6EECF244321}">
                <p14:modId xmlns:p14="http://schemas.microsoft.com/office/powerpoint/2010/main" val="3102750331"/>
              </p:ext>
            </p:extLst>
          </p:nvPr>
        </p:nvGraphicFramePr>
        <p:xfrm>
          <a:off x="1218932" y="1566860"/>
          <a:ext cx="9796441" cy="3568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文本框 6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206041" y="1338175"/>
            <a:ext cx="37799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销售额分析</a:t>
            </a:r>
            <a:endParaRPr lang="zh-CN" altLang="en-US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1" name="Rectangle 4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/>
          <p:nvPr/>
        </p:nvSpPr>
        <p:spPr>
          <a:xfrm>
            <a:off x="1040432" y="5345204"/>
            <a:ext cx="10115339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zh-CN" altLang="en-US" sz="14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上方形状是数据图表填充形状，复制该形状，填充到数据图里，即为左边的样式；</a:t>
            </a:r>
            <a:r>
              <a:rPr lang="zh-CN" altLang="en-US" sz="12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上方形状是数据图表填充形状，复制该形状，填充到数据图里，即为左边的样式</a:t>
            </a:r>
            <a:r>
              <a:rPr lang="zh-CN" altLang="en-US" sz="12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；</a:t>
            </a:r>
            <a:r>
              <a:rPr lang="zh-CN" altLang="en-US" sz="11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上方形状是数据图表填充形状，复制该形状，填充到数据图里，即为左边的样式</a:t>
            </a:r>
            <a:r>
              <a:rPr lang="zh-CN" altLang="en-US" sz="11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；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r="25779" b="71546"/>
          <a:stretch/>
        </p:blipFill>
        <p:spPr>
          <a:xfrm rot="16200000" flipH="1">
            <a:off x="-2358021" y="2974207"/>
            <a:ext cx="1393354" cy="75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86380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1753685" y="3137606"/>
            <a:ext cx="2220686" cy="2481943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2860177" y="1972906"/>
            <a:ext cx="2220686" cy="2481943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4814181" y="1473716"/>
            <a:ext cx="2220686" cy="2481943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6887048" y="2073880"/>
            <a:ext cx="2220686" cy="2481943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7891095" y="3314851"/>
            <a:ext cx="2220686" cy="2481943"/>
          </a:xfrm>
          <a:prstGeom prst="rect">
            <a:avLst/>
          </a:prstGeom>
        </p:spPr>
      </p:pic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sp>
        <p:nvSpPr>
          <p:cNvPr id="60" name="TextBox 17"/>
          <p:cNvSpPr txBox="1"/>
          <p:nvPr/>
        </p:nvSpPr>
        <p:spPr>
          <a:xfrm>
            <a:off x="8282969" y="517943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19"/>
          <p:cNvSpPr txBox="1"/>
          <p:nvPr/>
        </p:nvSpPr>
        <p:spPr>
          <a:xfrm>
            <a:off x="2213432" y="514695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21"/>
          <p:cNvSpPr txBox="1"/>
          <p:nvPr/>
        </p:nvSpPr>
        <p:spPr>
          <a:xfrm>
            <a:off x="5153366" y="3573594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22"/>
          <p:cNvSpPr txBox="1"/>
          <p:nvPr/>
        </p:nvSpPr>
        <p:spPr>
          <a:xfrm>
            <a:off x="3287005" y="3929142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TextBox 24"/>
          <p:cNvSpPr txBox="1"/>
          <p:nvPr/>
        </p:nvSpPr>
        <p:spPr>
          <a:xfrm>
            <a:off x="7173837" y="391882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AutoShape 44"/>
          <p:cNvSpPr>
            <a:spLocks/>
          </p:cNvSpPr>
          <p:nvPr/>
        </p:nvSpPr>
        <p:spPr bwMode="auto">
          <a:xfrm>
            <a:off x="3634401" y="3099145"/>
            <a:ext cx="409455" cy="3917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AutoShape 91"/>
          <p:cNvSpPr>
            <a:spLocks/>
          </p:cNvSpPr>
          <p:nvPr/>
        </p:nvSpPr>
        <p:spPr bwMode="auto">
          <a:xfrm>
            <a:off x="7663236" y="3204975"/>
            <a:ext cx="336432" cy="370172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AutoShape 43"/>
          <p:cNvSpPr>
            <a:spLocks/>
          </p:cNvSpPr>
          <p:nvPr/>
        </p:nvSpPr>
        <p:spPr bwMode="auto">
          <a:xfrm>
            <a:off x="8669209" y="4397968"/>
            <a:ext cx="377321" cy="4135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AutoShape 124"/>
          <p:cNvSpPr>
            <a:spLocks/>
          </p:cNvSpPr>
          <p:nvPr/>
        </p:nvSpPr>
        <p:spPr bwMode="auto">
          <a:xfrm>
            <a:off x="5533171" y="2586140"/>
            <a:ext cx="494200" cy="4440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AutoShape 123"/>
          <p:cNvSpPr>
            <a:spLocks/>
          </p:cNvSpPr>
          <p:nvPr/>
        </p:nvSpPr>
        <p:spPr bwMode="auto">
          <a:xfrm>
            <a:off x="2538294" y="4245308"/>
            <a:ext cx="380884" cy="4190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098274" y="5127407"/>
            <a:ext cx="15397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</a:t>
            </a:r>
            <a:endParaRPr lang="en-US" altLang="zh-CN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314128" y="469122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666806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/>
      <p:bldP spid="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686" y="4038794"/>
            <a:ext cx="12192000" cy="2093170"/>
          </a:xfrm>
          <a:prstGeom prst="rect">
            <a:avLst/>
          </a:prstGeom>
        </p:spPr>
      </p:pic>
      <p:sp>
        <p:nvSpPr>
          <p:cNvPr id="9" name="文本框 8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554443" y="3761795"/>
            <a:ext cx="3083112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CLICK  HERE  TO  ADD  YOUR  TEXT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035626" y="3166107"/>
            <a:ext cx="412074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请输入本节小标题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/>
          <p:nvPr/>
        </p:nvSpPr>
        <p:spPr>
          <a:xfrm>
            <a:off x="5499521" y="2875791"/>
            <a:ext cx="1192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PART 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THREE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01504" y="1976318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7103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8358187" y="3879958"/>
            <a:ext cx="2220686" cy="248194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6137501" y="1549367"/>
            <a:ext cx="2220686" cy="248194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3590926" y="3867258"/>
            <a:ext cx="2220686" cy="248194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1293357" y="1574836"/>
            <a:ext cx="2220686" cy="2481943"/>
          </a:xfrm>
          <a:prstGeom prst="rect">
            <a:avLst/>
          </a:prstGeom>
        </p:spPr>
      </p:pic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sp>
        <p:nvSpPr>
          <p:cNvPr id="44" name="Freeform 10"/>
          <p:cNvSpPr>
            <a:spLocks noEditPoints="1"/>
          </p:cNvSpPr>
          <p:nvPr/>
        </p:nvSpPr>
        <p:spPr bwMode="auto">
          <a:xfrm>
            <a:off x="9152960" y="4955036"/>
            <a:ext cx="376237" cy="374650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45" name="Group 11"/>
          <p:cNvGrpSpPr>
            <a:grpSpLocks/>
          </p:cNvGrpSpPr>
          <p:nvPr/>
        </p:nvGrpSpPr>
        <p:grpSpPr bwMode="auto">
          <a:xfrm>
            <a:off x="4356441" y="4989961"/>
            <a:ext cx="374650" cy="330200"/>
            <a:chOff x="0" y="0"/>
            <a:chExt cx="236" cy="208"/>
          </a:xfrm>
          <a:solidFill>
            <a:schemeClr val="bg1"/>
          </a:solidFill>
        </p:grpSpPr>
        <p:sp>
          <p:nvSpPr>
            <p:cNvPr id="46" name="Freeform 1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7" name="Freeform 13"/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48" name="Group 14"/>
          <p:cNvGrpSpPr>
            <a:grpSpLocks/>
          </p:cNvGrpSpPr>
          <p:nvPr/>
        </p:nvGrpSpPr>
        <p:grpSpPr bwMode="auto">
          <a:xfrm>
            <a:off x="6903357" y="2640957"/>
            <a:ext cx="379412" cy="376237"/>
            <a:chOff x="0" y="0"/>
            <a:chExt cx="239" cy="237"/>
          </a:xfrm>
          <a:solidFill>
            <a:schemeClr val="bg1"/>
          </a:solidFill>
        </p:grpSpPr>
        <p:sp>
          <p:nvSpPr>
            <p:cNvPr id="49" name="Freeform 15"/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0" name="Freeform 1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53" name="Group 19"/>
          <p:cNvGrpSpPr>
            <a:grpSpLocks/>
          </p:cNvGrpSpPr>
          <p:nvPr/>
        </p:nvGrpSpPr>
        <p:grpSpPr bwMode="auto">
          <a:xfrm>
            <a:off x="2067717" y="2672933"/>
            <a:ext cx="374650" cy="376238"/>
            <a:chOff x="0" y="0"/>
            <a:chExt cx="236" cy="237"/>
          </a:xfrm>
          <a:solidFill>
            <a:schemeClr val="bg1"/>
          </a:solidFill>
        </p:grpSpPr>
        <p:sp>
          <p:nvSpPr>
            <p:cNvPr id="54" name="Freeform 2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5" name="Freeform 2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6" name="Rectangle 22"/>
          <p:cNvSpPr>
            <a:spLocks noChangeArrowheads="1"/>
          </p:cNvSpPr>
          <p:nvPr/>
        </p:nvSpPr>
        <p:spPr bwMode="auto">
          <a:xfrm>
            <a:off x="3053329" y="2284892"/>
            <a:ext cx="206318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请替换文字内容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。</a:t>
            </a:r>
            <a:endParaRPr lang="en-GB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7910828" y="2284892"/>
            <a:ext cx="206318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请替换文字内容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。</a:t>
            </a:r>
            <a:endParaRPr lang="en-GB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65" name="Rectangle 22"/>
          <p:cNvSpPr>
            <a:spLocks noChangeArrowheads="1"/>
          </p:cNvSpPr>
          <p:nvPr/>
        </p:nvSpPr>
        <p:spPr bwMode="auto">
          <a:xfrm>
            <a:off x="1710079" y="4659865"/>
            <a:ext cx="206318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请替换文字内容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。</a:t>
            </a:r>
            <a:endParaRPr lang="en-GB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66" name="Rectangle 22"/>
          <p:cNvSpPr>
            <a:spLocks noChangeArrowheads="1"/>
          </p:cNvSpPr>
          <p:nvPr/>
        </p:nvSpPr>
        <p:spPr bwMode="auto">
          <a:xfrm>
            <a:off x="6698120" y="4633227"/>
            <a:ext cx="206318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请替换文字内容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。</a:t>
            </a:r>
            <a:endParaRPr lang="en-GB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46577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56" grpId="0"/>
      <p:bldP spid="64" grpId="0"/>
      <p:bldP spid="65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2082937" y="1378260"/>
            <a:ext cx="2220686" cy="2481943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5179628" y="4151939"/>
            <a:ext cx="2220686" cy="2481943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8276320" y="1378259"/>
            <a:ext cx="2220686" cy="2481943"/>
          </a:xfrm>
          <a:prstGeom prst="rect">
            <a:avLst/>
          </a:prstGeom>
        </p:spPr>
      </p:pic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2045472" y="4861995"/>
            <a:ext cx="206318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请替换文字内容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。</a:t>
            </a:r>
            <a:endParaRPr lang="en-GB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7" name="Rectangle 22"/>
          <p:cNvSpPr>
            <a:spLocks noChangeArrowheads="1"/>
          </p:cNvSpPr>
          <p:nvPr/>
        </p:nvSpPr>
        <p:spPr bwMode="auto">
          <a:xfrm>
            <a:off x="8355071" y="4861995"/>
            <a:ext cx="206318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请替换文字内容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。</a:t>
            </a:r>
            <a:endParaRPr lang="en-GB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8" name="Rectangle 22"/>
          <p:cNvSpPr>
            <a:spLocks noChangeArrowheads="1"/>
          </p:cNvSpPr>
          <p:nvPr/>
        </p:nvSpPr>
        <p:spPr bwMode="auto">
          <a:xfrm>
            <a:off x="5179628" y="2088315"/>
            <a:ext cx="206318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请替换文字内容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。</a:t>
            </a:r>
            <a:endParaRPr lang="en-GB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  <p:cxnSp>
        <p:nvCxnSpPr>
          <p:cNvPr id="129" name="Straight Arrow Connector 37"/>
          <p:cNvCxnSpPr/>
          <p:nvPr/>
        </p:nvCxnSpPr>
        <p:spPr>
          <a:xfrm>
            <a:off x="2986044" y="3150144"/>
            <a:ext cx="0" cy="1695325"/>
          </a:xfrm>
          <a:prstGeom prst="straightConnector1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42"/>
          <p:cNvCxnSpPr/>
          <p:nvPr/>
        </p:nvCxnSpPr>
        <p:spPr>
          <a:xfrm flipV="1">
            <a:off x="6154482" y="3322320"/>
            <a:ext cx="0" cy="1550259"/>
          </a:xfrm>
          <a:prstGeom prst="straightConnector1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37"/>
          <p:cNvCxnSpPr/>
          <p:nvPr/>
        </p:nvCxnSpPr>
        <p:spPr>
          <a:xfrm>
            <a:off x="9280164" y="3150144"/>
            <a:ext cx="0" cy="1695325"/>
          </a:xfrm>
          <a:prstGeom prst="straightConnector1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Freeform 23"/>
          <p:cNvSpPr>
            <a:spLocks noEditPoints="1"/>
          </p:cNvSpPr>
          <p:nvPr/>
        </p:nvSpPr>
        <p:spPr bwMode="auto">
          <a:xfrm>
            <a:off x="2812090" y="2436844"/>
            <a:ext cx="426909" cy="424808"/>
          </a:xfrm>
          <a:custGeom>
            <a:avLst/>
            <a:gdLst>
              <a:gd name="T0" fmla="*/ 6 w 94"/>
              <a:gd name="T1" fmla="*/ 28 h 94"/>
              <a:gd name="T2" fmla="*/ 32 w 94"/>
              <a:gd name="T3" fmla="*/ 4 h 94"/>
              <a:gd name="T4" fmla="*/ 67 w 94"/>
              <a:gd name="T5" fmla="*/ 6 h 94"/>
              <a:gd name="T6" fmla="*/ 90 w 94"/>
              <a:gd name="T7" fmla="*/ 32 h 94"/>
              <a:gd name="T8" fmla="*/ 88 w 94"/>
              <a:gd name="T9" fmla="*/ 67 h 94"/>
              <a:gd name="T10" fmla="*/ 88 w 94"/>
              <a:gd name="T11" fmla="*/ 67 h 94"/>
              <a:gd name="T12" fmla="*/ 62 w 94"/>
              <a:gd name="T13" fmla="*/ 90 h 94"/>
              <a:gd name="T14" fmla="*/ 27 w 94"/>
              <a:gd name="T15" fmla="*/ 89 h 94"/>
              <a:gd name="T16" fmla="*/ 27 w 94"/>
              <a:gd name="T17" fmla="*/ 89 h 94"/>
              <a:gd name="T18" fmla="*/ 4 w 94"/>
              <a:gd name="T19" fmla="*/ 62 h 94"/>
              <a:gd name="T20" fmla="*/ 6 w 94"/>
              <a:gd name="T21" fmla="*/ 28 h 94"/>
              <a:gd name="T22" fmla="*/ 6 w 94"/>
              <a:gd name="T23" fmla="*/ 28 h 94"/>
              <a:gd name="T24" fmla="*/ 20 w 94"/>
              <a:gd name="T25" fmla="*/ 27 h 94"/>
              <a:gd name="T26" fmla="*/ 16 w 94"/>
              <a:gd name="T27" fmla="*/ 32 h 94"/>
              <a:gd name="T28" fmla="*/ 16 w 94"/>
              <a:gd name="T29" fmla="*/ 32 h 94"/>
              <a:gd name="T30" fmla="*/ 15 w 94"/>
              <a:gd name="T31" fmla="*/ 35 h 94"/>
              <a:gd name="T32" fmla="*/ 36 w 94"/>
              <a:gd name="T33" fmla="*/ 37 h 94"/>
              <a:gd name="T34" fmla="*/ 34 w 94"/>
              <a:gd name="T35" fmla="*/ 40 h 94"/>
              <a:gd name="T36" fmla="*/ 32 w 94"/>
              <a:gd name="T37" fmla="*/ 45 h 94"/>
              <a:gd name="T38" fmla="*/ 13 w 94"/>
              <a:gd name="T39" fmla="*/ 53 h 94"/>
              <a:gd name="T40" fmla="*/ 15 w 94"/>
              <a:gd name="T41" fmla="*/ 59 h 94"/>
              <a:gd name="T42" fmla="*/ 15 w 94"/>
              <a:gd name="T43" fmla="*/ 59 h 94"/>
              <a:gd name="T44" fmla="*/ 16 w 94"/>
              <a:gd name="T45" fmla="*/ 60 h 94"/>
              <a:gd name="T46" fmla="*/ 29 w 94"/>
              <a:gd name="T47" fmla="*/ 54 h 94"/>
              <a:gd name="T48" fmla="*/ 26 w 94"/>
              <a:gd name="T49" fmla="*/ 74 h 94"/>
              <a:gd name="T50" fmla="*/ 32 w 94"/>
              <a:gd name="T51" fmla="*/ 78 h 94"/>
              <a:gd name="T52" fmla="*/ 32 w 94"/>
              <a:gd name="T53" fmla="*/ 78 h 94"/>
              <a:gd name="T54" fmla="*/ 33 w 94"/>
              <a:gd name="T55" fmla="*/ 79 h 94"/>
              <a:gd name="T56" fmla="*/ 34 w 94"/>
              <a:gd name="T57" fmla="*/ 78 h 94"/>
              <a:gd name="T58" fmla="*/ 36 w 94"/>
              <a:gd name="T59" fmla="*/ 55 h 94"/>
              <a:gd name="T60" fmla="*/ 48 w 94"/>
              <a:gd name="T61" fmla="*/ 67 h 94"/>
              <a:gd name="T62" fmla="*/ 60 w 94"/>
              <a:gd name="T63" fmla="*/ 79 h 94"/>
              <a:gd name="T64" fmla="*/ 65 w 94"/>
              <a:gd name="T65" fmla="*/ 77 h 94"/>
              <a:gd name="T66" fmla="*/ 66 w 94"/>
              <a:gd name="T67" fmla="*/ 74 h 94"/>
              <a:gd name="T68" fmla="*/ 54 w 94"/>
              <a:gd name="T69" fmla="*/ 62 h 94"/>
              <a:gd name="T70" fmla="*/ 39 w 94"/>
              <a:gd name="T71" fmla="*/ 48 h 94"/>
              <a:gd name="T72" fmla="*/ 41 w 94"/>
              <a:gd name="T73" fmla="*/ 43 h 94"/>
              <a:gd name="T74" fmla="*/ 43 w 94"/>
              <a:gd name="T75" fmla="*/ 39 h 94"/>
              <a:gd name="T76" fmla="*/ 49 w 94"/>
              <a:gd name="T77" fmla="*/ 42 h 94"/>
              <a:gd name="T78" fmla="*/ 77 w 94"/>
              <a:gd name="T79" fmla="*/ 64 h 94"/>
              <a:gd name="T80" fmla="*/ 78 w 94"/>
              <a:gd name="T81" fmla="*/ 62 h 94"/>
              <a:gd name="T82" fmla="*/ 78 w 94"/>
              <a:gd name="T83" fmla="*/ 62 h 94"/>
              <a:gd name="T84" fmla="*/ 80 w 94"/>
              <a:gd name="T85" fmla="*/ 56 h 94"/>
              <a:gd name="T86" fmla="*/ 53 w 94"/>
              <a:gd name="T87" fmla="*/ 35 h 94"/>
              <a:gd name="T88" fmla="*/ 47 w 94"/>
              <a:gd name="T89" fmla="*/ 32 h 94"/>
              <a:gd name="T90" fmla="*/ 50 w 94"/>
              <a:gd name="T91" fmla="*/ 28 h 94"/>
              <a:gd name="T92" fmla="*/ 56 w 94"/>
              <a:gd name="T93" fmla="*/ 30 h 94"/>
              <a:gd name="T94" fmla="*/ 74 w 94"/>
              <a:gd name="T95" fmla="*/ 28 h 94"/>
              <a:gd name="T96" fmla="*/ 71 w 94"/>
              <a:gd name="T97" fmla="*/ 23 h 94"/>
              <a:gd name="T98" fmla="*/ 70 w 94"/>
              <a:gd name="T99" fmla="*/ 22 h 94"/>
              <a:gd name="T100" fmla="*/ 58 w 94"/>
              <a:gd name="T101" fmla="*/ 23 h 94"/>
              <a:gd name="T102" fmla="*/ 55 w 94"/>
              <a:gd name="T103" fmla="*/ 22 h 94"/>
              <a:gd name="T104" fmla="*/ 62 w 94"/>
              <a:gd name="T105" fmla="*/ 16 h 94"/>
              <a:gd name="T106" fmla="*/ 53 w 94"/>
              <a:gd name="T107" fmla="*/ 14 h 94"/>
              <a:gd name="T108" fmla="*/ 49 w 94"/>
              <a:gd name="T109" fmla="*/ 18 h 94"/>
              <a:gd name="T110" fmla="*/ 43 w 94"/>
              <a:gd name="T111" fmla="*/ 13 h 94"/>
              <a:gd name="T112" fmla="*/ 37 w 94"/>
              <a:gd name="T113" fmla="*/ 15 h 94"/>
              <a:gd name="T114" fmla="*/ 35 w 94"/>
              <a:gd name="T115" fmla="*/ 16 h 94"/>
              <a:gd name="T116" fmla="*/ 44 w 94"/>
              <a:gd name="T117" fmla="*/ 24 h 94"/>
              <a:gd name="T118" fmla="*/ 40 w 94"/>
              <a:gd name="T119" fmla="*/ 30 h 94"/>
              <a:gd name="T120" fmla="*/ 20 w 94"/>
              <a:gd name="T121" fmla="*/ 2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2" tIns="34287" rIns="68572" bIns="3428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67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Freeform 25"/>
          <p:cNvSpPr>
            <a:spLocks noEditPoints="1"/>
          </p:cNvSpPr>
          <p:nvPr/>
        </p:nvSpPr>
        <p:spPr bwMode="auto">
          <a:xfrm>
            <a:off x="5917739" y="5266449"/>
            <a:ext cx="372232" cy="363822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72" tIns="34287" rIns="68572" bIns="3428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67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Freeform 26"/>
          <p:cNvSpPr>
            <a:spLocks noEditPoints="1"/>
          </p:cNvSpPr>
          <p:nvPr/>
        </p:nvSpPr>
        <p:spPr bwMode="auto">
          <a:xfrm>
            <a:off x="9105614" y="2407876"/>
            <a:ext cx="349100" cy="422705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72" tIns="34287" rIns="68572" bIns="3428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67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10958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34" grpId="0" animBg="1"/>
      <p:bldP spid="135" grpId="0" animBg="1"/>
      <p:bldP spid="1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sp>
        <p:nvSpPr>
          <p:cNvPr id="34" name="Freeform 7"/>
          <p:cNvSpPr/>
          <p:nvPr/>
        </p:nvSpPr>
        <p:spPr>
          <a:xfrm>
            <a:off x="2048860" y="3129433"/>
            <a:ext cx="8163349" cy="1225550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13" tIns="45706" rIns="91413" bIns="45706" anchor="ctr"/>
          <a:lstStyle/>
          <a:p>
            <a:pPr algn="ctr">
              <a:defRPr/>
            </a:pPr>
            <a:endParaRPr lang="en-US" sz="1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220410" y="3808169"/>
            <a:ext cx="1539705" cy="812808"/>
            <a:chOff x="2702250" y="4498727"/>
            <a:chExt cx="1539705" cy="812808"/>
          </a:xfrm>
        </p:grpSpPr>
        <p:sp>
          <p:nvSpPr>
            <p:cNvPr id="47" name="矩形 46"/>
            <p:cNvSpPr/>
            <p:nvPr/>
          </p:nvSpPr>
          <p:spPr>
            <a:xfrm>
              <a:off x="2702250" y="4849870"/>
              <a:ext cx="15397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444444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点击此处添加文本此处添加</a:t>
              </a:r>
              <a:r>
                <a:rPr lang="zh-CN" altLang="en-US" sz="1200" dirty="0" smtClean="0">
                  <a:solidFill>
                    <a:srgbClr val="444444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文本</a:t>
              </a:r>
              <a:endParaRPr lang="en-US" altLang="zh-CN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889552" y="449872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您的标题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527183" y="3773007"/>
            <a:ext cx="1539705" cy="812808"/>
            <a:chOff x="5009023" y="4463565"/>
            <a:chExt cx="1539705" cy="812808"/>
          </a:xfrm>
        </p:grpSpPr>
        <p:sp>
          <p:nvSpPr>
            <p:cNvPr id="50" name="矩形 49"/>
            <p:cNvSpPr/>
            <p:nvPr/>
          </p:nvSpPr>
          <p:spPr>
            <a:xfrm>
              <a:off x="5009023" y="4814708"/>
              <a:ext cx="15397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444444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点击此处添加文本此处添加</a:t>
              </a:r>
              <a:r>
                <a:rPr lang="zh-CN" altLang="en-US" sz="1200" dirty="0" smtClean="0">
                  <a:solidFill>
                    <a:srgbClr val="444444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文本</a:t>
              </a:r>
              <a:endParaRPr lang="en-US" altLang="zh-CN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5196325" y="446356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您的标题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96658" y="2592449"/>
            <a:ext cx="1539705" cy="812808"/>
            <a:chOff x="6978498" y="3283007"/>
            <a:chExt cx="1539705" cy="812808"/>
          </a:xfrm>
        </p:grpSpPr>
        <p:sp>
          <p:nvSpPr>
            <p:cNvPr id="53" name="矩形 52"/>
            <p:cNvSpPr/>
            <p:nvPr/>
          </p:nvSpPr>
          <p:spPr>
            <a:xfrm>
              <a:off x="6978498" y="3634150"/>
              <a:ext cx="15397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444444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点击此处添加文本此处添加</a:t>
              </a:r>
              <a:r>
                <a:rPr lang="zh-CN" altLang="en-US" sz="1200" dirty="0" smtClean="0">
                  <a:solidFill>
                    <a:srgbClr val="444444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文本</a:t>
              </a:r>
              <a:endParaRPr lang="en-US" altLang="zh-CN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7165800" y="328300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您的标题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t="7236" r="36521" b="71430"/>
          <a:stretch/>
        </p:blipFill>
        <p:spPr>
          <a:xfrm>
            <a:off x="3020050" y="2420579"/>
            <a:ext cx="1940423" cy="146304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t="7236" r="36521" b="71430"/>
          <a:stretch/>
        </p:blipFill>
        <p:spPr>
          <a:xfrm>
            <a:off x="5326823" y="2448466"/>
            <a:ext cx="1940423" cy="146304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t="7236" r="36521" b="71430"/>
          <a:stretch/>
        </p:blipFill>
        <p:spPr>
          <a:xfrm>
            <a:off x="7221084" y="3101557"/>
            <a:ext cx="1940423" cy="1463040"/>
          </a:xfrm>
          <a:prstGeom prst="rect">
            <a:avLst/>
          </a:prstGeom>
        </p:spPr>
      </p:pic>
      <p:sp>
        <p:nvSpPr>
          <p:cNvPr id="37" name="Freeform 50"/>
          <p:cNvSpPr>
            <a:spLocks noEditPoints="1"/>
          </p:cNvSpPr>
          <p:nvPr/>
        </p:nvSpPr>
        <p:spPr bwMode="auto">
          <a:xfrm>
            <a:off x="3800319" y="2997126"/>
            <a:ext cx="365929" cy="460722"/>
          </a:xfrm>
          <a:custGeom>
            <a:avLst/>
            <a:gdLst>
              <a:gd name="T0" fmla="*/ 187 w 262"/>
              <a:gd name="T1" fmla="*/ 135 h 330"/>
              <a:gd name="T2" fmla="*/ 44 w 262"/>
              <a:gd name="T3" fmla="*/ 135 h 330"/>
              <a:gd name="T4" fmla="*/ 44 w 262"/>
              <a:gd name="T5" fmla="*/ 156 h 330"/>
              <a:gd name="T6" fmla="*/ 187 w 262"/>
              <a:gd name="T7" fmla="*/ 156 h 330"/>
              <a:gd name="T8" fmla="*/ 187 w 262"/>
              <a:gd name="T9" fmla="*/ 135 h 330"/>
              <a:gd name="T10" fmla="*/ 187 w 262"/>
              <a:gd name="T11" fmla="*/ 95 h 330"/>
              <a:gd name="T12" fmla="*/ 44 w 262"/>
              <a:gd name="T13" fmla="*/ 95 h 330"/>
              <a:gd name="T14" fmla="*/ 44 w 262"/>
              <a:gd name="T15" fmla="*/ 115 h 330"/>
              <a:gd name="T16" fmla="*/ 187 w 262"/>
              <a:gd name="T17" fmla="*/ 115 h 330"/>
              <a:gd name="T18" fmla="*/ 187 w 262"/>
              <a:gd name="T19" fmla="*/ 95 h 330"/>
              <a:gd name="T20" fmla="*/ 187 w 262"/>
              <a:gd name="T21" fmla="*/ 54 h 330"/>
              <a:gd name="T22" fmla="*/ 44 w 262"/>
              <a:gd name="T23" fmla="*/ 54 h 330"/>
              <a:gd name="T24" fmla="*/ 44 w 262"/>
              <a:gd name="T25" fmla="*/ 75 h 330"/>
              <a:gd name="T26" fmla="*/ 187 w 262"/>
              <a:gd name="T27" fmla="*/ 75 h 330"/>
              <a:gd name="T28" fmla="*/ 187 w 262"/>
              <a:gd name="T29" fmla="*/ 54 h 330"/>
              <a:gd name="T30" fmla="*/ 44 w 262"/>
              <a:gd name="T31" fmla="*/ 196 h 330"/>
              <a:gd name="T32" fmla="*/ 116 w 262"/>
              <a:gd name="T33" fmla="*/ 196 h 330"/>
              <a:gd name="T34" fmla="*/ 116 w 262"/>
              <a:gd name="T35" fmla="*/ 176 h 330"/>
              <a:gd name="T36" fmla="*/ 44 w 262"/>
              <a:gd name="T37" fmla="*/ 176 h 330"/>
              <a:gd name="T38" fmla="*/ 44 w 262"/>
              <a:gd name="T39" fmla="*/ 196 h 330"/>
              <a:gd name="T40" fmla="*/ 233 w 262"/>
              <a:gd name="T41" fmla="*/ 29 h 330"/>
              <a:gd name="T42" fmla="*/ 233 w 262"/>
              <a:gd name="T43" fmla="*/ 0 h 330"/>
              <a:gd name="T44" fmla="*/ 0 w 262"/>
              <a:gd name="T45" fmla="*/ 0 h 330"/>
              <a:gd name="T46" fmla="*/ 0 w 262"/>
              <a:gd name="T47" fmla="*/ 301 h 330"/>
              <a:gd name="T48" fmla="*/ 29 w 262"/>
              <a:gd name="T49" fmla="*/ 301 h 330"/>
              <a:gd name="T50" fmla="*/ 29 w 262"/>
              <a:gd name="T51" fmla="*/ 330 h 330"/>
              <a:gd name="T52" fmla="*/ 262 w 262"/>
              <a:gd name="T53" fmla="*/ 330 h 330"/>
              <a:gd name="T54" fmla="*/ 262 w 262"/>
              <a:gd name="T55" fmla="*/ 29 h 330"/>
              <a:gd name="T56" fmla="*/ 233 w 262"/>
              <a:gd name="T57" fmla="*/ 29 h 330"/>
              <a:gd name="T58" fmla="*/ 15 w 262"/>
              <a:gd name="T59" fmla="*/ 286 h 330"/>
              <a:gd name="T60" fmla="*/ 15 w 262"/>
              <a:gd name="T61" fmla="*/ 16 h 330"/>
              <a:gd name="T62" fmla="*/ 216 w 262"/>
              <a:gd name="T63" fmla="*/ 16 h 330"/>
              <a:gd name="T64" fmla="*/ 216 w 262"/>
              <a:gd name="T65" fmla="*/ 216 h 330"/>
              <a:gd name="T66" fmla="*/ 148 w 262"/>
              <a:gd name="T67" fmla="*/ 216 h 330"/>
              <a:gd name="T68" fmla="*/ 148 w 262"/>
              <a:gd name="T69" fmla="*/ 286 h 330"/>
              <a:gd name="T70" fmla="*/ 15 w 262"/>
              <a:gd name="T71" fmla="*/ 286 h 330"/>
              <a:gd name="T72" fmla="*/ 245 w 262"/>
              <a:gd name="T73" fmla="*/ 315 h 330"/>
              <a:gd name="T74" fmla="*/ 44 w 262"/>
              <a:gd name="T75" fmla="*/ 315 h 330"/>
              <a:gd name="T76" fmla="*/ 44 w 262"/>
              <a:gd name="T77" fmla="*/ 301 h 330"/>
              <a:gd name="T78" fmla="*/ 155 w 262"/>
              <a:gd name="T79" fmla="*/ 301 h 330"/>
              <a:gd name="T80" fmla="*/ 233 w 262"/>
              <a:gd name="T81" fmla="*/ 225 h 330"/>
              <a:gd name="T82" fmla="*/ 233 w 262"/>
              <a:gd name="T83" fmla="*/ 45 h 330"/>
              <a:gd name="T84" fmla="*/ 245 w 262"/>
              <a:gd name="T85" fmla="*/ 45 h 330"/>
              <a:gd name="T86" fmla="*/ 245 w 262"/>
              <a:gd name="T87" fmla="*/ 315 h 33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1413" tIns="45706" rIns="91413" bIns="45706"/>
          <a:lstStyle/>
          <a:p>
            <a:endParaRPr lang="zh-CN" altLang="en-US" sz="1800"/>
          </a:p>
        </p:txBody>
      </p:sp>
      <p:sp>
        <p:nvSpPr>
          <p:cNvPr id="39" name="Freeform 48"/>
          <p:cNvSpPr>
            <a:spLocks noEditPoints="1"/>
          </p:cNvSpPr>
          <p:nvPr/>
        </p:nvSpPr>
        <p:spPr bwMode="auto">
          <a:xfrm>
            <a:off x="6084814" y="2953118"/>
            <a:ext cx="372177" cy="545216"/>
          </a:xfrm>
          <a:custGeom>
            <a:avLst/>
            <a:gdLst>
              <a:gd name="T0" fmla="*/ 76 w 152"/>
              <a:gd name="T1" fmla="*/ 31 h 221"/>
              <a:gd name="T2" fmla="*/ 80 w 152"/>
              <a:gd name="T3" fmla="*/ 27 h 221"/>
              <a:gd name="T4" fmla="*/ 76 w 152"/>
              <a:gd name="T5" fmla="*/ 23 h 221"/>
              <a:gd name="T6" fmla="*/ 23 w 152"/>
              <a:gd name="T7" fmla="*/ 76 h 221"/>
              <a:gd name="T8" fmla="*/ 27 w 152"/>
              <a:gd name="T9" fmla="*/ 80 h 221"/>
              <a:gd name="T10" fmla="*/ 31 w 152"/>
              <a:gd name="T11" fmla="*/ 76 h 221"/>
              <a:gd name="T12" fmla="*/ 76 w 152"/>
              <a:gd name="T13" fmla="*/ 31 h 221"/>
              <a:gd name="T14" fmla="*/ 44 w 152"/>
              <a:gd name="T15" fmla="*/ 192 h 221"/>
              <a:gd name="T16" fmla="*/ 45 w 152"/>
              <a:gd name="T17" fmla="*/ 203 h 221"/>
              <a:gd name="T18" fmla="*/ 56 w 152"/>
              <a:gd name="T19" fmla="*/ 209 h 221"/>
              <a:gd name="T20" fmla="*/ 57 w 152"/>
              <a:gd name="T21" fmla="*/ 216 h 221"/>
              <a:gd name="T22" fmla="*/ 76 w 152"/>
              <a:gd name="T23" fmla="*/ 221 h 221"/>
              <a:gd name="T24" fmla="*/ 95 w 152"/>
              <a:gd name="T25" fmla="*/ 216 h 221"/>
              <a:gd name="T26" fmla="*/ 96 w 152"/>
              <a:gd name="T27" fmla="*/ 209 h 221"/>
              <a:gd name="T28" fmla="*/ 106 w 152"/>
              <a:gd name="T29" fmla="*/ 203 h 221"/>
              <a:gd name="T30" fmla="*/ 108 w 152"/>
              <a:gd name="T31" fmla="*/ 192 h 221"/>
              <a:gd name="T32" fmla="*/ 76 w 152"/>
              <a:gd name="T33" fmla="*/ 197 h 221"/>
              <a:gd name="T34" fmla="*/ 44 w 152"/>
              <a:gd name="T35" fmla="*/ 192 h 221"/>
              <a:gd name="T36" fmla="*/ 41 w 152"/>
              <a:gd name="T37" fmla="*/ 170 h 221"/>
              <a:gd name="T38" fmla="*/ 42 w 152"/>
              <a:gd name="T39" fmla="*/ 182 h 221"/>
              <a:gd name="T40" fmla="*/ 76 w 152"/>
              <a:gd name="T41" fmla="*/ 188 h 221"/>
              <a:gd name="T42" fmla="*/ 109 w 152"/>
              <a:gd name="T43" fmla="*/ 182 h 221"/>
              <a:gd name="T44" fmla="*/ 111 w 152"/>
              <a:gd name="T45" fmla="*/ 170 h 221"/>
              <a:gd name="T46" fmla="*/ 76 w 152"/>
              <a:gd name="T47" fmla="*/ 177 h 221"/>
              <a:gd name="T48" fmla="*/ 41 w 152"/>
              <a:gd name="T49" fmla="*/ 170 h 221"/>
              <a:gd name="T50" fmla="*/ 76 w 152"/>
              <a:gd name="T51" fmla="*/ 0 h 221"/>
              <a:gd name="T52" fmla="*/ 0 w 152"/>
              <a:gd name="T53" fmla="*/ 76 h 221"/>
              <a:gd name="T54" fmla="*/ 36 w 152"/>
              <a:gd name="T55" fmla="*/ 141 h 221"/>
              <a:gd name="T56" fmla="*/ 39 w 152"/>
              <a:gd name="T57" fmla="*/ 160 h 221"/>
              <a:gd name="T58" fmla="*/ 76 w 152"/>
              <a:gd name="T59" fmla="*/ 168 h 221"/>
              <a:gd name="T60" fmla="*/ 113 w 152"/>
              <a:gd name="T61" fmla="*/ 160 h 221"/>
              <a:gd name="T62" fmla="*/ 115 w 152"/>
              <a:gd name="T63" fmla="*/ 141 h 221"/>
              <a:gd name="T64" fmla="*/ 152 w 152"/>
              <a:gd name="T65" fmla="*/ 76 h 221"/>
              <a:gd name="T66" fmla="*/ 76 w 152"/>
              <a:gd name="T67" fmla="*/ 0 h 221"/>
              <a:gd name="T68" fmla="*/ 104 w 152"/>
              <a:gd name="T69" fmla="*/ 132 h 221"/>
              <a:gd name="T70" fmla="*/ 102 w 152"/>
              <a:gd name="T71" fmla="*/ 150 h 221"/>
              <a:gd name="T72" fmla="*/ 76 w 152"/>
              <a:gd name="T73" fmla="*/ 154 h 221"/>
              <a:gd name="T74" fmla="*/ 50 w 152"/>
              <a:gd name="T75" fmla="*/ 150 h 221"/>
              <a:gd name="T76" fmla="*/ 48 w 152"/>
              <a:gd name="T77" fmla="*/ 132 h 221"/>
              <a:gd name="T78" fmla="*/ 13 w 152"/>
              <a:gd name="T79" fmla="*/ 76 h 221"/>
              <a:gd name="T80" fmla="*/ 76 w 152"/>
              <a:gd name="T81" fmla="*/ 14 h 221"/>
              <a:gd name="T82" fmla="*/ 139 w 152"/>
              <a:gd name="T83" fmla="*/ 76 h 221"/>
              <a:gd name="T84" fmla="*/ 104 w 152"/>
              <a:gd name="T85" fmla="*/ 132 h 221"/>
              <a:gd name="T86" fmla="*/ 93 w 152"/>
              <a:gd name="T87" fmla="*/ 104 h 221"/>
              <a:gd name="T88" fmla="*/ 76 w 152"/>
              <a:gd name="T89" fmla="*/ 74 h 221"/>
              <a:gd name="T90" fmla="*/ 59 w 152"/>
              <a:gd name="T91" fmla="*/ 104 h 221"/>
              <a:gd name="T92" fmla="*/ 52 w 152"/>
              <a:gd name="T93" fmla="*/ 89 h 221"/>
              <a:gd name="T94" fmla="*/ 41 w 152"/>
              <a:gd name="T95" fmla="*/ 94 h 221"/>
              <a:gd name="T96" fmla="*/ 58 w 152"/>
              <a:gd name="T97" fmla="*/ 131 h 221"/>
              <a:gd name="T98" fmla="*/ 76 w 152"/>
              <a:gd name="T99" fmla="*/ 98 h 221"/>
              <a:gd name="T100" fmla="*/ 94 w 152"/>
              <a:gd name="T101" fmla="*/ 131 h 221"/>
              <a:gd name="T102" fmla="*/ 111 w 152"/>
              <a:gd name="T103" fmla="*/ 94 h 221"/>
              <a:gd name="T104" fmla="*/ 100 w 152"/>
              <a:gd name="T105" fmla="*/ 89 h 221"/>
              <a:gd name="T106" fmla="*/ 93 w 152"/>
              <a:gd name="T107" fmla="*/ 104 h 22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1413" tIns="45706" rIns="91413" bIns="45706"/>
          <a:lstStyle/>
          <a:p>
            <a:endParaRPr lang="zh-CN" altLang="en-US" sz="1800"/>
          </a:p>
        </p:txBody>
      </p:sp>
      <p:grpSp>
        <p:nvGrpSpPr>
          <p:cNvPr id="42" name="Group 30"/>
          <p:cNvGrpSpPr/>
          <p:nvPr/>
        </p:nvGrpSpPr>
        <p:grpSpPr bwMode="auto">
          <a:xfrm>
            <a:off x="8021258" y="3685395"/>
            <a:ext cx="443414" cy="389449"/>
            <a:chOff x="3175" y="-1587"/>
            <a:chExt cx="490538" cy="430212"/>
          </a:xfrm>
          <a:solidFill>
            <a:schemeClr val="bg1"/>
          </a:solidFill>
        </p:grpSpPr>
        <p:sp>
          <p:nvSpPr>
            <p:cNvPr id="44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45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1800"/>
            </a:p>
          </p:txBody>
        </p:sp>
      </p:grpSp>
    </p:spTree>
    <p:extLst>
      <p:ext uri="{BB962C8B-B14F-4D97-AF65-F5344CB8AC3E}">
        <p14:creationId xmlns:p14="http://schemas.microsoft.com/office/powerpoint/2010/main" val="36116120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6228982" y="1718347"/>
            <a:ext cx="2220686" cy="24819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7881418" y="1718347"/>
            <a:ext cx="2220686" cy="2481943"/>
          </a:xfrm>
          <a:prstGeom prst="rect">
            <a:avLst/>
          </a:prstGeom>
        </p:spPr>
      </p:pic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493191274"/>
              </p:ext>
            </p:extLst>
          </p:nvPr>
        </p:nvGraphicFramePr>
        <p:xfrm>
          <a:off x="1774825" y="2497950"/>
          <a:ext cx="3768080" cy="2512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椭圆 7"/>
          <p:cNvSpPr/>
          <p:nvPr/>
        </p:nvSpPr>
        <p:spPr>
          <a:xfrm>
            <a:off x="6771075" y="2654535"/>
            <a:ext cx="765085" cy="765085"/>
          </a:xfrm>
          <a:prstGeom prst="ellipse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€</a:t>
            </a:r>
            <a:endParaRPr lang="zh-CN" altLang="en-US" sz="4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481265" y="2654535"/>
            <a:ext cx="765085" cy="765085"/>
          </a:xfrm>
          <a:prstGeom prst="ellipse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$</a:t>
            </a:r>
            <a:endParaRPr lang="zh-CN" altLang="en-US" sz="4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25971" y="3865762"/>
            <a:ext cx="45912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Ebrima" pitchFamily="2" charset="0"/>
              </a:rPr>
              <a:t>点击此处添加文本信息。标题数字等都可以通过点击和重新输入进行更改，顶部“开始”面板中可以对字体、字号、颜色、行距等进行修改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Ebrima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74825" y="5288260"/>
            <a:ext cx="8642350" cy="615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Ebrima" pitchFamily="2" charset="0"/>
              </a:rPr>
              <a:t>点击此处添加文本信息。标题数字等都可以通过点击和重新输入进行更改，顶部“开始”面板中可以对字体、字号、颜色、行距等进行修改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Ebrima" pitchFamily="2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r="25779" b="71546"/>
          <a:stretch/>
        </p:blipFill>
        <p:spPr>
          <a:xfrm rot="16200000" flipH="1">
            <a:off x="-2358021" y="2974207"/>
            <a:ext cx="1393354" cy="7540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r="25779" b="71546"/>
          <a:stretch/>
        </p:blipFill>
        <p:spPr>
          <a:xfrm rot="16200000" flipH="1">
            <a:off x="-2205621" y="3126607"/>
            <a:ext cx="1393354" cy="75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14499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686" y="4038794"/>
            <a:ext cx="12192000" cy="2093170"/>
          </a:xfrm>
          <a:prstGeom prst="rect">
            <a:avLst/>
          </a:prstGeom>
        </p:spPr>
      </p:pic>
      <p:sp>
        <p:nvSpPr>
          <p:cNvPr id="9" name="文本框 8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554443" y="3761795"/>
            <a:ext cx="3083112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CLICK  HERE  TO  ADD  YOUR  TEXT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035626" y="3166107"/>
            <a:ext cx="412074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请输入本节小标题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/>
          <p:nvPr/>
        </p:nvSpPr>
        <p:spPr>
          <a:xfrm>
            <a:off x="5542001" y="287579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PART 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FOUR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01504" y="1976318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雅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74756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30118" y="3767948"/>
            <a:ext cx="1303726" cy="2754261"/>
          </a:xfrm>
          <a:prstGeom prst="rect">
            <a:avLst/>
          </a:prstGeom>
        </p:spPr>
      </p:pic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443968" y="3317863"/>
            <a:ext cx="3098353" cy="3126481"/>
            <a:chOff x="7018338" y="5334002"/>
            <a:chExt cx="1223963" cy="1235075"/>
          </a:xfrm>
          <a:solidFill>
            <a:srgbClr val="ADB2B6"/>
          </a:solidFill>
        </p:grpSpPr>
        <p:sp>
          <p:nvSpPr>
            <p:cNvPr id="7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51395" y="4220248"/>
            <a:ext cx="430887" cy="434519"/>
            <a:chOff x="11165604" y="552138"/>
            <a:chExt cx="585614" cy="590550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77122" y="3086029"/>
            <a:ext cx="430887" cy="434519"/>
            <a:chOff x="11165604" y="552138"/>
            <a:chExt cx="585614" cy="590550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23209" y="3717541"/>
            <a:ext cx="430887" cy="434519"/>
            <a:chOff x="11165604" y="552138"/>
            <a:chExt cx="585614" cy="590550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三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2915197" y="4161772"/>
            <a:ext cx="14296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输入您的内容输入您的内容输入您的</a:t>
            </a:r>
            <a:r>
              <a:rPr lang="zh-CN" altLang="en-US" sz="1200" dirty="0" smtClean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内容</a:t>
            </a:r>
            <a:endParaRPr lang="zh-CN" altLang="en-US" sz="1200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2874879" y="3801382"/>
            <a:ext cx="14331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您的标题</a:t>
            </a: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5080837" y="2257423"/>
            <a:ext cx="14296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输入您的内容输入您的内容输入您的</a:t>
            </a:r>
            <a:r>
              <a:rPr lang="zh-CN" altLang="en-US" sz="1200" dirty="0" smtClean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内容</a:t>
            </a:r>
            <a:endParaRPr lang="zh-CN" altLang="en-US" sz="1200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5041503" y="1914870"/>
            <a:ext cx="14331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您的标题</a:t>
            </a: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7422329" y="3964162"/>
            <a:ext cx="14296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输入您的内容输入您的内容输入您的</a:t>
            </a:r>
            <a:r>
              <a:rPr lang="zh-CN" altLang="en-US" sz="1200" dirty="0" smtClean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内容</a:t>
            </a:r>
            <a:endParaRPr lang="zh-CN" altLang="en-US" sz="1200" dirty="0">
              <a:solidFill>
                <a:srgbClr val="3C413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7418918" y="3572065"/>
            <a:ext cx="14331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3C413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您的标题</a:t>
            </a:r>
          </a:p>
        </p:txBody>
      </p:sp>
    </p:spTree>
    <p:extLst>
      <p:ext uri="{BB962C8B-B14F-4D97-AF65-F5344CB8AC3E}">
        <p14:creationId xmlns:p14="http://schemas.microsoft.com/office/powerpoint/2010/main" val="293756333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utoUpdateAnimBg="0"/>
      <p:bldP spid="28" grpId="0" bldLvl="0" autoUpdateAnimBg="0"/>
      <p:bldP spid="30" grpId="0" bldLvl="0" autoUpdateAnimBg="0"/>
      <p:bldP spid="31" grpId="0" bldLvl="0" autoUpdateAnimBg="0"/>
      <p:bldP spid="33" grpId="0" bldLvl="0" autoUpdateAnimBg="0"/>
      <p:bldP spid="34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63" t="3539" b="65852"/>
          <a:stretch/>
        </p:blipFill>
        <p:spPr>
          <a:xfrm flipH="1">
            <a:off x="896782" y="1013190"/>
            <a:ext cx="6356206" cy="282358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906345" y="1410248"/>
            <a:ext cx="3136888" cy="1557859"/>
            <a:chOff x="2135886" y="996427"/>
            <a:chExt cx="2046128" cy="1016160"/>
          </a:xfrm>
        </p:grpSpPr>
        <p:sp>
          <p:nvSpPr>
            <p:cNvPr id="6" name="TextBox 13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  <p:cNvSpPr txBox="1"/>
            <p:nvPr/>
          </p:nvSpPr>
          <p:spPr>
            <a:xfrm>
              <a:off x="2135886" y="1069032"/>
              <a:ext cx="2046128" cy="94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spc="300" dirty="0" smtClean="0">
                  <a:solidFill>
                    <a:schemeClr val="bg2">
                      <a:lumMod val="25000"/>
                    </a:schemeClr>
                  </a:solidFill>
                  <a:latin typeface="Adobe Arabic" panose="02040503050201020203" pitchFamily="18" charset="-78"/>
                  <a:ea typeface="Adobe Gothic Std B" panose="020B0800000000000000" pitchFamily="34" charset="-128"/>
                  <a:cs typeface="Adobe Arabic" panose="02040503050201020203" pitchFamily="18" charset="-78"/>
                </a:rPr>
                <a:t>C</a:t>
              </a:r>
              <a:r>
                <a:rPr lang="en-US" altLang="zh-CN" sz="3200" spc="300" dirty="0" smtClean="0">
                  <a:solidFill>
                    <a:schemeClr val="bg2">
                      <a:lumMod val="25000"/>
                    </a:schemeClr>
                  </a:solidFill>
                  <a:latin typeface="Adobe Arabic" panose="02040503050201020203" pitchFamily="18" charset="-78"/>
                  <a:ea typeface="Adobe Gothic Std B" panose="020B0800000000000000" pitchFamily="34" charset="-128"/>
                  <a:cs typeface="Adobe Arabic" panose="02040503050201020203" pitchFamily="18" charset="-78"/>
                </a:rPr>
                <a:t> </a:t>
              </a:r>
              <a:r>
                <a:rPr lang="en-US" altLang="zh-CN" sz="3200" spc="300" dirty="0">
                  <a:solidFill>
                    <a:schemeClr val="bg2">
                      <a:lumMod val="25000"/>
                    </a:schemeClr>
                  </a:solidFill>
                  <a:latin typeface="Adobe Arabic" panose="02040503050201020203" pitchFamily="18" charset="-78"/>
                  <a:ea typeface="Adobe Gothic Std B" panose="020B0800000000000000" pitchFamily="34" charset="-128"/>
                  <a:cs typeface="Adobe Arabic" panose="02040503050201020203" pitchFamily="18" charset="-78"/>
                </a:rPr>
                <a:t>o n t e n t</a:t>
              </a:r>
              <a:endParaRPr lang="zh-CN" altLang="en-US" sz="3200" spc="300" dirty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7" name="矩形 6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  <p:cNvSpPr/>
            <p:nvPr/>
          </p:nvSpPr>
          <p:spPr>
            <a:xfrm>
              <a:off x="2534096" y="996427"/>
              <a:ext cx="1249708" cy="6624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60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目 录</a:t>
              </a:r>
              <a:endParaRPr lang="en-US" altLang="zh-CN" sz="6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9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334527" y="2094989"/>
            <a:ext cx="3077027" cy="21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CLICK HERE TO ADD YOUR 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TEXT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0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318198" y="1732958"/>
            <a:ext cx="2476301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请在此输入小标题</a:t>
            </a:r>
            <a:endParaRPr lang="zh-CN" altLang="zh-CN" sz="20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34527" y="1455286"/>
            <a:ext cx="3077027" cy="21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PART ONE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2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334527" y="3243129"/>
            <a:ext cx="3077027" cy="21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CLICK HERE TO ADD YOUR 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TEXT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3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318198" y="2881098"/>
            <a:ext cx="2476301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请在此输入小标题</a:t>
            </a:r>
            <a:endParaRPr lang="zh-CN" altLang="zh-CN" sz="20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34527" y="2603426"/>
            <a:ext cx="3077027" cy="21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PART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TWO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5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334527" y="4436824"/>
            <a:ext cx="3077027" cy="21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CLICK HERE TO ADD YOUR 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TEXT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6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318198" y="4074793"/>
            <a:ext cx="2476301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请在此输入小标题</a:t>
            </a:r>
            <a:endParaRPr lang="zh-CN" altLang="zh-CN" sz="20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334527" y="3797121"/>
            <a:ext cx="3077027" cy="21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PART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THREE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8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334527" y="5675890"/>
            <a:ext cx="3077027" cy="21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CLICK HERE TO ADD YOUR 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TEXT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9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318198" y="5313859"/>
            <a:ext cx="2476301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请在此输入小标题</a:t>
            </a:r>
            <a:endParaRPr lang="zh-CN" altLang="zh-CN" sz="20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334527" y="5036187"/>
            <a:ext cx="3077027" cy="21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PART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FOUR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372545" y="1491757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正</a:t>
            </a:r>
          </a:p>
        </p:txBody>
      </p:sp>
      <p:sp>
        <p:nvSpPr>
          <p:cNvPr id="22" name="椭圆 21"/>
          <p:cNvSpPr/>
          <p:nvPr/>
        </p:nvSpPr>
        <p:spPr>
          <a:xfrm>
            <a:off x="6372545" y="2558819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372545" y="3836772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372545" y="5182293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雅</a:t>
            </a:r>
          </a:p>
        </p:txBody>
      </p:sp>
    </p:spTree>
    <p:extLst>
      <p:ext uri="{BB962C8B-B14F-4D97-AF65-F5344CB8AC3E}">
        <p14:creationId xmlns:p14="http://schemas.microsoft.com/office/powerpoint/2010/main" val="4178603450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sp>
        <p:nvSpPr>
          <p:cNvPr id="394" name="直接连接符 28"/>
          <p:cNvSpPr>
            <a:spLocks noChangeShapeType="1"/>
          </p:cNvSpPr>
          <p:nvPr/>
        </p:nvSpPr>
        <p:spPr bwMode="auto">
          <a:xfrm flipH="1">
            <a:off x="8277381" y="2649238"/>
            <a:ext cx="1155550" cy="1921211"/>
          </a:xfrm>
          <a:prstGeom prst="line">
            <a:avLst/>
          </a:prstGeom>
          <a:noFill/>
          <a:ln w="28575" cap="flat" cmpd="sng">
            <a:solidFill>
              <a:schemeClr val="bg2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95" name="直接连接符 8"/>
          <p:cNvSpPr>
            <a:spLocks noChangeShapeType="1"/>
          </p:cNvSpPr>
          <p:nvPr/>
        </p:nvSpPr>
        <p:spPr bwMode="auto">
          <a:xfrm flipV="1">
            <a:off x="2527867" y="2980480"/>
            <a:ext cx="1231573" cy="1823468"/>
          </a:xfrm>
          <a:prstGeom prst="line">
            <a:avLst/>
          </a:prstGeom>
          <a:noFill/>
          <a:ln w="28575" cap="flat" cmpd="sng">
            <a:solidFill>
              <a:schemeClr val="bg2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96" name="直接连接符 9"/>
          <p:cNvSpPr>
            <a:spLocks noChangeShapeType="1"/>
          </p:cNvSpPr>
          <p:nvPr/>
        </p:nvSpPr>
        <p:spPr bwMode="auto">
          <a:xfrm>
            <a:off x="3759440" y="2980480"/>
            <a:ext cx="1089302" cy="986128"/>
          </a:xfrm>
          <a:prstGeom prst="line">
            <a:avLst/>
          </a:prstGeom>
          <a:noFill/>
          <a:ln w="28575" cap="flat" cmpd="sng">
            <a:solidFill>
              <a:schemeClr val="bg2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97" name="直接连接符 396"/>
          <p:cNvSpPr>
            <a:spLocks noChangeShapeType="1"/>
          </p:cNvSpPr>
          <p:nvPr/>
        </p:nvSpPr>
        <p:spPr bwMode="auto">
          <a:xfrm flipV="1">
            <a:off x="4846570" y="2488503"/>
            <a:ext cx="1178357" cy="1478105"/>
          </a:xfrm>
          <a:prstGeom prst="line">
            <a:avLst/>
          </a:prstGeom>
          <a:noFill/>
          <a:ln w="28575" cap="flat" cmpd="sng">
            <a:solidFill>
              <a:schemeClr val="bg2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98" name="直接连接符 14"/>
          <p:cNvSpPr>
            <a:spLocks noChangeShapeType="1"/>
          </p:cNvSpPr>
          <p:nvPr/>
        </p:nvSpPr>
        <p:spPr bwMode="auto">
          <a:xfrm>
            <a:off x="6010809" y="2488503"/>
            <a:ext cx="507182" cy="2068913"/>
          </a:xfrm>
          <a:prstGeom prst="line">
            <a:avLst/>
          </a:prstGeom>
          <a:noFill/>
          <a:ln w="28575" cap="flat" cmpd="sng">
            <a:solidFill>
              <a:schemeClr val="bg2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99" name="直接连接符 18"/>
          <p:cNvSpPr>
            <a:spLocks noChangeShapeType="1"/>
          </p:cNvSpPr>
          <p:nvPr/>
        </p:nvSpPr>
        <p:spPr bwMode="auto">
          <a:xfrm flipH="1">
            <a:off x="6517991" y="3654914"/>
            <a:ext cx="565829" cy="892728"/>
          </a:xfrm>
          <a:prstGeom prst="line">
            <a:avLst/>
          </a:prstGeom>
          <a:noFill/>
          <a:ln w="28575" cap="flat" cmpd="sng">
            <a:solidFill>
              <a:schemeClr val="bg2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00" name="直接连接符 20"/>
          <p:cNvSpPr>
            <a:spLocks noChangeShapeType="1"/>
          </p:cNvSpPr>
          <p:nvPr/>
        </p:nvSpPr>
        <p:spPr bwMode="auto">
          <a:xfrm>
            <a:off x="7083820" y="3653828"/>
            <a:ext cx="1193562" cy="758058"/>
          </a:xfrm>
          <a:prstGeom prst="line">
            <a:avLst/>
          </a:prstGeom>
          <a:noFill/>
          <a:ln w="28575" cap="flat" cmpd="sng">
            <a:solidFill>
              <a:schemeClr val="bg2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01" name="椭圆 22"/>
          <p:cNvSpPr>
            <a:spLocks noChangeArrowheads="1"/>
          </p:cNvSpPr>
          <p:nvPr/>
        </p:nvSpPr>
        <p:spPr bwMode="auto">
          <a:xfrm>
            <a:off x="3684503" y="2932695"/>
            <a:ext cx="196574" cy="196574"/>
          </a:xfrm>
          <a:prstGeom prst="ellipse">
            <a:avLst/>
          </a:prstGeom>
          <a:solidFill>
            <a:srgbClr val="4C525A"/>
          </a:solidFill>
          <a:ln w="25400" cap="flat" cmpd="sng">
            <a:solidFill>
              <a:srgbClr val="E8E8E6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02" name="椭圆 23"/>
          <p:cNvSpPr>
            <a:spLocks noChangeArrowheads="1"/>
          </p:cNvSpPr>
          <p:nvPr/>
        </p:nvSpPr>
        <p:spPr bwMode="auto">
          <a:xfrm>
            <a:off x="4747740" y="3817820"/>
            <a:ext cx="197660" cy="196574"/>
          </a:xfrm>
          <a:prstGeom prst="ellipse">
            <a:avLst/>
          </a:prstGeom>
          <a:solidFill>
            <a:srgbClr val="4C525A"/>
          </a:solidFill>
          <a:ln w="25400" cap="flat" cmpd="sng">
            <a:solidFill>
              <a:srgbClr val="E8E8E6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03" name="椭圆 24"/>
          <p:cNvSpPr>
            <a:spLocks noChangeArrowheads="1"/>
          </p:cNvSpPr>
          <p:nvPr/>
        </p:nvSpPr>
        <p:spPr bwMode="auto">
          <a:xfrm>
            <a:off x="5911978" y="2439631"/>
            <a:ext cx="197660" cy="197660"/>
          </a:xfrm>
          <a:prstGeom prst="ellipse">
            <a:avLst/>
          </a:prstGeom>
          <a:solidFill>
            <a:srgbClr val="4C525A"/>
          </a:solidFill>
          <a:ln w="25400" cap="flat" cmpd="sng">
            <a:solidFill>
              <a:srgbClr val="E8E8E6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04" name="椭圆 25"/>
          <p:cNvSpPr>
            <a:spLocks noChangeArrowheads="1"/>
          </p:cNvSpPr>
          <p:nvPr/>
        </p:nvSpPr>
        <p:spPr bwMode="auto">
          <a:xfrm>
            <a:off x="6420247" y="4408628"/>
            <a:ext cx="196574" cy="197660"/>
          </a:xfrm>
          <a:prstGeom prst="ellipse">
            <a:avLst/>
          </a:prstGeom>
          <a:solidFill>
            <a:srgbClr val="4C525A"/>
          </a:solidFill>
          <a:ln w="25400" cap="flat" cmpd="sng">
            <a:solidFill>
              <a:srgbClr val="E8E8E6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05" name="椭圆 26"/>
          <p:cNvSpPr>
            <a:spLocks noChangeArrowheads="1"/>
          </p:cNvSpPr>
          <p:nvPr/>
        </p:nvSpPr>
        <p:spPr bwMode="auto">
          <a:xfrm>
            <a:off x="6992592" y="3587579"/>
            <a:ext cx="197660" cy="197660"/>
          </a:xfrm>
          <a:prstGeom prst="ellipse">
            <a:avLst/>
          </a:prstGeom>
          <a:solidFill>
            <a:srgbClr val="4C525A"/>
          </a:solidFill>
          <a:ln w="25400" cap="flat" cmpd="sng">
            <a:solidFill>
              <a:srgbClr val="E8E8E6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06" name="椭圆 27"/>
          <p:cNvSpPr>
            <a:spLocks noChangeArrowheads="1"/>
          </p:cNvSpPr>
          <p:nvPr/>
        </p:nvSpPr>
        <p:spPr bwMode="auto">
          <a:xfrm>
            <a:off x="8215477" y="4396681"/>
            <a:ext cx="197660" cy="197660"/>
          </a:xfrm>
          <a:prstGeom prst="ellipse">
            <a:avLst/>
          </a:prstGeom>
          <a:solidFill>
            <a:srgbClr val="4C525A"/>
          </a:solidFill>
          <a:ln w="25400" cap="flat" cmpd="sng">
            <a:solidFill>
              <a:srgbClr val="E8E8E6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07" name="文本框 36"/>
          <p:cNvSpPr>
            <a:spLocks noChangeArrowheads="1"/>
          </p:cNvSpPr>
          <p:nvPr/>
        </p:nvSpPr>
        <p:spPr bwMode="auto">
          <a:xfrm>
            <a:off x="3051340" y="2422485"/>
            <a:ext cx="15497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2014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年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造字工房悦黑体验版常规体" pitchFamily="50" charset="-122"/>
            </a:endParaRPr>
          </a:p>
          <a:p>
            <a:pPr algn="ctr"/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输入您要的内容</a:t>
            </a:r>
          </a:p>
        </p:txBody>
      </p:sp>
      <p:sp>
        <p:nvSpPr>
          <p:cNvPr id="408" name="文本框 37"/>
          <p:cNvSpPr>
            <a:spLocks noChangeArrowheads="1"/>
          </p:cNvSpPr>
          <p:nvPr/>
        </p:nvSpPr>
        <p:spPr bwMode="auto">
          <a:xfrm>
            <a:off x="4071135" y="4010050"/>
            <a:ext cx="15497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2015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年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造字工房悦黑体验版常规体" pitchFamily="50" charset="-122"/>
            </a:endParaRPr>
          </a:p>
          <a:p>
            <a:pPr algn="ctr"/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输入您要的内容</a:t>
            </a:r>
          </a:p>
        </p:txBody>
      </p:sp>
      <p:sp>
        <p:nvSpPr>
          <p:cNvPr id="409" name="文本框 38"/>
          <p:cNvSpPr>
            <a:spLocks noChangeArrowheads="1"/>
          </p:cNvSpPr>
          <p:nvPr/>
        </p:nvSpPr>
        <p:spPr bwMode="auto">
          <a:xfrm>
            <a:off x="5264696" y="1990437"/>
            <a:ext cx="15497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2016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年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造字工房悦黑体验版常规体" pitchFamily="50" charset="-122"/>
            </a:endParaRPr>
          </a:p>
          <a:p>
            <a:pPr algn="ctr"/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输入您要的内容</a:t>
            </a:r>
          </a:p>
        </p:txBody>
      </p:sp>
      <p:sp>
        <p:nvSpPr>
          <p:cNvPr id="410" name="文本框 39"/>
          <p:cNvSpPr>
            <a:spLocks noChangeArrowheads="1"/>
          </p:cNvSpPr>
          <p:nvPr/>
        </p:nvSpPr>
        <p:spPr bwMode="auto">
          <a:xfrm>
            <a:off x="5781653" y="4595428"/>
            <a:ext cx="15497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2017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年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造字工房悦黑体验版常规体" pitchFamily="50" charset="-122"/>
            </a:endParaRPr>
          </a:p>
          <a:p>
            <a:pPr algn="ctr"/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输入您要的内容</a:t>
            </a:r>
          </a:p>
        </p:txBody>
      </p:sp>
      <p:sp>
        <p:nvSpPr>
          <p:cNvPr id="411" name="文本框 40"/>
          <p:cNvSpPr>
            <a:spLocks noChangeArrowheads="1"/>
          </p:cNvSpPr>
          <p:nvPr/>
        </p:nvSpPr>
        <p:spPr bwMode="auto">
          <a:xfrm>
            <a:off x="6324675" y="2998549"/>
            <a:ext cx="15497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2018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年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造字工房悦黑体验版常规体" pitchFamily="50" charset="-122"/>
            </a:endParaRPr>
          </a:p>
          <a:p>
            <a:pPr algn="ctr"/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输入您要的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内容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造字工房悦黑体验版常规体" pitchFamily="50" charset="-122"/>
            </a:endParaRPr>
          </a:p>
        </p:txBody>
      </p:sp>
      <p:sp>
        <p:nvSpPr>
          <p:cNvPr id="412" name="文本框 41"/>
          <p:cNvSpPr>
            <a:spLocks noChangeArrowheads="1"/>
          </p:cNvSpPr>
          <p:nvPr/>
        </p:nvSpPr>
        <p:spPr bwMode="auto">
          <a:xfrm>
            <a:off x="7538871" y="4611718"/>
            <a:ext cx="15508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2019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年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造字工房悦黑体验版常规体" pitchFamily="50" charset="-122"/>
            </a:endParaRPr>
          </a:p>
          <a:p>
            <a:pPr algn="ctr"/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造字工房悦黑体验版常规体" pitchFamily="50" charset="-122"/>
              </a:rPr>
              <a:t>输入您要的内容</a:t>
            </a:r>
          </a:p>
        </p:txBody>
      </p:sp>
    </p:spTree>
    <p:extLst>
      <p:ext uri="{BB962C8B-B14F-4D97-AF65-F5344CB8AC3E}">
        <p14:creationId xmlns:p14="http://schemas.microsoft.com/office/powerpoint/2010/main" val="163134485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4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4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4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" grpId="0" animBg="1"/>
      <p:bldP spid="395" grpId="0" animBg="1"/>
      <p:bldP spid="396" grpId="0" animBg="1"/>
      <p:bldP spid="397" grpId="0" animBg="1"/>
      <p:bldP spid="398" grpId="0" animBg="1"/>
      <p:bldP spid="399" grpId="0" animBg="1"/>
      <p:bldP spid="400" grpId="0" animBg="1"/>
      <p:bldP spid="401" grpId="0" animBg="1"/>
      <p:bldP spid="401" grpId="1" animBg="1"/>
      <p:bldP spid="402" grpId="0" animBg="1"/>
      <p:bldP spid="402" grpId="1" animBg="1"/>
      <p:bldP spid="403" grpId="0" animBg="1"/>
      <p:bldP spid="403" grpId="1" animBg="1"/>
      <p:bldP spid="404" grpId="0" animBg="1"/>
      <p:bldP spid="404" grpId="1" animBg="1"/>
      <p:bldP spid="405" grpId="0" animBg="1"/>
      <p:bldP spid="405" grpId="1" animBg="1"/>
      <p:bldP spid="406" grpId="0" animBg="1"/>
      <p:bldP spid="406" grpId="1" animBg="1"/>
      <p:bldP spid="407" grpId="0"/>
      <p:bldP spid="408" grpId="0"/>
      <p:bldP spid="409" grpId="0"/>
      <p:bldP spid="410" grpId="0"/>
      <p:bldP spid="411" grpId="0"/>
      <p:bldP spid="4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1719466" y="1318984"/>
            <a:ext cx="2220686" cy="248194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5186204" y="1318984"/>
            <a:ext cx="2220686" cy="248194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8652942" y="1318984"/>
            <a:ext cx="2220686" cy="248194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6882686" y="4236371"/>
            <a:ext cx="2220686" cy="248194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3460613" y="4236371"/>
            <a:ext cx="2220686" cy="2481943"/>
          </a:xfrm>
          <a:prstGeom prst="rect">
            <a:avLst/>
          </a:prstGeom>
        </p:spPr>
      </p:pic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cxnSp>
        <p:nvCxnSpPr>
          <p:cNvPr id="7" name="直接连接符 35"/>
          <p:cNvCxnSpPr>
            <a:cxnSpLocks noChangeShapeType="1"/>
          </p:cNvCxnSpPr>
          <p:nvPr/>
        </p:nvCxnSpPr>
        <p:spPr bwMode="auto">
          <a:xfrm>
            <a:off x="1758739" y="4012955"/>
            <a:ext cx="8825109" cy="0"/>
          </a:xfrm>
          <a:prstGeom prst="line">
            <a:avLst/>
          </a:prstGeom>
          <a:noFill/>
          <a:ln w="31750" algn="ctr">
            <a:solidFill>
              <a:schemeClr val="bg2">
                <a:lumMod val="50000"/>
              </a:schemeClr>
            </a:solidFill>
            <a:miter lim="800000"/>
            <a:headEnd type="oval" w="med" len="med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/>
          <p:nvPr/>
        </p:nvCxnSpPr>
        <p:spPr>
          <a:xfrm flipV="1">
            <a:off x="7857767" y="4130392"/>
            <a:ext cx="0" cy="785481"/>
          </a:xfrm>
          <a:prstGeom prst="line">
            <a:avLst/>
          </a:prstGeom>
          <a:noFill/>
          <a:ln w="6350" cap="flat" cmpd="sng" algn="ctr">
            <a:solidFill>
              <a:schemeClr val="bg2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9" name="椭圆 8"/>
          <p:cNvSpPr/>
          <p:nvPr/>
        </p:nvSpPr>
        <p:spPr>
          <a:xfrm>
            <a:off x="7378395" y="5091060"/>
            <a:ext cx="958749" cy="958749"/>
          </a:xfrm>
          <a:prstGeom prst="ellipse">
            <a:avLst/>
          </a:prstGeom>
          <a:noFill/>
          <a:ln w="5715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蜕变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7466954" y="3563873"/>
            <a:ext cx="779705" cy="500552"/>
          </a:xfrm>
          <a:custGeom>
            <a:avLst/>
            <a:gdLst>
              <a:gd name="connsiteX0" fmla="*/ 0 w 667804"/>
              <a:gd name="connsiteY0" fmla="*/ 0 h 427381"/>
              <a:gd name="connsiteX1" fmla="*/ 667804 w 667804"/>
              <a:gd name="connsiteY1" fmla="*/ 0 h 427381"/>
              <a:gd name="connsiteX2" fmla="*/ 667804 w 667804"/>
              <a:gd name="connsiteY2" fmla="*/ 289928 h 427381"/>
              <a:gd name="connsiteX3" fmla="*/ 444628 w 667804"/>
              <a:gd name="connsiteY3" fmla="*/ 289928 h 427381"/>
              <a:gd name="connsiteX4" fmla="*/ 333903 w 667804"/>
              <a:gd name="connsiteY4" fmla="*/ 427381 h 427381"/>
              <a:gd name="connsiteX5" fmla="*/ 223177 w 667804"/>
              <a:gd name="connsiteY5" fmla="*/ 289928 h 427381"/>
              <a:gd name="connsiteX6" fmla="*/ 0 w 667804"/>
              <a:gd name="connsiteY6" fmla="*/ 289928 h 427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7804" h="427381">
                <a:moveTo>
                  <a:pt x="0" y="0"/>
                </a:moveTo>
                <a:lnTo>
                  <a:pt x="667804" y="0"/>
                </a:lnTo>
                <a:lnTo>
                  <a:pt x="667804" y="289928"/>
                </a:lnTo>
                <a:lnTo>
                  <a:pt x="444628" y="289928"/>
                </a:lnTo>
                <a:lnTo>
                  <a:pt x="333903" y="427381"/>
                </a:lnTo>
                <a:lnTo>
                  <a:pt x="223177" y="289928"/>
                </a:lnTo>
                <a:lnTo>
                  <a:pt x="0" y="289928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144000" anchor="ctr"/>
          <a:lstStyle/>
          <a:p>
            <a:pPr algn="ctr">
              <a:defRPr/>
            </a:pPr>
            <a:r>
              <a:rPr lang="en-US" altLang="zh-CN" sz="2000" kern="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2017</a:t>
            </a:r>
            <a:endParaRPr lang="zh-CN" altLang="en-US" sz="2000" kern="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405887" y="4130392"/>
            <a:ext cx="0" cy="785481"/>
          </a:xfrm>
          <a:prstGeom prst="line">
            <a:avLst/>
          </a:prstGeom>
          <a:noFill/>
          <a:ln w="6350" cap="flat" cmpd="sng" algn="ctr">
            <a:solidFill>
              <a:schemeClr val="bg2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12" name="椭圆 11"/>
          <p:cNvSpPr/>
          <p:nvPr/>
        </p:nvSpPr>
        <p:spPr>
          <a:xfrm>
            <a:off x="3926513" y="5091060"/>
            <a:ext cx="958749" cy="958749"/>
          </a:xfrm>
          <a:prstGeom prst="ellipse">
            <a:avLst/>
          </a:prstGeom>
          <a:noFill/>
          <a:ln w="5715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坚持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4016998" y="3563873"/>
            <a:ext cx="779705" cy="500552"/>
          </a:xfrm>
          <a:custGeom>
            <a:avLst/>
            <a:gdLst>
              <a:gd name="connsiteX0" fmla="*/ 0 w 667804"/>
              <a:gd name="connsiteY0" fmla="*/ 0 h 427381"/>
              <a:gd name="connsiteX1" fmla="*/ 667804 w 667804"/>
              <a:gd name="connsiteY1" fmla="*/ 0 h 427381"/>
              <a:gd name="connsiteX2" fmla="*/ 667804 w 667804"/>
              <a:gd name="connsiteY2" fmla="*/ 289928 h 427381"/>
              <a:gd name="connsiteX3" fmla="*/ 444628 w 667804"/>
              <a:gd name="connsiteY3" fmla="*/ 289928 h 427381"/>
              <a:gd name="connsiteX4" fmla="*/ 333903 w 667804"/>
              <a:gd name="connsiteY4" fmla="*/ 427381 h 427381"/>
              <a:gd name="connsiteX5" fmla="*/ 223177 w 667804"/>
              <a:gd name="connsiteY5" fmla="*/ 289928 h 427381"/>
              <a:gd name="connsiteX6" fmla="*/ 0 w 667804"/>
              <a:gd name="connsiteY6" fmla="*/ 289928 h 427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7804" h="427381">
                <a:moveTo>
                  <a:pt x="0" y="0"/>
                </a:moveTo>
                <a:lnTo>
                  <a:pt x="667804" y="0"/>
                </a:lnTo>
                <a:lnTo>
                  <a:pt x="667804" y="289928"/>
                </a:lnTo>
                <a:lnTo>
                  <a:pt x="444628" y="289928"/>
                </a:lnTo>
                <a:lnTo>
                  <a:pt x="333903" y="427381"/>
                </a:lnTo>
                <a:lnTo>
                  <a:pt x="223177" y="289928"/>
                </a:lnTo>
                <a:lnTo>
                  <a:pt x="0" y="289928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144000" anchor="ctr"/>
          <a:lstStyle/>
          <a:p>
            <a:pPr algn="ctr">
              <a:defRPr/>
            </a:pPr>
            <a:r>
              <a:rPr lang="en-US" altLang="zh-CN" sz="2000" kern="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2015</a:t>
            </a:r>
            <a:endParaRPr lang="zh-CN" altLang="en-US" sz="2000" kern="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2680910" y="3117738"/>
            <a:ext cx="0" cy="785481"/>
          </a:xfrm>
          <a:prstGeom prst="line">
            <a:avLst/>
          </a:prstGeom>
          <a:noFill/>
          <a:ln w="6350" cap="flat" cmpd="sng" algn="ctr">
            <a:solidFill>
              <a:schemeClr val="bg2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15" name="椭圆 14"/>
          <p:cNvSpPr/>
          <p:nvPr/>
        </p:nvSpPr>
        <p:spPr>
          <a:xfrm>
            <a:off x="2201536" y="2164765"/>
            <a:ext cx="958749" cy="960673"/>
          </a:xfrm>
          <a:prstGeom prst="ellipse">
            <a:avLst/>
          </a:prstGeom>
          <a:noFill/>
          <a:ln w="5715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起航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2290094" y="3953988"/>
            <a:ext cx="779706" cy="498626"/>
          </a:xfrm>
          <a:custGeom>
            <a:avLst/>
            <a:gdLst>
              <a:gd name="connsiteX0" fmla="*/ 333903 w 667804"/>
              <a:gd name="connsiteY0" fmla="*/ 0 h 427381"/>
              <a:gd name="connsiteX1" fmla="*/ 444628 w 667804"/>
              <a:gd name="connsiteY1" fmla="*/ 137453 h 427381"/>
              <a:gd name="connsiteX2" fmla="*/ 667804 w 667804"/>
              <a:gd name="connsiteY2" fmla="*/ 137453 h 427381"/>
              <a:gd name="connsiteX3" fmla="*/ 667804 w 667804"/>
              <a:gd name="connsiteY3" fmla="*/ 427381 h 427381"/>
              <a:gd name="connsiteX4" fmla="*/ 0 w 667804"/>
              <a:gd name="connsiteY4" fmla="*/ 427381 h 427381"/>
              <a:gd name="connsiteX5" fmla="*/ 0 w 667804"/>
              <a:gd name="connsiteY5" fmla="*/ 137453 h 427381"/>
              <a:gd name="connsiteX6" fmla="*/ 223177 w 667804"/>
              <a:gd name="connsiteY6" fmla="*/ 137453 h 427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7804" h="427381">
                <a:moveTo>
                  <a:pt x="333903" y="0"/>
                </a:moveTo>
                <a:lnTo>
                  <a:pt x="444628" y="137453"/>
                </a:lnTo>
                <a:lnTo>
                  <a:pt x="667804" y="137453"/>
                </a:lnTo>
                <a:lnTo>
                  <a:pt x="667804" y="427381"/>
                </a:lnTo>
                <a:lnTo>
                  <a:pt x="0" y="427381"/>
                </a:lnTo>
                <a:lnTo>
                  <a:pt x="0" y="137453"/>
                </a:lnTo>
                <a:lnTo>
                  <a:pt x="223177" y="137453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0" tIns="144000" rIns="0" bIns="0" anchor="ctr"/>
          <a:lstStyle/>
          <a:p>
            <a:pPr algn="ctr">
              <a:defRPr/>
            </a:pPr>
            <a:r>
              <a:rPr lang="en-US" altLang="zh-CN" sz="2000" kern="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2014</a:t>
            </a:r>
            <a:endParaRPr lang="zh-CN" altLang="en-US" sz="2000" kern="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6130865" y="3117738"/>
            <a:ext cx="0" cy="785481"/>
          </a:xfrm>
          <a:prstGeom prst="line">
            <a:avLst/>
          </a:prstGeom>
          <a:noFill/>
          <a:ln w="6350" cap="flat" cmpd="sng" algn="ctr">
            <a:solidFill>
              <a:schemeClr val="bg2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18" name="椭圆 17"/>
          <p:cNvSpPr/>
          <p:nvPr/>
        </p:nvSpPr>
        <p:spPr>
          <a:xfrm>
            <a:off x="5651491" y="2164765"/>
            <a:ext cx="960675" cy="960673"/>
          </a:xfrm>
          <a:prstGeom prst="ellipse">
            <a:avLst/>
          </a:prstGeom>
          <a:noFill/>
          <a:ln w="5715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拼搏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5741976" y="3953988"/>
            <a:ext cx="779705" cy="498626"/>
          </a:xfrm>
          <a:custGeom>
            <a:avLst/>
            <a:gdLst>
              <a:gd name="connsiteX0" fmla="*/ 333903 w 667804"/>
              <a:gd name="connsiteY0" fmla="*/ 0 h 427381"/>
              <a:gd name="connsiteX1" fmla="*/ 444628 w 667804"/>
              <a:gd name="connsiteY1" fmla="*/ 137453 h 427381"/>
              <a:gd name="connsiteX2" fmla="*/ 667804 w 667804"/>
              <a:gd name="connsiteY2" fmla="*/ 137453 h 427381"/>
              <a:gd name="connsiteX3" fmla="*/ 667804 w 667804"/>
              <a:gd name="connsiteY3" fmla="*/ 427381 h 427381"/>
              <a:gd name="connsiteX4" fmla="*/ 0 w 667804"/>
              <a:gd name="connsiteY4" fmla="*/ 427381 h 427381"/>
              <a:gd name="connsiteX5" fmla="*/ 0 w 667804"/>
              <a:gd name="connsiteY5" fmla="*/ 137453 h 427381"/>
              <a:gd name="connsiteX6" fmla="*/ 223177 w 667804"/>
              <a:gd name="connsiteY6" fmla="*/ 137453 h 427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7804" h="427381">
                <a:moveTo>
                  <a:pt x="333903" y="0"/>
                </a:moveTo>
                <a:lnTo>
                  <a:pt x="444628" y="137453"/>
                </a:lnTo>
                <a:lnTo>
                  <a:pt x="667804" y="137453"/>
                </a:lnTo>
                <a:lnTo>
                  <a:pt x="667804" y="427381"/>
                </a:lnTo>
                <a:lnTo>
                  <a:pt x="0" y="427381"/>
                </a:lnTo>
                <a:lnTo>
                  <a:pt x="0" y="137453"/>
                </a:lnTo>
                <a:lnTo>
                  <a:pt x="223177" y="137453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0" tIns="144000" rIns="0" bIns="0" anchor="ctr"/>
          <a:lstStyle/>
          <a:p>
            <a:pPr algn="ctr">
              <a:defRPr/>
            </a:pPr>
            <a:r>
              <a:rPr lang="en-US" altLang="zh-CN" sz="2000" kern="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2016</a:t>
            </a:r>
            <a:endParaRPr lang="zh-CN" altLang="en-US" sz="2000" kern="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9582745" y="3117738"/>
            <a:ext cx="0" cy="785481"/>
          </a:xfrm>
          <a:prstGeom prst="line">
            <a:avLst/>
          </a:prstGeom>
          <a:noFill/>
          <a:ln w="6350" cap="flat" cmpd="sng" algn="ctr">
            <a:solidFill>
              <a:schemeClr val="bg2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21" name="椭圆 20"/>
          <p:cNvSpPr/>
          <p:nvPr/>
        </p:nvSpPr>
        <p:spPr>
          <a:xfrm>
            <a:off x="9103372" y="2164765"/>
            <a:ext cx="958749" cy="960673"/>
          </a:xfrm>
          <a:prstGeom prst="ellipse">
            <a:avLst/>
          </a:prstGeom>
          <a:noFill/>
          <a:ln w="5715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腾飞</a:t>
            </a:r>
          </a:p>
        </p:txBody>
      </p:sp>
      <p:sp>
        <p:nvSpPr>
          <p:cNvPr id="22" name="任意多边形 21"/>
          <p:cNvSpPr/>
          <p:nvPr/>
        </p:nvSpPr>
        <p:spPr>
          <a:xfrm>
            <a:off x="9191931" y="3953988"/>
            <a:ext cx="779705" cy="498626"/>
          </a:xfrm>
          <a:custGeom>
            <a:avLst/>
            <a:gdLst>
              <a:gd name="connsiteX0" fmla="*/ 333903 w 667804"/>
              <a:gd name="connsiteY0" fmla="*/ 0 h 427381"/>
              <a:gd name="connsiteX1" fmla="*/ 444628 w 667804"/>
              <a:gd name="connsiteY1" fmla="*/ 137453 h 427381"/>
              <a:gd name="connsiteX2" fmla="*/ 667804 w 667804"/>
              <a:gd name="connsiteY2" fmla="*/ 137453 h 427381"/>
              <a:gd name="connsiteX3" fmla="*/ 667804 w 667804"/>
              <a:gd name="connsiteY3" fmla="*/ 427381 h 427381"/>
              <a:gd name="connsiteX4" fmla="*/ 0 w 667804"/>
              <a:gd name="connsiteY4" fmla="*/ 427381 h 427381"/>
              <a:gd name="connsiteX5" fmla="*/ 0 w 667804"/>
              <a:gd name="connsiteY5" fmla="*/ 137453 h 427381"/>
              <a:gd name="connsiteX6" fmla="*/ 223177 w 667804"/>
              <a:gd name="connsiteY6" fmla="*/ 137453 h 427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7804" h="427381">
                <a:moveTo>
                  <a:pt x="333903" y="0"/>
                </a:moveTo>
                <a:lnTo>
                  <a:pt x="444628" y="137453"/>
                </a:lnTo>
                <a:lnTo>
                  <a:pt x="667804" y="137453"/>
                </a:lnTo>
                <a:lnTo>
                  <a:pt x="667804" y="427381"/>
                </a:lnTo>
                <a:lnTo>
                  <a:pt x="0" y="427381"/>
                </a:lnTo>
                <a:lnTo>
                  <a:pt x="0" y="137453"/>
                </a:lnTo>
                <a:lnTo>
                  <a:pt x="223177" y="137453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0" tIns="144000" rIns="0" bIns="0" anchor="ctr"/>
          <a:lstStyle/>
          <a:p>
            <a:pPr algn="ctr">
              <a:defRPr/>
            </a:pPr>
            <a:r>
              <a:rPr lang="en-US" altLang="zh-CN" sz="2000" kern="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2018</a:t>
            </a:r>
            <a:endParaRPr lang="zh-CN" altLang="en-US" sz="2000" kern="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61187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grpSp>
        <p:nvGrpSpPr>
          <p:cNvPr id="75" name="组合 74"/>
          <p:cNvGrpSpPr/>
          <p:nvPr/>
        </p:nvGrpSpPr>
        <p:grpSpPr>
          <a:xfrm>
            <a:off x="1187454" y="2394511"/>
            <a:ext cx="4559296" cy="3306757"/>
            <a:chOff x="1596468" y="4098366"/>
            <a:chExt cx="10592357" cy="7682402"/>
          </a:xfrm>
        </p:grpSpPr>
        <p:graphicFrame>
          <p:nvGraphicFramePr>
            <p:cNvPr id="76" name="Chart 23"/>
            <p:cNvGraphicFramePr/>
            <p:nvPr>
              <p:extLst>
                <p:ext uri="{D42A27DB-BD31-4B8C-83A1-F6EECF244321}">
                  <p14:modId xmlns:p14="http://schemas.microsoft.com/office/powerpoint/2010/main" val="1032585451"/>
                </p:ext>
              </p:extLst>
            </p:nvPr>
          </p:nvGraphicFramePr>
          <p:xfrm>
            <a:off x="1596468" y="4098366"/>
            <a:ext cx="10592357" cy="76824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7" name="TextBox 21"/>
            <p:cNvSpPr txBox="1"/>
            <p:nvPr/>
          </p:nvSpPr>
          <p:spPr>
            <a:xfrm>
              <a:off x="3890857" y="8895427"/>
              <a:ext cx="1155238" cy="858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Lato Light" charset="0"/>
                </a:rPr>
                <a:t>1</a:t>
              </a:r>
              <a:r>
                <a:rPr lang="zh-CN" altLang="en-US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Lato Light" charset="0"/>
                </a:rPr>
                <a:t>年</a:t>
              </a:r>
              <a:endParaRPr 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Lato Light" charset="0"/>
              </a:endParaRPr>
            </a:p>
          </p:txBody>
        </p:sp>
        <p:sp>
          <p:nvSpPr>
            <p:cNvPr id="78" name="TextBox 22"/>
            <p:cNvSpPr txBox="1"/>
            <p:nvPr/>
          </p:nvSpPr>
          <p:spPr>
            <a:xfrm>
              <a:off x="5571917" y="7626683"/>
              <a:ext cx="1207374" cy="858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Lato Light" charset="0"/>
                </a:rPr>
                <a:t>2</a:t>
              </a:r>
              <a:r>
                <a:rPr lang="zh-CN" altLang="en-US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Lato Light" charset="0"/>
                </a:rPr>
                <a:t>年</a:t>
              </a:r>
              <a:endParaRPr 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Lato Light" charset="0"/>
              </a:endParaRPr>
            </a:p>
          </p:txBody>
        </p:sp>
        <p:sp>
          <p:nvSpPr>
            <p:cNvPr id="79" name="TextBox 24"/>
            <p:cNvSpPr txBox="1"/>
            <p:nvPr/>
          </p:nvSpPr>
          <p:spPr>
            <a:xfrm>
              <a:off x="7226964" y="5576230"/>
              <a:ext cx="1199925" cy="858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Lato Light" charset="0"/>
                </a:rPr>
                <a:t>3</a:t>
              </a:r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Lato Light" charset="0"/>
                </a:rPr>
                <a:t>年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Lato Light" charset="0"/>
              </a:endParaRPr>
            </a:p>
          </p:txBody>
        </p:sp>
        <p:sp>
          <p:nvSpPr>
            <p:cNvPr id="80" name="TextBox 25"/>
            <p:cNvSpPr txBox="1"/>
            <p:nvPr/>
          </p:nvSpPr>
          <p:spPr>
            <a:xfrm>
              <a:off x="8938300" y="4396415"/>
              <a:ext cx="1196203" cy="15015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Lato Light" charset="0"/>
                </a:rPr>
                <a:t>4</a:t>
              </a:r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Lato Light" charset="0"/>
                </a:rPr>
                <a:t>年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Lato Light" charset="0"/>
              </a:endParaRPr>
            </a:p>
            <a:p>
              <a:pPr algn="ctr"/>
              <a:endParaRPr 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Lato Light" charset="0"/>
              </a:endParaRPr>
            </a:p>
          </p:txBody>
        </p:sp>
      </p:grpSp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r="25779" b="71546"/>
          <a:stretch/>
        </p:blipFill>
        <p:spPr>
          <a:xfrm rot="16200000" flipH="1">
            <a:off x="-2358021" y="2974207"/>
            <a:ext cx="1393354" cy="754011"/>
          </a:xfrm>
          <a:prstGeom prst="rect">
            <a:avLst/>
          </a:prstGeom>
        </p:spPr>
      </p:pic>
      <p:sp>
        <p:nvSpPr>
          <p:cNvPr id="82" name="TextBox 48"/>
          <p:cNvSpPr txBox="1"/>
          <p:nvPr/>
        </p:nvSpPr>
        <p:spPr>
          <a:xfrm>
            <a:off x="6507508" y="4282546"/>
            <a:ext cx="43524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</a:t>
            </a: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文本添加文本此处添加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文本添加</a:t>
            </a: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文本添加</a:t>
            </a: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</a:t>
            </a:r>
            <a:r>
              <a:rPr lang="zh-CN" altLang="en-US" sz="16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</a:t>
            </a: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文本添加</a:t>
            </a: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文本添加文本此处</a:t>
            </a: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</a:t>
            </a:r>
            <a:r>
              <a:rPr lang="en-US" altLang="zh-CN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sp>
        <p:nvSpPr>
          <p:cNvPr id="83" name="矩形 82"/>
          <p:cNvSpPr/>
          <p:nvPr/>
        </p:nvSpPr>
        <p:spPr>
          <a:xfrm>
            <a:off x="6507509" y="3719213"/>
            <a:ext cx="121700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en-US" altLang="zh-CN" sz="20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21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257" y="-346464"/>
            <a:ext cx="1701486" cy="359457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405" y="1885149"/>
            <a:ext cx="2953634" cy="28384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64" r="42158"/>
          <a:stretch/>
        </p:blipFill>
        <p:spPr>
          <a:xfrm>
            <a:off x="4189627" y="2770219"/>
            <a:ext cx="3479190" cy="22773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91"/>
          <a:stretch/>
        </p:blipFill>
        <p:spPr>
          <a:xfrm>
            <a:off x="2951462" y="5432504"/>
            <a:ext cx="5592390" cy="1841765"/>
          </a:xfrm>
          <a:prstGeom prst="rect">
            <a:avLst/>
          </a:prstGeom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713505" y="2568277"/>
            <a:ext cx="1415772" cy="79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</a:t>
            </a:r>
            <a:endParaRPr lang="zh-CN" altLang="en-US" sz="80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5421391" y="3360640"/>
            <a:ext cx="1015663" cy="79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</a:t>
            </a:r>
            <a:endParaRPr lang="zh-CN" altLang="en-US" sz="54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432423" y="3048935"/>
            <a:ext cx="17014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XIE</a:t>
            </a:r>
          </a:p>
          <a:p>
            <a:pPr algn="r" eaLnBrk="1" hangingPunct="1"/>
            <a:r>
              <a:rPr lang="en-US" altLang="zh-CN" sz="20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XIE</a:t>
            </a:r>
            <a:endParaRPr lang="zh-CN" altLang="en-US" sz="20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963550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8" grpId="0" bldLvl="0" autoUpdateAnimBg="0"/>
      <p:bldP spid="9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686" y="4038794"/>
            <a:ext cx="12192000" cy="2093170"/>
          </a:xfrm>
          <a:prstGeom prst="rect">
            <a:avLst/>
          </a:prstGeom>
        </p:spPr>
      </p:pic>
      <p:sp>
        <p:nvSpPr>
          <p:cNvPr id="9" name="文本框 8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554443" y="3761795"/>
            <a:ext cx="3083112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CLICK  HERE  TO  ADD  YOUR  TEXT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035626" y="3166107"/>
            <a:ext cx="412074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请输入本节小标题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/>
          <p:nvPr/>
        </p:nvSpPr>
        <p:spPr>
          <a:xfrm>
            <a:off x="5590892" y="2875791"/>
            <a:ext cx="10102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PART ONE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01504" y="1976318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正</a:t>
            </a:r>
          </a:p>
        </p:txBody>
      </p:sp>
    </p:spTree>
    <p:extLst>
      <p:ext uri="{BB962C8B-B14F-4D97-AF65-F5344CB8AC3E}">
        <p14:creationId xmlns:p14="http://schemas.microsoft.com/office/powerpoint/2010/main" val="205789378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 descr="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"/>
          <p:cNvGrpSpPr/>
          <p:nvPr/>
        </p:nvGrpSpPr>
        <p:grpSpPr>
          <a:xfrm>
            <a:off x="8200296" y="2300830"/>
            <a:ext cx="2581960" cy="1995076"/>
            <a:chOff x="2098673" y="552458"/>
            <a:chExt cx="7431076" cy="5742062"/>
          </a:xfrm>
          <a:solidFill>
            <a:srgbClr val="B6BBC6"/>
          </a:solidFill>
        </p:grpSpPr>
        <p:sp>
          <p:nvSpPr>
            <p:cNvPr id="9" name="Freeform 783"/>
            <p:cNvSpPr>
              <a:spLocks/>
            </p:cNvSpPr>
            <p:nvPr/>
          </p:nvSpPr>
          <p:spPr bwMode="auto">
            <a:xfrm>
              <a:off x="4359271" y="552458"/>
              <a:ext cx="5170478" cy="5742062"/>
            </a:xfrm>
            <a:custGeom>
              <a:avLst/>
              <a:gdLst>
                <a:gd name="T0" fmla="*/ 631 w 1377"/>
                <a:gd name="T1" fmla="*/ 28 h 1528"/>
                <a:gd name="T2" fmla="*/ 740 w 1377"/>
                <a:gd name="T3" fmla="*/ 27 h 1528"/>
                <a:gd name="T4" fmla="*/ 837 w 1377"/>
                <a:gd name="T5" fmla="*/ 60 h 1528"/>
                <a:gd name="T6" fmla="*/ 915 w 1377"/>
                <a:gd name="T7" fmla="*/ 106 h 1528"/>
                <a:gd name="T8" fmla="*/ 1012 w 1377"/>
                <a:gd name="T9" fmla="*/ 167 h 1528"/>
                <a:gd name="T10" fmla="*/ 1082 w 1377"/>
                <a:gd name="T11" fmla="*/ 222 h 1528"/>
                <a:gd name="T12" fmla="*/ 1181 w 1377"/>
                <a:gd name="T13" fmla="*/ 319 h 1528"/>
                <a:gd name="T14" fmla="*/ 1254 w 1377"/>
                <a:gd name="T15" fmla="*/ 402 h 1528"/>
                <a:gd name="T16" fmla="*/ 1285 w 1377"/>
                <a:gd name="T17" fmla="*/ 511 h 1528"/>
                <a:gd name="T18" fmla="*/ 1332 w 1377"/>
                <a:gd name="T19" fmla="*/ 601 h 1528"/>
                <a:gd name="T20" fmla="*/ 1365 w 1377"/>
                <a:gd name="T21" fmla="*/ 729 h 1528"/>
                <a:gd name="T22" fmla="*/ 1369 w 1377"/>
                <a:gd name="T23" fmla="*/ 929 h 1528"/>
                <a:gd name="T24" fmla="*/ 1348 w 1377"/>
                <a:gd name="T25" fmla="*/ 1074 h 1528"/>
                <a:gd name="T26" fmla="*/ 1257 w 1377"/>
                <a:gd name="T27" fmla="*/ 1222 h 1528"/>
                <a:gd name="T28" fmla="*/ 1150 w 1377"/>
                <a:gd name="T29" fmla="*/ 1331 h 1528"/>
                <a:gd name="T30" fmla="*/ 1121 w 1377"/>
                <a:gd name="T31" fmla="*/ 1346 h 1528"/>
                <a:gd name="T32" fmla="*/ 1018 w 1377"/>
                <a:gd name="T33" fmla="*/ 1396 h 1528"/>
                <a:gd name="T34" fmla="*/ 921 w 1377"/>
                <a:gd name="T35" fmla="*/ 1469 h 1528"/>
                <a:gd name="T36" fmla="*/ 720 w 1377"/>
                <a:gd name="T37" fmla="*/ 1512 h 1528"/>
                <a:gd name="T38" fmla="*/ 590 w 1377"/>
                <a:gd name="T39" fmla="*/ 1508 h 1528"/>
                <a:gd name="T40" fmla="*/ 541 w 1377"/>
                <a:gd name="T41" fmla="*/ 1509 h 1528"/>
                <a:gd name="T42" fmla="*/ 415 w 1377"/>
                <a:gd name="T43" fmla="*/ 1495 h 1528"/>
                <a:gd name="T44" fmla="*/ 292 w 1377"/>
                <a:gd name="T45" fmla="*/ 1486 h 1528"/>
                <a:gd name="T46" fmla="*/ 241 w 1377"/>
                <a:gd name="T47" fmla="*/ 1449 h 1528"/>
                <a:gd name="T48" fmla="*/ 150 w 1377"/>
                <a:gd name="T49" fmla="*/ 1427 h 1528"/>
                <a:gd name="T50" fmla="*/ 116 w 1377"/>
                <a:gd name="T51" fmla="*/ 1367 h 1528"/>
                <a:gd name="T52" fmla="*/ 29 w 1377"/>
                <a:gd name="T53" fmla="*/ 1293 h 1528"/>
                <a:gd name="T54" fmla="*/ 70 w 1377"/>
                <a:gd name="T55" fmla="*/ 1277 h 1528"/>
                <a:gd name="T56" fmla="*/ 159 w 1377"/>
                <a:gd name="T57" fmla="*/ 1326 h 1528"/>
                <a:gd name="T58" fmla="*/ 239 w 1377"/>
                <a:gd name="T59" fmla="*/ 1342 h 1528"/>
                <a:gd name="T60" fmla="*/ 327 w 1377"/>
                <a:gd name="T61" fmla="*/ 1430 h 1528"/>
                <a:gd name="T62" fmla="*/ 399 w 1377"/>
                <a:gd name="T63" fmla="*/ 1446 h 1528"/>
                <a:gd name="T64" fmla="*/ 522 w 1377"/>
                <a:gd name="T65" fmla="*/ 1445 h 1528"/>
                <a:gd name="T66" fmla="*/ 622 w 1377"/>
                <a:gd name="T67" fmla="*/ 1460 h 1528"/>
                <a:gd name="T68" fmla="*/ 696 w 1377"/>
                <a:gd name="T69" fmla="*/ 1451 h 1528"/>
                <a:gd name="T70" fmla="*/ 837 w 1377"/>
                <a:gd name="T71" fmla="*/ 1404 h 1528"/>
                <a:gd name="T72" fmla="*/ 1042 w 1377"/>
                <a:gd name="T73" fmla="*/ 1261 h 1528"/>
                <a:gd name="T74" fmla="*/ 1127 w 1377"/>
                <a:gd name="T75" fmla="*/ 1180 h 1528"/>
                <a:gd name="T76" fmla="*/ 1211 w 1377"/>
                <a:gd name="T77" fmla="*/ 1023 h 1528"/>
                <a:gd name="T78" fmla="*/ 1249 w 1377"/>
                <a:gd name="T79" fmla="*/ 878 h 1528"/>
                <a:gd name="T80" fmla="*/ 1258 w 1377"/>
                <a:gd name="T81" fmla="*/ 775 h 1528"/>
                <a:gd name="T82" fmla="*/ 1250 w 1377"/>
                <a:gd name="T83" fmla="*/ 686 h 1528"/>
                <a:gd name="T84" fmla="*/ 1222 w 1377"/>
                <a:gd name="T85" fmla="*/ 576 h 1528"/>
                <a:gd name="T86" fmla="*/ 1174 w 1377"/>
                <a:gd name="T87" fmla="*/ 468 h 1528"/>
                <a:gd name="T88" fmla="*/ 1106 w 1377"/>
                <a:gd name="T89" fmla="*/ 385 h 1528"/>
                <a:gd name="T90" fmla="*/ 1059 w 1377"/>
                <a:gd name="T91" fmla="*/ 288 h 1528"/>
                <a:gd name="T92" fmla="*/ 999 w 1377"/>
                <a:gd name="T93" fmla="*/ 235 h 1528"/>
                <a:gd name="T94" fmla="*/ 935 w 1377"/>
                <a:gd name="T95" fmla="*/ 175 h 1528"/>
                <a:gd name="T96" fmla="*/ 845 w 1377"/>
                <a:gd name="T97" fmla="*/ 143 h 1528"/>
                <a:gd name="T98" fmla="*/ 781 w 1377"/>
                <a:gd name="T99" fmla="*/ 119 h 1528"/>
                <a:gd name="T100" fmla="*/ 727 w 1377"/>
                <a:gd name="T101" fmla="*/ 152 h 1528"/>
                <a:gd name="T102" fmla="*/ 642 w 1377"/>
                <a:gd name="T103" fmla="*/ 148 h 1528"/>
                <a:gd name="T104" fmla="*/ 551 w 1377"/>
                <a:gd name="T105" fmla="*/ 145 h 1528"/>
                <a:gd name="T106" fmla="*/ 473 w 1377"/>
                <a:gd name="T107" fmla="*/ 168 h 1528"/>
                <a:gd name="T108" fmla="*/ 434 w 1377"/>
                <a:gd name="T109" fmla="*/ 147 h 1528"/>
                <a:gd name="T110" fmla="*/ 356 w 1377"/>
                <a:gd name="T111" fmla="*/ 105 h 1528"/>
                <a:gd name="T112" fmla="*/ 280 w 1377"/>
                <a:gd name="T113" fmla="*/ 118 h 1528"/>
                <a:gd name="T114" fmla="*/ 293 w 1377"/>
                <a:gd name="T115" fmla="*/ 76 h 1528"/>
                <a:gd name="T116" fmla="*/ 397 w 1377"/>
                <a:gd name="T117" fmla="*/ 40 h 1528"/>
                <a:gd name="T118" fmla="*/ 532 w 1377"/>
                <a:gd name="T119" fmla="*/ 14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7" h="1528">
                  <a:moveTo>
                    <a:pt x="556" y="0"/>
                  </a:moveTo>
                  <a:cubicBezTo>
                    <a:pt x="557" y="2"/>
                    <a:pt x="559" y="4"/>
                    <a:pt x="560" y="6"/>
                  </a:cubicBezTo>
                  <a:cubicBezTo>
                    <a:pt x="562" y="9"/>
                    <a:pt x="565" y="9"/>
                    <a:pt x="568" y="8"/>
                  </a:cubicBezTo>
                  <a:cubicBezTo>
                    <a:pt x="572" y="7"/>
                    <a:pt x="574" y="9"/>
                    <a:pt x="576" y="13"/>
                  </a:cubicBezTo>
                  <a:cubicBezTo>
                    <a:pt x="579" y="19"/>
                    <a:pt x="579" y="19"/>
                    <a:pt x="585" y="15"/>
                  </a:cubicBezTo>
                  <a:cubicBezTo>
                    <a:pt x="587" y="16"/>
                    <a:pt x="588" y="17"/>
                    <a:pt x="589" y="18"/>
                  </a:cubicBezTo>
                  <a:cubicBezTo>
                    <a:pt x="590" y="18"/>
                    <a:pt x="590" y="18"/>
                    <a:pt x="591" y="18"/>
                  </a:cubicBezTo>
                  <a:cubicBezTo>
                    <a:pt x="592" y="17"/>
                    <a:pt x="593" y="15"/>
                    <a:pt x="594" y="14"/>
                  </a:cubicBezTo>
                  <a:cubicBezTo>
                    <a:pt x="595" y="12"/>
                    <a:pt x="596" y="11"/>
                    <a:pt x="597" y="10"/>
                  </a:cubicBezTo>
                  <a:cubicBezTo>
                    <a:pt x="600" y="14"/>
                    <a:pt x="603" y="17"/>
                    <a:pt x="607" y="21"/>
                  </a:cubicBezTo>
                  <a:cubicBezTo>
                    <a:pt x="608" y="19"/>
                    <a:pt x="608" y="18"/>
                    <a:pt x="609" y="17"/>
                  </a:cubicBezTo>
                  <a:cubicBezTo>
                    <a:pt x="613" y="13"/>
                    <a:pt x="613" y="13"/>
                    <a:pt x="616" y="18"/>
                  </a:cubicBezTo>
                  <a:cubicBezTo>
                    <a:pt x="619" y="21"/>
                    <a:pt x="622" y="23"/>
                    <a:pt x="626" y="26"/>
                  </a:cubicBezTo>
                  <a:cubicBezTo>
                    <a:pt x="627" y="23"/>
                    <a:pt x="629" y="21"/>
                    <a:pt x="631" y="19"/>
                  </a:cubicBezTo>
                  <a:cubicBezTo>
                    <a:pt x="631" y="22"/>
                    <a:pt x="631" y="25"/>
                    <a:pt x="631" y="28"/>
                  </a:cubicBezTo>
                  <a:cubicBezTo>
                    <a:pt x="639" y="22"/>
                    <a:pt x="646" y="17"/>
                    <a:pt x="654" y="11"/>
                  </a:cubicBezTo>
                  <a:cubicBezTo>
                    <a:pt x="654" y="16"/>
                    <a:pt x="654" y="20"/>
                    <a:pt x="654" y="25"/>
                  </a:cubicBezTo>
                  <a:cubicBezTo>
                    <a:pt x="657" y="25"/>
                    <a:pt x="660" y="26"/>
                    <a:pt x="663" y="26"/>
                  </a:cubicBezTo>
                  <a:cubicBezTo>
                    <a:pt x="666" y="26"/>
                    <a:pt x="669" y="25"/>
                    <a:pt x="670" y="29"/>
                  </a:cubicBezTo>
                  <a:cubicBezTo>
                    <a:pt x="670" y="29"/>
                    <a:pt x="674" y="29"/>
                    <a:pt x="676" y="28"/>
                  </a:cubicBezTo>
                  <a:cubicBezTo>
                    <a:pt x="679" y="24"/>
                    <a:pt x="682" y="24"/>
                    <a:pt x="686" y="27"/>
                  </a:cubicBezTo>
                  <a:cubicBezTo>
                    <a:pt x="689" y="29"/>
                    <a:pt x="694" y="29"/>
                    <a:pt x="698" y="28"/>
                  </a:cubicBezTo>
                  <a:cubicBezTo>
                    <a:pt x="702" y="28"/>
                    <a:pt x="705" y="25"/>
                    <a:pt x="709" y="24"/>
                  </a:cubicBezTo>
                  <a:cubicBezTo>
                    <a:pt x="710" y="24"/>
                    <a:pt x="711" y="25"/>
                    <a:pt x="713" y="26"/>
                  </a:cubicBezTo>
                  <a:cubicBezTo>
                    <a:pt x="715" y="25"/>
                    <a:pt x="716" y="23"/>
                    <a:pt x="718" y="22"/>
                  </a:cubicBezTo>
                  <a:cubicBezTo>
                    <a:pt x="720" y="24"/>
                    <a:pt x="721" y="27"/>
                    <a:pt x="723" y="29"/>
                  </a:cubicBezTo>
                  <a:cubicBezTo>
                    <a:pt x="729" y="36"/>
                    <a:pt x="729" y="36"/>
                    <a:pt x="723" y="43"/>
                  </a:cubicBezTo>
                  <a:cubicBezTo>
                    <a:pt x="727" y="46"/>
                    <a:pt x="730" y="45"/>
                    <a:pt x="733" y="41"/>
                  </a:cubicBezTo>
                  <a:cubicBezTo>
                    <a:pt x="734" y="39"/>
                    <a:pt x="736" y="38"/>
                    <a:pt x="737" y="36"/>
                  </a:cubicBezTo>
                  <a:cubicBezTo>
                    <a:pt x="738" y="33"/>
                    <a:pt x="739" y="29"/>
                    <a:pt x="740" y="27"/>
                  </a:cubicBezTo>
                  <a:cubicBezTo>
                    <a:pt x="739" y="26"/>
                    <a:pt x="740" y="27"/>
                    <a:pt x="740" y="27"/>
                  </a:cubicBezTo>
                  <a:cubicBezTo>
                    <a:pt x="741" y="30"/>
                    <a:pt x="741" y="34"/>
                    <a:pt x="743" y="36"/>
                  </a:cubicBezTo>
                  <a:cubicBezTo>
                    <a:pt x="746" y="42"/>
                    <a:pt x="747" y="42"/>
                    <a:pt x="753" y="38"/>
                  </a:cubicBezTo>
                  <a:cubicBezTo>
                    <a:pt x="757" y="42"/>
                    <a:pt x="760" y="46"/>
                    <a:pt x="764" y="51"/>
                  </a:cubicBezTo>
                  <a:cubicBezTo>
                    <a:pt x="765" y="48"/>
                    <a:pt x="766" y="45"/>
                    <a:pt x="767" y="43"/>
                  </a:cubicBezTo>
                  <a:cubicBezTo>
                    <a:pt x="768" y="38"/>
                    <a:pt x="770" y="34"/>
                    <a:pt x="776" y="34"/>
                  </a:cubicBezTo>
                  <a:cubicBezTo>
                    <a:pt x="777" y="34"/>
                    <a:pt x="779" y="34"/>
                    <a:pt x="781" y="33"/>
                  </a:cubicBezTo>
                  <a:cubicBezTo>
                    <a:pt x="785" y="33"/>
                    <a:pt x="788" y="33"/>
                    <a:pt x="789" y="38"/>
                  </a:cubicBezTo>
                  <a:cubicBezTo>
                    <a:pt x="790" y="39"/>
                    <a:pt x="790" y="40"/>
                    <a:pt x="791" y="40"/>
                  </a:cubicBezTo>
                  <a:cubicBezTo>
                    <a:pt x="795" y="45"/>
                    <a:pt x="797" y="44"/>
                    <a:pt x="800" y="39"/>
                  </a:cubicBezTo>
                  <a:cubicBezTo>
                    <a:pt x="800" y="38"/>
                    <a:pt x="801" y="38"/>
                    <a:pt x="802" y="36"/>
                  </a:cubicBezTo>
                  <a:cubicBezTo>
                    <a:pt x="802" y="41"/>
                    <a:pt x="805" y="42"/>
                    <a:pt x="807" y="44"/>
                  </a:cubicBezTo>
                  <a:cubicBezTo>
                    <a:pt x="810" y="45"/>
                    <a:pt x="811" y="50"/>
                    <a:pt x="813" y="54"/>
                  </a:cubicBezTo>
                  <a:cubicBezTo>
                    <a:pt x="816" y="54"/>
                    <a:pt x="820" y="53"/>
                    <a:pt x="820" y="51"/>
                  </a:cubicBezTo>
                  <a:cubicBezTo>
                    <a:pt x="825" y="54"/>
                    <a:pt x="831" y="57"/>
                    <a:pt x="837" y="60"/>
                  </a:cubicBezTo>
                  <a:cubicBezTo>
                    <a:pt x="836" y="61"/>
                    <a:pt x="835" y="62"/>
                    <a:pt x="835" y="63"/>
                  </a:cubicBezTo>
                  <a:cubicBezTo>
                    <a:pt x="836" y="61"/>
                    <a:pt x="838" y="60"/>
                    <a:pt x="839" y="59"/>
                  </a:cubicBezTo>
                  <a:cubicBezTo>
                    <a:pt x="841" y="60"/>
                    <a:pt x="844" y="61"/>
                    <a:pt x="846" y="61"/>
                  </a:cubicBezTo>
                  <a:cubicBezTo>
                    <a:pt x="849" y="62"/>
                    <a:pt x="851" y="64"/>
                    <a:pt x="852" y="67"/>
                  </a:cubicBezTo>
                  <a:cubicBezTo>
                    <a:pt x="852" y="69"/>
                    <a:pt x="856" y="71"/>
                    <a:pt x="859" y="73"/>
                  </a:cubicBezTo>
                  <a:cubicBezTo>
                    <a:pt x="859" y="73"/>
                    <a:pt x="861" y="72"/>
                    <a:pt x="862" y="71"/>
                  </a:cubicBezTo>
                  <a:cubicBezTo>
                    <a:pt x="864" y="77"/>
                    <a:pt x="867" y="82"/>
                    <a:pt x="874" y="84"/>
                  </a:cubicBezTo>
                  <a:cubicBezTo>
                    <a:pt x="876" y="84"/>
                    <a:pt x="879" y="83"/>
                    <a:pt x="881" y="83"/>
                  </a:cubicBezTo>
                  <a:cubicBezTo>
                    <a:pt x="882" y="84"/>
                    <a:pt x="882" y="86"/>
                    <a:pt x="883" y="88"/>
                  </a:cubicBezTo>
                  <a:cubicBezTo>
                    <a:pt x="886" y="86"/>
                    <a:pt x="889" y="85"/>
                    <a:pt x="891" y="84"/>
                  </a:cubicBezTo>
                  <a:cubicBezTo>
                    <a:pt x="891" y="86"/>
                    <a:pt x="891" y="88"/>
                    <a:pt x="891" y="89"/>
                  </a:cubicBezTo>
                  <a:cubicBezTo>
                    <a:pt x="892" y="92"/>
                    <a:pt x="892" y="94"/>
                    <a:pt x="897" y="93"/>
                  </a:cubicBezTo>
                  <a:cubicBezTo>
                    <a:pt x="900" y="93"/>
                    <a:pt x="905" y="95"/>
                    <a:pt x="909" y="96"/>
                  </a:cubicBezTo>
                  <a:cubicBezTo>
                    <a:pt x="909" y="96"/>
                    <a:pt x="910" y="98"/>
                    <a:pt x="910" y="99"/>
                  </a:cubicBezTo>
                  <a:cubicBezTo>
                    <a:pt x="909" y="103"/>
                    <a:pt x="911" y="105"/>
                    <a:pt x="915" y="106"/>
                  </a:cubicBezTo>
                  <a:cubicBezTo>
                    <a:pt x="916" y="106"/>
                    <a:pt x="917" y="107"/>
                    <a:pt x="918" y="107"/>
                  </a:cubicBezTo>
                  <a:cubicBezTo>
                    <a:pt x="920" y="109"/>
                    <a:pt x="923" y="109"/>
                    <a:pt x="926" y="107"/>
                  </a:cubicBezTo>
                  <a:cubicBezTo>
                    <a:pt x="929" y="105"/>
                    <a:pt x="931" y="106"/>
                    <a:pt x="934" y="108"/>
                  </a:cubicBezTo>
                  <a:cubicBezTo>
                    <a:pt x="937" y="110"/>
                    <a:pt x="940" y="112"/>
                    <a:pt x="944" y="114"/>
                  </a:cubicBezTo>
                  <a:cubicBezTo>
                    <a:pt x="944" y="115"/>
                    <a:pt x="944" y="116"/>
                    <a:pt x="945" y="116"/>
                  </a:cubicBezTo>
                  <a:cubicBezTo>
                    <a:pt x="947" y="122"/>
                    <a:pt x="950" y="125"/>
                    <a:pt x="956" y="125"/>
                  </a:cubicBezTo>
                  <a:cubicBezTo>
                    <a:pt x="958" y="125"/>
                    <a:pt x="959" y="126"/>
                    <a:pt x="960" y="127"/>
                  </a:cubicBezTo>
                  <a:cubicBezTo>
                    <a:pt x="966" y="132"/>
                    <a:pt x="972" y="137"/>
                    <a:pt x="978" y="142"/>
                  </a:cubicBezTo>
                  <a:cubicBezTo>
                    <a:pt x="979" y="142"/>
                    <a:pt x="979" y="143"/>
                    <a:pt x="980" y="144"/>
                  </a:cubicBezTo>
                  <a:cubicBezTo>
                    <a:pt x="981" y="141"/>
                    <a:pt x="982" y="139"/>
                    <a:pt x="983" y="137"/>
                  </a:cubicBezTo>
                  <a:cubicBezTo>
                    <a:pt x="985" y="141"/>
                    <a:pt x="986" y="145"/>
                    <a:pt x="989" y="149"/>
                  </a:cubicBezTo>
                  <a:cubicBezTo>
                    <a:pt x="990" y="152"/>
                    <a:pt x="992" y="156"/>
                    <a:pt x="997" y="154"/>
                  </a:cubicBezTo>
                  <a:cubicBezTo>
                    <a:pt x="997" y="154"/>
                    <a:pt x="998" y="155"/>
                    <a:pt x="999" y="155"/>
                  </a:cubicBezTo>
                  <a:cubicBezTo>
                    <a:pt x="1000" y="156"/>
                    <a:pt x="1001" y="158"/>
                    <a:pt x="1002" y="158"/>
                  </a:cubicBezTo>
                  <a:cubicBezTo>
                    <a:pt x="1007" y="159"/>
                    <a:pt x="1011" y="161"/>
                    <a:pt x="1012" y="167"/>
                  </a:cubicBezTo>
                  <a:cubicBezTo>
                    <a:pt x="1014" y="165"/>
                    <a:pt x="1015" y="164"/>
                    <a:pt x="1016" y="163"/>
                  </a:cubicBezTo>
                  <a:cubicBezTo>
                    <a:pt x="1017" y="164"/>
                    <a:pt x="1017" y="166"/>
                    <a:pt x="1018" y="167"/>
                  </a:cubicBezTo>
                  <a:cubicBezTo>
                    <a:pt x="1018" y="167"/>
                    <a:pt x="1018" y="166"/>
                    <a:pt x="1018" y="166"/>
                  </a:cubicBezTo>
                  <a:cubicBezTo>
                    <a:pt x="1021" y="166"/>
                    <a:pt x="1025" y="167"/>
                    <a:pt x="1028" y="167"/>
                  </a:cubicBezTo>
                  <a:cubicBezTo>
                    <a:pt x="1029" y="166"/>
                    <a:pt x="1031" y="164"/>
                    <a:pt x="1032" y="163"/>
                  </a:cubicBezTo>
                  <a:cubicBezTo>
                    <a:pt x="1036" y="168"/>
                    <a:pt x="1041" y="174"/>
                    <a:pt x="1045" y="179"/>
                  </a:cubicBezTo>
                  <a:cubicBezTo>
                    <a:pt x="1045" y="179"/>
                    <a:pt x="1046" y="179"/>
                    <a:pt x="1046" y="179"/>
                  </a:cubicBezTo>
                  <a:cubicBezTo>
                    <a:pt x="1045" y="181"/>
                    <a:pt x="1044" y="184"/>
                    <a:pt x="1043" y="188"/>
                  </a:cubicBezTo>
                  <a:cubicBezTo>
                    <a:pt x="1051" y="186"/>
                    <a:pt x="1049" y="179"/>
                    <a:pt x="1051" y="176"/>
                  </a:cubicBezTo>
                  <a:cubicBezTo>
                    <a:pt x="1053" y="182"/>
                    <a:pt x="1054" y="189"/>
                    <a:pt x="1049" y="194"/>
                  </a:cubicBezTo>
                  <a:cubicBezTo>
                    <a:pt x="1052" y="196"/>
                    <a:pt x="1054" y="198"/>
                    <a:pt x="1056" y="199"/>
                  </a:cubicBezTo>
                  <a:cubicBezTo>
                    <a:pt x="1057" y="200"/>
                    <a:pt x="1059" y="201"/>
                    <a:pt x="1060" y="201"/>
                  </a:cubicBezTo>
                  <a:cubicBezTo>
                    <a:pt x="1061" y="202"/>
                    <a:pt x="1062" y="202"/>
                    <a:pt x="1063" y="202"/>
                  </a:cubicBezTo>
                  <a:cubicBezTo>
                    <a:pt x="1066" y="206"/>
                    <a:pt x="1068" y="210"/>
                    <a:pt x="1071" y="213"/>
                  </a:cubicBezTo>
                  <a:cubicBezTo>
                    <a:pt x="1074" y="216"/>
                    <a:pt x="1078" y="219"/>
                    <a:pt x="1082" y="222"/>
                  </a:cubicBezTo>
                  <a:cubicBezTo>
                    <a:pt x="1082" y="222"/>
                    <a:pt x="1083" y="223"/>
                    <a:pt x="1083" y="223"/>
                  </a:cubicBezTo>
                  <a:cubicBezTo>
                    <a:pt x="1086" y="227"/>
                    <a:pt x="1088" y="231"/>
                    <a:pt x="1091" y="234"/>
                  </a:cubicBezTo>
                  <a:cubicBezTo>
                    <a:pt x="1092" y="236"/>
                    <a:pt x="1094" y="238"/>
                    <a:pt x="1094" y="239"/>
                  </a:cubicBezTo>
                  <a:cubicBezTo>
                    <a:pt x="1094" y="246"/>
                    <a:pt x="1100" y="251"/>
                    <a:pt x="1102" y="257"/>
                  </a:cubicBezTo>
                  <a:cubicBezTo>
                    <a:pt x="1102" y="258"/>
                    <a:pt x="1104" y="259"/>
                    <a:pt x="1105" y="259"/>
                  </a:cubicBezTo>
                  <a:cubicBezTo>
                    <a:pt x="1106" y="260"/>
                    <a:pt x="1107" y="260"/>
                    <a:pt x="1107" y="260"/>
                  </a:cubicBezTo>
                  <a:cubicBezTo>
                    <a:pt x="1118" y="274"/>
                    <a:pt x="1129" y="288"/>
                    <a:pt x="1141" y="302"/>
                  </a:cubicBezTo>
                  <a:cubicBezTo>
                    <a:pt x="1142" y="301"/>
                    <a:pt x="1143" y="300"/>
                    <a:pt x="1145" y="299"/>
                  </a:cubicBezTo>
                  <a:cubicBezTo>
                    <a:pt x="1141" y="306"/>
                    <a:pt x="1144" y="310"/>
                    <a:pt x="1148" y="314"/>
                  </a:cubicBezTo>
                  <a:cubicBezTo>
                    <a:pt x="1153" y="319"/>
                    <a:pt x="1159" y="321"/>
                    <a:pt x="1166" y="322"/>
                  </a:cubicBezTo>
                  <a:cubicBezTo>
                    <a:pt x="1169" y="322"/>
                    <a:pt x="1171" y="323"/>
                    <a:pt x="1174" y="324"/>
                  </a:cubicBezTo>
                  <a:cubicBezTo>
                    <a:pt x="1175" y="324"/>
                    <a:pt x="1176" y="323"/>
                    <a:pt x="1177" y="322"/>
                  </a:cubicBezTo>
                  <a:cubicBezTo>
                    <a:pt x="1178" y="321"/>
                    <a:pt x="1178" y="319"/>
                    <a:pt x="1178" y="318"/>
                  </a:cubicBezTo>
                  <a:cubicBezTo>
                    <a:pt x="1179" y="317"/>
                    <a:pt x="1180" y="317"/>
                    <a:pt x="1181" y="316"/>
                  </a:cubicBezTo>
                  <a:cubicBezTo>
                    <a:pt x="1181" y="317"/>
                    <a:pt x="1181" y="318"/>
                    <a:pt x="1181" y="319"/>
                  </a:cubicBezTo>
                  <a:cubicBezTo>
                    <a:pt x="1179" y="326"/>
                    <a:pt x="1176" y="333"/>
                    <a:pt x="1175" y="341"/>
                  </a:cubicBezTo>
                  <a:cubicBezTo>
                    <a:pt x="1174" y="346"/>
                    <a:pt x="1176" y="352"/>
                    <a:pt x="1177" y="358"/>
                  </a:cubicBezTo>
                  <a:cubicBezTo>
                    <a:pt x="1177" y="358"/>
                    <a:pt x="1178" y="360"/>
                    <a:pt x="1178" y="360"/>
                  </a:cubicBezTo>
                  <a:cubicBezTo>
                    <a:pt x="1186" y="365"/>
                    <a:pt x="1192" y="373"/>
                    <a:pt x="1196" y="380"/>
                  </a:cubicBezTo>
                  <a:cubicBezTo>
                    <a:pt x="1200" y="380"/>
                    <a:pt x="1203" y="380"/>
                    <a:pt x="1206" y="379"/>
                  </a:cubicBezTo>
                  <a:cubicBezTo>
                    <a:pt x="1206" y="380"/>
                    <a:pt x="1206" y="380"/>
                    <a:pt x="1206" y="381"/>
                  </a:cubicBezTo>
                  <a:cubicBezTo>
                    <a:pt x="1210" y="378"/>
                    <a:pt x="1205" y="371"/>
                    <a:pt x="1213" y="369"/>
                  </a:cubicBezTo>
                  <a:cubicBezTo>
                    <a:pt x="1212" y="371"/>
                    <a:pt x="1212" y="373"/>
                    <a:pt x="1211" y="374"/>
                  </a:cubicBezTo>
                  <a:cubicBezTo>
                    <a:pt x="1210" y="379"/>
                    <a:pt x="1208" y="382"/>
                    <a:pt x="1207" y="387"/>
                  </a:cubicBezTo>
                  <a:cubicBezTo>
                    <a:pt x="1206" y="393"/>
                    <a:pt x="1209" y="397"/>
                    <a:pt x="1216" y="396"/>
                  </a:cubicBezTo>
                  <a:cubicBezTo>
                    <a:pt x="1218" y="396"/>
                    <a:pt x="1219" y="396"/>
                    <a:pt x="1221" y="396"/>
                  </a:cubicBezTo>
                  <a:cubicBezTo>
                    <a:pt x="1220" y="401"/>
                    <a:pt x="1223" y="404"/>
                    <a:pt x="1227" y="408"/>
                  </a:cubicBezTo>
                  <a:cubicBezTo>
                    <a:pt x="1229" y="410"/>
                    <a:pt x="1229" y="413"/>
                    <a:pt x="1231" y="416"/>
                  </a:cubicBezTo>
                  <a:cubicBezTo>
                    <a:pt x="1231" y="418"/>
                    <a:pt x="1231" y="420"/>
                    <a:pt x="1232" y="421"/>
                  </a:cubicBezTo>
                  <a:cubicBezTo>
                    <a:pt x="1242" y="418"/>
                    <a:pt x="1249" y="411"/>
                    <a:pt x="1254" y="402"/>
                  </a:cubicBezTo>
                  <a:cubicBezTo>
                    <a:pt x="1254" y="401"/>
                    <a:pt x="1255" y="401"/>
                    <a:pt x="1255" y="400"/>
                  </a:cubicBezTo>
                  <a:cubicBezTo>
                    <a:pt x="1256" y="400"/>
                    <a:pt x="1256" y="400"/>
                    <a:pt x="1258" y="401"/>
                  </a:cubicBezTo>
                  <a:cubicBezTo>
                    <a:pt x="1255" y="404"/>
                    <a:pt x="1253" y="407"/>
                    <a:pt x="1250" y="410"/>
                  </a:cubicBezTo>
                  <a:cubicBezTo>
                    <a:pt x="1248" y="413"/>
                    <a:pt x="1244" y="416"/>
                    <a:pt x="1242" y="420"/>
                  </a:cubicBezTo>
                  <a:cubicBezTo>
                    <a:pt x="1239" y="423"/>
                    <a:pt x="1239" y="427"/>
                    <a:pt x="1241" y="431"/>
                  </a:cubicBezTo>
                  <a:cubicBezTo>
                    <a:pt x="1242" y="434"/>
                    <a:pt x="1243" y="438"/>
                    <a:pt x="1244" y="441"/>
                  </a:cubicBezTo>
                  <a:cubicBezTo>
                    <a:pt x="1245" y="442"/>
                    <a:pt x="1247" y="443"/>
                    <a:pt x="1248" y="443"/>
                  </a:cubicBezTo>
                  <a:cubicBezTo>
                    <a:pt x="1252" y="443"/>
                    <a:pt x="1253" y="444"/>
                    <a:pt x="1253" y="447"/>
                  </a:cubicBezTo>
                  <a:cubicBezTo>
                    <a:pt x="1253" y="450"/>
                    <a:pt x="1252" y="453"/>
                    <a:pt x="1252" y="456"/>
                  </a:cubicBezTo>
                  <a:cubicBezTo>
                    <a:pt x="1252" y="458"/>
                    <a:pt x="1254" y="460"/>
                    <a:pt x="1255" y="461"/>
                  </a:cubicBezTo>
                  <a:cubicBezTo>
                    <a:pt x="1256" y="463"/>
                    <a:pt x="1258" y="464"/>
                    <a:pt x="1259" y="466"/>
                  </a:cubicBezTo>
                  <a:cubicBezTo>
                    <a:pt x="1262" y="470"/>
                    <a:pt x="1265" y="474"/>
                    <a:pt x="1267" y="478"/>
                  </a:cubicBezTo>
                  <a:cubicBezTo>
                    <a:pt x="1270" y="481"/>
                    <a:pt x="1272" y="485"/>
                    <a:pt x="1274" y="489"/>
                  </a:cubicBezTo>
                  <a:cubicBezTo>
                    <a:pt x="1274" y="490"/>
                    <a:pt x="1274" y="490"/>
                    <a:pt x="1275" y="490"/>
                  </a:cubicBezTo>
                  <a:cubicBezTo>
                    <a:pt x="1282" y="496"/>
                    <a:pt x="1282" y="504"/>
                    <a:pt x="1285" y="511"/>
                  </a:cubicBezTo>
                  <a:cubicBezTo>
                    <a:pt x="1286" y="516"/>
                    <a:pt x="1289" y="519"/>
                    <a:pt x="1295" y="520"/>
                  </a:cubicBezTo>
                  <a:cubicBezTo>
                    <a:pt x="1297" y="520"/>
                    <a:pt x="1298" y="521"/>
                    <a:pt x="1299" y="524"/>
                  </a:cubicBezTo>
                  <a:cubicBezTo>
                    <a:pt x="1302" y="532"/>
                    <a:pt x="1306" y="540"/>
                    <a:pt x="1310" y="549"/>
                  </a:cubicBezTo>
                  <a:cubicBezTo>
                    <a:pt x="1312" y="545"/>
                    <a:pt x="1315" y="542"/>
                    <a:pt x="1317" y="539"/>
                  </a:cubicBezTo>
                  <a:cubicBezTo>
                    <a:pt x="1322" y="540"/>
                    <a:pt x="1323" y="542"/>
                    <a:pt x="1322" y="547"/>
                  </a:cubicBezTo>
                  <a:cubicBezTo>
                    <a:pt x="1321" y="549"/>
                    <a:pt x="1320" y="552"/>
                    <a:pt x="1320" y="554"/>
                  </a:cubicBezTo>
                  <a:cubicBezTo>
                    <a:pt x="1320" y="554"/>
                    <a:pt x="1320" y="554"/>
                    <a:pt x="1321" y="555"/>
                  </a:cubicBezTo>
                  <a:cubicBezTo>
                    <a:pt x="1322" y="553"/>
                    <a:pt x="1324" y="552"/>
                    <a:pt x="1326" y="551"/>
                  </a:cubicBezTo>
                  <a:cubicBezTo>
                    <a:pt x="1326" y="551"/>
                    <a:pt x="1327" y="551"/>
                    <a:pt x="1327" y="551"/>
                  </a:cubicBezTo>
                  <a:cubicBezTo>
                    <a:pt x="1324" y="558"/>
                    <a:pt x="1320" y="566"/>
                    <a:pt x="1327" y="573"/>
                  </a:cubicBezTo>
                  <a:cubicBezTo>
                    <a:pt x="1328" y="572"/>
                    <a:pt x="1328" y="571"/>
                    <a:pt x="1328" y="570"/>
                  </a:cubicBezTo>
                  <a:cubicBezTo>
                    <a:pt x="1329" y="569"/>
                    <a:pt x="1329" y="568"/>
                    <a:pt x="1329" y="567"/>
                  </a:cubicBezTo>
                  <a:cubicBezTo>
                    <a:pt x="1332" y="572"/>
                    <a:pt x="1331" y="575"/>
                    <a:pt x="1326" y="582"/>
                  </a:cubicBezTo>
                  <a:cubicBezTo>
                    <a:pt x="1327" y="583"/>
                    <a:pt x="1328" y="584"/>
                    <a:pt x="1329" y="586"/>
                  </a:cubicBezTo>
                  <a:cubicBezTo>
                    <a:pt x="1326" y="591"/>
                    <a:pt x="1327" y="597"/>
                    <a:pt x="1332" y="601"/>
                  </a:cubicBezTo>
                  <a:cubicBezTo>
                    <a:pt x="1335" y="604"/>
                    <a:pt x="1338" y="604"/>
                    <a:pt x="1340" y="601"/>
                  </a:cubicBezTo>
                  <a:cubicBezTo>
                    <a:pt x="1342" y="602"/>
                    <a:pt x="1343" y="607"/>
                    <a:pt x="1347" y="602"/>
                  </a:cubicBezTo>
                  <a:cubicBezTo>
                    <a:pt x="1347" y="602"/>
                    <a:pt x="1347" y="603"/>
                    <a:pt x="1347" y="603"/>
                  </a:cubicBezTo>
                  <a:cubicBezTo>
                    <a:pt x="1347" y="606"/>
                    <a:pt x="1345" y="610"/>
                    <a:pt x="1346" y="613"/>
                  </a:cubicBezTo>
                  <a:cubicBezTo>
                    <a:pt x="1346" y="618"/>
                    <a:pt x="1343" y="621"/>
                    <a:pt x="1342" y="624"/>
                  </a:cubicBezTo>
                  <a:cubicBezTo>
                    <a:pt x="1341" y="629"/>
                    <a:pt x="1341" y="632"/>
                    <a:pt x="1343" y="637"/>
                  </a:cubicBezTo>
                  <a:cubicBezTo>
                    <a:pt x="1347" y="647"/>
                    <a:pt x="1352" y="657"/>
                    <a:pt x="1357" y="666"/>
                  </a:cubicBezTo>
                  <a:cubicBezTo>
                    <a:pt x="1357" y="667"/>
                    <a:pt x="1358" y="669"/>
                    <a:pt x="1357" y="670"/>
                  </a:cubicBezTo>
                  <a:cubicBezTo>
                    <a:pt x="1354" y="676"/>
                    <a:pt x="1356" y="682"/>
                    <a:pt x="1358" y="689"/>
                  </a:cubicBezTo>
                  <a:cubicBezTo>
                    <a:pt x="1358" y="690"/>
                    <a:pt x="1358" y="691"/>
                    <a:pt x="1359" y="692"/>
                  </a:cubicBezTo>
                  <a:cubicBezTo>
                    <a:pt x="1363" y="694"/>
                    <a:pt x="1367" y="695"/>
                    <a:pt x="1372" y="698"/>
                  </a:cubicBezTo>
                  <a:cubicBezTo>
                    <a:pt x="1372" y="700"/>
                    <a:pt x="1372" y="705"/>
                    <a:pt x="1372" y="709"/>
                  </a:cubicBezTo>
                  <a:cubicBezTo>
                    <a:pt x="1372" y="710"/>
                    <a:pt x="1370" y="711"/>
                    <a:pt x="1369" y="711"/>
                  </a:cubicBezTo>
                  <a:cubicBezTo>
                    <a:pt x="1364" y="711"/>
                    <a:pt x="1364" y="715"/>
                    <a:pt x="1364" y="718"/>
                  </a:cubicBezTo>
                  <a:cubicBezTo>
                    <a:pt x="1365" y="722"/>
                    <a:pt x="1365" y="725"/>
                    <a:pt x="1365" y="729"/>
                  </a:cubicBezTo>
                  <a:cubicBezTo>
                    <a:pt x="1365" y="736"/>
                    <a:pt x="1366" y="743"/>
                    <a:pt x="1372" y="749"/>
                  </a:cubicBezTo>
                  <a:cubicBezTo>
                    <a:pt x="1374" y="751"/>
                    <a:pt x="1374" y="753"/>
                    <a:pt x="1372" y="756"/>
                  </a:cubicBezTo>
                  <a:cubicBezTo>
                    <a:pt x="1371" y="758"/>
                    <a:pt x="1370" y="759"/>
                    <a:pt x="1368" y="761"/>
                  </a:cubicBezTo>
                  <a:cubicBezTo>
                    <a:pt x="1366" y="765"/>
                    <a:pt x="1365" y="768"/>
                    <a:pt x="1369" y="772"/>
                  </a:cubicBezTo>
                  <a:cubicBezTo>
                    <a:pt x="1371" y="774"/>
                    <a:pt x="1371" y="778"/>
                    <a:pt x="1372" y="781"/>
                  </a:cubicBezTo>
                  <a:cubicBezTo>
                    <a:pt x="1373" y="787"/>
                    <a:pt x="1375" y="794"/>
                    <a:pt x="1377" y="800"/>
                  </a:cubicBezTo>
                  <a:cubicBezTo>
                    <a:pt x="1377" y="801"/>
                    <a:pt x="1377" y="803"/>
                    <a:pt x="1376" y="804"/>
                  </a:cubicBezTo>
                  <a:cubicBezTo>
                    <a:pt x="1374" y="806"/>
                    <a:pt x="1372" y="808"/>
                    <a:pt x="1371" y="811"/>
                  </a:cubicBezTo>
                  <a:cubicBezTo>
                    <a:pt x="1367" y="816"/>
                    <a:pt x="1365" y="822"/>
                    <a:pt x="1366" y="828"/>
                  </a:cubicBezTo>
                  <a:cubicBezTo>
                    <a:pt x="1367" y="834"/>
                    <a:pt x="1367" y="840"/>
                    <a:pt x="1364" y="845"/>
                  </a:cubicBezTo>
                  <a:cubicBezTo>
                    <a:pt x="1363" y="847"/>
                    <a:pt x="1364" y="852"/>
                    <a:pt x="1366" y="854"/>
                  </a:cubicBezTo>
                  <a:cubicBezTo>
                    <a:pt x="1369" y="861"/>
                    <a:pt x="1370" y="867"/>
                    <a:pt x="1369" y="874"/>
                  </a:cubicBezTo>
                  <a:cubicBezTo>
                    <a:pt x="1368" y="881"/>
                    <a:pt x="1370" y="888"/>
                    <a:pt x="1370" y="894"/>
                  </a:cubicBezTo>
                  <a:cubicBezTo>
                    <a:pt x="1371" y="902"/>
                    <a:pt x="1372" y="910"/>
                    <a:pt x="1373" y="918"/>
                  </a:cubicBezTo>
                  <a:cubicBezTo>
                    <a:pt x="1366" y="922"/>
                    <a:pt x="1366" y="922"/>
                    <a:pt x="1369" y="929"/>
                  </a:cubicBezTo>
                  <a:cubicBezTo>
                    <a:pt x="1370" y="934"/>
                    <a:pt x="1372" y="939"/>
                    <a:pt x="1369" y="945"/>
                  </a:cubicBezTo>
                  <a:cubicBezTo>
                    <a:pt x="1368" y="946"/>
                    <a:pt x="1369" y="949"/>
                    <a:pt x="1368" y="952"/>
                  </a:cubicBezTo>
                  <a:cubicBezTo>
                    <a:pt x="1371" y="949"/>
                    <a:pt x="1373" y="948"/>
                    <a:pt x="1375" y="946"/>
                  </a:cubicBezTo>
                  <a:cubicBezTo>
                    <a:pt x="1375" y="946"/>
                    <a:pt x="1376" y="946"/>
                    <a:pt x="1376" y="947"/>
                  </a:cubicBezTo>
                  <a:cubicBezTo>
                    <a:pt x="1375" y="948"/>
                    <a:pt x="1373" y="950"/>
                    <a:pt x="1372" y="951"/>
                  </a:cubicBezTo>
                  <a:cubicBezTo>
                    <a:pt x="1368" y="954"/>
                    <a:pt x="1366" y="957"/>
                    <a:pt x="1366" y="961"/>
                  </a:cubicBezTo>
                  <a:cubicBezTo>
                    <a:pt x="1365" y="981"/>
                    <a:pt x="1362" y="1000"/>
                    <a:pt x="1355" y="1018"/>
                  </a:cubicBezTo>
                  <a:cubicBezTo>
                    <a:pt x="1354" y="1021"/>
                    <a:pt x="1354" y="1024"/>
                    <a:pt x="1354" y="1027"/>
                  </a:cubicBezTo>
                  <a:cubicBezTo>
                    <a:pt x="1353" y="1029"/>
                    <a:pt x="1353" y="1032"/>
                    <a:pt x="1351" y="1033"/>
                  </a:cubicBezTo>
                  <a:cubicBezTo>
                    <a:pt x="1347" y="1034"/>
                    <a:pt x="1348" y="1037"/>
                    <a:pt x="1348" y="1040"/>
                  </a:cubicBezTo>
                  <a:cubicBezTo>
                    <a:pt x="1347" y="1049"/>
                    <a:pt x="1346" y="1058"/>
                    <a:pt x="1345" y="1067"/>
                  </a:cubicBezTo>
                  <a:cubicBezTo>
                    <a:pt x="1345" y="1069"/>
                    <a:pt x="1344" y="1070"/>
                    <a:pt x="1344" y="1073"/>
                  </a:cubicBezTo>
                  <a:cubicBezTo>
                    <a:pt x="1346" y="1072"/>
                    <a:pt x="1348" y="1071"/>
                    <a:pt x="1349" y="1070"/>
                  </a:cubicBezTo>
                  <a:cubicBezTo>
                    <a:pt x="1349" y="1072"/>
                    <a:pt x="1349" y="1073"/>
                    <a:pt x="1350" y="1074"/>
                  </a:cubicBezTo>
                  <a:cubicBezTo>
                    <a:pt x="1349" y="1074"/>
                    <a:pt x="1349" y="1074"/>
                    <a:pt x="1348" y="1074"/>
                  </a:cubicBezTo>
                  <a:cubicBezTo>
                    <a:pt x="1339" y="1073"/>
                    <a:pt x="1339" y="1073"/>
                    <a:pt x="1335" y="1082"/>
                  </a:cubicBezTo>
                  <a:cubicBezTo>
                    <a:pt x="1333" y="1086"/>
                    <a:pt x="1331" y="1090"/>
                    <a:pt x="1329" y="1093"/>
                  </a:cubicBezTo>
                  <a:cubicBezTo>
                    <a:pt x="1326" y="1097"/>
                    <a:pt x="1325" y="1100"/>
                    <a:pt x="1326" y="1104"/>
                  </a:cubicBezTo>
                  <a:cubicBezTo>
                    <a:pt x="1327" y="1108"/>
                    <a:pt x="1327" y="1112"/>
                    <a:pt x="1327" y="1115"/>
                  </a:cubicBezTo>
                  <a:cubicBezTo>
                    <a:pt x="1327" y="1116"/>
                    <a:pt x="1327" y="1116"/>
                    <a:pt x="1326" y="1116"/>
                  </a:cubicBezTo>
                  <a:cubicBezTo>
                    <a:pt x="1326" y="1115"/>
                    <a:pt x="1326" y="1115"/>
                    <a:pt x="1325" y="1115"/>
                  </a:cubicBezTo>
                  <a:cubicBezTo>
                    <a:pt x="1323" y="1113"/>
                    <a:pt x="1322" y="1109"/>
                    <a:pt x="1320" y="1109"/>
                  </a:cubicBezTo>
                  <a:cubicBezTo>
                    <a:pt x="1316" y="1109"/>
                    <a:pt x="1315" y="1113"/>
                    <a:pt x="1313" y="1116"/>
                  </a:cubicBezTo>
                  <a:cubicBezTo>
                    <a:pt x="1309" y="1129"/>
                    <a:pt x="1304" y="1142"/>
                    <a:pt x="1300" y="1155"/>
                  </a:cubicBezTo>
                  <a:cubicBezTo>
                    <a:pt x="1299" y="1158"/>
                    <a:pt x="1296" y="1161"/>
                    <a:pt x="1295" y="1164"/>
                  </a:cubicBezTo>
                  <a:cubicBezTo>
                    <a:pt x="1293" y="1167"/>
                    <a:pt x="1291" y="1171"/>
                    <a:pt x="1289" y="1175"/>
                  </a:cubicBezTo>
                  <a:cubicBezTo>
                    <a:pt x="1289" y="1176"/>
                    <a:pt x="1288" y="1177"/>
                    <a:pt x="1288" y="1178"/>
                  </a:cubicBezTo>
                  <a:cubicBezTo>
                    <a:pt x="1278" y="1187"/>
                    <a:pt x="1273" y="1198"/>
                    <a:pt x="1269" y="1211"/>
                  </a:cubicBezTo>
                  <a:cubicBezTo>
                    <a:pt x="1268" y="1214"/>
                    <a:pt x="1267" y="1216"/>
                    <a:pt x="1264" y="1217"/>
                  </a:cubicBezTo>
                  <a:cubicBezTo>
                    <a:pt x="1261" y="1218"/>
                    <a:pt x="1259" y="1220"/>
                    <a:pt x="1257" y="1222"/>
                  </a:cubicBezTo>
                  <a:cubicBezTo>
                    <a:pt x="1253" y="1225"/>
                    <a:pt x="1250" y="1227"/>
                    <a:pt x="1246" y="1230"/>
                  </a:cubicBezTo>
                  <a:cubicBezTo>
                    <a:pt x="1243" y="1232"/>
                    <a:pt x="1242" y="1235"/>
                    <a:pt x="1242" y="1238"/>
                  </a:cubicBezTo>
                  <a:cubicBezTo>
                    <a:pt x="1242" y="1242"/>
                    <a:pt x="1242" y="1246"/>
                    <a:pt x="1242" y="1249"/>
                  </a:cubicBezTo>
                  <a:cubicBezTo>
                    <a:pt x="1241" y="1249"/>
                    <a:pt x="1240" y="1249"/>
                    <a:pt x="1240" y="1249"/>
                  </a:cubicBezTo>
                  <a:cubicBezTo>
                    <a:pt x="1240" y="1245"/>
                    <a:pt x="1240" y="1241"/>
                    <a:pt x="1240" y="1237"/>
                  </a:cubicBezTo>
                  <a:cubicBezTo>
                    <a:pt x="1232" y="1240"/>
                    <a:pt x="1228" y="1245"/>
                    <a:pt x="1228" y="1251"/>
                  </a:cubicBezTo>
                  <a:cubicBezTo>
                    <a:pt x="1228" y="1260"/>
                    <a:pt x="1223" y="1266"/>
                    <a:pt x="1218" y="1273"/>
                  </a:cubicBezTo>
                  <a:cubicBezTo>
                    <a:pt x="1208" y="1286"/>
                    <a:pt x="1200" y="1300"/>
                    <a:pt x="1190" y="1314"/>
                  </a:cubicBezTo>
                  <a:cubicBezTo>
                    <a:pt x="1189" y="1315"/>
                    <a:pt x="1188" y="1316"/>
                    <a:pt x="1186" y="1316"/>
                  </a:cubicBezTo>
                  <a:cubicBezTo>
                    <a:pt x="1182" y="1316"/>
                    <a:pt x="1181" y="1319"/>
                    <a:pt x="1180" y="1323"/>
                  </a:cubicBezTo>
                  <a:cubicBezTo>
                    <a:pt x="1175" y="1323"/>
                    <a:pt x="1170" y="1323"/>
                    <a:pt x="1171" y="1330"/>
                  </a:cubicBezTo>
                  <a:cubicBezTo>
                    <a:pt x="1168" y="1329"/>
                    <a:pt x="1165" y="1329"/>
                    <a:pt x="1161" y="1328"/>
                  </a:cubicBezTo>
                  <a:cubicBezTo>
                    <a:pt x="1160" y="1330"/>
                    <a:pt x="1158" y="1333"/>
                    <a:pt x="1157" y="1335"/>
                  </a:cubicBezTo>
                  <a:cubicBezTo>
                    <a:pt x="1155" y="1334"/>
                    <a:pt x="1154" y="1331"/>
                    <a:pt x="1152" y="1329"/>
                  </a:cubicBezTo>
                  <a:cubicBezTo>
                    <a:pt x="1151" y="1330"/>
                    <a:pt x="1150" y="1330"/>
                    <a:pt x="1150" y="1331"/>
                  </a:cubicBezTo>
                  <a:cubicBezTo>
                    <a:pt x="1151" y="1333"/>
                    <a:pt x="1152" y="1336"/>
                    <a:pt x="1153" y="1339"/>
                  </a:cubicBezTo>
                  <a:cubicBezTo>
                    <a:pt x="1152" y="1339"/>
                    <a:pt x="1152" y="1340"/>
                    <a:pt x="1152" y="1340"/>
                  </a:cubicBezTo>
                  <a:cubicBezTo>
                    <a:pt x="1150" y="1338"/>
                    <a:pt x="1148" y="1336"/>
                    <a:pt x="1145" y="1334"/>
                  </a:cubicBezTo>
                  <a:cubicBezTo>
                    <a:pt x="1143" y="1334"/>
                    <a:pt x="1140" y="1335"/>
                    <a:pt x="1137" y="1336"/>
                  </a:cubicBezTo>
                  <a:cubicBezTo>
                    <a:pt x="1138" y="1337"/>
                    <a:pt x="1138" y="1337"/>
                    <a:pt x="1138" y="1338"/>
                  </a:cubicBezTo>
                  <a:cubicBezTo>
                    <a:pt x="1139" y="1339"/>
                    <a:pt x="1141" y="1339"/>
                    <a:pt x="1143" y="1340"/>
                  </a:cubicBezTo>
                  <a:cubicBezTo>
                    <a:pt x="1142" y="1343"/>
                    <a:pt x="1141" y="1346"/>
                    <a:pt x="1140" y="1349"/>
                  </a:cubicBezTo>
                  <a:cubicBezTo>
                    <a:pt x="1139" y="1349"/>
                    <a:pt x="1139" y="1349"/>
                    <a:pt x="1138" y="1349"/>
                  </a:cubicBezTo>
                  <a:cubicBezTo>
                    <a:pt x="1138" y="1348"/>
                    <a:pt x="1139" y="1346"/>
                    <a:pt x="1138" y="1344"/>
                  </a:cubicBezTo>
                  <a:cubicBezTo>
                    <a:pt x="1138" y="1343"/>
                    <a:pt x="1137" y="1341"/>
                    <a:pt x="1137" y="1340"/>
                  </a:cubicBezTo>
                  <a:cubicBezTo>
                    <a:pt x="1135" y="1340"/>
                    <a:pt x="1134" y="1341"/>
                    <a:pt x="1132" y="1342"/>
                  </a:cubicBezTo>
                  <a:cubicBezTo>
                    <a:pt x="1132" y="1342"/>
                    <a:pt x="1131" y="1341"/>
                    <a:pt x="1130" y="1340"/>
                  </a:cubicBezTo>
                  <a:cubicBezTo>
                    <a:pt x="1126" y="1344"/>
                    <a:pt x="1125" y="1349"/>
                    <a:pt x="1127" y="1354"/>
                  </a:cubicBezTo>
                  <a:cubicBezTo>
                    <a:pt x="1125" y="1355"/>
                    <a:pt x="1124" y="1356"/>
                    <a:pt x="1121" y="1358"/>
                  </a:cubicBezTo>
                  <a:cubicBezTo>
                    <a:pt x="1121" y="1353"/>
                    <a:pt x="1121" y="1349"/>
                    <a:pt x="1121" y="1346"/>
                  </a:cubicBezTo>
                  <a:cubicBezTo>
                    <a:pt x="1121" y="1345"/>
                    <a:pt x="1120" y="1345"/>
                    <a:pt x="1119" y="1345"/>
                  </a:cubicBezTo>
                  <a:cubicBezTo>
                    <a:pt x="1114" y="1350"/>
                    <a:pt x="1109" y="1356"/>
                    <a:pt x="1104" y="1362"/>
                  </a:cubicBezTo>
                  <a:cubicBezTo>
                    <a:pt x="1100" y="1363"/>
                    <a:pt x="1095" y="1364"/>
                    <a:pt x="1091" y="1366"/>
                  </a:cubicBezTo>
                  <a:cubicBezTo>
                    <a:pt x="1090" y="1366"/>
                    <a:pt x="1089" y="1369"/>
                    <a:pt x="1089" y="1371"/>
                  </a:cubicBezTo>
                  <a:cubicBezTo>
                    <a:pt x="1088" y="1376"/>
                    <a:pt x="1085" y="1380"/>
                    <a:pt x="1081" y="1384"/>
                  </a:cubicBezTo>
                  <a:cubicBezTo>
                    <a:pt x="1081" y="1384"/>
                    <a:pt x="1080" y="1384"/>
                    <a:pt x="1079" y="1384"/>
                  </a:cubicBezTo>
                  <a:cubicBezTo>
                    <a:pt x="1079" y="1382"/>
                    <a:pt x="1079" y="1379"/>
                    <a:pt x="1078" y="1376"/>
                  </a:cubicBezTo>
                  <a:cubicBezTo>
                    <a:pt x="1076" y="1381"/>
                    <a:pt x="1074" y="1385"/>
                    <a:pt x="1072" y="1389"/>
                  </a:cubicBezTo>
                  <a:cubicBezTo>
                    <a:pt x="1071" y="1391"/>
                    <a:pt x="1071" y="1392"/>
                    <a:pt x="1070" y="1393"/>
                  </a:cubicBezTo>
                  <a:cubicBezTo>
                    <a:pt x="1068" y="1400"/>
                    <a:pt x="1068" y="1400"/>
                    <a:pt x="1061" y="1400"/>
                  </a:cubicBezTo>
                  <a:cubicBezTo>
                    <a:pt x="1058" y="1399"/>
                    <a:pt x="1055" y="1399"/>
                    <a:pt x="1053" y="1400"/>
                  </a:cubicBezTo>
                  <a:cubicBezTo>
                    <a:pt x="1047" y="1403"/>
                    <a:pt x="1046" y="1396"/>
                    <a:pt x="1041" y="1396"/>
                  </a:cubicBezTo>
                  <a:cubicBezTo>
                    <a:pt x="1037" y="1395"/>
                    <a:pt x="1035" y="1395"/>
                    <a:pt x="1032" y="1397"/>
                  </a:cubicBezTo>
                  <a:cubicBezTo>
                    <a:pt x="1031" y="1398"/>
                    <a:pt x="1030" y="1399"/>
                    <a:pt x="1030" y="1399"/>
                  </a:cubicBezTo>
                  <a:cubicBezTo>
                    <a:pt x="1024" y="1404"/>
                    <a:pt x="1022" y="1403"/>
                    <a:pt x="1018" y="1396"/>
                  </a:cubicBezTo>
                  <a:cubicBezTo>
                    <a:pt x="1016" y="1400"/>
                    <a:pt x="1015" y="1403"/>
                    <a:pt x="1014" y="1406"/>
                  </a:cubicBezTo>
                  <a:cubicBezTo>
                    <a:pt x="1010" y="1407"/>
                    <a:pt x="1005" y="1407"/>
                    <a:pt x="1001" y="1407"/>
                  </a:cubicBezTo>
                  <a:cubicBezTo>
                    <a:pt x="999" y="1408"/>
                    <a:pt x="997" y="1408"/>
                    <a:pt x="996" y="1407"/>
                  </a:cubicBezTo>
                  <a:cubicBezTo>
                    <a:pt x="993" y="1403"/>
                    <a:pt x="990" y="1407"/>
                    <a:pt x="986" y="1406"/>
                  </a:cubicBezTo>
                  <a:cubicBezTo>
                    <a:pt x="986" y="1405"/>
                    <a:pt x="984" y="1408"/>
                    <a:pt x="984" y="1410"/>
                  </a:cubicBezTo>
                  <a:cubicBezTo>
                    <a:pt x="983" y="1410"/>
                    <a:pt x="984" y="1412"/>
                    <a:pt x="985" y="1413"/>
                  </a:cubicBezTo>
                  <a:cubicBezTo>
                    <a:pt x="993" y="1420"/>
                    <a:pt x="993" y="1420"/>
                    <a:pt x="984" y="1427"/>
                  </a:cubicBezTo>
                  <a:cubicBezTo>
                    <a:pt x="981" y="1429"/>
                    <a:pt x="978" y="1431"/>
                    <a:pt x="974" y="1433"/>
                  </a:cubicBezTo>
                  <a:cubicBezTo>
                    <a:pt x="973" y="1434"/>
                    <a:pt x="971" y="1435"/>
                    <a:pt x="970" y="1437"/>
                  </a:cubicBezTo>
                  <a:cubicBezTo>
                    <a:pt x="966" y="1441"/>
                    <a:pt x="963" y="1445"/>
                    <a:pt x="957" y="1446"/>
                  </a:cubicBezTo>
                  <a:cubicBezTo>
                    <a:pt x="956" y="1446"/>
                    <a:pt x="955" y="1450"/>
                    <a:pt x="954" y="1452"/>
                  </a:cubicBezTo>
                  <a:cubicBezTo>
                    <a:pt x="954" y="1453"/>
                    <a:pt x="955" y="1455"/>
                    <a:pt x="955" y="1456"/>
                  </a:cubicBezTo>
                  <a:cubicBezTo>
                    <a:pt x="952" y="1458"/>
                    <a:pt x="950" y="1459"/>
                    <a:pt x="947" y="1461"/>
                  </a:cubicBezTo>
                  <a:cubicBezTo>
                    <a:pt x="943" y="1465"/>
                    <a:pt x="939" y="1468"/>
                    <a:pt x="932" y="1467"/>
                  </a:cubicBezTo>
                  <a:cubicBezTo>
                    <a:pt x="929" y="1466"/>
                    <a:pt x="925" y="1470"/>
                    <a:pt x="921" y="1469"/>
                  </a:cubicBezTo>
                  <a:cubicBezTo>
                    <a:pt x="917" y="1469"/>
                    <a:pt x="914" y="1471"/>
                    <a:pt x="910" y="1473"/>
                  </a:cubicBezTo>
                  <a:cubicBezTo>
                    <a:pt x="905" y="1476"/>
                    <a:pt x="900" y="1478"/>
                    <a:pt x="895" y="1480"/>
                  </a:cubicBezTo>
                  <a:cubicBezTo>
                    <a:pt x="894" y="1481"/>
                    <a:pt x="893" y="1481"/>
                    <a:pt x="892" y="1481"/>
                  </a:cubicBezTo>
                  <a:cubicBezTo>
                    <a:pt x="886" y="1479"/>
                    <a:pt x="880" y="1481"/>
                    <a:pt x="874" y="1485"/>
                  </a:cubicBezTo>
                  <a:cubicBezTo>
                    <a:pt x="865" y="1491"/>
                    <a:pt x="855" y="1495"/>
                    <a:pt x="843" y="1496"/>
                  </a:cubicBezTo>
                  <a:cubicBezTo>
                    <a:pt x="834" y="1497"/>
                    <a:pt x="825" y="1499"/>
                    <a:pt x="817" y="1500"/>
                  </a:cubicBezTo>
                  <a:cubicBezTo>
                    <a:pt x="816" y="1501"/>
                    <a:pt x="815" y="1501"/>
                    <a:pt x="814" y="1502"/>
                  </a:cubicBezTo>
                  <a:cubicBezTo>
                    <a:pt x="808" y="1507"/>
                    <a:pt x="800" y="1507"/>
                    <a:pt x="792" y="1507"/>
                  </a:cubicBezTo>
                  <a:cubicBezTo>
                    <a:pt x="787" y="1507"/>
                    <a:pt x="781" y="1509"/>
                    <a:pt x="775" y="1511"/>
                  </a:cubicBezTo>
                  <a:cubicBezTo>
                    <a:pt x="770" y="1513"/>
                    <a:pt x="766" y="1516"/>
                    <a:pt x="761" y="1513"/>
                  </a:cubicBezTo>
                  <a:cubicBezTo>
                    <a:pt x="760" y="1513"/>
                    <a:pt x="758" y="1513"/>
                    <a:pt x="757" y="1513"/>
                  </a:cubicBezTo>
                  <a:cubicBezTo>
                    <a:pt x="756" y="1508"/>
                    <a:pt x="753" y="1509"/>
                    <a:pt x="749" y="1510"/>
                  </a:cubicBezTo>
                  <a:cubicBezTo>
                    <a:pt x="744" y="1512"/>
                    <a:pt x="739" y="1516"/>
                    <a:pt x="734" y="1512"/>
                  </a:cubicBezTo>
                  <a:cubicBezTo>
                    <a:pt x="730" y="1514"/>
                    <a:pt x="726" y="1513"/>
                    <a:pt x="722" y="1512"/>
                  </a:cubicBezTo>
                  <a:cubicBezTo>
                    <a:pt x="722" y="1512"/>
                    <a:pt x="721" y="1512"/>
                    <a:pt x="720" y="1512"/>
                  </a:cubicBezTo>
                  <a:cubicBezTo>
                    <a:pt x="714" y="1518"/>
                    <a:pt x="707" y="1514"/>
                    <a:pt x="700" y="1513"/>
                  </a:cubicBezTo>
                  <a:cubicBezTo>
                    <a:pt x="698" y="1513"/>
                    <a:pt x="696" y="1513"/>
                    <a:pt x="693" y="1513"/>
                  </a:cubicBezTo>
                  <a:cubicBezTo>
                    <a:pt x="692" y="1513"/>
                    <a:pt x="691" y="1513"/>
                    <a:pt x="691" y="1513"/>
                  </a:cubicBezTo>
                  <a:cubicBezTo>
                    <a:pt x="685" y="1509"/>
                    <a:pt x="678" y="1511"/>
                    <a:pt x="672" y="1508"/>
                  </a:cubicBezTo>
                  <a:cubicBezTo>
                    <a:pt x="667" y="1506"/>
                    <a:pt x="662" y="1507"/>
                    <a:pt x="659" y="1512"/>
                  </a:cubicBezTo>
                  <a:cubicBezTo>
                    <a:pt x="656" y="1507"/>
                    <a:pt x="652" y="1509"/>
                    <a:pt x="648" y="1510"/>
                  </a:cubicBezTo>
                  <a:cubicBezTo>
                    <a:pt x="646" y="1511"/>
                    <a:pt x="644" y="1511"/>
                    <a:pt x="642" y="1510"/>
                  </a:cubicBezTo>
                  <a:cubicBezTo>
                    <a:pt x="639" y="1509"/>
                    <a:pt x="635" y="1509"/>
                    <a:pt x="631" y="1508"/>
                  </a:cubicBezTo>
                  <a:cubicBezTo>
                    <a:pt x="631" y="1510"/>
                    <a:pt x="630" y="1513"/>
                    <a:pt x="630" y="1515"/>
                  </a:cubicBezTo>
                  <a:cubicBezTo>
                    <a:pt x="629" y="1517"/>
                    <a:pt x="628" y="1520"/>
                    <a:pt x="625" y="1519"/>
                  </a:cubicBezTo>
                  <a:cubicBezTo>
                    <a:pt x="622" y="1517"/>
                    <a:pt x="619" y="1516"/>
                    <a:pt x="620" y="1512"/>
                  </a:cubicBezTo>
                  <a:cubicBezTo>
                    <a:pt x="622" y="1505"/>
                    <a:pt x="621" y="1503"/>
                    <a:pt x="614" y="1503"/>
                  </a:cubicBezTo>
                  <a:cubicBezTo>
                    <a:pt x="610" y="1504"/>
                    <a:pt x="605" y="1505"/>
                    <a:pt x="601" y="1505"/>
                  </a:cubicBezTo>
                  <a:cubicBezTo>
                    <a:pt x="600" y="1505"/>
                    <a:pt x="598" y="1506"/>
                    <a:pt x="598" y="1505"/>
                  </a:cubicBezTo>
                  <a:cubicBezTo>
                    <a:pt x="593" y="1502"/>
                    <a:pt x="591" y="1505"/>
                    <a:pt x="590" y="1508"/>
                  </a:cubicBezTo>
                  <a:cubicBezTo>
                    <a:pt x="588" y="1510"/>
                    <a:pt x="587" y="1513"/>
                    <a:pt x="586" y="1515"/>
                  </a:cubicBezTo>
                  <a:cubicBezTo>
                    <a:pt x="583" y="1514"/>
                    <a:pt x="581" y="1513"/>
                    <a:pt x="581" y="1509"/>
                  </a:cubicBezTo>
                  <a:cubicBezTo>
                    <a:pt x="581" y="1507"/>
                    <a:pt x="580" y="1505"/>
                    <a:pt x="579" y="1503"/>
                  </a:cubicBezTo>
                  <a:cubicBezTo>
                    <a:pt x="577" y="1505"/>
                    <a:pt x="576" y="1506"/>
                    <a:pt x="574" y="1507"/>
                  </a:cubicBezTo>
                  <a:cubicBezTo>
                    <a:pt x="573" y="1508"/>
                    <a:pt x="573" y="1510"/>
                    <a:pt x="572" y="1511"/>
                  </a:cubicBezTo>
                  <a:cubicBezTo>
                    <a:pt x="571" y="1509"/>
                    <a:pt x="570" y="1506"/>
                    <a:pt x="569" y="1505"/>
                  </a:cubicBezTo>
                  <a:cubicBezTo>
                    <a:pt x="565" y="1505"/>
                    <a:pt x="566" y="1515"/>
                    <a:pt x="557" y="1510"/>
                  </a:cubicBezTo>
                  <a:cubicBezTo>
                    <a:pt x="555" y="1516"/>
                    <a:pt x="553" y="1522"/>
                    <a:pt x="551" y="1528"/>
                  </a:cubicBezTo>
                  <a:cubicBezTo>
                    <a:pt x="551" y="1528"/>
                    <a:pt x="550" y="1527"/>
                    <a:pt x="550" y="1527"/>
                  </a:cubicBezTo>
                  <a:cubicBezTo>
                    <a:pt x="550" y="1524"/>
                    <a:pt x="551" y="1521"/>
                    <a:pt x="551" y="1518"/>
                  </a:cubicBezTo>
                  <a:cubicBezTo>
                    <a:pt x="552" y="1515"/>
                    <a:pt x="552" y="1512"/>
                    <a:pt x="552" y="1508"/>
                  </a:cubicBezTo>
                  <a:cubicBezTo>
                    <a:pt x="552" y="1507"/>
                    <a:pt x="551" y="1505"/>
                    <a:pt x="550" y="1505"/>
                  </a:cubicBezTo>
                  <a:cubicBezTo>
                    <a:pt x="548" y="1505"/>
                    <a:pt x="546" y="1506"/>
                    <a:pt x="545" y="1507"/>
                  </a:cubicBezTo>
                  <a:cubicBezTo>
                    <a:pt x="544" y="1507"/>
                    <a:pt x="543" y="1508"/>
                    <a:pt x="543" y="1509"/>
                  </a:cubicBezTo>
                  <a:cubicBezTo>
                    <a:pt x="542" y="1509"/>
                    <a:pt x="542" y="1509"/>
                    <a:pt x="541" y="1509"/>
                  </a:cubicBezTo>
                  <a:cubicBezTo>
                    <a:pt x="540" y="1503"/>
                    <a:pt x="537" y="1503"/>
                    <a:pt x="531" y="1503"/>
                  </a:cubicBezTo>
                  <a:cubicBezTo>
                    <a:pt x="522" y="1504"/>
                    <a:pt x="513" y="1504"/>
                    <a:pt x="504" y="1504"/>
                  </a:cubicBezTo>
                  <a:cubicBezTo>
                    <a:pt x="503" y="1504"/>
                    <a:pt x="501" y="1506"/>
                    <a:pt x="499" y="1506"/>
                  </a:cubicBezTo>
                  <a:cubicBezTo>
                    <a:pt x="498" y="1506"/>
                    <a:pt x="497" y="1507"/>
                    <a:pt x="496" y="1507"/>
                  </a:cubicBezTo>
                  <a:cubicBezTo>
                    <a:pt x="489" y="1507"/>
                    <a:pt x="482" y="1504"/>
                    <a:pt x="476" y="1507"/>
                  </a:cubicBezTo>
                  <a:cubicBezTo>
                    <a:pt x="469" y="1510"/>
                    <a:pt x="462" y="1509"/>
                    <a:pt x="454" y="1510"/>
                  </a:cubicBezTo>
                  <a:cubicBezTo>
                    <a:pt x="451" y="1511"/>
                    <a:pt x="448" y="1515"/>
                    <a:pt x="445" y="1518"/>
                  </a:cubicBezTo>
                  <a:cubicBezTo>
                    <a:pt x="442" y="1520"/>
                    <a:pt x="440" y="1524"/>
                    <a:pt x="436" y="1528"/>
                  </a:cubicBezTo>
                  <a:cubicBezTo>
                    <a:pt x="434" y="1519"/>
                    <a:pt x="442" y="1516"/>
                    <a:pt x="442" y="1510"/>
                  </a:cubicBezTo>
                  <a:cubicBezTo>
                    <a:pt x="441" y="1511"/>
                    <a:pt x="440" y="1512"/>
                    <a:pt x="439" y="1514"/>
                  </a:cubicBezTo>
                  <a:cubicBezTo>
                    <a:pt x="438" y="1513"/>
                    <a:pt x="437" y="1513"/>
                    <a:pt x="437" y="1512"/>
                  </a:cubicBezTo>
                  <a:cubicBezTo>
                    <a:pt x="435" y="1508"/>
                    <a:pt x="432" y="1509"/>
                    <a:pt x="430" y="1511"/>
                  </a:cubicBezTo>
                  <a:cubicBezTo>
                    <a:pt x="428" y="1513"/>
                    <a:pt x="426" y="1516"/>
                    <a:pt x="423" y="1518"/>
                  </a:cubicBezTo>
                  <a:cubicBezTo>
                    <a:pt x="423" y="1512"/>
                    <a:pt x="424" y="1508"/>
                    <a:pt x="424" y="1503"/>
                  </a:cubicBezTo>
                  <a:cubicBezTo>
                    <a:pt x="424" y="1497"/>
                    <a:pt x="417" y="1497"/>
                    <a:pt x="415" y="1495"/>
                  </a:cubicBezTo>
                  <a:cubicBezTo>
                    <a:pt x="410" y="1494"/>
                    <a:pt x="406" y="1494"/>
                    <a:pt x="401" y="1494"/>
                  </a:cubicBezTo>
                  <a:cubicBezTo>
                    <a:pt x="395" y="1492"/>
                    <a:pt x="389" y="1491"/>
                    <a:pt x="382" y="1492"/>
                  </a:cubicBezTo>
                  <a:cubicBezTo>
                    <a:pt x="379" y="1493"/>
                    <a:pt x="375" y="1491"/>
                    <a:pt x="374" y="1488"/>
                  </a:cubicBezTo>
                  <a:cubicBezTo>
                    <a:pt x="371" y="1484"/>
                    <a:pt x="368" y="1483"/>
                    <a:pt x="364" y="1483"/>
                  </a:cubicBezTo>
                  <a:cubicBezTo>
                    <a:pt x="359" y="1484"/>
                    <a:pt x="355" y="1483"/>
                    <a:pt x="351" y="1481"/>
                  </a:cubicBezTo>
                  <a:cubicBezTo>
                    <a:pt x="347" y="1479"/>
                    <a:pt x="342" y="1482"/>
                    <a:pt x="337" y="1482"/>
                  </a:cubicBezTo>
                  <a:cubicBezTo>
                    <a:pt x="335" y="1482"/>
                    <a:pt x="334" y="1483"/>
                    <a:pt x="331" y="1484"/>
                  </a:cubicBezTo>
                  <a:cubicBezTo>
                    <a:pt x="332" y="1481"/>
                    <a:pt x="333" y="1479"/>
                    <a:pt x="334" y="1477"/>
                  </a:cubicBezTo>
                  <a:cubicBezTo>
                    <a:pt x="334" y="1475"/>
                    <a:pt x="335" y="1473"/>
                    <a:pt x="331" y="1474"/>
                  </a:cubicBezTo>
                  <a:cubicBezTo>
                    <a:pt x="331" y="1474"/>
                    <a:pt x="330" y="1473"/>
                    <a:pt x="329" y="1473"/>
                  </a:cubicBezTo>
                  <a:cubicBezTo>
                    <a:pt x="327" y="1470"/>
                    <a:pt x="324" y="1467"/>
                    <a:pt x="319" y="1469"/>
                  </a:cubicBezTo>
                  <a:cubicBezTo>
                    <a:pt x="319" y="1470"/>
                    <a:pt x="316" y="1469"/>
                    <a:pt x="315" y="1467"/>
                  </a:cubicBezTo>
                  <a:cubicBezTo>
                    <a:pt x="311" y="1462"/>
                    <a:pt x="306" y="1462"/>
                    <a:pt x="303" y="1468"/>
                  </a:cubicBezTo>
                  <a:cubicBezTo>
                    <a:pt x="300" y="1473"/>
                    <a:pt x="299" y="1479"/>
                    <a:pt x="293" y="1482"/>
                  </a:cubicBezTo>
                  <a:cubicBezTo>
                    <a:pt x="292" y="1482"/>
                    <a:pt x="292" y="1484"/>
                    <a:pt x="292" y="1486"/>
                  </a:cubicBezTo>
                  <a:cubicBezTo>
                    <a:pt x="291" y="1489"/>
                    <a:pt x="291" y="1492"/>
                    <a:pt x="290" y="1494"/>
                  </a:cubicBezTo>
                  <a:cubicBezTo>
                    <a:pt x="289" y="1494"/>
                    <a:pt x="289" y="1494"/>
                    <a:pt x="288" y="1494"/>
                  </a:cubicBezTo>
                  <a:cubicBezTo>
                    <a:pt x="288" y="1490"/>
                    <a:pt x="287" y="1486"/>
                    <a:pt x="287" y="1482"/>
                  </a:cubicBezTo>
                  <a:cubicBezTo>
                    <a:pt x="288" y="1477"/>
                    <a:pt x="288" y="1473"/>
                    <a:pt x="284" y="1469"/>
                  </a:cubicBezTo>
                  <a:cubicBezTo>
                    <a:pt x="283" y="1468"/>
                    <a:pt x="284" y="1465"/>
                    <a:pt x="284" y="1462"/>
                  </a:cubicBezTo>
                  <a:cubicBezTo>
                    <a:pt x="282" y="1460"/>
                    <a:pt x="278" y="1458"/>
                    <a:pt x="275" y="1455"/>
                  </a:cubicBezTo>
                  <a:cubicBezTo>
                    <a:pt x="273" y="1457"/>
                    <a:pt x="272" y="1458"/>
                    <a:pt x="270" y="1460"/>
                  </a:cubicBezTo>
                  <a:cubicBezTo>
                    <a:pt x="269" y="1459"/>
                    <a:pt x="267" y="1457"/>
                    <a:pt x="266" y="1457"/>
                  </a:cubicBezTo>
                  <a:cubicBezTo>
                    <a:pt x="260" y="1454"/>
                    <a:pt x="258" y="1451"/>
                    <a:pt x="259" y="1445"/>
                  </a:cubicBezTo>
                  <a:cubicBezTo>
                    <a:pt x="259" y="1442"/>
                    <a:pt x="254" y="1438"/>
                    <a:pt x="251" y="1434"/>
                  </a:cubicBezTo>
                  <a:cubicBezTo>
                    <a:pt x="251" y="1434"/>
                    <a:pt x="248" y="1435"/>
                    <a:pt x="247" y="1437"/>
                  </a:cubicBezTo>
                  <a:cubicBezTo>
                    <a:pt x="247" y="1437"/>
                    <a:pt x="246" y="1440"/>
                    <a:pt x="247" y="1441"/>
                  </a:cubicBezTo>
                  <a:cubicBezTo>
                    <a:pt x="250" y="1445"/>
                    <a:pt x="250" y="1445"/>
                    <a:pt x="246" y="1448"/>
                  </a:cubicBezTo>
                  <a:cubicBezTo>
                    <a:pt x="245" y="1447"/>
                    <a:pt x="244" y="1446"/>
                    <a:pt x="242" y="1445"/>
                  </a:cubicBezTo>
                  <a:cubicBezTo>
                    <a:pt x="241" y="1446"/>
                    <a:pt x="241" y="1447"/>
                    <a:pt x="241" y="1449"/>
                  </a:cubicBezTo>
                  <a:cubicBezTo>
                    <a:pt x="238" y="1445"/>
                    <a:pt x="235" y="1442"/>
                    <a:pt x="232" y="1438"/>
                  </a:cubicBezTo>
                  <a:cubicBezTo>
                    <a:pt x="231" y="1436"/>
                    <a:pt x="230" y="1432"/>
                    <a:pt x="228" y="1428"/>
                  </a:cubicBezTo>
                  <a:cubicBezTo>
                    <a:pt x="226" y="1430"/>
                    <a:pt x="223" y="1432"/>
                    <a:pt x="222" y="1433"/>
                  </a:cubicBezTo>
                  <a:cubicBezTo>
                    <a:pt x="220" y="1432"/>
                    <a:pt x="218" y="1431"/>
                    <a:pt x="216" y="1429"/>
                  </a:cubicBezTo>
                  <a:cubicBezTo>
                    <a:pt x="216" y="1428"/>
                    <a:pt x="216" y="1427"/>
                    <a:pt x="216" y="1425"/>
                  </a:cubicBezTo>
                  <a:cubicBezTo>
                    <a:pt x="208" y="1422"/>
                    <a:pt x="200" y="1422"/>
                    <a:pt x="194" y="1426"/>
                  </a:cubicBezTo>
                  <a:cubicBezTo>
                    <a:pt x="194" y="1424"/>
                    <a:pt x="193" y="1422"/>
                    <a:pt x="193" y="1420"/>
                  </a:cubicBezTo>
                  <a:cubicBezTo>
                    <a:pt x="190" y="1422"/>
                    <a:pt x="188" y="1424"/>
                    <a:pt x="186" y="1426"/>
                  </a:cubicBezTo>
                  <a:cubicBezTo>
                    <a:pt x="185" y="1423"/>
                    <a:pt x="185" y="1422"/>
                    <a:pt x="184" y="1419"/>
                  </a:cubicBezTo>
                  <a:cubicBezTo>
                    <a:pt x="182" y="1421"/>
                    <a:pt x="180" y="1423"/>
                    <a:pt x="178" y="1425"/>
                  </a:cubicBezTo>
                  <a:cubicBezTo>
                    <a:pt x="173" y="1430"/>
                    <a:pt x="172" y="1430"/>
                    <a:pt x="167" y="1425"/>
                  </a:cubicBezTo>
                  <a:cubicBezTo>
                    <a:pt x="166" y="1424"/>
                    <a:pt x="164" y="1424"/>
                    <a:pt x="163" y="1423"/>
                  </a:cubicBezTo>
                  <a:cubicBezTo>
                    <a:pt x="163" y="1422"/>
                    <a:pt x="163" y="1421"/>
                    <a:pt x="163" y="1418"/>
                  </a:cubicBezTo>
                  <a:cubicBezTo>
                    <a:pt x="160" y="1421"/>
                    <a:pt x="158" y="1423"/>
                    <a:pt x="157" y="1425"/>
                  </a:cubicBezTo>
                  <a:cubicBezTo>
                    <a:pt x="155" y="1427"/>
                    <a:pt x="154" y="1428"/>
                    <a:pt x="150" y="1427"/>
                  </a:cubicBezTo>
                  <a:cubicBezTo>
                    <a:pt x="148" y="1427"/>
                    <a:pt x="145" y="1428"/>
                    <a:pt x="141" y="1429"/>
                  </a:cubicBezTo>
                  <a:cubicBezTo>
                    <a:pt x="147" y="1423"/>
                    <a:pt x="152" y="1417"/>
                    <a:pt x="158" y="1412"/>
                  </a:cubicBezTo>
                  <a:cubicBezTo>
                    <a:pt x="162" y="1407"/>
                    <a:pt x="164" y="1402"/>
                    <a:pt x="163" y="1396"/>
                  </a:cubicBezTo>
                  <a:cubicBezTo>
                    <a:pt x="163" y="1395"/>
                    <a:pt x="162" y="1393"/>
                    <a:pt x="161" y="1392"/>
                  </a:cubicBezTo>
                  <a:cubicBezTo>
                    <a:pt x="159" y="1393"/>
                    <a:pt x="157" y="1393"/>
                    <a:pt x="156" y="1395"/>
                  </a:cubicBezTo>
                  <a:cubicBezTo>
                    <a:pt x="155" y="1397"/>
                    <a:pt x="154" y="1399"/>
                    <a:pt x="153" y="1402"/>
                  </a:cubicBezTo>
                  <a:cubicBezTo>
                    <a:pt x="152" y="1402"/>
                    <a:pt x="152" y="1401"/>
                    <a:pt x="152" y="1401"/>
                  </a:cubicBezTo>
                  <a:cubicBezTo>
                    <a:pt x="152" y="1399"/>
                    <a:pt x="152" y="1397"/>
                    <a:pt x="152" y="1393"/>
                  </a:cubicBezTo>
                  <a:cubicBezTo>
                    <a:pt x="147" y="1395"/>
                    <a:pt x="143" y="1393"/>
                    <a:pt x="142" y="1388"/>
                  </a:cubicBezTo>
                  <a:cubicBezTo>
                    <a:pt x="142" y="1387"/>
                    <a:pt x="141" y="1387"/>
                    <a:pt x="141" y="1387"/>
                  </a:cubicBezTo>
                  <a:cubicBezTo>
                    <a:pt x="136" y="1387"/>
                    <a:pt x="136" y="1381"/>
                    <a:pt x="132" y="1379"/>
                  </a:cubicBezTo>
                  <a:cubicBezTo>
                    <a:pt x="130" y="1378"/>
                    <a:pt x="128" y="1376"/>
                    <a:pt x="125" y="1377"/>
                  </a:cubicBezTo>
                  <a:cubicBezTo>
                    <a:pt x="124" y="1378"/>
                    <a:pt x="121" y="1375"/>
                    <a:pt x="119" y="1374"/>
                  </a:cubicBezTo>
                  <a:cubicBezTo>
                    <a:pt x="118" y="1375"/>
                    <a:pt x="117" y="1376"/>
                    <a:pt x="115" y="1378"/>
                  </a:cubicBezTo>
                  <a:cubicBezTo>
                    <a:pt x="115" y="1374"/>
                    <a:pt x="116" y="1370"/>
                    <a:pt x="116" y="1367"/>
                  </a:cubicBezTo>
                  <a:cubicBezTo>
                    <a:pt x="113" y="1368"/>
                    <a:pt x="112" y="1368"/>
                    <a:pt x="111" y="1369"/>
                  </a:cubicBezTo>
                  <a:cubicBezTo>
                    <a:pt x="110" y="1364"/>
                    <a:pt x="108" y="1360"/>
                    <a:pt x="107" y="1356"/>
                  </a:cubicBezTo>
                  <a:cubicBezTo>
                    <a:pt x="105" y="1357"/>
                    <a:pt x="104" y="1357"/>
                    <a:pt x="102" y="1358"/>
                  </a:cubicBezTo>
                  <a:cubicBezTo>
                    <a:pt x="101" y="1354"/>
                    <a:pt x="99" y="1350"/>
                    <a:pt x="98" y="1347"/>
                  </a:cubicBezTo>
                  <a:cubicBezTo>
                    <a:pt x="94" y="1346"/>
                    <a:pt x="91" y="1345"/>
                    <a:pt x="87" y="1344"/>
                  </a:cubicBezTo>
                  <a:cubicBezTo>
                    <a:pt x="87" y="1343"/>
                    <a:pt x="88" y="1342"/>
                    <a:pt x="88" y="1341"/>
                  </a:cubicBezTo>
                  <a:cubicBezTo>
                    <a:pt x="88" y="1338"/>
                    <a:pt x="88" y="1336"/>
                    <a:pt x="84" y="1336"/>
                  </a:cubicBezTo>
                  <a:cubicBezTo>
                    <a:pt x="83" y="1336"/>
                    <a:pt x="81" y="1335"/>
                    <a:pt x="81" y="1335"/>
                  </a:cubicBezTo>
                  <a:cubicBezTo>
                    <a:pt x="81" y="1331"/>
                    <a:pt x="78" y="1329"/>
                    <a:pt x="76" y="1327"/>
                  </a:cubicBezTo>
                  <a:cubicBezTo>
                    <a:pt x="75" y="1326"/>
                    <a:pt x="74" y="1325"/>
                    <a:pt x="73" y="1323"/>
                  </a:cubicBezTo>
                  <a:cubicBezTo>
                    <a:pt x="71" y="1321"/>
                    <a:pt x="68" y="1319"/>
                    <a:pt x="66" y="1317"/>
                  </a:cubicBezTo>
                  <a:cubicBezTo>
                    <a:pt x="63" y="1314"/>
                    <a:pt x="60" y="1311"/>
                    <a:pt x="57" y="1308"/>
                  </a:cubicBezTo>
                  <a:cubicBezTo>
                    <a:pt x="54" y="1306"/>
                    <a:pt x="51" y="1304"/>
                    <a:pt x="47" y="1302"/>
                  </a:cubicBezTo>
                  <a:cubicBezTo>
                    <a:pt x="47" y="1299"/>
                    <a:pt x="43" y="1298"/>
                    <a:pt x="32" y="1300"/>
                  </a:cubicBezTo>
                  <a:cubicBezTo>
                    <a:pt x="31" y="1298"/>
                    <a:pt x="30" y="1295"/>
                    <a:pt x="29" y="1293"/>
                  </a:cubicBezTo>
                  <a:cubicBezTo>
                    <a:pt x="28" y="1291"/>
                    <a:pt x="26" y="1288"/>
                    <a:pt x="24" y="1288"/>
                  </a:cubicBezTo>
                  <a:cubicBezTo>
                    <a:pt x="17" y="1285"/>
                    <a:pt x="14" y="1280"/>
                    <a:pt x="16" y="1273"/>
                  </a:cubicBezTo>
                  <a:cubicBezTo>
                    <a:pt x="16" y="1272"/>
                    <a:pt x="16" y="1270"/>
                    <a:pt x="17" y="1269"/>
                  </a:cubicBezTo>
                  <a:cubicBezTo>
                    <a:pt x="17" y="1265"/>
                    <a:pt x="16" y="1264"/>
                    <a:pt x="12" y="1265"/>
                  </a:cubicBezTo>
                  <a:cubicBezTo>
                    <a:pt x="9" y="1256"/>
                    <a:pt x="9" y="1256"/>
                    <a:pt x="1" y="1255"/>
                  </a:cubicBezTo>
                  <a:cubicBezTo>
                    <a:pt x="3" y="1251"/>
                    <a:pt x="4" y="1246"/>
                    <a:pt x="5" y="1241"/>
                  </a:cubicBezTo>
                  <a:cubicBezTo>
                    <a:pt x="5" y="1238"/>
                    <a:pt x="4" y="1234"/>
                    <a:pt x="2" y="1231"/>
                  </a:cubicBezTo>
                  <a:cubicBezTo>
                    <a:pt x="0" y="1226"/>
                    <a:pt x="2" y="1221"/>
                    <a:pt x="7" y="1220"/>
                  </a:cubicBezTo>
                  <a:cubicBezTo>
                    <a:pt x="10" y="1220"/>
                    <a:pt x="13" y="1219"/>
                    <a:pt x="15" y="1219"/>
                  </a:cubicBezTo>
                  <a:cubicBezTo>
                    <a:pt x="16" y="1220"/>
                    <a:pt x="16" y="1221"/>
                    <a:pt x="16" y="1222"/>
                  </a:cubicBezTo>
                  <a:cubicBezTo>
                    <a:pt x="21" y="1223"/>
                    <a:pt x="27" y="1231"/>
                    <a:pt x="27" y="1235"/>
                  </a:cubicBezTo>
                  <a:cubicBezTo>
                    <a:pt x="31" y="1239"/>
                    <a:pt x="34" y="1243"/>
                    <a:pt x="38" y="1245"/>
                  </a:cubicBezTo>
                  <a:cubicBezTo>
                    <a:pt x="45" y="1248"/>
                    <a:pt x="48" y="1254"/>
                    <a:pt x="50" y="1261"/>
                  </a:cubicBezTo>
                  <a:cubicBezTo>
                    <a:pt x="51" y="1265"/>
                    <a:pt x="55" y="1267"/>
                    <a:pt x="58" y="1270"/>
                  </a:cubicBezTo>
                  <a:cubicBezTo>
                    <a:pt x="62" y="1273"/>
                    <a:pt x="66" y="1275"/>
                    <a:pt x="70" y="1277"/>
                  </a:cubicBezTo>
                  <a:cubicBezTo>
                    <a:pt x="70" y="1277"/>
                    <a:pt x="71" y="1278"/>
                    <a:pt x="72" y="1277"/>
                  </a:cubicBezTo>
                  <a:cubicBezTo>
                    <a:pt x="76" y="1275"/>
                    <a:pt x="79" y="1276"/>
                    <a:pt x="81" y="1280"/>
                  </a:cubicBezTo>
                  <a:cubicBezTo>
                    <a:pt x="84" y="1279"/>
                    <a:pt x="87" y="1278"/>
                    <a:pt x="89" y="1277"/>
                  </a:cubicBezTo>
                  <a:cubicBezTo>
                    <a:pt x="91" y="1280"/>
                    <a:pt x="92" y="1283"/>
                    <a:pt x="93" y="1286"/>
                  </a:cubicBezTo>
                  <a:cubicBezTo>
                    <a:pt x="95" y="1284"/>
                    <a:pt x="97" y="1282"/>
                    <a:pt x="98" y="1281"/>
                  </a:cubicBezTo>
                  <a:cubicBezTo>
                    <a:pt x="102" y="1288"/>
                    <a:pt x="102" y="1288"/>
                    <a:pt x="106" y="1285"/>
                  </a:cubicBezTo>
                  <a:cubicBezTo>
                    <a:pt x="106" y="1286"/>
                    <a:pt x="106" y="1287"/>
                    <a:pt x="107" y="1287"/>
                  </a:cubicBezTo>
                  <a:cubicBezTo>
                    <a:pt x="113" y="1289"/>
                    <a:pt x="112" y="1296"/>
                    <a:pt x="116" y="1300"/>
                  </a:cubicBezTo>
                  <a:cubicBezTo>
                    <a:pt x="120" y="1305"/>
                    <a:pt x="122" y="1306"/>
                    <a:pt x="125" y="1301"/>
                  </a:cubicBezTo>
                  <a:cubicBezTo>
                    <a:pt x="128" y="1304"/>
                    <a:pt x="130" y="1310"/>
                    <a:pt x="134" y="1312"/>
                  </a:cubicBezTo>
                  <a:cubicBezTo>
                    <a:pt x="137" y="1313"/>
                    <a:pt x="142" y="1318"/>
                    <a:pt x="146" y="1313"/>
                  </a:cubicBezTo>
                  <a:cubicBezTo>
                    <a:pt x="147" y="1316"/>
                    <a:pt x="147" y="1319"/>
                    <a:pt x="151" y="1319"/>
                  </a:cubicBezTo>
                  <a:cubicBezTo>
                    <a:pt x="151" y="1319"/>
                    <a:pt x="152" y="1322"/>
                    <a:pt x="153" y="1324"/>
                  </a:cubicBezTo>
                  <a:cubicBezTo>
                    <a:pt x="153" y="1325"/>
                    <a:pt x="154" y="1327"/>
                    <a:pt x="155" y="1328"/>
                  </a:cubicBezTo>
                  <a:cubicBezTo>
                    <a:pt x="156" y="1328"/>
                    <a:pt x="158" y="1326"/>
                    <a:pt x="159" y="1326"/>
                  </a:cubicBezTo>
                  <a:cubicBezTo>
                    <a:pt x="162" y="1324"/>
                    <a:pt x="165" y="1323"/>
                    <a:pt x="167" y="1323"/>
                  </a:cubicBezTo>
                  <a:cubicBezTo>
                    <a:pt x="169" y="1325"/>
                    <a:pt x="172" y="1329"/>
                    <a:pt x="175" y="1330"/>
                  </a:cubicBezTo>
                  <a:cubicBezTo>
                    <a:pt x="179" y="1331"/>
                    <a:pt x="185" y="1335"/>
                    <a:pt x="188" y="1327"/>
                  </a:cubicBezTo>
                  <a:cubicBezTo>
                    <a:pt x="189" y="1328"/>
                    <a:pt x="190" y="1328"/>
                    <a:pt x="190" y="1328"/>
                  </a:cubicBezTo>
                  <a:cubicBezTo>
                    <a:pt x="190" y="1333"/>
                    <a:pt x="191" y="1338"/>
                    <a:pt x="191" y="1343"/>
                  </a:cubicBezTo>
                  <a:cubicBezTo>
                    <a:pt x="191" y="1348"/>
                    <a:pt x="192" y="1351"/>
                    <a:pt x="198" y="1351"/>
                  </a:cubicBezTo>
                  <a:cubicBezTo>
                    <a:pt x="201" y="1351"/>
                    <a:pt x="203" y="1354"/>
                    <a:pt x="206" y="1355"/>
                  </a:cubicBezTo>
                  <a:cubicBezTo>
                    <a:pt x="211" y="1358"/>
                    <a:pt x="214" y="1356"/>
                    <a:pt x="214" y="1351"/>
                  </a:cubicBezTo>
                  <a:cubicBezTo>
                    <a:pt x="214" y="1349"/>
                    <a:pt x="214" y="1348"/>
                    <a:pt x="214" y="1347"/>
                  </a:cubicBezTo>
                  <a:cubicBezTo>
                    <a:pt x="222" y="1338"/>
                    <a:pt x="219" y="1324"/>
                    <a:pt x="227" y="1316"/>
                  </a:cubicBezTo>
                  <a:cubicBezTo>
                    <a:pt x="230" y="1314"/>
                    <a:pt x="230" y="1310"/>
                    <a:pt x="231" y="1306"/>
                  </a:cubicBezTo>
                  <a:cubicBezTo>
                    <a:pt x="235" y="1306"/>
                    <a:pt x="236" y="1309"/>
                    <a:pt x="237" y="1312"/>
                  </a:cubicBezTo>
                  <a:cubicBezTo>
                    <a:pt x="238" y="1317"/>
                    <a:pt x="238" y="1323"/>
                    <a:pt x="239" y="1328"/>
                  </a:cubicBezTo>
                  <a:cubicBezTo>
                    <a:pt x="239" y="1330"/>
                    <a:pt x="240" y="1332"/>
                    <a:pt x="240" y="1334"/>
                  </a:cubicBezTo>
                  <a:cubicBezTo>
                    <a:pt x="240" y="1337"/>
                    <a:pt x="239" y="1340"/>
                    <a:pt x="239" y="1342"/>
                  </a:cubicBezTo>
                  <a:cubicBezTo>
                    <a:pt x="239" y="1345"/>
                    <a:pt x="239" y="1347"/>
                    <a:pt x="239" y="1349"/>
                  </a:cubicBezTo>
                  <a:cubicBezTo>
                    <a:pt x="241" y="1352"/>
                    <a:pt x="242" y="1354"/>
                    <a:pt x="239" y="1357"/>
                  </a:cubicBezTo>
                  <a:cubicBezTo>
                    <a:pt x="236" y="1360"/>
                    <a:pt x="235" y="1364"/>
                    <a:pt x="233" y="1368"/>
                  </a:cubicBezTo>
                  <a:cubicBezTo>
                    <a:pt x="231" y="1373"/>
                    <a:pt x="233" y="1376"/>
                    <a:pt x="236" y="1380"/>
                  </a:cubicBezTo>
                  <a:cubicBezTo>
                    <a:pt x="239" y="1382"/>
                    <a:pt x="241" y="1385"/>
                    <a:pt x="243" y="1387"/>
                  </a:cubicBezTo>
                  <a:cubicBezTo>
                    <a:pt x="243" y="1388"/>
                    <a:pt x="244" y="1389"/>
                    <a:pt x="244" y="1389"/>
                  </a:cubicBezTo>
                  <a:cubicBezTo>
                    <a:pt x="256" y="1389"/>
                    <a:pt x="261" y="1400"/>
                    <a:pt x="270" y="1405"/>
                  </a:cubicBezTo>
                  <a:cubicBezTo>
                    <a:pt x="271" y="1404"/>
                    <a:pt x="273" y="1402"/>
                    <a:pt x="274" y="1400"/>
                  </a:cubicBezTo>
                  <a:cubicBezTo>
                    <a:pt x="278" y="1396"/>
                    <a:pt x="282" y="1397"/>
                    <a:pt x="284" y="1401"/>
                  </a:cubicBezTo>
                  <a:cubicBezTo>
                    <a:pt x="286" y="1403"/>
                    <a:pt x="287" y="1406"/>
                    <a:pt x="287" y="1409"/>
                  </a:cubicBezTo>
                  <a:cubicBezTo>
                    <a:pt x="288" y="1418"/>
                    <a:pt x="290" y="1420"/>
                    <a:pt x="299" y="1423"/>
                  </a:cubicBezTo>
                  <a:cubicBezTo>
                    <a:pt x="300" y="1423"/>
                    <a:pt x="301" y="1424"/>
                    <a:pt x="303" y="1425"/>
                  </a:cubicBezTo>
                  <a:cubicBezTo>
                    <a:pt x="309" y="1420"/>
                    <a:pt x="316" y="1424"/>
                    <a:pt x="323" y="1425"/>
                  </a:cubicBezTo>
                  <a:cubicBezTo>
                    <a:pt x="324" y="1425"/>
                    <a:pt x="324" y="1426"/>
                    <a:pt x="325" y="1426"/>
                  </a:cubicBezTo>
                  <a:cubicBezTo>
                    <a:pt x="326" y="1428"/>
                    <a:pt x="327" y="1429"/>
                    <a:pt x="327" y="1430"/>
                  </a:cubicBezTo>
                  <a:cubicBezTo>
                    <a:pt x="329" y="1429"/>
                    <a:pt x="331" y="1428"/>
                    <a:pt x="333" y="1426"/>
                  </a:cubicBezTo>
                  <a:cubicBezTo>
                    <a:pt x="334" y="1425"/>
                    <a:pt x="334" y="1423"/>
                    <a:pt x="335" y="1421"/>
                  </a:cubicBezTo>
                  <a:cubicBezTo>
                    <a:pt x="339" y="1426"/>
                    <a:pt x="339" y="1426"/>
                    <a:pt x="346" y="1420"/>
                  </a:cubicBezTo>
                  <a:cubicBezTo>
                    <a:pt x="346" y="1421"/>
                    <a:pt x="346" y="1422"/>
                    <a:pt x="347" y="1423"/>
                  </a:cubicBezTo>
                  <a:cubicBezTo>
                    <a:pt x="347" y="1424"/>
                    <a:pt x="349" y="1424"/>
                    <a:pt x="351" y="1426"/>
                  </a:cubicBezTo>
                  <a:cubicBezTo>
                    <a:pt x="347" y="1427"/>
                    <a:pt x="344" y="1428"/>
                    <a:pt x="341" y="1429"/>
                  </a:cubicBezTo>
                  <a:cubicBezTo>
                    <a:pt x="342" y="1431"/>
                    <a:pt x="343" y="1433"/>
                    <a:pt x="343" y="1434"/>
                  </a:cubicBezTo>
                  <a:cubicBezTo>
                    <a:pt x="344" y="1438"/>
                    <a:pt x="347" y="1438"/>
                    <a:pt x="349" y="1437"/>
                  </a:cubicBezTo>
                  <a:cubicBezTo>
                    <a:pt x="352" y="1436"/>
                    <a:pt x="355" y="1436"/>
                    <a:pt x="358" y="1436"/>
                  </a:cubicBezTo>
                  <a:cubicBezTo>
                    <a:pt x="359" y="1434"/>
                    <a:pt x="360" y="1432"/>
                    <a:pt x="361" y="1429"/>
                  </a:cubicBezTo>
                  <a:cubicBezTo>
                    <a:pt x="362" y="1430"/>
                    <a:pt x="362" y="1430"/>
                    <a:pt x="363" y="1430"/>
                  </a:cubicBezTo>
                  <a:cubicBezTo>
                    <a:pt x="361" y="1434"/>
                    <a:pt x="359" y="1439"/>
                    <a:pt x="364" y="1443"/>
                  </a:cubicBezTo>
                  <a:cubicBezTo>
                    <a:pt x="367" y="1441"/>
                    <a:pt x="374" y="1437"/>
                    <a:pt x="378" y="1436"/>
                  </a:cubicBezTo>
                  <a:cubicBezTo>
                    <a:pt x="379" y="1442"/>
                    <a:pt x="382" y="1443"/>
                    <a:pt x="387" y="1443"/>
                  </a:cubicBezTo>
                  <a:cubicBezTo>
                    <a:pt x="391" y="1443"/>
                    <a:pt x="396" y="1441"/>
                    <a:pt x="399" y="1446"/>
                  </a:cubicBezTo>
                  <a:cubicBezTo>
                    <a:pt x="404" y="1442"/>
                    <a:pt x="410" y="1439"/>
                    <a:pt x="414" y="1437"/>
                  </a:cubicBezTo>
                  <a:cubicBezTo>
                    <a:pt x="417" y="1437"/>
                    <a:pt x="420" y="1437"/>
                    <a:pt x="423" y="1438"/>
                  </a:cubicBezTo>
                  <a:cubicBezTo>
                    <a:pt x="424" y="1438"/>
                    <a:pt x="426" y="1438"/>
                    <a:pt x="426" y="1439"/>
                  </a:cubicBezTo>
                  <a:cubicBezTo>
                    <a:pt x="428" y="1446"/>
                    <a:pt x="430" y="1444"/>
                    <a:pt x="434" y="1440"/>
                  </a:cubicBezTo>
                  <a:cubicBezTo>
                    <a:pt x="435" y="1437"/>
                    <a:pt x="438" y="1436"/>
                    <a:pt x="441" y="1433"/>
                  </a:cubicBezTo>
                  <a:cubicBezTo>
                    <a:pt x="446" y="1437"/>
                    <a:pt x="457" y="1436"/>
                    <a:pt x="460" y="1446"/>
                  </a:cubicBezTo>
                  <a:cubicBezTo>
                    <a:pt x="461" y="1444"/>
                    <a:pt x="462" y="1443"/>
                    <a:pt x="463" y="1441"/>
                  </a:cubicBezTo>
                  <a:cubicBezTo>
                    <a:pt x="467" y="1444"/>
                    <a:pt x="475" y="1442"/>
                    <a:pt x="476" y="1450"/>
                  </a:cubicBezTo>
                  <a:cubicBezTo>
                    <a:pt x="479" y="1449"/>
                    <a:pt x="481" y="1448"/>
                    <a:pt x="483" y="1447"/>
                  </a:cubicBezTo>
                  <a:cubicBezTo>
                    <a:pt x="485" y="1446"/>
                    <a:pt x="488" y="1446"/>
                    <a:pt x="489" y="1447"/>
                  </a:cubicBezTo>
                  <a:cubicBezTo>
                    <a:pt x="493" y="1453"/>
                    <a:pt x="498" y="1452"/>
                    <a:pt x="503" y="1449"/>
                  </a:cubicBezTo>
                  <a:cubicBezTo>
                    <a:pt x="504" y="1450"/>
                    <a:pt x="505" y="1452"/>
                    <a:pt x="506" y="1453"/>
                  </a:cubicBezTo>
                  <a:cubicBezTo>
                    <a:pt x="508" y="1451"/>
                    <a:pt x="508" y="1449"/>
                    <a:pt x="510" y="1448"/>
                  </a:cubicBezTo>
                  <a:cubicBezTo>
                    <a:pt x="512" y="1445"/>
                    <a:pt x="513" y="1442"/>
                    <a:pt x="517" y="1446"/>
                  </a:cubicBezTo>
                  <a:cubicBezTo>
                    <a:pt x="518" y="1446"/>
                    <a:pt x="521" y="1446"/>
                    <a:pt x="522" y="1445"/>
                  </a:cubicBezTo>
                  <a:cubicBezTo>
                    <a:pt x="524" y="1444"/>
                    <a:pt x="525" y="1443"/>
                    <a:pt x="527" y="1441"/>
                  </a:cubicBezTo>
                  <a:cubicBezTo>
                    <a:pt x="528" y="1447"/>
                    <a:pt x="531" y="1450"/>
                    <a:pt x="538" y="1448"/>
                  </a:cubicBezTo>
                  <a:cubicBezTo>
                    <a:pt x="538" y="1450"/>
                    <a:pt x="538" y="1452"/>
                    <a:pt x="539" y="1454"/>
                  </a:cubicBezTo>
                  <a:cubicBezTo>
                    <a:pt x="541" y="1453"/>
                    <a:pt x="542" y="1452"/>
                    <a:pt x="543" y="1451"/>
                  </a:cubicBezTo>
                  <a:cubicBezTo>
                    <a:pt x="553" y="1457"/>
                    <a:pt x="555" y="1445"/>
                    <a:pt x="560" y="1442"/>
                  </a:cubicBezTo>
                  <a:cubicBezTo>
                    <a:pt x="562" y="1444"/>
                    <a:pt x="564" y="1447"/>
                    <a:pt x="565" y="1450"/>
                  </a:cubicBezTo>
                  <a:cubicBezTo>
                    <a:pt x="567" y="1447"/>
                    <a:pt x="568" y="1446"/>
                    <a:pt x="569" y="1444"/>
                  </a:cubicBezTo>
                  <a:cubicBezTo>
                    <a:pt x="572" y="1452"/>
                    <a:pt x="577" y="1446"/>
                    <a:pt x="581" y="1447"/>
                  </a:cubicBezTo>
                  <a:cubicBezTo>
                    <a:pt x="587" y="1448"/>
                    <a:pt x="588" y="1441"/>
                    <a:pt x="592" y="1440"/>
                  </a:cubicBezTo>
                  <a:cubicBezTo>
                    <a:pt x="594" y="1441"/>
                    <a:pt x="595" y="1442"/>
                    <a:pt x="597" y="1443"/>
                  </a:cubicBezTo>
                  <a:cubicBezTo>
                    <a:pt x="598" y="1443"/>
                    <a:pt x="598" y="1442"/>
                    <a:pt x="599" y="1442"/>
                  </a:cubicBezTo>
                  <a:cubicBezTo>
                    <a:pt x="600" y="1440"/>
                    <a:pt x="602" y="1439"/>
                    <a:pt x="603" y="1438"/>
                  </a:cubicBezTo>
                  <a:cubicBezTo>
                    <a:pt x="604" y="1439"/>
                    <a:pt x="606" y="1441"/>
                    <a:pt x="607" y="1443"/>
                  </a:cubicBezTo>
                  <a:cubicBezTo>
                    <a:pt x="608" y="1450"/>
                    <a:pt x="612" y="1456"/>
                    <a:pt x="617" y="1460"/>
                  </a:cubicBezTo>
                  <a:cubicBezTo>
                    <a:pt x="618" y="1461"/>
                    <a:pt x="621" y="1460"/>
                    <a:pt x="622" y="1460"/>
                  </a:cubicBezTo>
                  <a:cubicBezTo>
                    <a:pt x="625" y="1459"/>
                    <a:pt x="628" y="1457"/>
                    <a:pt x="631" y="1456"/>
                  </a:cubicBezTo>
                  <a:cubicBezTo>
                    <a:pt x="636" y="1455"/>
                    <a:pt x="639" y="1452"/>
                    <a:pt x="641" y="1446"/>
                  </a:cubicBezTo>
                  <a:cubicBezTo>
                    <a:pt x="643" y="1449"/>
                    <a:pt x="645" y="1450"/>
                    <a:pt x="646" y="1452"/>
                  </a:cubicBezTo>
                  <a:cubicBezTo>
                    <a:pt x="647" y="1452"/>
                    <a:pt x="647" y="1452"/>
                    <a:pt x="648" y="1452"/>
                  </a:cubicBezTo>
                  <a:cubicBezTo>
                    <a:pt x="648" y="1448"/>
                    <a:pt x="649" y="1443"/>
                    <a:pt x="649" y="1439"/>
                  </a:cubicBezTo>
                  <a:cubicBezTo>
                    <a:pt x="648" y="1436"/>
                    <a:pt x="646" y="1433"/>
                    <a:pt x="643" y="1432"/>
                  </a:cubicBezTo>
                  <a:cubicBezTo>
                    <a:pt x="639" y="1429"/>
                    <a:pt x="638" y="1427"/>
                    <a:pt x="640" y="1423"/>
                  </a:cubicBezTo>
                  <a:cubicBezTo>
                    <a:pt x="641" y="1422"/>
                    <a:pt x="642" y="1421"/>
                    <a:pt x="643" y="1419"/>
                  </a:cubicBezTo>
                  <a:cubicBezTo>
                    <a:pt x="645" y="1416"/>
                    <a:pt x="648" y="1414"/>
                    <a:pt x="650" y="1411"/>
                  </a:cubicBezTo>
                  <a:cubicBezTo>
                    <a:pt x="660" y="1420"/>
                    <a:pt x="660" y="1431"/>
                    <a:pt x="654" y="1443"/>
                  </a:cubicBezTo>
                  <a:cubicBezTo>
                    <a:pt x="651" y="1448"/>
                    <a:pt x="652" y="1450"/>
                    <a:pt x="657" y="1453"/>
                  </a:cubicBezTo>
                  <a:cubicBezTo>
                    <a:pt x="658" y="1454"/>
                    <a:pt x="660" y="1456"/>
                    <a:pt x="661" y="1457"/>
                  </a:cubicBezTo>
                  <a:cubicBezTo>
                    <a:pt x="664" y="1459"/>
                    <a:pt x="666" y="1459"/>
                    <a:pt x="670" y="1457"/>
                  </a:cubicBezTo>
                  <a:cubicBezTo>
                    <a:pt x="676" y="1454"/>
                    <a:pt x="683" y="1452"/>
                    <a:pt x="689" y="1449"/>
                  </a:cubicBezTo>
                  <a:cubicBezTo>
                    <a:pt x="692" y="1448"/>
                    <a:pt x="694" y="1448"/>
                    <a:pt x="696" y="1451"/>
                  </a:cubicBezTo>
                  <a:cubicBezTo>
                    <a:pt x="696" y="1451"/>
                    <a:pt x="699" y="1451"/>
                    <a:pt x="701" y="1451"/>
                  </a:cubicBezTo>
                  <a:cubicBezTo>
                    <a:pt x="702" y="1450"/>
                    <a:pt x="704" y="1448"/>
                    <a:pt x="705" y="1447"/>
                  </a:cubicBezTo>
                  <a:cubicBezTo>
                    <a:pt x="710" y="1441"/>
                    <a:pt x="713" y="1441"/>
                    <a:pt x="719" y="1446"/>
                  </a:cubicBezTo>
                  <a:cubicBezTo>
                    <a:pt x="724" y="1441"/>
                    <a:pt x="733" y="1445"/>
                    <a:pt x="737" y="1437"/>
                  </a:cubicBezTo>
                  <a:cubicBezTo>
                    <a:pt x="737" y="1438"/>
                    <a:pt x="738" y="1439"/>
                    <a:pt x="739" y="1441"/>
                  </a:cubicBezTo>
                  <a:cubicBezTo>
                    <a:pt x="747" y="1438"/>
                    <a:pt x="756" y="1437"/>
                    <a:pt x="765" y="1433"/>
                  </a:cubicBezTo>
                  <a:cubicBezTo>
                    <a:pt x="769" y="1431"/>
                    <a:pt x="772" y="1429"/>
                    <a:pt x="777" y="1430"/>
                  </a:cubicBezTo>
                  <a:cubicBezTo>
                    <a:pt x="777" y="1430"/>
                    <a:pt x="778" y="1430"/>
                    <a:pt x="778" y="1430"/>
                  </a:cubicBezTo>
                  <a:cubicBezTo>
                    <a:pt x="785" y="1427"/>
                    <a:pt x="792" y="1424"/>
                    <a:pt x="799" y="1420"/>
                  </a:cubicBezTo>
                  <a:cubicBezTo>
                    <a:pt x="801" y="1420"/>
                    <a:pt x="803" y="1418"/>
                    <a:pt x="804" y="1417"/>
                  </a:cubicBezTo>
                  <a:cubicBezTo>
                    <a:pt x="808" y="1414"/>
                    <a:pt x="811" y="1411"/>
                    <a:pt x="815" y="1408"/>
                  </a:cubicBezTo>
                  <a:cubicBezTo>
                    <a:pt x="817" y="1408"/>
                    <a:pt x="819" y="1409"/>
                    <a:pt x="821" y="1409"/>
                  </a:cubicBezTo>
                  <a:cubicBezTo>
                    <a:pt x="821" y="1410"/>
                    <a:pt x="821" y="1411"/>
                    <a:pt x="821" y="1411"/>
                  </a:cubicBezTo>
                  <a:cubicBezTo>
                    <a:pt x="826" y="1409"/>
                    <a:pt x="831" y="1407"/>
                    <a:pt x="835" y="1405"/>
                  </a:cubicBezTo>
                  <a:cubicBezTo>
                    <a:pt x="836" y="1404"/>
                    <a:pt x="837" y="1403"/>
                    <a:pt x="837" y="1404"/>
                  </a:cubicBezTo>
                  <a:cubicBezTo>
                    <a:pt x="843" y="1406"/>
                    <a:pt x="845" y="1401"/>
                    <a:pt x="848" y="1398"/>
                  </a:cubicBezTo>
                  <a:cubicBezTo>
                    <a:pt x="849" y="1397"/>
                    <a:pt x="852" y="1397"/>
                    <a:pt x="854" y="1397"/>
                  </a:cubicBezTo>
                  <a:cubicBezTo>
                    <a:pt x="859" y="1395"/>
                    <a:pt x="863" y="1393"/>
                    <a:pt x="868" y="1390"/>
                  </a:cubicBezTo>
                  <a:cubicBezTo>
                    <a:pt x="871" y="1389"/>
                    <a:pt x="875" y="1387"/>
                    <a:pt x="878" y="1386"/>
                  </a:cubicBezTo>
                  <a:cubicBezTo>
                    <a:pt x="887" y="1381"/>
                    <a:pt x="897" y="1376"/>
                    <a:pt x="905" y="1371"/>
                  </a:cubicBezTo>
                  <a:cubicBezTo>
                    <a:pt x="916" y="1365"/>
                    <a:pt x="926" y="1359"/>
                    <a:pt x="936" y="1352"/>
                  </a:cubicBezTo>
                  <a:cubicBezTo>
                    <a:pt x="941" y="1348"/>
                    <a:pt x="946" y="1343"/>
                    <a:pt x="950" y="1338"/>
                  </a:cubicBezTo>
                  <a:cubicBezTo>
                    <a:pt x="953" y="1335"/>
                    <a:pt x="956" y="1331"/>
                    <a:pt x="961" y="1331"/>
                  </a:cubicBezTo>
                  <a:cubicBezTo>
                    <a:pt x="962" y="1331"/>
                    <a:pt x="963" y="1331"/>
                    <a:pt x="964" y="1330"/>
                  </a:cubicBezTo>
                  <a:cubicBezTo>
                    <a:pt x="974" y="1324"/>
                    <a:pt x="985" y="1320"/>
                    <a:pt x="994" y="1312"/>
                  </a:cubicBezTo>
                  <a:cubicBezTo>
                    <a:pt x="995" y="1311"/>
                    <a:pt x="998" y="1310"/>
                    <a:pt x="999" y="1309"/>
                  </a:cubicBezTo>
                  <a:cubicBezTo>
                    <a:pt x="1000" y="1309"/>
                    <a:pt x="1002" y="1309"/>
                    <a:pt x="1002" y="1308"/>
                  </a:cubicBezTo>
                  <a:cubicBezTo>
                    <a:pt x="1011" y="1299"/>
                    <a:pt x="1025" y="1294"/>
                    <a:pt x="1030" y="1281"/>
                  </a:cubicBezTo>
                  <a:cubicBezTo>
                    <a:pt x="1032" y="1275"/>
                    <a:pt x="1036" y="1271"/>
                    <a:pt x="1039" y="1266"/>
                  </a:cubicBezTo>
                  <a:cubicBezTo>
                    <a:pt x="1040" y="1265"/>
                    <a:pt x="1041" y="1263"/>
                    <a:pt x="1042" y="1261"/>
                  </a:cubicBezTo>
                  <a:cubicBezTo>
                    <a:pt x="1043" y="1262"/>
                    <a:pt x="1045" y="1262"/>
                    <a:pt x="1047" y="1263"/>
                  </a:cubicBezTo>
                  <a:cubicBezTo>
                    <a:pt x="1050" y="1256"/>
                    <a:pt x="1055" y="1250"/>
                    <a:pt x="1062" y="1246"/>
                  </a:cubicBezTo>
                  <a:cubicBezTo>
                    <a:pt x="1063" y="1246"/>
                    <a:pt x="1064" y="1245"/>
                    <a:pt x="1065" y="1245"/>
                  </a:cubicBezTo>
                  <a:cubicBezTo>
                    <a:pt x="1068" y="1245"/>
                    <a:pt x="1070" y="1244"/>
                    <a:pt x="1070" y="1240"/>
                  </a:cubicBezTo>
                  <a:cubicBezTo>
                    <a:pt x="1070" y="1238"/>
                    <a:pt x="1071" y="1235"/>
                    <a:pt x="1072" y="1233"/>
                  </a:cubicBezTo>
                  <a:cubicBezTo>
                    <a:pt x="1072" y="1233"/>
                    <a:pt x="1072" y="1233"/>
                    <a:pt x="1073" y="1233"/>
                  </a:cubicBezTo>
                  <a:cubicBezTo>
                    <a:pt x="1073" y="1235"/>
                    <a:pt x="1073" y="1237"/>
                    <a:pt x="1073" y="1239"/>
                  </a:cubicBezTo>
                  <a:cubicBezTo>
                    <a:pt x="1085" y="1238"/>
                    <a:pt x="1088" y="1235"/>
                    <a:pt x="1088" y="1224"/>
                  </a:cubicBezTo>
                  <a:cubicBezTo>
                    <a:pt x="1088" y="1221"/>
                    <a:pt x="1090" y="1218"/>
                    <a:pt x="1093" y="1216"/>
                  </a:cubicBezTo>
                  <a:cubicBezTo>
                    <a:pt x="1096" y="1215"/>
                    <a:pt x="1096" y="1213"/>
                    <a:pt x="1094" y="1211"/>
                  </a:cubicBezTo>
                  <a:cubicBezTo>
                    <a:pt x="1092" y="1208"/>
                    <a:pt x="1093" y="1204"/>
                    <a:pt x="1097" y="1202"/>
                  </a:cubicBezTo>
                  <a:cubicBezTo>
                    <a:pt x="1098" y="1201"/>
                    <a:pt x="1099" y="1200"/>
                    <a:pt x="1101" y="1199"/>
                  </a:cubicBezTo>
                  <a:cubicBezTo>
                    <a:pt x="1102" y="1199"/>
                    <a:pt x="1103" y="1201"/>
                    <a:pt x="1104" y="1203"/>
                  </a:cubicBezTo>
                  <a:cubicBezTo>
                    <a:pt x="1108" y="1199"/>
                    <a:pt x="1111" y="1196"/>
                    <a:pt x="1114" y="1193"/>
                  </a:cubicBezTo>
                  <a:cubicBezTo>
                    <a:pt x="1119" y="1189"/>
                    <a:pt x="1123" y="1185"/>
                    <a:pt x="1127" y="1180"/>
                  </a:cubicBezTo>
                  <a:cubicBezTo>
                    <a:pt x="1129" y="1177"/>
                    <a:pt x="1131" y="1173"/>
                    <a:pt x="1133" y="1170"/>
                  </a:cubicBezTo>
                  <a:cubicBezTo>
                    <a:pt x="1135" y="1166"/>
                    <a:pt x="1136" y="1162"/>
                    <a:pt x="1138" y="1158"/>
                  </a:cubicBezTo>
                  <a:cubicBezTo>
                    <a:pt x="1138" y="1156"/>
                    <a:pt x="1141" y="1154"/>
                    <a:pt x="1142" y="1154"/>
                  </a:cubicBezTo>
                  <a:cubicBezTo>
                    <a:pt x="1148" y="1154"/>
                    <a:pt x="1150" y="1150"/>
                    <a:pt x="1152" y="1146"/>
                  </a:cubicBezTo>
                  <a:cubicBezTo>
                    <a:pt x="1155" y="1140"/>
                    <a:pt x="1156" y="1134"/>
                    <a:pt x="1159" y="1129"/>
                  </a:cubicBezTo>
                  <a:cubicBezTo>
                    <a:pt x="1161" y="1126"/>
                    <a:pt x="1163" y="1123"/>
                    <a:pt x="1166" y="1121"/>
                  </a:cubicBezTo>
                  <a:cubicBezTo>
                    <a:pt x="1170" y="1116"/>
                    <a:pt x="1174" y="1111"/>
                    <a:pt x="1172" y="1104"/>
                  </a:cubicBezTo>
                  <a:cubicBezTo>
                    <a:pt x="1172" y="1102"/>
                    <a:pt x="1173" y="1099"/>
                    <a:pt x="1174" y="1097"/>
                  </a:cubicBezTo>
                  <a:cubicBezTo>
                    <a:pt x="1175" y="1094"/>
                    <a:pt x="1176" y="1090"/>
                    <a:pt x="1178" y="1087"/>
                  </a:cubicBezTo>
                  <a:cubicBezTo>
                    <a:pt x="1179" y="1087"/>
                    <a:pt x="1180" y="1086"/>
                    <a:pt x="1182" y="1085"/>
                  </a:cubicBezTo>
                  <a:cubicBezTo>
                    <a:pt x="1188" y="1080"/>
                    <a:pt x="1192" y="1073"/>
                    <a:pt x="1195" y="1066"/>
                  </a:cubicBezTo>
                  <a:cubicBezTo>
                    <a:pt x="1196" y="1061"/>
                    <a:pt x="1197" y="1055"/>
                    <a:pt x="1198" y="1050"/>
                  </a:cubicBezTo>
                  <a:cubicBezTo>
                    <a:pt x="1199" y="1047"/>
                    <a:pt x="1201" y="1044"/>
                    <a:pt x="1203" y="1041"/>
                  </a:cubicBezTo>
                  <a:cubicBezTo>
                    <a:pt x="1206" y="1038"/>
                    <a:pt x="1209" y="1035"/>
                    <a:pt x="1209" y="1030"/>
                  </a:cubicBezTo>
                  <a:cubicBezTo>
                    <a:pt x="1209" y="1027"/>
                    <a:pt x="1210" y="1025"/>
                    <a:pt x="1211" y="1023"/>
                  </a:cubicBezTo>
                  <a:cubicBezTo>
                    <a:pt x="1214" y="1018"/>
                    <a:pt x="1216" y="1012"/>
                    <a:pt x="1220" y="1008"/>
                  </a:cubicBezTo>
                  <a:cubicBezTo>
                    <a:pt x="1226" y="999"/>
                    <a:pt x="1229" y="989"/>
                    <a:pt x="1231" y="978"/>
                  </a:cubicBezTo>
                  <a:cubicBezTo>
                    <a:pt x="1232" y="975"/>
                    <a:pt x="1233" y="971"/>
                    <a:pt x="1234" y="968"/>
                  </a:cubicBezTo>
                  <a:cubicBezTo>
                    <a:pt x="1229" y="964"/>
                    <a:pt x="1224" y="966"/>
                    <a:pt x="1220" y="968"/>
                  </a:cubicBezTo>
                  <a:cubicBezTo>
                    <a:pt x="1219" y="967"/>
                    <a:pt x="1219" y="967"/>
                    <a:pt x="1219" y="967"/>
                  </a:cubicBezTo>
                  <a:cubicBezTo>
                    <a:pt x="1221" y="965"/>
                    <a:pt x="1223" y="963"/>
                    <a:pt x="1226" y="961"/>
                  </a:cubicBezTo>
                  <a:cubicBezTo>
                    <a:pt x="1228" y="959"/>
                    <a:pt x="1232" y="957"/>
                    <a:pt x="1234" y="954"/>
                  </a:cubicBezTo>
                  <a:cubicBezTo>
                    <a:pt x="1235" y="952"/>
                    <a:pt x="1236" y="948"/>
                    <a:pt x="1236" y="945"/>
                  </a:cubicBezTo>
                  <a:cubicBezTo>
                    <a:pt x="1236" y="939"/>
                    <a:pt x="1235" y="934"/>
                    <a:pt x="1242" y="931"/>
                  </a:cubicBezTo>
                  <a:cubicBezTo>
                    <a:pt x="1245" y="929"/>
                    <a:pt x="1244" y="917"/>
                    <a:pt x="1242" y="914"/>
                  </a:cubicBezTo>
                  <a:cubicBezTo>
                    <a:pt x="1241" y="912"/>
                    <a:pt x="1241" y="909"/>
                    <a:pt x="1241" y="906"/>
                  </a:cubicBezTo>
                  <a:cubicBezTo>
                    <a:pt x="1241" y="904"/>
                    <a:pt x="1242" y="901"/>
                    <a:pt x="1243" y="899"/>
                  </a:cubicBezTo>
                  <a:cubicBezTo>
                    <a:pt x="1244" y="897"/>
                    <a:pt x="1245" y="894"/>
                    <a:pt x="1246" y="893"/>
                  </a:cubicBezTo>
                  <a:cubicBezTo>
                    <a:pt x="1251" y="890"/>
                    <a:pt x="1252" y="886"/>
                    <a:pt x="1250" y="881"/>
                  </a:cubicBezTo>
                  <a:cubicBezTo>
                    <a:pt x="1250" y="880"/>
                    <a:pt x="1249" y="879"/>
                    <a:pt x="1249" y="878"/>
                  </a:cubicBezTo>
                  <a:cubicBezTo>
                    <a:pt x="1254" y="872"/>
                    <a:pt x="1252" y="864"/>
                    <a:pt x="1255" y="857"/>
                  </a:cubicBezTo>
                  <a:cubicBezTo>
                    <a:pt x="1256" y="856"/>
                    <a:pt x="1255" y="854"/>
                    <a:pt x="1254" y="851"/>
                  </a:cubicBezTo>
                  <a:cubicBezTo>
                    <a:pt x="1252" y="852"/>
                    <a:pt x="1251" y="853"/>
                    <a:pt x="1249" y="854"/>
                  </a:cubicBezTo>
                  <a:cubicBezTo>
                    <a:pt x="1249" y="853"/>
                    <a:pt x="1248" y="852"/>
                    <a:pt x="1248" y="852"/>
                  </a:cubicBezTo>
                  <a:cubicBezTo>
                    <a:pt x="1251" y="848"/>
                    <a:pt x="1249" y="844"/>
                    <a:pt x="1248" y="840"/>
                  </a:cubicBezTo>
                  <a:cubicBezTo>
                    <a:pt x="1247" y="837"/>
                    <a:pt x="1247" y="834"/>
                    <a:pt x="1250" y="831"/>
                  </a:cubicBezTo>
                  <a:cubicBezTo>
                    <a:pt x="1251" y="830"/>
                    <a:pt x="1251" y="828"/>
                    <a:pt x="1252" y="826"/>
                  </a:cubicBezTo>
                  <a:cubicBezTo>
                    <a:pt x="1252" y="824"/>
                    <a:pt x="1252" y="822"/>
                    <a:pt x="1252" y="819"/>
                  </a:cubicBezTo>
                  <a:cubicBezTo>
                    <a:pt x="1254" y="820"/>
                    <a:pt x="1255" y="820"/>
                    <a:pt x="1256" y="821"/>
                  </a:cubicBezTo>
                  <a:cubicBezTo>
                    <a:pt x="1259" y="818"/>
                    <a:pt x="1260" y="804"/>
                    <a:pt x="1257" y="798"/>
                  </a:cubicBezTo>
                  <a:cubicBezTo>
                    <a:pt x="1252" y="799"/>
                    <a:pt x="1248" y="800"/>
                    <a:pt x="1242" y="801"/>
                  </a:cubicBezTo>
                  <a:cubicBezTo>
                    <a:pt x="1245" y="796"/>
                    <a:pt x="1249" y="791"/>
                    <a:pt x="1252" y="787"/>
                  </a:cubicBezTo>
                  <a:cubicBezTo>
                    <a:pt x="1252" y="787"/>
                    <a:pt x="1252" y="786"/>
                    <a:pt x="1252" y="786"/>
                  </a:cubicBezTo>
                  <a:cubicBezTo>
                    <a:pt x="1254" y="785"/>
                    <a:pt x="1257" y="785"/>
                    <a:pt x="1258" y="783"/>
                  </a:cubicBezTo>
                  <a:cubicBezTo>
                    <a:pt x="1259" y="781"/>
                    <a:pt x="1259" y="778"/>
                    <a:pt x="1258" y="775"/>
                  </a:cubicBezTo>
                  <a:cubicBezTo>
                    <a:pt x="1258" y="772"/>
                    <a:pt x="1256" y="769"/>
                    <a:pt x="1255" y="766"/>
                  </a:cubicBezTo>
                  <a:cubicBezTo>
                    <a:pt x="1255" y="766"/>
                    <a:pt x="1255" y="765"/>
                    <a:pt x="1254" y="763"/>
                  </a:cubicBezTo>
                  <a:cubicBezTo>
                    <a:pt x="1252" y="766"/>
                    <a:pt x="1251" y="768"/>
                    <a:pt x="1249" y="770"/>
                  </a:cubicBezTo>
                  <a:cubicBezTo>
                    <a:pt x="1248" y="771"/>
                    <a:pt x="1246" y="772"/>
                    <a:pt x="1244" y="772"/>
                  </a:cubicBezTo>
                  <a:cubicBezTo>
                    <a:pt x="1244" y="771"/>
                    <a:pt x="1243" y="768"/>
                    <a:pt x="1244" y="767"/>
                  </a:cubicBezTo>
                  <a:cubicBezTo>
                    <a:pt x="1245" y="764"/>
                    <a:pt x="1248" y="761"/>
                    <a:pt x="1244" y="758"/>
                  </a:cubicBezTo>
                  <a:cubicBezTo>
                    <a:pt x="1239" y="765"/>
                    <a:pt x="1235" y="771"/>
                    <a:pt x="1230" y="777"/>
                  </a:cubicBezTo>
                  <a:cubicBezTo>
                    <a:pt x="1230" y="777"/>
                    <a:pt x="1230" y="777"/>
                    <a:pt x="1229" y="777"/>
                  </a:cubicBezTo>
                  <a:cubicBezTo>
                    <a:pt x="1232" y="769"/>
                    <a:pt x="1230" y="760"/>
                    <a:pt x="1238" y="754"/>
                  </a:cubicBezTo>
                  <a:cubicBezTo>
                    <a:pt x="1239" y="753"/>
                    <a:pt x="1240" y="751"/>
                    <a:pt x="1240" y="749"/>
                  </a:cubicBezTo>
                  <a:cubicBezTo>
                    <a:pt x="1241" y="742"/>
                    <a:pt x="1241" y="735"/>
                    <a:pt x="1246" y="729"/>
                  </a:cubicBezTo>
                  <a:cubicBezTo>
                    <a:pt x="1246" y="728"/>
                    <a:pt x="1246" y="727"/>
                    <a:pt x="1246" y="727"/>
                  </a:cubicBezTo>
                  <a:cubicBezTo>
                    <a:pt x="1243" y="720"/>
                    <a:pt x="1246" y="713"/>
                    <a:pt x="1248" y="707"/>
                  </a:cubicBezTo>
                  <a:cubicBezTo>
                    <a:pt x="1251" y="701"/>
                    <a:pt x="1253" y="696"/>
                    <a:pt x="1250" y="690"/>
                  </a:cubicBezTo>
                  <a:cubicBezTo>
                    <a:pt x="1249" y="689"/>
                    <a:pt x="1250" y="687"/>
                    <a:pt x="1250" y="686"/>
                  </a:cubicBezTo>
                  <a:cubicBezTo>
                    <a:pt x="1252" y="682"/>
                    <a:pt x="1250" y="680"/>
                    <a:pt x="1246" y="679"/>
                  </a:cubicBezTo>
                  <a:cubicBezTo>
                    <a:pt x="1238" y="677"/>
                    <a:pt x="1238" y="676"/>
                    <a:pt x="1242" y="669"/>
                  </a:cubicBezTo>
                  <a:cubicBezTo>
                    <a:pt x="1243" y="667"/>
                    <a:pt x="1243" y="665"/>
                    <a:pt x="1244" y="663"/>
                  </a:cubicBezTo>
                  <a:cubicBezTo>
                    <a:pt x="1245" y="659"/>
                    <a:pt x="1246" y="656"/>
                    <a:pt x="1248" y="654"/>
                  </a:cubicBezTo>
                  <a:cubicBezTo>
                    <a:pt x="1251" y="650"/>
                    <a:pt x="1251" y="647"/>
                    <a:pt x="1250" y="643"/>
                  </a:cubicBezTo>
                  <a:cubicBezTo>
                    <a:pt x="1250" y="640"/>
                    <a:pt x="1249" y="636"/>
                    <a:pt x="1248" y="633"/>
                  </a:cubicBezTo>
                  <a:cubicBezTo>
                    <a:pt x="1247" y="633"/>
                    <a:pt x="1246" y="634"/>
                    <a:pt x="1245" y="634"/>
                  </a:cubicBezTo>
                  <a:cubicBezTo>
                    <a:pt x="1245" y="633"/>
                    <a:pt x="1246" y="631"/>
                    <a:pt x="1246" y="630"/>
                  </a:cubicBezTo>
                  <a:cubicBezTo>
                    <a:pt x="1247" y="628"/>
                    <a:pt x="1249" y="625"/>
                    <a:pt x="1245" y="623"/>
                  </a:cubicBezTo>
                  <a:cubicBezTo>
                    <a:pt x="1244" y="623"/>
                    <a:pt x="1244" y="622"/>
                    <a:pt x="1244" y="622"/>
                  </a:cubicBezTo>
                  <a:cubicBezTo>
                    <a:pt x="1244" y="615"/>
                    <a:pt x="1238" y="612"/>
                    <a:pt x="1234" y="607"/>
                  </a:cubicBezTo>
                  <a:cubicBezTo>
                    <a:pt x="1232" y="604"/>
                    <a:pt x="1231" y="602"/>
                    <a:pt x="1234" y="599"/>
                  </a:cubicBezTo>
                  <a:cubicBezTo>
                    <a:pt x="1236" y="596"/>
                    <a:pt x="1235" y="592"/>
                    <a:pt x="1232" y="590"/>
                  </a:cubicBezTo>
                  <a:cubicBezTo>
                    <a:pt x="1228" y="586"/>
                    <a:pt x="1224" y="582"/>
                    <a:pt x="1226" y="575"/>
                  </a:cubicBezTo>
                  <a:cubicBezTo>
                    <a:pt x="1224" y="575"/>
                    <a:pt x="1222" y="576"/>
                    <a:pt x="1222" y="576"/>
                  </a:cubicBezTo>
                  <a:cubicBezTo>
                    <a:pt x="1219" y="571"/>
                    <a:pt x="1217" y="567"/>
                    <a:pt x="1215" y="563"/>
                  </a:cubicBezTo>
                  <a:cubicBezTo>
                    <a:pt x="1214" y="562"/>
                    <a:pt x="1211" y="563"/>
                    <a:pt x="1208" y="563"/>
                  </a:cubicBezTo>
                  <a:cubicBezTo>
                    <a:pt x="1200" y="557"/>
                    <a:pt x="1200" y="546"/>
                    <a:pt x="1207" y="539"/>
                  </a:cubicBezTo>
                  <a:cubicBezTo>
                    <a:pt x="1209" y="536"/>
                    <a:pt x="1210" y="534"/>
                    <a:pt x="1207" y="531"/>
                  </a:cubicBezTo>
                  <a:cubicBezTo>
                    <a:pt x="1206" y="528"/>
                    <a:pt x="1206" y="524"/>
                    <a:pt x="1206" y="520"/>
                  </a:cubicBezTo>
                  <a:cubicBezTo>
                    <a:pt x="1205" y="517"/>
                    <a:pt x="1204" y="516"/>
                    <a:pt x="1201" y="518"/>
                  </a:cubicBezTo>
                  <a:cubicBezTo>
                    <a:pt x="1200" y="515"/>
                    <a:pt x="1200" y="512"/>
                    <a:pt x="1199" y="509"/>
                  </a:cubicBezTo>
                  <a:cubicBezTo>
                    <a:pt x="1197" y="509"/>
                    <a:pt x="1195" y="509"/>
                    <a:pt x="1194" y="509"/>
                  </a:cubicBezTo>
                  <a:cubicBezTo>
                    <a:pt x="1193" y="506"/>
                    <a:pt x="1192" y="503"/>
                    <a:pt x="1191" y="500"/>
                  </a:cubicBezTo>
                  <a:cubicBezTo>
                    <a:pt x="1191" y="500"/>
                    <a:pt x="1190" y="500"/>
                    <a:pt x="1190" y="500"/>
                  </a:cubicBezTo>
                  <a:cubicBezTo>
                    <a:pt x="1189" y="502"/>
                    <a:pt x="1188" y="503"/>
                    <a:pt x="1186" y="506"/>
                  </a:cubicBezTo>
                  <a:cubicBezTo>
                    <a:pt x="1185" y="500"/>
                    <a:pt x="1184" y="495"/>
                    <a:pt x="1184" y="490"/>
                  </a:cubicBezTo>
                  <a:cubicBezTo>
                    <a:pt x="1184" y="484"/>
                    <a:pt x="1183" y="479"/>
                    <a:pt x="1180" y="474"/>
                  </a:cubicBezTo>
                  <a:cubicBezTo>
                    <a:pt x="1178" y="475"/>
                    <a:pt x="1177" y="476"/>
                    <a:pt x="1175" y="477"/>
                  </a:cubicBezTo>
                  <a:cubicBezTo>
                    <a:pt x="1175" y="474"/>
                    <a:pt x="1174" y="471"/>
                    <a:pt x="1174" y="468"/>
                  </a:cubicBezTo>
                  <a:cubicBezTo>
                    <a:pt x="1171" y="469"/>
                    <a:pt x="1170" y="470"/>
                    <a:pt x="1168" y="470"/>
                  </a:cubicBezTo>
                  <a:cubicBezTo>
                    <a:pt x="1165" y="469"/>
                    <a:pt x="1165" y="464"/>
                    <a:pt x="1161" y="465"/>
                  </a:cubicBezTo>
                  <a:cubicBezTo>
                    <a:pt x="1157" y="460"/>
                    <a:pt x="1154" y="455"/>
                    <a:pt x="1151" y="450"/>
                  </a:cubicBezTo>
                  <a:cubicBezTo>
                    <a:pt x="1149" y="447"/>
                    <a:pt x="1148" y="443"/>
                    <a:pt x="1146" y="440"/>
                  </a:cubicBezTo>
                  <a:cubicBezTo>
                    <a:pt x="1146" y="439"/>
                    <a:pt x="1147" y="438"/>
                    <a:pt x="1148" y="437"/>
                  </a:cubicBezTo>
                  <a:cubicBezTo>
                    <a:pt x="1150" y="435"/>
                    <a:pt x="1150" y="432"/>
                    <a:pt x="1149" y="429"/>
                  </a:cubicBezTo>
                  <a:cubicBezTo>
                    <a:pt x="1148" y="425"/>
                    <a:pt x="1147" y="421"/>
                    <a:pt x="1145" y="417"/>
                  </a:cubicBezTo>
                  <a:cubicBezTo>
                    <a:pt x="1143" y="413"/>
                    <a:pt x="1139" y="411"/>
                    <a:pt x="1136" y="408"/>
                  </a:cubicBezTo>
                  <a:cubicBezTo>
                    <a:pt x="1135" y="407"/>
                    <a:pt x="1134" y="406"/>
                    <a:pt x="1134" y="406"/>
                  </a:cubicBezTo>
                  <a:cubicBezTo>
                    <a:pt x="1134" y="397"/>
                    <a:pt x="1130" y="391"/>
                    <a:pt x="1125" y="385"/>
                  </a:cubicBezTo>
                  <a:cubicBezTo>
                    <a:pt x="1123" y="383"/>
                    <a:pt x="1121" y="381"/>
                    <a:pt x="1118" y="378"/>
                  </a:cubicBezTo>
                  <a:cubicBezTo>
                    <a:pt x="1116" y="380"/>
                    <a:pt x="1114" y="383"/>
                    <a:pt x="1112" y="385"/>
                  </a:cubicBezTo>
                  <a:cubicBezTo>
                    <a:pt x="1110" y="388"/>
                    <a:pt x="1108" y="390"/>
                    <a:pt x="1106" y="392"/>
                  </a:cubicBezTo>
                  <a:cubicBezTo>
                    <a:pt x="1106" y="392"/>
                    <a:pt x="1105" y="392"/>
                    <a:pt x="1105" y="391"/>
                  </a:cubicBezTo>
                  <a:cubicBezTo>
                    <a:pt x="1105" y="389"/>
                    <a:pt x="1106" y="387"/>
                    <a:pt x="1106" y="385"/>
                  </a:cubicBezTo>
                  <a:cubicBezTo>
                    <a:pt x="1108" y="380"/>
                    <a:pt x="1109" y="375"/>
                    <a:pt x="1110" y="370"/>
                  </a:cubicBezTo>
                  <a:cubicBezTo>
                    <a:pt x="1110" y="369"/>
                    <a:pt x="1108" y="367"/>
                    <a:pt x="1106" y="366"/>
                  </a:cubicBezTo>
                  <a:cubicBezTo>
                    <a:pt x="1106" y="364"/>
                    <a:pt x="1106" y="361"/>
                    <a:pt x="1107" y="358"/>
                  </a:cubicBezTo>
                  <a:cubicBezTo>
                    <a:pt x="1107" y="355"/>
                    <a:pt x="1106" y="352"/>
                    <a:pt x="1102" y="351"/>
                  </a:cubicBezTo>
                  <a:cubicBezTo>
                    <a:pt x="1101" y="351"/>
                    <a:pt x="1100" y="350"/>
                    <a:pt x="1099" y="349"/>
                  </a:cubicBezTo>
                  <a:cubicBezTo>
                    <a:pt x="1097" y="346"/>
                    <a:pt x="1095" y="343"/>
                    <a:pt x="1093" y="340"/>
                  </a:cubicBezTo>
                  <a:cubicBezTo>
                    <a:pt x="1090" y="342"/>
                    <a:pt x="1087" y="343"/>
                    <a:pt x="1084" y="344"/>
                  </a:cubicBezTo>
                  <a:cubicBezTo>
                    <a:pt x="1084" y="336"/>
                    <a:pt x="1083" y="329"/>
                    <a:pt x="1082" y="322"/>
                  </a:cubicBezTo>
                  <a:cubicBezTo>
                    <a:pt x="1082" y="322"/>
                    <a:pt x="1082" y="322"/>
                    <a:pt x="1081" y="322"/>
                  </a:cubicBezTo>
                  <a:cubicBezTo>
                    <a:pt x="1082" y="320"/>
                    <a:pt x="1084" y="318"/>
                    <a:pt x="1085" y="315"/>
                  </a:cubicBezTo>
                  <a:cubicBezTo>
                    <a:pt x="1081" y="313"/>
                    <a:pt x="1078" y="310"/>
                    <a:pt x="1074" y="308"/>
                  </a:cubicBezTo>
                  <a:cubicBezTo>
                    <a:pt x="1074" y="308"/>
                    <a:pt x="1074" y="308"/>
                    <a:pt x="1074" y="307"/>
                  </a:cubicBezTo>
                  <a:cubicBezTo>
                    <a:pt x="1072" y="302"/>
                    <a:pt x="1071" y="297"/>
                    <a:pt x="1070" y="292"/>
                  </a:cubicBezTo>
                  <a:cubicBezTo>
                    <a:pt x="1069" y="290"/>
                    <a:pt x="1069" y="287"/>
                    <a:pt x="1069" y="284"/>
                  </a:cubicBezTo>
                  <a:cubicBezTo>
                    <a:pt x="1065" y="286"/>
                    <a:pt x="1062" y="287"/>
                    <a:pt x="1059" y="288"/>
                  </a:cubicBezTo>
                  <a:cubicBezTo>
                    <a:pt x="1058" y="288"/>
                    <a:pt x="1056" y="287"/>
                    <a:pt x="1054" y="286"/>
                  </a:cubicBezTo>
                  <a:cubicBezTo>
                    <a:pt x="1054" y="285"/>
                    <a:pt x="1055" y="283"/>
                    <a:pt x="1055" y="281"/>
                  </a:cubicBezTo>
                  <a:cubicBezTo>
                    <a:pt x="1057" y="279"/>
                    <a:pt x="1059" y="277"/>
                    <a:pt x="1060" y="274"/>
                  </a:cubicBezTo>
                  <a:cubicBezTo>
                    <a:pt x="1060" y="271"/>
                    <a:pt x="1056" y="264"/>
                    <a:pt x="1052" y="263"/>
                  </a:cubicBezTo>
                  <a:cubicBezTo>
                    <a:pt x="1051" y="262"/>
                    <a:pt x="1050" y="261"/>
                    <a:pt x="1048" y="260"/>
                  </a:cubicBezTo>
                  <a:cubicBezTo>
                    <a:pt x="1041" y="261"/>
                    <a:pt x="1036" y="255"/>
                    <a:pt x="1030" y="250"/>
                  </a:cubicBezTo>
                  <a:cubicBezTo>
                    <a:pt x="1029" y="253"/>
                    <a:pt x="1028" y="255"/>
                    <a:pt x="1028" y="256"/>
                  </a:cubicBezTo>
                  <a:cubicBezTo>
                    <a:pt x="1026" y="257"/>
                    <a:pt x="1024" y="257"/>
                    <a:pt x="1022" y="257"/>
                  </a:cubicBezTo>
                  <a:cubicBezTo>
                    <a:pt x="1021" y="257"/>
                    <a:pt x="1020" y="255"/>
                    <a:pt x="1020" y="254"/>
                  </a:cubicBezTo>
                  <a:cubicBezTo>
                    <a:pt x="1020" y="253"/>
                    <a:pt x="1021" y="251"/>
                    <a:pt x="1022" y="250"/>
                  </a:cubicBezTo>
                  <a:cubicBezTo>
                    <a:pt x="1023" y="248"/>
                    <a:pt x="1025" y="246"/>
                    <a:pt x="1022" y="244"/>
                  </a:cubicBezTo>
                  <a:cubicBezTo>
                    <a:pt x="1021" y="243"/>
                    <a:pt x="1021" y="241"/>
                    <a:pt x="1020" y="240"/>
                  </a:cubicBezTo>
                  <a:cubicBezTo>
                    <a:pt x="1019" y="241"/>
                    <a:pt x="1018" y="242"/>
                    <a:pt x="1016" y="243"/>
                  </a:cubicBezTo>
                  <a:cubicBezTo>
                    <a:pt x="1014" y="238"/>
                    <a:pt x="1010" y="239"/>
                    <a:pt x="1006" y="240"/>
                  </a:cubicBezTo>
                  <a:cubicBezTo>
                    <a:pt x="999" y="242"/>
                    <a:pt x="999" y="242"/>
                    <a:pt x="999" y="235"/>
                  </a:cubicBezTo>
                  <a:cubicBezTo>
                    <a:pt x="998" y="233"/>
                    <a:pt x="997" y="231"/>
                    <a:pt x="996" y="229"/>
                  </a:cubicBezTo>
                  <a:cubicBezTo>
                    <a:pt x="995" y="235"/>
                    <a:pt x="992" y="239"/>
                    <a:pt x="988" y="238"/>
                  </a:cubicBezTo>
                  <a:cubicBezTo>
                    <a:pt x="986" y="237"/>
                    <a:pt x="985" y="236"/>
                    <a:pt x="984" y="236"/>
                  </a:cubicBezTo>
                  <a:cubicBezTo>
                    <a:pt x="978" y="234"/>
                    <a:pt x="976" y="229"/>
                    <a:pt x="977" y="223"/>
                  </a:cubicBezTo>
                  <a:cubicBezTo>
                    <a:pt x="983" y="226"/>
                    <a:pt x="985" y="221"/>
                    <a:pt x="987" y="218"/>
                  </a:cubicBezTo>
                  <a:cubicBezTo>
                    <a:pt x="991" y="213"/>
                    <a:pt x="990" y="208"/>
                    <a:pt x="985" y="202"/>
                  </a:cubicBezTo>
                  <a:cubicBezTo>
                    <a:pt x="983" y="203"/>
                    <a:pt x="981" y="204"/>
                    <a:pt x="979" y="206"/>
                  </a:cubicBezTo>
                  <a:cubicBezTo>
                    <a:pt x="979" y="199"/>
                    <a:pt x="979" y="199"/>
                    <a:pt x="970" y="192"/>
                  </a:cubicBezTo>
                  <a:cubicBezTo>
                    <a:pt x="969" y="193"/>
                    <a:pt x="968" y="194"/>
                    <a:pt x="967" y="194"/>
                  </a:cubicBezTo>
                  <a:cubicBezTo>
                    <a:pt x="963" y="192"/>
                    <a:pt x="960" y="189"/>
                    <a:pt x="956" y="186"/>
                  </a:cubicBezTo>
                  <a:cubicBezTo>
                    <a:pt x="953" y="184"/>
                    <a:pt x="950" y="183"/>
                    <a:pt x="946" y="180"/>
                  </a:cubicBezTo>
                  <a:cubicBezTo>
                    <a:pt x="946" y="181"/>
                    <a:pt x="945" y="182"/>
                    <a:pt x="944" y="184"/>
                  </a:cubicBezTo>
                  <a:cubicBezTo>
                    <a:pt x="943" y="185"/>
                    <a:pt x="942" y="187"/>
                    <a:pt x="941" y="188"/>
                  </a:cubicBezTo>
                  <a:cubicBezTo>
                    <a:pt x="939" y="187"/>
                    <a:pt x="937" y="185"/>
                    <a:pt x="936" y="183"/>
                  </a:cubicBezTo>
                  <a:cubicBezTo>
                    <a:pt x="935" y="181"/>
                    <a:pt x="935" y="178"/>
                    <a:pt x="935" y="175"/>
                  </a:cubicBezTo>
                  <a:cubicBezTo>
                    <a:pt x="935" y="171"/>
                    <a:pt x="934" y="169"/>
                    <a:pt x="929" y="169"/>
                  </a:cubicBezTo>
                  <a:cubicBezTo>
                    <a:pt x="928" y="169"/>
                    <a:pt x="926" y="168"/>
                    <a:pt x="926" y="167"/>
                  </a:cubicBezTo>
                  <a:cubicBezTo>
                    <a:pt x="924" y="163"/>
                    <a:pt x="920" y="163"/>
                    <a:pt x="916" y="163"/>
                  </a:cubicBezTo>
                  <a:cubicBezTo>
                    <a:pt x="914" y="164"/>
                    <a:pt x="912" y="165"/>
                    <a:pt x="910" y="165"/>
                  </a:cubicBezTo>
                  <a:cubicBezTo>
                    <a:pt x="907" y="166"/>
                    <a:pt x="905" y="164"/>
                    <a:pt x="904" y="161"/>
                  </a:cubicBezTo>
                  <a:cubicBezTo>
                    <a:pt x="903" y="156"/>
                    <a:pt x="902" y="156"/>
                    <a:pt x="896" y="158"/>
                  </a:cubicBezTo>
                  <a:cubicBezTo>
                    <a:pt x="895" y="157"/>
                    <a:pt x="895" y="156"/>
                    <a:pt x="894" y="154"/>
                  </a:cubicBezTo>
                  <a:cubicBezTo>
                    <a:pt x="891" y="157"/>
                    <a:pt x="889" y="159"/>
                    <a:pt x="886" y="161"/>
                  </a:cubicBezTo>
                  <a:cubicBezTo>
                    <a:pt x="883" y="155"/>
                    <a:pt x="879" y="150"/>
                    <a:pt x="876" y="144"/>
                  </a:cubicBezTo>
                  <a:cubicBezTo>
                    <a:pt x="874" y="141"/>
                    <a:pt x="872" y="141"/>
                    <a:pt x="870" y="143"/>
                  </a:cubicBezTo>
                  <a:cubicBezTo>
                    <a:pt x="868" y="144"/>
                    <a:pt x="867" y="145"/>
                    <a:pt x="865" y="147"/>
                  </a:cubicBezTo>
                  <a:cubicBezTo>
                    <a:pt x="864" y="145"/>
                    <a:pt x="864" y="144"/>
                    <a:pt x="863" y="142"/>
                  </a:cubicBezTo>
                  <a:cubicBezTo>
                    <a:pt x="859" y="144"/>
                    <a:pt x="855" y="147"/>
                    <a:pt x="851" y="150"/>
                  </a:cubicBezTo>
                  <a:cubicBezTo>
                    <a:pt x="850" y="150"/>
                    <a:pt x="849" y="149"/>
                    <a:pt x="847" y="149"/>
                  </a:cubicBezTo>
                  <a:cubicBezTo>
                    <a:pt x="845" y="147"/>
                    <a:pt x="844" y="146"/>
                    <a:pt x="845" y="143"/>
                  </a:cubicBezTo>
                  <a:cubicBezTo>
                    <a:pt x="847" y="140"/>
                    <a:pt x="848" y="136"/>
                    <a:pt x="849" y="133"/>
                  </a:cubicBezTo>
                  <a:cubicBezTo>
                    <a:pt x="848" y="133"/>
                    <a:pt x="848" y="133"/>
                    <a:pt x="847" y="132"/>
                  </a:cubicBezTo>
                  <a:cubicBezTo>
                    <a:pt x="846" y="134"/>
                    <a:pt x="844" y="135"/>
                    <a:pt x="843" y="136"/>
                  </a:cubicBezTo>
                  <a:cubicBezTo>
                    <a:pt x="841" y="133"/>
                    <a:pt x="839" y="131"/>
                    <a:pt x="837" y="128"/>
                  </a:cubicBezTo>
                  <a:cubicBezTo>
                    <a:pt x="837" y="129"/>
                    <a:pt x="837" y="129"/>
                    <a:pt x="836" y="129"/>
                  </a:cubicBezTo>
                  <a:cubicBezTo>
                    <a:pt x="835" y="127"/>
                    <a:pt x="834" y="124"/>
                    <a:pt x="833" y="122"/>
                  </a:cubicBezTo>
                  <a:cubicBezTo>
                    <a:pt x="831" y="120"/>
                    <a:pt x="828" y="120"/>
                    <a:pt x="825" y="121"/>
                  </a:cubicBezTo>
                  <a:cubicBezTo>
                    <a:pt x="821" y="122"/>
                    <a:pt x="817" y="123"/>
                    <a:pt x="813" y="124"/>
                  </a:cubicBezTo>
                  <a:cubicBezTo>
                    <a:pt x="812" y="124"/>
                    <a:pt x="811" y="124"/>
                    <a:pt x="811" y="125"/>
                  </a:cubicBezTo>
                  <a:cubicBezTo>
                    <a:pt x="809" y="126"/>
                    <a:pt x="807" y="127"/>
                    <a:pt x="805" y="129"/>
                  </a:cubicBezTo>
                  <a:cubicBezTo>
                    <a:pt x="805" y="126"/>
                    <a:pt x="804" y="124"/>
                    <a:pt x="804" y="123"/>
                  </a:cubicBezTo>
                  <a:cubicBezTo>
                    <a:pt x="804" y="120"/>
                    <a:pt x="804" y="118"/>
                    <a:pt x="804" y="116"/>
                  </a:cubicBezTo>
                  <a:cubicBezTo>
                    <a:pt x="803" y="112"/>
                    <a:pt x="803" y="107"/>
                    <a:pt x="798" y="107"/>
                  </a:cubicBezTo>
                  <a:cubicBezTo>
                    <a:pt x="795" y="106"/>
                    <a:pt x="789" y="111"/>
                    <a:pt x="788" y="115"/>
                  </a:cubicBezTo>
                  <a:cubicBezTo>
                    <a:pt x="787" y="116"/>
                    <a:pt x="784" y="117"/>
                    <a:pt x="781" y="119"/>
                  </a:cubicBezTo>
                  <a:cubicBezTo>
                    <a:pt x="781" y="114"/>
                    <a:pt x="782" y="110"/>
                    <a:pt x="782" y="105"/>
                  </a:cubicBezTo>
                  <a:cubicBezTo>
                    <a:pt x="780" y="107"/>
                    <a:pt x="779" y="108"/>
                    <a:pt x="777" y="109"/>
                  </a:cubicBezTo>
                  <a:cubicBezTo>
                    <a:pt x="775" y="104"/>
                    <a:pt x="772" y="103"/>
                    <a:pt x="767" y="103"/>
                  </a:cubicBezTo>
                  <a:cubicBezTo>
                    <a:pt x="764" y="103"/>
                    <a:pt x="761" y="102"/>
                    <a:pt x="760" y="100"/>
                  </a:cubicBezTo>
                  <a:cubicBezTo>
                    <a:pt x="756" y="94"/>
                    <a:pt x="749" y="95"/>
                    <a:pt x="744" y="94"/>
                  </a:cubicBezTo>
                  <a:cubicBezTo>
                    <a:pt x="737" y="93"/>
                    <a:pt x="732" y="97"/>
                    <a:pt x="728" y="102"/>
                  </a:cubicBezTo>
                  <a:cubicBezTo>
                    <a:pt x="726" y="106"/>
                    <a:pt x="722" y="108"/>
                    <a:pt x="719" y="111"/>
                  </a:cubicBezTo>
                  <a:cubicBezTo>
                    <a:pt x="718" y="112"/>
                    <a:pt x="717" y="113"/>
                    <a:pt x="717" y="114"/>
                  </a:cubicBezTo>
                  <a:cubicBezTo>
                    <a:pt x="717" y="115"/>
                    <a:pt x="718" y="116"/>
                    <a:pt x="720" y="116"/>
                  </a:cubicBezTo>
                  <a:cubicBezTo>
                    <a:pt x="721" y="117"/>
                    <a:pt x="724" y="118"/>
                    <a:pt x="727" y="119"/>
                  </a:cubicBezTo>
                  <a:cubicBezTo>
                    <a:pt x="727" y="118"/>
                    <a:pt x="728" y="116"/>
                    <a:pt x="729" y="115"/>
                  </a:cubicBezTo>
                  <a:cubicBezTo>
                    <a:pt x="730" y="118"/>
                    <a:pt x="731" y="120"/>
                    <a:pt x="732" y="122"/>
                  </a:cubicBezTo>
                  <a:cubicBezTo>
                    <a:pt x="734" y="126"/>
                    <a:pt x="736" y="129"/>
                    <a:pt x="732" y="133"/>
                  </a:cubicBezTo>
                  <a:cubicBezTo>
                    <a:pt x="730" y="134"/>
                    <a:pt x="731" y="138"/>
                    <a:pt x="730" y="141"/>
                  </a:cubicBezTo>
                  <a:cubicBezTo>
                    <a:pt x="730" y="145"/>
                    <a:pt x="728" y="148"/>
                    <a:pt x="727" y="152"/>
                  </a:cubicBezTo>
                  <a:cubicBezTo>
                    <a:pt x="727" y="152"/>
                    <a:pt x="726" y="152"/>
                    <a:pt x="726" y="152"/>
                  </a:cubicBezTo>
                  <a:cubicBezTo>
                    <a:pt x="725" y="150"/>
                    <a:pt x="725" y="148"/>
                    <a:pt x="724" y="147"/>
                  </a:cubicBezTo>
                  <a:cubicBezTo>
                    <a:pt x="724" y="147"/>
                    <a:pt x="723" y="147"/>
                    <a:pt x="723" y="146"/>
                  </a:cubicBezTo>
                  <a:cubicBezTo>
                    <a:pt x="722" y="149"/>
                    <a:pt x="721" y="152"/>
                    <a:pt x="720" y="155"/>
                  </a:cubicBezTo>
                  <a:cubicBezTo>
                    <a:pt x="720" y="158"/>
                    <a:pt x="720" y="161"/>
                    <a:pt x="720" y="164"/>
                  </a:cubicBezTo>
                  <a:cubicBezTo>
                    <a:pt x="720" y="168"/>
                    <a:pt x="719" y="171"/>
                    <a:pt x="715" y="173"/>
                  </a:cubicBezTo>
                  <a:cubicBezTo>
                    <a:pt x="713" y="170"/>
                    <a:pt x="711" y="168"/>
                    <a:pt x="709" y="165"/>
                  </a:cubicBezTo>
                  <a:cubicBezTo>
                    <a:pt x="701" y="167"/>
                    <a:pt x="693" y="168"/>
                    <a:pt x="684" y="169"/>
                  </a:cubicBezTo>
                  <a:cubicBezTo>
                    <a:pt x="682" y="166"/>
                    <a:pt x="679" y="161"/>
                    <a:pt x="672" y="164"/>
                  </a:cubicBezTo>
                  <a:cubicBezTo>
                    <a:pt x="671" y="164"/>
                    <a:pt x="668" y="162"/>
                    <a:pt x="666" y="162"/>
                  </a:cubicBezTo>
                  <a:cubicBezTo>
                    <a:pt x="666" y="161"/>
                    <a:pt x="666" y="161"/>
                    <a:pt x="666" y="160"/>
                  </a:cubicBezTo>
                  <a:cubicBezTo>
                    <a:pt x="664" y="161"/>
                    <a:pt x="662" y="162"/>
                    <a:pt x="660" y="164"/>
                  </a:cubicBezTo>
                  <a:cubicBezTo>
                    <a:pt x="659" y="162"/>
                    <a:pt x="658" y="160"/>
                    <a:pt x="656" y="157"/>
                  </a:cubicBezTo>
                  <a:cubicBezTo>
                    <a:pt x="654" y="160"/>
                    <a:pt x="652" y="163"/>
                    <a:pt x="649" y="166"/>
                  </a:cubicBezTo>
                  <a:cubicBezTo>
                    <a:pt x="647" y="160"/>
                    <a:pt x="645" y="154"/>
                    <a:pt x="642" y="148"/>
                  </a:cubicBezTo>
                  <a:cubicBezTo>
                    <a:pt x="640" y="148"/>
                    <a:pt x="637" y="148"/>
                    <a:pt x="634" y="147"/>
                  </a:cubicBezTo>
                  <a:cubicBezTo>
                    <a:pt x="630" y="146"/>
                    <a:pt x="626" y="146"/>
                    <a:pt x="623" y="148"/>
                  </a:cubicBezTo>
                  <a:cubicBezTo>
                    <a:pt x="620" y="151"/>
                    <a:pt x="617" y="152"/>
                    <a:pt x="613" y="150"/>
                  </a:cubicBezTo>
                  <a:cubicBezTo>
                    <a:pt x="610" y="148"/>
                    <a:pt x="607" y="148"/>
                    <a:pt x="604" y="151"/>
                  </a:cubicBezTo>
                  <a:cubicBezTo>
                    <a:pt x="601" y="154"/>
                    <a:pt x="598" y="156"/>
                    <a:pt x="594" y="151"/>
                  </a:cubicBezTo>
                  <a:cubicBezTo>
                    <a:pt x="593" y="149"/>
                    <a:pt x="590" y="149"/>
                    <a:pt x="587" y="147"/>
                  </a:cubicBezTo>
                  <a:cubicBezTo>
                    <a:pt x="585" y="150"/>
                    <a:pt x="584" y="152"/>
                    <a:pt x="582" y="154"/>
                  </a:cubicBezTo>
                  <a:cubicBezTo>
                    <a:pt x="582" y="153"/>
                    <a:pt x="582" y="153"/>
                    <a:pt x="582" y="152"/>
                  </a:cubicBezTo>
                  <a:cubicBezTo>
                    <a:pt x="579" y="153"/>
                    <a:pt x="575" y="153"/>
                    <a:pt x="573" y="155"/>
                  </a:cubicBezTo>
                  <a:cubicBezTo>
                    <a:pt x="571" y="158"/>
                    <a:pt x="572" y="162"/>
                    <a:pt x="571" y="165"/>
                  </a:cubicBezTo>
                  <a:cubicBezTo>
                    <a:pt x="569" y="162"/>
                    <a:pt x="565" y="172"/>
                    <a:pt x="563" y="163"/>
                  </a:cubicBezTo>
                  <a:cubicBezTo>
                    <a:pt x="562" y="165"/>
                    <a:pt x="561" y="166"/>
                    <a:pt x="559" y="168"/>
                  </a:cubicBezTo>
                  <a:cubicBezTo>
                    <a:pt x="559" y="165"/>
                    <a:pt x="559" y="163"/>
                    <a:pt x="559" y="161"/>
                  </a:cubicBezTo>
                  <a:cubicBezTo>
                    <a:pt x="559" y="156"/>
                    <a:pt x="559" y="152"/>
                    <a:pt x="559" y="147"/>
                  </a:cubicBezTo>
                  <a:cubicBezTo>
                    <a:pt x="558" y="143"/>
                    <a:pt x="554" y="142"/>
                    <a:pt x="551" y="145"/>
                  </a:cubicBezTo>
                  <a:cubicBezTo>
                    <a:pt x="549" y="146"/>
                    <a:pt x="547" y="148"/>
                    <a:pt x="545" y="150"/>
                  </a:cubicBezTo>
                  <a:cubicBezTo>
                    <a:pt x="544" y="147"/>
                    <a:pt x="545" y="142"/>
                    <a:pt x="539" y="143"/>
                  </a:cubicBezTo>
                  <a:cubicBezTo>
                    <a:pt x="539" y="141"/>
                    <a:pt x="539" y="139"/>
                    <a:pt x="539" y="135"/>
                  </a:cubicBezTo>
                  <a:cubicBezTo>
                    <a:pt x="536" y="138"/>
                    <a:pt x="534" y="140"/>
                    <a:pt x="531" y="143"/>
                  </a:cubicBezTo>
                  <a:cubicBezTo>
                    <a:pt x="528" y="140"/>
                    <a:pt x="522" y="140"/>
                    <a:pt x="520" y="145"/>
                  </a:cubicBezTo>
                  <a:cubicBezTo>
                    <a:pt x="518" y="149"/>
                    <a:pt x="516" y="149"/>
                    <a:pt x="513" y="145"/>
                  </a:cubicBezTo>
                  <a:cubicBezTo>
                    <a:pt x="506" y="150"/>
                    <a:pt x="501" y="162"/>
                    <a:pt x="488" y="155"/>
                  </a:cubicBezTo>
                  <a:cubicBezTo>
                    <a:pt x="487" y="157"/>
                    <a:pt x="486" y="158"/>
                    <a:pt x="485" y="161"/>
                  </a:cubicBezTo>
                  <a:cubicBezTo>
                    <a:pt x="487" y="160"/>
                    <a:pt x="488" y="160"/>
                    <a:pt x="489" y="159"/>
                  </a:cubicBezTo>
                  <a:cubicBezTo>
                    <a:pt x="489" y="164"/>
                    <a:pt x="485" y="164"/>
                    <a:pt x="481" y="165"/>
                  </a:cubicBezTo>
                  <a:cubicBezTo>
                    <a:pt x="481" y="164"/>
                    <a:pt x="482" y="163"/>
                    <a:pt x="482" y="162"/>
                  </a:cubicBezTo>
                  <a:cubicBezTo>
                    <a:pt x="481" y="161"/>
                    <a:pt x="480" y="160"/>
                    <a:pt x="479" y="160"/>
                  </a:cubicBezTo>
                  <a:cubicBezTo>
                    <a:pt x="478" y="160"/>
                    <a:pt x="478" y="161"/>
                    <a:pt x="477" y="162"/>
                  </a:cubicBezTo>
                  <a:cubicBezTo>
                    <a:pt x="476" y="164"/>
                    <a:pt x="475" y="166"/>
                    <a:pt x="475" y="168"/>
                  </a:cubicBezTo>
                  <a:cubicBezTo>
                    <a:pt x="474" y="168"/>
                    <a:pt x="474" y="168"/>
                    <a:pt x="473" y="168"/>
                  </a:cubicBezTo>
                  <a:cubicBezTo>
                    <a:pt x="473" y="167"/>
                    <a:pt x="473" y="166"/>
                    <a:pt x="473" y="165"/>
                  </a:cubicBezTo>
                  <a:cubicBezTo>
                    <a:pt x="473" y="165"/>
                    <a:pt x="473" y="164"/>
                    <a:pt x="472" y="164"/>
                  </a:cubicBezTo>
                  <a:cubicBezTo>
                    <a:pt x="468" y="170"/>
                    <a:pt x="463" y="177"/>
                    <a:pt x="458" y="183"/>
                  </a:cubicBezTo>
                  <a:cubicBezTo>
                    <a:pt x="457" y="180"/>
                    <a:pt x="456" y="178"/>
                    <a:pt x="454" y="176"/>
                  </a:cubicBezTo>
                  <a:cubicBezTo>
                    <a:pt x="453" y="178"/>
                    <a:pt x="453" y="179"/>
                    <a:pt x="452" y="180"/>
                  </a:cubicBezTo>
                  <a:cubicBezTo>
                    <a:pt x="450" y="180"/>
                    <a:pt x="448" y="179"/>
                    <a:pt x="446" y="179"/>
                  </a:cubicBezTo>
                  <a:cubicBezTo>
                    <a:pt x="447" y="174"/>
                    <a:pt x="450" y="170"/>
                    <a:pt x="446" y="166"/>
                  </a:cubicBezTo>
                  <a:cubicBezTo>
                    <a:pt x="446" y="166"/>
                    <a:pt x="447" y="163"/>
                    <a:pt x="447" y="162"/>
                  </a:cubicBezTo>
                  <a:cubicBezTo>
                    <a:pt x="439" y="168"/>
                    <a:pt x="431" y="174"/>
                    <a:pt x="423" y="180"/>
                  </a:cubicBezTo>
                  <a:cubicBezTo>
                    <a:pt x="424" y="176"/>
                    <a:pt x="424" y="172"/>
                    <a:pt x="430" y="170"/>
                  </a:cubicBezTo>
                  <a:cubicBezTo>
                    <a:pt x="432" y="170"/>
                    <a:pt x="434" y="166"/>
                    <a:pt x="436" y="163"/>
                  </a:cubicBezTo>
                  <a:cubicBezTo>
                    <a:pt x="438" y="158"/>
                    <a:pt x="440" y="153"/>
                    <a:pt x="441" y="147"/>
                  </a:cubicBezTo>
                  <a:cubicBezTo>
                    <a:pt x="441" y="145"/>
                    <a:pt x="440" y="141"/>
                    <a:pt x="440" y="138"/>
                  </a:cubicBezTo>
                  <a:cubicBezTo>
                    <a:pt x="439" y="138"/>
                    <a:pt x="438" y="138"/>
                    <a:pt x="438" y="138"/>
                  </a:cubicBezTo>
                  <a:cubicBezTo>
                    <a:pt x="436" y="141"/>
                    <a:pt x="435" y="144"/>
                    <a:pt x="434" y="147"/>
                  </a:cubicBezTo>
                  <a:cubicBezTo>
                    <a:pt x="432" y="151"/>
                    <a:pt x="430" y="151"/>
                    <a:pt x="426" y="148"/>
                  </a:cubicBezTo>
                  <a:cubicBezTo>
                    <a:pt x="423" y="154"/>
                    <a:pt x="421" y="161"/>
                    <a:pt x="419" y="167"/>
                  </a:cubicBezTo>
                  <a:cubicBezTo>
                    <a:pt x="415" y="166"/>
                    <a:pt x="412" y="165"/>
                    <a:pt x="409" y="164"/>
                  </a:cubicBezTo>
                  <a:cubicBezTo>
                    <a:pt x="405" y="163"/>
                    <a:pt x="404" y="161"/>
                    <a:pt x="405" y="158"/>
                  </a:cubicBezTo>
                  <a:cubicBezTo>
                    <a:pt x="407" y="149"/>
                    <a:pt x="410" y="141"/>
                    <a:pt x="412" y="132"/>
                  </a:cubicBezTo>
                  <a:cubicBezTo>
                    <a:pt x="412" y="132"/>
                    <a:pt x="413" y="132"/>
                    <a:pt x="413" y="131"/>
                  </a:cubicBezTo>
                  <a:cubicBezTo>
                    <a:pt x="412" y="124"/>
                    <a:pt x="410" y="117"/>
                    <a:pt x="410" y="110"/>
                  </a:cubicBezTo>
                  <a:cubicBezTo>
                    <a:pt x="410" y="104"/>
                    <a:pt x="408" y="101"/>
                    <a:pt x="404" y="98"/>
                  </a:cubicBezTo>
                  <a:cubicBezTo>
                    <a:pt x="403" y="96"/>
                    <a:pt x="403" y="93"/>
                    <a:pt x="401" y="90"/>
                  </a:cubicBezTo>
                  <a:cubicBezTo>
                    <a:pt x="394" y="94"/>
                    <a:pt x="397" y="103"/>
                    <a:pt x="391" y="108"/>
                  </a:cubicBezTo>
                  <a:cubicBezTo>
                    <a:pt x="392" y="105"/>
                    <a:pt x="393" y="102"/>
                    <a:pt x="394" y="100"/>
                  </a:cubicBezTo>
                  <a:cubicBezTo>
                    <a:pt x="395" y="95"/>
                    <a:pt x="393" y="92"/>
                    <a:pt x="388" y="93"/>
                  </a:cubicBezTo>
                  <a:cubicBezTo>
                    <a:pt x="383" y="95"/>
                    <a:pt x="378" y="98"/>
                    <a:pt x="373" y="101"/>
                  </a:cubicBezTo>
                  <a:cubicBezTo>
                    <a:pt x="373" y="101"/>
                    <a:pt x="372" y="99"/>
                    <a:pt x="372" y="99"/>
                  </a:cubicBezTo>
                  <a:cubicBezTo>
                    <a:pt x="366" y="101"/>
                    <a:pt x="361" y="103"/>
                    <a:pt x="356" y="105"/>
                  </a:cubicBezTo>
                  <a:cubicBezTo>
                    <a:pt x="354" y="105"/>
                    <a:pt x="353" y="106"/>
                    <a:pt x="352" y="107"/>
                  </a:cubicBezTo>
                  <a:cubicBezTo>
                    <a:pt x="346" y="115"/>
                    <a:pt x="339" y="122"/>
                    <a:pt x="331" y="130"/>
                  </a:cubicBezTo>
                  <a:cubicBezTo>
                    <a:pt x="329" y="127"/>
                    <a:pt x="329" y="126"/>
                    <a:pt x="327" y="125"/>
                  </a:cubicBezTo>
                  <a:cubicBezTo>
                    <a:pt x="326" y="126"/>
                    <a:pt x="325" y="126"/>
                    <a:pt x="324" y="127"/>
                  </a:cubicBezTo>
                  <a:cubicBezTo>
                    <a:pt x="320" y="121"/>
                    <a:pt x="327" y="117"/>
                    <a:pt x="326" y="111"/>
                  </a:cubicBezTo>
                  <a:cubicBezTo>
                    <a:pt x="323" y="113"/>
                    <a:pt x="320" y="114"/>
                    <a:pt x="317" y="115"/>
                  </a:cubicBezTo>
                  <a:cubicBezTo>
                    <a:pt x="317" y="113"/>
                    <a:pt x="317" y="111"/>
                    <a:pt x="316" y="109"/>
                  </a:cubicBezTo>
                  <a:cubicBezTo>
                    <a:pt x="315" y="109"/>
                    <a:pt x="312" y="110"/>
                    <a:pt x="310" y="111"/>
                  </a:cubicBezTo>
                  <a:cubicBezTo>
                    <a:pt x="309" y="110"/>
                    <a:pt x="308" y="109"/>
                    <a:pt x="307" y="108"/>
                  </a:cubicBezTo>
                  <a:cubicBezTo>
                    <a:pt x="306" y="110"/>
                    <a:pt x="305" y="111"/>
                    <a:pt x="304" y="113"/>
                  </a:cubicBezTo>
                  <a:cubicBezTo>
                    <a:pt x="300" y="110"/>
                    <a:pt x="298" y="111"/>
                    <a:pt x="296" y="115"/>
                  </a:cubicBezTo>
                  <a:cubicBezTo>
                    <a:pt x="294" y="117"/>
                    <a:pt x="291" y="120"/>
                    <a:pt x="288" y="121"/>
                  </a:cubicBezTo>
                  <a:cubicBezTo>
                    <a:pt x="283" y="125"/>
                    <a:pt x="278" y="128"/>
                    <a:pt x="278" y="135"/>
                  </a:cubicBezTo>
                  <a:cubicBezTo>
                    <a:pt x="278" y="135"/>
                    <a:pt x="277" y="136"/>
                    <a:pt x="276" y="137"/>
                  </a:cubicBezTo>
                  <a:cubicBezTo>
                    <a:pt x="278" y="130"/>
                    <a:pt x="279" y="124"/>
                    <a:pt x="280" y="118"/>
                  </a:cubicBezTo>
                  <a:cubicBezTo>
                    <a:pt x="279" y="118"/>
                    <a:pt x="279" y="118"/>
                    <a:pt x="279" y="117"/>
                  </a:cubicBezTo>
                  <a:cubicBezTo>
                    <a:pt x="276" y="119"/>
                    <a:pt x="274" y="121"/>
                    <a:pt x="272" y="123"/>
                  </a:cubicBezTo>
                  <a:cubicBezTo>
                    <a:pt x="265" y="119"/>
                    <a:pt x="248" y="122"/>
                    <a:pt x="242" y="129"/>
                  </a:cubicBezTo>
                  <a:cubicBezTo>
                    <a:pt x="236" y="129"/>
                    <a:pt x="231" y="129"/>
                    <a:pt x="226" y="133"/>
                  </a:cubicBezTo>
                  <a:cubicBezTo>
                    <a:pt x="225" y="134"/>
                    <a:pt x="218" y="133"/>
                    <a:pt x="216" y="131"/>
                  </a:cubicBezTo>
                  <a:cubicBezTo>
                    <a:pt x="215" y="128"/>
                    <a:pt x="216" y="123"/>
                    <a:pt x="219" y="121"/>
                  </a:cubicBezTo>
                  <a:cubicBezTo>
                    <a:pt x="226" y="115"/>
                    <a:pt x="234" y="110"/>
                    <a:pt x="240" y="104"/>
                  </a:cubicBezTo>
                  <a:cubicBezTo>
                    <a:pt x="243" y="101"/>
                    <a:pt x="245" y="96"/>
                    <a:pt x="248" y="92"/>
                  </a:cubicBezTo>
                  <a:cubicBezTo>
                    <a:pt x="248" y="91"/>
                    <a:pt x="249" y="90"/>
                    <a:pt x="250" y="87"/>
                  </a:cubicBezTo>
                  <a:cubicBezTo>
                    <a:pt x="252" y="93"/>
                    <a:pt x="256" y="96"/>
                    <a:pt x="260" y="94"/>
                  </a:cubicBezTo>
                  <a:cubicBezTo>
                    <a:pt x="263" y="92"/>
                    <a:pt x="265" y="87"/>
                    <a:pt x="267" y="84"/>
                  </a:cubicBezTo>
                  <a:cubicBezTo>
                    <a:pt x="269" y="86"/>
                    <a:pt x="272" y="87"/>
                    <a:pt x="275" y="85"/>
                  </a:cubicBezTo>
                  <a:cubicBezTo>
                    <a:pt x="275" y="84"/>
                    <a:pt x="277" y="84"/>
                    <a:pt x="277" y="85"/>
                  </a:cubicBezTo>
                  <a:cubicBezTo>
                    <a:pt x="281" y="91"/>
                    <a:pt x="285" y="86"/>
                    <a:pt x="288" y="83"/>
                  </a:cubicBezTo>
                  <a:cubicBezTo>
                    <a:pt x="290" y="81"/>
                    <a:pt x="292" y="78"/>
                    <a:pt x="293" y="76"/>
                  </a:cubicBezTo>
                  <a:cubicBezTo>
                    <a:pt x="294" y="76"/>
                    <a:pt x="294" y="78"/>
                    <a:pt x="295" y="80"/>
                  </a:cubicBezTo>
                  <a:cubicBezTo>
                    <a:pt x="297" y="76"/>
                    <a:pt x="299" y="73"/>
                    <a:pt x="300" y="70"/>
                  </a:cubicBezTo>
                  <a:cubicBezTo>
                    <a:pt x="301" y="70"/>
                    <a:pt x="301" y="70"/>
                    <a:pt x="301" y="70"/>
                  </a:cubicBezTo>
                  <a:cubicBezTo>
                    <a:pt x="304" y="71"/>
                    <a:pt x="308" y="74"/>
                    <a:pt x="309" y="73"/>
                  </a:cubicBezTo>
                  <a:cubicBezTo>
                    <a:pt x="315" y="70"/>
                    <a:pt x="319" y="67"/>
                    <a:pt x="323" y="62"/>
                  </a:cubicBezTo>
                  <a:cubicBezTo>
                    <a:pt x="325" y="60"/>
                    <a:pt x="328" y="59"/>
                    <a:pt x="330" y="60"/>
                  </a:cubicBezTo>
                  <a:cubicBezTo>
                    <a:pt x="334" y="63"/>
                    <a:pt x="337" y="60"/>
                    <a:pt x="341" y="59"/>
                  </a:cubicBezTo>
                  <a:cubicBezTo>
                    <a:pt x="343" y="58"/>
                    <a:pt x="344" y="58"/>
                    <a:pt x="346" y="57"/>
                  </a:cubicBezTo>
                  <a:cubicBezTo>
                    <a:pt x="346" y="59"/>
                    <a:pt x="347" y="60"/>
                    <a:pt x="347" y="61"/>
                  </a:cubicBezTo>
                  <a:cubicBezTo>
                    <a:pt x="358" y="57"/>
                    <a:pt x="369" y="53"/>
                    <a:pt x="381" y="48"/>
                  </a:cubicBezTo>
                  <a:cubicBezTo>
                    <a:pt x="380" y="48"/>
                    <a:pt x="379" y="46"/>
                    <a:pt x="378" y="45"/>
                  </a:cubicBezTo>
                  <a:cubicBezTo>
                    <a:pt x="385" y="44"/>
                    <a:pt x="389" y="40"/>
                    <a:pt x="390" y="33"/>
                  </a:cubicBezTo>
                  <a:cubicBezTo>
                    <a:pt x="390" y="31"/>
                    <a:pt x="392" y="28"/>
                    <a:pt x="393" y="25"/>
                  </a:cubicBezTo>
                  <a:cubicBezTo>
                    <a:pt x="393" y="26"/>
                    <a:pt x="394" y="26"/>
                    <a:pt x="394" y="26"/>
                  </a:cubicBezTo>
                  <a:cubicBezTo>
                    <a:pt x="395" y="31"/>
                    <a:pt x="396" y="35"/>
                    <a:pt x="397" y="40"/>
                  </a:cubicBezTo>
                  <a:cubicBezTo>
                    <a:pt x="400" y="39"/>
                    <a:pt x="402" y="38"/>
                    <a:pt x="404" y="37"/>
                  </a:cubicBezTo>
                  <a:cubicBezTo>
                    <a:pt x="408" y="42"/>
                    <a:pt x="413" y="42"/>
                    <a:pt x="417" y="35"/>
                  </a:cubicBezTo>
                  <a:cubicBezTo>
                    <a:pt x="419" y="32"/>
                    <a:pt x="421" y="29"/>
                    <a:pt x="424" y="25"/>
                  </a:cubicBezTo>
                  <a:cubicBezTo>
                    <a:pt x="427" y="30"/>
                    <a:pt x="430" y="34"/>
                    <a:pt x="432" y="37"/>
                  </a:cubicBezTo>
                  <a:cubicBezTo>
                    <a:pt x="437" y="36"/>
                    <a:pt x="441" y="36"/>
                    <a:pt x="444" y="35"/>
                  </a:cubicBezTo>
                  <a:cubicBezTo>
                    <a:pt x="447" y="35"/>
                    <a:pt x="449" y="33"/>
                    <a:pt x="451" y="32"/>
                  </a:cubicBezTo>
                  <a:cubicBezTo>
                    <a:pt x="452" y="31"/>
                    <a:pt x="452" y="29"/>
                    <a:pt x="454" y="28"/>
                  </a:cubicBezTo>
                  <a:cubicBezTo>
                    <a:pt x="458" y="26"/>
                    <a:pt x="462" y="25"/>
                    <a:pt x="466" y="23"/>
                  </a:cubicBezTo>
                  <a:cubicBezTo>
                    <a:pt x="467" y="24"/>
                    <a:pt x="467" y="25"/>
                    <a:pt x="467" y="25"/>
                  </a:cubicBezTo>
                  <a:cubicBezTo>
                    <a:pt x="467" y="32"/>
                    <a:pt x="467" y="32"/>
                    <a:pt x="474" y="30"/>
                  </a:cubicBezTo>
                  <a:cubicBezTo>
                    <a:pt x="477" y="29"/>
                    <a:pt x="479" y="29"/>
                    <a:pt x="482" y="29"/>
                  </a:cubicBezTo>
                  <a:cubicBezTo>
                    <a:pt x="488" y="28"/>
                    <a:pt x="494" y="27"/>
                    <a:pt x="500" y="26"/>
                  </a:cubicBezTo>
                  <a:cubicBezTo>
                    <a:pt x="500" y="26"/>
                    <a:pt x="501" y="26"/>
                    <a:pt x="501" y="26"/>
                  </a:cubicBezTo>
                  <a:cubicBezTo>
                    <a:pt x="507" y="30"/>
                    <a:pt x="513" y="26"/>
                    <a:pt x="518" y="26"/>
                  </a:cubicBezTo>
                  <a:cubicBezTo>
                    <a:pt x="524" y="26"/>
                    <a:pt x="529" y="20"/>
                    <a:pt x="532" y="14"/>
                  </a:cubicBezTo>
                  <a:cubicBezTo>
                    <a:pt x="533" y="12"/>
                    <a:pt x="533" y="8"/>
                    <a:pt x="538" y="10"/>
                  </a:cubicBezTo>
                  <a:cubicBezTo>
                    <a:pt x="539" y="10"/>
                    <a:pt x="540" y="8"/>
                    <a:pt x="542" y="7"/>
                  </a:cubicBezTo>
                  <a:cubicBezTo>
                    <a:pt x="543" y="8"/>
                    <a:pt x="543" y="10"/>
                    <a:pt x="544" y="11"/>
                  </a:cubicBezTo>
                  <a:cubicBezTo>
                    <a:pt x="550" y="9"/>
                    <a:pt x="552" y="4"/>
                    <a:pt x="555" y="0"/>
                  </a:cubicBezTo>
                  <a:cubicBezTo>
                    <a:pt x="555" y="0"/>
                    <a:pt x="555" y="0"/>
                    <a:pt x="5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84"/>
            <p:cNvSpPr>
              <a:spLocks/>
            </p:cNvSpPr>
            <p:nvPr/>
          </p:nvSpPr>
          <p:spPr bwMode="auto">
            <a:xfrm>
              <a:off x="2098673" y="3179806"/>
              <a:ext cx="52389" cy="55564"/>
            </a:xfrm>
            <a:custGeom>
              <a:avLst/>
              <a:gdLst>
                <a:gd name="T0" fmla="*/ 0 w 14"/>
                <a:gd name="T1" fmla="*/ 3 h 15"/>
                <a:gd name="T2" fmla="*/ 12 w 14"/>
                <a:gd name="T3" fmla="*/ 5 h 15"/>
                <a:gd name="T4" fmla="*/ 10 w 14"/>
                <a:gd name="T5" fmla="*/ 12 h 15"/>
                <a:gd name="T6" fmla="*/ 3 w 14"/>
                <a:gd name="T7" fmla="*/ 15 h 15"/>
                <a:gd name="T8" fmla="*/ 1 w 14"/>
                <a:gd name="T9" fmla="*/ 12 h 15"/>
                <a:gd name="T10" fmla="*/ 0 w 14"/>
                <a:gd name="T11" fmla="*/ 8 h 15"/>
                <a:gd name="T12" fmla="*/ 0 w 1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0" y="3"/>
                  </a:moveTo>
                  <a:cubicBezTo>
                    <a:pt x="8" y="0"/>
                    <a:pt x="9" y="0"/>
                    <a:pt x="12" y="5"/>
                  </a:cubicBezTo>
                  <a:cubicBezTo>
                    <a:pt x="14" y="9"/>
                    <a:pt x="11" y="10"/>
                    <a:pt x="10" y="12"/>
                  </a:cubicBezTo>
                  <a:cubicBezTo>
                    <a:pt x="8" y="14"/>
                    <a:pt x="5" y="14"/>
                    <a:pt x="3" y="15"/>
                  </a:cubicBezTo>
                  <a:cubicBezTo>
                    <a:pt x="3" y="15"/>
                    <a:pt x="1" y="13"/>
                    <a:pt x="1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6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85"/>
            <p:cNvSpPr>
              <a:spLocks noEditPoints="1"/>
            </p:cNvSpPr>
            <p:nvPr/>
          </p:nvSpPr>
          <p:spPr bwMode="auto">
            <a:xfrm>
              <a:off x="3217859" y="2743238"/>
              <a:ext cx="1166813" cy="1660545"/>
            </a:xfrm>
            <a:custGeom>
              <a:avLst/>
              <a:gdLst>
                <a:gd name="T0" fmla="*/ 22 w 311"/>
                <a:gd name="T1" fmla="*/ 184 h 442"/>
                <a:gd name="T2" fmla="*/ 58 w 311"/>
                <a:gd name="T3" fmla="*/ 177 h 442"/>
                <a:gd name="T4" fmla="*/ 95 w 311"/>
                <a:gd name="T5" fmla="*/ 174 h 442"/>
                <a:gd name="T6" fmla="*/ 111 w 311"/>
                <a:gd name="T7" fmla="*/ 158 h 442"/>
                <a:gd name="T8" fmla="*/ 89 w 311"/>
                <a:gd name="T9" fmla="*/ 144 h 442"/>
                <a:gd name="T10" fmla="*/ 111 w 311"/>
                <a:gd name="T11" fmla="*/ 134 h 442"/>
                <a:gd name="T12" fmla="*/ 134 w 311"/>
                <a:gd name="T13" fmla="*/ 123 h 442"/>
                <a:gd name="T14" fmla="*/ 158 w 311"/>
                <a:gd name="T15" fmla="*/ 75 h 442"/>
                <a:gd name="T16" fmla="*/ 194 w 311"/>
                <a:gd name="T17" fmla="*/ 62 h 442"/>
                <a:gd name="T18" fmla="*/ 214 w 311"/>
                <a:gd name="T19" fmla="*/ 59 h 442"/>
                <a:gd name="T20" fmla="*/ 218 w 311"/>
                <a:gd name="T21" fmla="*/ 14 h 442"/>
                <a:gd name="T22" fmla="*/ 252 w 311"/>
                <a:gd name="T23" fmla="*/ 8 h 442"/>
                <a:gd name="T24" fmla="*/ 258 w 311"/>
                <a:gd name="T25" fmla="*/ 24 h 442"/>
                <a:gd name="T26" fmla="*/ 252 w 311"/>
                <a:gd name="T27" fmla="*/ 64 h 442"/>
                <a:gd name="T28" fmla="*/ 273 w 311"/>
                <a:gd name="T29" fmla="*/ 67 h 442"/>
                <a:gd name="T30" fmla="*/ 298 w 311"/>
                <a:gd name="T31" fmla="*/ 53 h 442"/>
                <a:gd name="T32" fmla="*/ 292 w 311"/>
                <a:gd name="T33" fmla="*/ 72 h 442"/>
                <a:gd name="T34" fmla="*/ 271 w 311"/>
                <a:gd name="T35" fmla="*/ 94 h 442"/>
                <a:gd name="T36" fmla="*/ 270 w 311"/>
                <a:gd name="T37" fmla="*/ 132 h 442"/>
                <a:gd name="T38" fmla="*/ 264 w 311"/>
                <a:gd name="T39" fmla="*/ 159 h 442"/>
                <a:gd name="T40" fmla="*/ 240 w 311"/>
                <a:gd name="T41" fmla="*/ 167 h 442"/>
                <a:gd name="T42" fmla="*/ 212 w 311"/>
                <a:gd name="T43" fmla="*/ 158 h 442"/>
                <a:gd name="T44" fmla="*/ 171 w 311"/>
                <a:gd name="T45" fmla="*/ 136 h 442"/>
                <a:gd name="T46" fmla="*/ 156 w 311"/>
                <a:gd name="T47" fmla="*/ 133 h 442"/>
                <a:gd name="T48" fmla="*/ 164 w 311"/>
                <a:gd name="T49" fmla="*/ 167 h 442"/>
                <a:gd name="T50" fmla="*/ 138 w 311"/>
                <a:gd name="T51" fmla="*/ 129 h 442"/>
                <a:gd name="T52" fmla="*/ 136 w 311"/>
                <a:gd name="T53" fmla="*/ 184 h 442"/>
                <a:gd name="T54" fmla="*/ 143 w 311"/>
                <a:gd name="T55" fmla="*/ 213 h 442"/>
                <a:gd name="T56" fmla="*/ 122 w 311"/>
                <a:gd name="T57" fmla="*/ 257 h 442"/>
                <a:gd name="T58" fmla="*/ 103 w 311"/>
                <a:gd name="T59" fmla="*/ 255 h 442"/>
                <a:gd name="T60" fmla="*/ 58 w 311"/>
                <a:gd name="T61" fmla="*/ 255 h 442"/>
                <a:gd name="T62" fmla="*/ 42 w 311"/>
                <a:gd name="T63" fmla="*/ 301 h 442"/>
                <a:gd name="T64" fmla="*/ 82 w 311"/>
                <a:gd name="T65" fmla="*/ 316 h 442"/>
                <a:gd name="T66" fmla="*/ 111 w 311"/>
                <a:gd name="T67" fmla="*/ 303 h 442"/>
                <a:gd name="T68" fmla="*/ 167 w 311"/>
                <a:gd name="T69" fmla="*/ 283 h 442"/>
                <a:gd name="T70" fmla="*/ 200 w 311"/>
                <a:gd name="T71" fmla="*/ 277 h 442"/>
                <a:gd name="T72" fmla="*/ 202 w 311"/>
                <a:gd name="T73" fmla="*/ 315 h 442"/>
                <a:gd name="T74" fmla="*/ 201 w 311"/>
                <a:gd name="T75" fmla="*/ 355 h 442"/>
                <a:gd name="T76" fmla="*/ 163 w 311"/>
                <a:gd name="T77" fmla="*/ 347 h 442"/>
                <a:gd name="T78" fmla="*/ 151 w 311"/>
                <a:gd name="T79" fmla="*/ 312 h 442"/>
                <a:gd name="T80" fmla="*/ 131 w 311"/>
                <a:gd name="T81" fmla="*/ 335 h 442"/>
                <a:gd name="T82" fmla="*/ 140 w 311"/>
                <a:gd name="T83" fmla="*/ 373 h 442"/>
                <a:gd name="T84" fmla="*/ 96 w 311"/>
                <a:gd name="T85" fmla="*/ 400 h 442"/>
                <a:gd name="T86" fmla="*/ 96 w 311"/>
                <a:gd name="T87" fmla="*/ 429 h 442"/>
                <a:gd name="T88" fmla="*/ 70 w 311"/>
                <a:gd name="T89" fmla="*/ 409 h 442"/>
                <a:gd name="T90" fmla="*/ 41 w 311"/>
                <a:gd name="T91" fmla="*/ 383 h 442"/>
                <a:gd name="T92" fmla="*/ 51 w 311"/>
                <a:gd name="T93" fmla="*/ 357 h 442"/>
                <a:gd name="T94" fmla="*/ 17 w 311"/>
                <a:gd name="T95" fmla="*/ 333 h 442"/>
                <a:gd name="T96" fmla="*/ 31 w 311"/>
                <a:gd name="T97" fmla="*/ 305 h 442"/>
                <a:gd name="T98" fmla="*/ 33 w 311"/>
                <a:gd name="T99" fmla="*/ 270 h 442"/>
                <a:gd name="T100" fmla="*/ 55 w 311"/>
                <a:gd name="T101" fmla="*/ 231 h 442"/>
                <a:gd name="T102" fmla="*/ 36 w 311"/>
                <a:gd name="T103" fmla="*/ 222 h 442"/>
                <a:gd name="T104" fmla="*/ 8 w 311"/>
                <a:gd name="T105" fmla="*/ 215 h 442"/>
                <a:gd name="T106" fmla="*/ 1 w 311"/>
                <a:gd name="T107" fmla="*/ 191 h 442"/>
                <a:gd name="T108" fmla="*/ 64 w 311"/>
                <a:gd name="T109" fmla="*/ 370 h 442"/>
                <a:gd name="T110" fmla="*/ 228 w 311"/>
                <a:gd name="T111" fmla="*/ 101 h 442"/>
                <a:gd name="T112" fmla="*/ 130 w 311"/>
                <a:gd name="T113" fmla="*/ 373 h 442"/>
                <a:gd name="T114" fmla="*/ 236 w 311"/>
                <a:gd name="T115" fmla="*/ 9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1" h="442">
                  <a:moveTo>
                    <a:pt x="1" y="191"/>
                  </a:moveTo>
                  <a:cubicBezTo>
                    <a:pt x="5" y="189"/>
                    <a:pt x="9" y="186"/>
                    <a:pt x="12" y="184"/>
                  </a:cubicBezTo>
                  <a:cubicBezTo>
                    <a:pt x="13" y="183"/>
                    <a:pt x="15" y="184"/>
                    <a:pt x="16" y="184"/>
                  </a:cubicBezTo>
                  <a:cubicBezTo>
                    <a:pt x="17" y="186"/>
                    <a:pt x="17" y="187"/>
                    <a:pt x="18" y="190"/>
                  </a:cubicBezTo>
                  <a:cubicBezTo>
                    <a:pt x="20" y="187"/>
                    <a:pt x="21" y="185"/>
                    <a:pt x="22" y="184"/>
                  </a:cubicBezTo>
                  <a:cubicBezTo>
                    <a:pt x="23" y="183"/>
                    <a:pt x="26" y="181"/>
                    <a:pt x="26" y="182"/>
                  </a:cubicBezTo>
                  <a:cubicBezTo>
                    <a:pt x="30" y="186"/>
                    <a:pt x="34" y="183"/>
                    <a:pt x="37" y="183"/>
                  </a:cubicBezTo>
                  <a:cubicBezTo>
                    <a:pt x="40" y="183"/>
                    <a:pt x="43" y="182"/>
                    <a:pt x="46" y="183"/>
                  </a:cubicBezTo>
                  <a:cubicBezTo>
                    <a:pt x="50" y="184"/>
                    <a:pt x="52" y="183"/>
                    <a:pt x="53" y="179"/>
                  </a:cubicBezTo>
                  <a:cubicBezTo>
                    <a:pt x="53" y="176"/>
                    <a:pt x="55" y="175"/>
                    <a:pt x="58" y="177"/>
                  </a:cubicBezTo>
                  <a:cubicBezTo>
                    <a:pt x="60" y="178"/>
                    <a:pt x="63" y="178"/>
                    <a:pt x="65" y="178"/>
                  </a:cubicBezTo>
                  <a:cubicBezTo>
                    <a:pt x="69" y="175"/>
                    <a:pt x="73" y="173"/>
                    <a:pt x="77" y="171"/>
                  </a:cubicBezTo>
                  <a:cubicBezTo>
                    <a:pt x="80" y="169"/>
                    <a:pt x="83" y="168"/>
                    <a:pt x="85" y="166"/>
                  </a:cubicBezTo>
                  <a:cubicBezTo>
                    <a:pt x="89" y="163"/>
                    <a:pt x="92" y="165"/>
                    <a:pt x="95" y="167"/>
                  </a:cubicBezTo>
                  <a:cubicBezTo>
                    <a:pt x="98" y="168"/>
                    <a:pt x="97" y="172"/>
                    <a:pt x="95" y="174"/>
                  </a:cubicBezTo>
                  <a:cubicBezTo>
                    <a:pt x="95" y="175"/>
                    <a:pt x="95" y="175"/>
                    <a:pt x="95" y="177"/>
                  </a:cubicBezTo>
                  <a:cubicBezTo>
                    <a:pt x="97" y="176"/>
                    <a:pt x="99" y="176"/>
                    <a:pt x="99" y="175"/>
                  </a:cubicBezTo>
                  <a:cubicBezTo>
                    <a:pt x="103" y="170"/>
                    <a:pt x="107" y="166"/>
                    <a:pt x="113" y="163"/>
                  </a:cubicBezTo>
                  <a:cubicBezTo>
                    <a:pt x="118" y="161"/>
                    <a:pt x="119" y="155"/>
                    <a:pt x="114" y="152"/>
                  </a:cubicBezTo>
                  <a:cubicBezTo>
                    <a:pt x="113" y="154"/>
                    <a:pt x="112" y="156"/>
                    <a:pt x="111" y="158"/>
                  </a:cubicBezTo>
                  <a:cubicBezTo>
                    <a:pt x="110" y="160"/>
                    <a:pt x="108" y="162"/>
                    <a:pt x="106" y="160"/>
                  </a:cubicBezTo>
                  <a:cubicBezTo>
                    <a:pt x="101" y="154"/>
                    <a:pt x="95" y="157"/>
                    <a:pt x="90" y="157"/>
                  </a:cubicBezTo>
                  <a:cubicBezTo>
                    <a:pt x="88" y="154"/>
                    <a:pt x="87" y="151"/>
                    <a:pt x="85" y="148"/>
                  </a:cubicBezTo>
                  <a:cubicBezTo>
                    <a:pt x="84" y="147"/>
                    <a:pt x="85" y="145"/>
                    <a:pt x="85" y="143"/>
                  </a:cubicBezTo>
                  <a:cubicBezTo>
                    <a:pt x="86" y="143"/>
                    <a:pt x="88" y="143"/>
                    <a:pt x="89" y="144"/>
                  </a:cubicBezTo>
                  <a:cubicBezTo>
                    <a:pt x="90" y="144"/>
                    <a:pt x="91" y="144"/>
                    <a:pt x="92" y="145"/>
                  </a:cubicBezTo>
                  <a:cubicBezTo>
                    <a:pt x="98" y="148"/>
                    <a:pt x="100" y="147"/>
                    <a:pt x="102" y="141"/>
                  </a:cubicBezTo>
                  <a:cubicBezTo>
                    <a:pt x="104" y="138"/>
                    <a:pt x="105" y="134"/>
                    <a:pt x="107" y="131"/>
                  </a:cubicBezTo>
                  <a:cubicBezTo>
                    <a:pt x="107" y="130"/>
                    <a:pt x="109" y="130"/>
                    <a:pt x="110" y="129"/>
                  </a:cubicBezTo>
                  <a:cubicBezTo>
                    <a:pt x="110" y="131"/>
                    <a:pt x="111" y="133"/>
                    <a:pt x="111" y="134"/>
                  </a:cubicBezTo>
                  <a:cubicBezTo>
                    <a:pt x="111" y="135"/>
                    <a:pt x="112" y="136"/>
                    <a:pt x="113" y="137"/>
                  </a:cubicBezTo>
                  <a:cubicBezTo>
                    <a:pt x="114" y="136"/>
                    <a:pt x="115" y="135"/>
                    <a:pt x="115" y="134"/>
                  </a:cubicBezTo>
                  <a:cubicBezTo>
                    <a:pt x="116" y="132"/>
                    <a:pt x="116" y="130"/>
                    <a:pt x="117" y="128"/>
                  </a:cubicBezTo>
                  <a:cubicBezTo>
                    <a:pt x="121" y="130"/>
                    <a:pt x="125" y="133"/>
                    <a:pt x="129" y="136"/>
                  </a:cubicBezTo>
                  <a:cubicBezTo>
                    <a:pt x="131" y="131"/>
                    <a:pt x="133" y="127"/>
                    <a:pt x="134" y="123"/>
                  </a:cubicBezTo>
                  <a:cubicBezTo>
                    <a:pt x="136" y="119"/>
                    <a:pt x="134" y="116"/>
                    <a:pt x="129" y="114"/>
                  </a:cubicBezTo>
                  <a:cubicBezTo>
                    <a:pt x="129" y="113"/>
                    <a:pt x="130" y="112"/>
                    <a:pt x="130" y="110"/>
                  </a:cubicBezTo>
                  <a:cubicBezTo>
                    <a:pt x="132" y="100"/>
                    <a:pt x="133" y="100"/>
                    <a:pt x="143" y="100"/>
                  </a:cubicBezTo>
                  <a:cubicBezTo>
                    <a:pt x="151" y="99"/>
                    <a:pt x="156" y="93"/>
                    <a:pt x="157" y="83"/>
                  </a:cubicBezTo>
                  <a:cubicBezTo>
                    <a:pt x="157" y="80"/>
                    <a:pt x="157" y="78"/>
                    <a:pt x="158" y="75"/>
                  </a:cubicBezTo>
                  <a:cubicBezTo>
                    <a:pt x="158" y="75"/>
                    <a:pt x="158" y="75"/>
                    <a:pt x="159" y="75"/>
                  </a:cubicBezTo>
                  <a:cubicBezTo>
                    <a:pt x="161" y="78"/>
                    <a:pt x="162" y="80"/>
                    <a:pt x="165" y="84"/>
                  </a:cubicBezTo>
                  <a:cubicBezTo>
                    <a:pt x="167" y="80"/>
                    <a:pt x="170" y="77"/>
                    <a:pt x="172" y="75"/>
                  </a:cubicBezTo>
                  <a:cubicBezTo>
                    <a:pt x="174" y="76"/>
                    <a:pt x="178" y="78"/>
                    <a:pt x="180" y="77"/>
                  </a:cubicBezTo>
                  <a:cubicBezTo>
                    <a:pt x="186" y="75"/>
                    <a:pt x="191" y="69"/>
                    <a:pt x="194" y="62"/>
                  </a:cubicBezTo>
                  <a:cubicBezTo>
                    <a:pt x="196" y="65"/>
                    <a:pt x="197" y="67"/>
                    <a:pt x="199" y="69"/>
                  </a:cubicBezTo>
                  <a:cubicBezTo>
                    <a:pt x="200" y="70"/>
                    <a:pt x="202" y="71"/>
                    <a:pt x="203" y="72"/>
                  </a:cubicBezTo>
                  <a:cubicBezTo>
                    <a:pt x="204" y="70"/>
                    <a:pt x="205" y="69"/>
                    <a:pt x="205" y="68"/>
                  </a:cubicBezTo>
                  <a:cubicBezTo>
                    <a:pt x="206" y="64"/>
                    <a:pt x="207" y="61"/>
                    <a:pt x="208" y="57"/>
                  </a:cubicBezTo>
                  <a:cubicBezTo>
                    <a:pt x="210" y="58"/>
                    <a:pt x="212" y="59"/>
                    <a:pt x="214" y="59"/>
                  </a:cubicBezTo>
                  <a:cubicBezTo>
                    <a:pt x="215" y="55"/>
                    <a:pt x="216" y="51"/>
                    <a:pt x="217" y="47"/>
                  </a:cubicBezTo>
                  <a:cubicBezTo>
                    <a:pt x="219" y="43"/>
                    <a:pt x="219" y="39"/>
                    <a:pt x="221" y="35"/>
                  </a:cubicBezTo>
                  <a:cubicBezTo>
                    <a:pt x="223" y="31"/>
                    <a:pt x="222" y="29"/>
                    <a:pt x="220" y="26"/>
                  </a:cubicBezTo>
                  <a:cubicBezTo>
                    <a:pt x="218" y="26"/>
                    <a:pt x="216" y="27"/>
                    <a:pt x="214" y="28"/>
                  </a:cubicBezTo>
                  <a:cubicBezTo>
                    <a:pt x="212" y="22"/>
                    <a:pt x="216" y="18"/>
                    <a:pt x="218" y="14"/>
                  </a:cubicBezTo>
                  <a:cubicBezTo>
                    <a:pt x="219" y="13"/>
                    <a:pt x="221" y="13"/>
                    <a:pt x="223" y="13"/>
                  </a:cubicBezTo>
                  <a:cubicBezTo>
                    <a:pt x="231" y="15"/>
                    <a:pt x="234" y="13"/>
                    <a:pt x="238" y="6"/>
                  </a:cubicBezTo>
                  <a:cubicBezTo>
                    <a:pt x="239" y="4"/>
                    <a:pt x="240" y="2"/>
                    <a:pt x="241" y="0"/>
                  </a:cubicBezTo>
                  <a:cubicBezTo>
                    <a:pt x="244" y="1"/>
                    <a:pt x="247" y="2"/>
                    <a:pt x="250" y="4"/>
                  </a:cubicBezTo>
                  <a:cubicBezTo>
                    <a:pt x="251" y="5"/>
                    <a:pt x="252" y="7"/>
                    <a:pt x="252" y="8"/>
                  </a:cubicBezTo>
                  <a:cubicBezTo>
                    <a:pt x="251" y="10"/>
                    <a:pt x="249" y="12"/>
                    <a:pt x="248" y="14"/>
                  </a:cubicBezTo>
                  <a:cubicBezTo>
                    <a:pt x="248" y="16"/>
                    <a:pt x="248" y="18"/>
                    <a:pt x="247" y="20"/>
                  </a:cubicBezTo>
                  <a:cubicBezTo>
                    <a:pt x="249" y="20"/>
                    <a:pt x="252" y="20"/>
                    <a:pt x="254" y="20"/>
                  </a:cubicBezTo>
                  <a:cubicBezTo>
                    <a:pt x="254" y="20"/>
                    <a:pt x="255" y="20"/>
                    <a:pt x="255" y="19"/>
                  </a:cubicBezTo>
                  <a:cubicBezTo>
                    <a:pt x="256" y="21"/>
                    <a:pt x="257" y="22"/>
                    <a:pt x="258" y="24"/>
                  </a:cubicBezTo>
                  <a:cubicBezTo>
                    <a:pt x="258" y="25"/>
                    <a:pt x="258" y="27"/>
                    <a:pt x="258" y="29"/>
                  </a:cubicBezTo>
                  <a:cubicBezTo>
                    <a:pt x="257" y="29"/>
                    <a:pt x="255" y="28"/>
                    <a:pt x="254" y="29"/>
                  </a:cubicBezTo>
                  <a:cubicBezTo>
                    <a:pt x="252" y="29"/>
                    <a:pt x="250" y="30"/>
                    <a:pt x="249" y="31"/>
                  </a:cubicBezTo>
                  <a:cubicBezTo>
                    <a:pt x="245" y="37"/>
                    <a:pt x="246" y="44"/>
                    <a:pt x="248" y="50"/>
                  </a:cubicBezTo>
                  <a:cubicBezTo>
                    <a:pt x="249" y="54"/>
                    <a:pt x="248" y="60"/>
                    <a:pt x="252" y="64"/>
                  </a:cubicBezTo>
                  <a:cubicBezTo>
                    <a:pt x="253" y="64"/>
                    <a:pt x="250" y="68"/>
                    <a:pt x="249" y="71"/>
                  </a:cubicBezTo>
                  <a:cubicBezTo>
                    <a:pt x="252" y="73"/>
                    <a:pt x="255" y="76"/>
                    <a:pt x="258" y="77"/>
                  </a:cubicBezTo>
                  <a:cubicBezTo>
                    <a:pt x="260" y="78"/>
                    <a:pt x="263" y="78"/>
                    <a:pt x="264" y="75"/>
                  </a:cubicBezTo>
                  <a:cubicBezTo>
                    <a:pt x="264" y="72"/>
                    <a:pt x="265" y="69"/>
                    <a:pt x="269" y="70"/>
                  </a:cubicBezTo>
                  <a:cubicBezTo>
                    <a:pt x="270" y="70"/>
                    <a:pt x="271" y="68"/>
                    <a:pt x="273" y="67"/>
                  </a:cubicBezTo>
                  <a:cubicBezTo>
                    <a:pt x="276" y="65"/>
                    <a:pt x="277" y="65"/>
                    <a:pt x="278" y="69"/>
                  </a:cubicBezTo>
                  <a:cubicBezTo>
                    <a:pt x="278" y="70"/>
                    <a:pt x="279" y="71"/>
                    <a:pt x="280" y="73"/>
                  </a:cubicBezTo>
                  <a:cubicBezTo>
                    <a:pt x="281" y="72"/>
                    <a:pt x="283" y="71"/>
                    <a:pt x="284" y="70"/>
                  </a:cubicBezTo>
                  <a:cubicBezTo>
                    <a:pt x="289" y="64"/>
                    <a:pt x="293" y="58"/>
                    <a:pt x="297" y="52"/>
                  </a:cubicBezTo>
                  <a:cubicBezTo>
                    <a:pt x="298" y="52"/>
                    <a:pt x="298" y="53"/>
                    <a:pt x="298" y="53"/>
                  </a:cubicBezTo>
                  <a:cubicBezTo>
                    <a:pt x="300" y="52"/>
                    <a:pt x="302" y="52"/>
                    <a:pt x="304" y="51"/>
                  </a:cubicBezTo>
                  <a:cubicBezTo>
                    <a:pt x="305" y="50"/>
                    <a:pt x="307" y="49"/>
                    <a:pt x="309" y="49"/>
                  </a:cubicBezTo>
                  <a:cubicBezTo>
                    <a:pt x="309" y="50"/>
                    <a:pt x="311" y="52"/>
                    <a:pt x="311" y="54"/>
                  </a:cubicBezTo>
                  <a:cubicBezTo>
                    <a:pt x="311" y="61"/>
                    <a:pt x="306" y="66"/>
                    <a:pt x="300" y="66"/>
                  </a:cubicBezTo>
                  <a:cubicBezTo>
                    <a:pt x="295" y="65"/>
                    <a:pt x="295" y="69"/>
                    <a:pt x="292" y="72"/>
                  </a:cubicBezTo>
                  <a:cubicBezTo>
                    <a:pt x="294" y="72"/>
                    <a:pt x="295" y="73"/>
                    <a:pt x="297" y="73"/>
                  </a:cubicBezTo>
                  <a:cubicBezTo>
                    <a:pt x="296" y="75"/>
                    <a:pt x="296" y="78"/>
                    <a:pt x="295" y="79"/>
                  </a:cubicBezTo>
                  <a:cubicBezTo>
                    <a:pt x="291" y="83"/>
                    <a:pt x="286" y="87"/>
                    <a:pt x="282" y="90"/>
                  </a:cubicBezTo>
                  <a:cubicBezTo>
                    <a:pt x="281" y="91"/>
                    <a:pt x="280" y="91"/>
                    <a:pt x="279" y="91"/>
                  </a:cubicBezTo>
                  <a:cubicBezTo>
                    <a:pt x="276" y="89"/>
                    <a:pt x="273" y="91"/>
                    <a:pt x="271" y="94"/>
                  </a:cubicBezTo>
                  <a:cubicBezTo>
                    <a:pt x="268" y="98"/>
                    <a:pt x="266" y="102"/>
                    <a:pt x="267" y="108"/>
                  </a:cubicBezTo>
                  <a:cubicBezTo>
                    <a:pt x="269" y="108"/>
                    <a:pt x="270" y="108"/>
                    <a:pt x="272" y="107"/>
                  </a:cubicBezTo>
                  <a:cubicBezTo>
                    <a:pt x="272" y="109"/>
                    <a:pt x="272" y="111"/>
                    <a:pt x="271" y="113"/>
                  </a:cubicBezTo>
                  <a:cubicBezTo>
                    <a:pt x="270" y="116"/>
                    <a:pt x="269" y="118"/>
                    <a:pt x="267" y="120"/>
                  </a:cubicBezTo>
                  <a:cubicBezTo>
                    <a:pt x="263" y="127"/>
                    <a:pt x="263" y="129"/>
                    <a:pt x="270" y="132"/>
                  </a:cubicBezTo>
                  <a:cubicBezTo>
                    <a:pt x="271" y="133"/>
                    <a:pt x="272" y="134"/>
                    <a:pt x="274" y="136"/>
                  </a:cubicBezTo>
                  <a:cubicBezTo>
                    <a:pt x="271" y="137"/>
                    <a:pt x="270" y="137"/>
                    <a:pt x="269" y="137"/>
                  </a:cubicBezTo>
                  <a:cubicBezTo>
                    <a:pt x="266" y="138"/>
                    <a:pt x="265" y="140"/>
                    <a:pt x="264" y="143"/>
                  </a:cubicBezTo>
                  <a:cubicBezTo>
                    <a:pt x="264" y="148"/>
                    <a:pt x="263" y="152"/>
                    <a:pt x="262" y="157"/>
                  </a:cubicBezTo>
                  <a:cubicBezTo>
                    <a:pt x="262" y="157"/>
                    <a:pt x="263" y="159"/>
                    <a:pt x="264" y="159"/>
                  </a:cubicBezTo>
                  <a:cubicBezTo>
                    <a:pt x="265" y="160"/>
                    <a:pt x="267" y="160"/>
                    <a:pt x="268" y="161"/>
                  </a:cubicBezTo>
                  <a:cubicBezTo>
                    <a:pt x="268" y="161"/>
                    <a:pt x="268" y="162"/>
                    <a:pt x="268" y="163"/>
                  </a:cubicBezTo>
                  <a:cubicBezTo>
                    <a:pt x="266" y="163"/>
                    <a:pt x="263" y="164"/>
                    <a:pt x="260" y="164"/>
                  </a:cubicBezTo>
                  <a:cubicBezTo>
                    <a:pt x="258" y="165"/>
                    <a:pt x="255" y="164"/>
                    <a:pt x="254" y="165"/>
                  </a:cubicBezTo>
                  <a:cubicBezTo>
                    <a:pt x="249" y="170"/>
                    <a:pt x="245" y="168"/>
                    <a:pt x="240" y="167"/>
                  </a:cubicBezTo>
                  <a:cubicBezTo>
                    <a:pt x="240" y="161"/>
                    <a:pt x="240" y="161"/>
                    <a:pt x="233" y="163"/>
                  </a:cubicBezTo>
                  <a:cubicBezTo>
                    <a:pt x="232" y="163"/>
                    <a:pt x="232" y="163"/>
                    <a:pt x="231" y="163"/>
                  </a:cubicBezTo>
                  <a:cubicBezTo>
                    <a:pt x="229" y="162"/>
                    <a:pt x="226" y="161"/>
                    <a:pt x="223" y="160"/>
                  </a:cubicBezTo>
                  <a:cubicBezTo>
                    <a:pt x="222" y="156"/>
                    <a:pt x="220" y="155"/>
                    <a:pt x="216" y="158"/>
                  </a:cubicBezTo>
                  <a:cubicBezTo>
                    <a:pt x="215" y="159"/>
                    <a:pt x="213" y="158"/>
                    <a:pt x="212" y="158"/>
                  </a:cubicBezTo>
                  <a:cubicBezTo>
                    <a:pt x="206" y="160"/>
                    <a:pt x="201" y="163"/>
                    <a:pt x="195" y="166"/>
                  </a:cubicBezTo>
                  <a:cubicBezTo>
                    <a:pt x="193" y="167"/>
                    <a:pt x="191" y="166"/>
                    <a:pt x="189" y="164"/>
                  </a:cubicBezTo>
                  <a:cubicBezTo>
                    <a:pt x="186" y="158"/>
                    <a:pt x="181" y="153"/>
                    <a:pt x="177" y="148"/>
                  </a:cubicBezTo>
                  <a:cubicBezTo>
                    <a:pt x="176" y="147"/>
                    <a:pt x="176" y="144"/>
                    <a:pt x="176" y="142"/>
                  </a:cubicBezTo>
                  <a:cubicBezTo>
                    <a:pt x="176" y="140"/>
                    <a:pt x="178" y="135"/>
                    <a:pt x="171" y="136"/>
                  </a:cubicBezTo>
                  <a:cubicBezTo>
                    <a:pt x="170" y="137"/>
                    <a:pt x="167" y="135"/>
                    <a:pt x="165" y="134"/>
                  </a:cubicBezTo>
                  <a:cubicBezTo>
                    <a:pt x="165" y="134"/>
                    <a:pt x="165" y="135"/>
                    <a:pt x="164" y="135"/>
                  </a:cubicBezTo>
                  <a:cubicBezTo>
                    <a:pt x="164" y="134"/>
                    <a:pt x="164" y="134"/>
                    <a:pt x="163" y="133"/>
                  </a:cubicBezTo>
                  <a:cubicBezTo>
                    <a:pt x="162" y="131"/>
                    <a:pt x="161" y="130"/>
                    <a:pt x="160" y="128"/>
                  </a:cubicBezTo>
                  <a:cubicBezTo>
                    <a:pt x="159" y="130"/>
                    <a:pt x="157" y="131"/>
                    <a:pt x="156" y="133"/>
                  </a:cubicBezTo>
                  <a:cubicBezTo>
                    <a:pt x="155" y="135"/>
                    <a:pt x="155" y="137"/>
                    <a:pt x="156" y="139"/>
                  </a:cubicBezTo>
                  <a:cubicBezTo>
                    <a:pt x="156" y="139"/>
                    <a:pt x="157" y="140"/>
                    <a:pt x="158" y="141"/>
                  </a:cubicBezTo>
                  <a:cubicBezTo>
                    <a:pt x="167" y="145"/>
                    <a:pt x="171" y="154"/>
                    <a:pt x="175" y="162"/>
                  </a:cubicBezTo>
                  <a:cubicBezTo>
                    <a:pt x="176" y="163"/>
                    <a:pt x="174" y="166"/>
                    <a:pt x="173" y="166"/>
                  </a:cubicBezTo>
                  <a:cubicBezTo>
                    <a:pt x="170" y="167"/>
                    <a:pt x="167" y="167"/>
                    <a:pt x="164" y="167"/>
                  </a:cubicBezTo>
                  <a:cubicBezTo>
                    <a:pt x="162" y="164"/>
                    <a:pt x="161" y="160"/>
                    <a:pt x="159" y="155"/>
                  </a:cubicBezTo>
                  <a:cubicBezTo>
                    <a:pt x="156" y="158"/>
                    <a:pt x="153" y="159"/>
                    <a:pt x="149" y="162"/>
                  </a:cubicBezTo>
                  <a:cubicBezTo>
                    <a:pt x="148" y="159"/>
                    <a:pt x="147" y="156"/>
                    <a:pt x="147" y="153"/>
                  </a:cubicBezTo>
                  <a:cubicBezTo>
                    <a:pt x="146" y="144"/>
                    <a:pt x="145" y="136"/>
                    <a:pt x="144" y="126"/>
                  </a:cubicBezTo>
                  <a:cubicBezTo>
                    <a:pt x="142" y="127"/>
                    <a:pt x="141" y="128"/>
                    <a:pt x="138" y="129"/>
                  </a:cubicBezTo>
                  <a:cubicBezTo>
                    <a:pt x="138" y="128"/>
                    <a:pt x="137" y="127"/>
                    <a:pt x="137" y="126"/>
                  </a:cubicBezTo>
                  <a:cubicBezTo>
                    <a:pt x="133" y="129"/>
                    <a:pt x="131" y="137"/>
                    <a:pt x="133" y="141"/>
                  </a:cubicBezTo>
                  <a:cubicBezTo>
                    <a:pt x="136" y="149"/>
                    <a:pt x="140" y="158"/>
                    <a:pt x="142" y="167"/>
                  </a:cubicBezTo>
                  <a:cubicBezTo>
                    <a:pt x="143" y="169"/>
                    <a:pt x="141" y="173"/>
                    <a:pt x="140" y="176"/>
                  </a:cubicBezTo>
                  <a:cubicBezTo>
                    <a:pt x="139" y="178"/>
                    <a:pt x="137" y="181"/>
                    <a:pt x="136" y="184"/>
                  </a:cubicBezTo>
                  <a:cubicBezTo>
                    <a:pt x="142" y="182"/>
                    <a:pt x="145" y="184"/>
                    <a:pt x="148" y="188"/>
                  </a:cubicBezTo>
                  <a:cubicBezTo>
                    <a:pt x="149" y="190"/>
                    <a:pt x="151" y="191"/>
                    <a:pt x="149" y="193"/>
                  </a:cubicBezTo>
                  <a:cubicBezTo>
                    <a:pt x="149" y="195"/>
                    <a:pt x="149" y="197"/>
                    <a:pt x="149" y="199"/>
                  </a:cubicBezTo>
                  <a:cubicBezTo>
                    <a:pt x="150" y="203"/>
                    <a:pt x="150" y="206"/>
                    <a:pt x="145" y="208"/>
                  </a:cubicBezTo>
                  <a:cubicBezTo>
                    <a:pt x="144" y="208"/>
                    <a:pt x="143" y="211"/>
                    <a:pt x="143" y="213"/>
                  </a:cubicBezTo>
                  <a:cubicBezTo>
                    <a:pt x="142" y="219"/>
                    <a:pt x="137" y="220"/>
                    <a:pt x="133" y="223"/>
                  </a:cubicBezTo>
                  <a:cubicBezTo>
                    <a:pt x="131" y="223"/>
                    <a:pt x="129" y="223"/>
                    <a:pt x="128" y="223"/>
                  </a:cubicBezTo>
                  <a:cubicBezTo>
                    <a:pt x="117" y="216"/>
                    <a:pt x="106" y="221"/>
                    <a:pt x="105" y="234"/>
                  </a:cubicBezTo>
                  <a:cubicBezTo>
                    <a:pt x="112" y="236"/>
                    <a:pt x="122" y="232"/>
                    <a:pt x="124" y="244"/>
                  </a:cubicBezTo>
                  <a:cubicBezTo>
                    <a:pt x="124" y="248"/>
                    <a:pt x="122" y="253"/>
                    <a:pt x="122" y="257"/>
                  </a:cubicBezTo>
                  <a:cubicBezTo>
                    <a:pt x="120" y="264"/>
                    <a:pt x="114" y="259"/>
                    <a:pt x="111" y="263"/>
                  </a:cubicBezTo>
                  <a:cubicBezTo>
                    <a:pt x="111" y="263"/>
                    <a:pt x="110" y="263"/>
                    <a:pt x="110" y="263"/>
                  </a:cubicBezTo>
                  <a:cubicBezTo>
                    <a:pt x="109" y="261"/>
                    <a:pt x="109" y="258"/>
                    <a:pt x="108" y="256"/>
                  </a:cubicBezTo>
                  <a:cubicBezTo>
                    <a:pt x="108" y="255"/>
                    <a:pt x="107" y="254"/>
                    <a:pt x="106" y="252"/>
                  </a:cubicBezTo>
                  <a:cubicBezTo>
                    <a:pt x="105" y="253"/>
                    <a:pt x="104" y="254"/>
                    <a:pt x="103" y="255"/>
                  </a:cubicBezTo>
                  <a:cubicBezTo>
                    <a:pt x="102" y="256"/>
                    <a:pt x="100" y="258"/>
                    <a:pt x="98" y="258"/>
                  </a:cubicBezTo>
                  <a:cubicBezTo>
                    <a:pt x="93" y="258"/>
                    <a:pt x="87" y="259"/>
                    <a:pt x="83" y="254"/>
                  </a:cubicBezTo>
                  <a:cubicBezTo>
                    <a:pt x="83" y="254"/>
                    <a:pt x="81" y="254"/>
                    <a:pt x="81" y="254"/>
                  </a:cubicBezTo>
                  <a:cubicBezTo>
                    <a:pt x="74" y="256"/>
                    <a:pt x="67" y="257"/>
                    <a:pt x="61" y="259"/>
                  </a:cubicBezTo>
                  <a:cubicBezTo>
                    <a:pt x="60" y="258"/>
                    <a:pt x="59" y="256"/>
                    <a:pt x="58" y="255"/>
                  </a:cubicBezTo>
                  <a:cubicBezTo>
                    <a:pt x="52" y="257"/>
                    <a:pt x="47" y="265"/>
                    <a:pt x="49" y="271"/>
                  </a:cubicBezTo>
                  <a:cubicBezTo>
                    <a:pt x="49" y="272"/>
                    <a:pt x="48" y="274"/>
                    <a:pt x="47" y="275"/>
                  </a:cubicBezTo>
                  <a:cubicBezTo>
                    <a:pt x="46" y="277"/>
                    <a:pt x="45" y="277"/>
                    <a:pt x="44" y="278"/>
                  </a:cubicBezTo>
                  <a:cubicBezTo>
                    <a:pt x="38" y="283"/>
                    <a:pt x="38" y="287"/>
                    <a:pt x="41" y="293"/>
                  </a:cubicBezTo>
                  <a:cubicBezTo>
                    <a:pt x="43" y="295"/>
                    <a:pt x="45" y="298"/>
                    <a:pt x="42" y="301"/>
                  </a:cubicBezTo>
                  <a:cubicBezTo>
                    <a:pt x="40" y="304"/>
                    <a:pt x="45" y="314"/>
                    <a:pt x="48" y="317"/>
                  </a:cubicBezTo>
                  <a:cubicBezTo>
                    <a:pt x="53" y="320"/>
                    <a:pt x="56" y="320"/>
                    <a:pt x="61" y="317"/>
                  </a:cubicBezTo>
                  <a:cubicBezTo>
                    <a:pt x="67" y="312"/>
                    <a:pt x="68" y="312"/>
                    <a:pt x="71" y="319"/>
                  </a:cubicBezTo>
                  <a:cubicBezTo>
                    <a:pt x="73" y="318"/>
                    <a:pt x="76" y="316"/>
                    <a:pt x="77" y="315"/>
                  </a:cubicBezTo>
                  <a:cubicBezTo>
                    <a:pt x="80" y="312"/>
                    <a:pt x="81" y="314"/>
                    <a:pt x="82" y="316"/>
                  </a:cubicBezTo>
                  <a:cubicBezTo>
                    <a:pt x="83" y="318"/>
                    <a:pt x="84" y="320"/>
                    <a:pt x="85" y="322"/>
                  </a:cubicBezTo>
                  <a:cubicBezTo>
                    <a:pt x="87" y="320"/>
                    <a:pt x="89" y="319"/>
                    <a:pt x="91" y="317"/>
                  </a:cubicBezTo>
                  <a:cubicBezTo>
                    <a:pt x="92" y="316"/>
                    <a:pt x="92" y="314"/>
                    <a:pt x="93" y="312"/>
                  </a:cubicBezTo>
                  <a:cubicBezTo>
                    <a:pt x="95" y="314"/>
                    <a:pt x="96" y="315"/>
                    <a:pt x="97" y="315"/>
                  </a:cubicBezTo>
                  <a:cubicBezTo>
                    <a:pt x="102" y="311"/>
                    <a:pt x="107" y="307"/>
                    <a:pt x="111" y="303"/>
                  </a:cubicBezTo>
                  <a:cubicBezTo>
                    <a:pt x="116" y="304"/>
                    <a:pt x="121" y="306"/>
                    <a:pt x="126" y="307"/>
                  </a:cubicBezTo>
                  <a:cubicBezTo>
                    <a:pt x="127" y="307"/>
                    <a:pt x="127" y="307"/>
                    <a:pt x="128" y="307"/>
                  </a:cubicBezTo>
                  <a:cubicBezTo>
                    <a:pt x="140" y="301"/>
                    <a:pt x="151" y="295"/>
                    <a:pt x="155" y="281"/>
                  </a:cubicBezTo>
                  <a:cubicBezTo>
                    <a:pt x="155" y="280"/>
                    <a:pt x="157" y="279"/>
                    <a:pt x="157" y="278"/>
                  </a:cubicBezTo>
                  <a:cubicBezTo>
                    <a:pt x="161" y="280"/>
                    <a:pt x="164" y="281"/>
                    <a:pt x="167" y="283"/>
                  </a:cubicBezTo>
                  <a:cubicBezTo>
                    <a:pt x="171" y="276"/>
                    <a:pt x="182" y="282"/>
                    <a:pt x="184" y="273"/>
                  </a:cubicBezTo>
                  <a:cubicBezTo>
                    <a:pt x="185" y="274"/>
                    <a:pt x="186" y="274"/>
                    <a:pt x="186" y="274"/>
                  </a:cubicBezTo>
                  <a:cubicBezTo>
                    <a:pt x="190" y="278"/>
                    <a:pt x="193" y="277"/>
                    <a:pt x="196" y="274"/>
                  </a:cubicBezTo>
                  <a:cubicBezTo>
                    <a:pt x="197" y="273"/>
                    <a:pt x="199" y="273"/>
                    <a:pt x="200" y="273"/>
                  </a:cubicBezTo>
                  <a:cubicBezTo>
                    <a:pt x="200" y="274"/>
                    <a:pt x="201" y="276"/>
                    <a:pt x="200" y="277"/>
                  </a:cubicBezTo>
                  <a:cubicBezTo>
                    <a:pt x="200" y="279"/>
                    <a:pt x="199" y="281"/>
                    <a:pt x="198" y="282"/>
                  </a:cubicBezTo>
                  <a:cubicBezTo>
                    <a:pt x="197" y="286"/>
                    <a:pt x="196" y="289"/>
                    <a:pt x="201" y="291"/>
                  </a:cubicBezTo>
                  <a:cubicBezTo>
                    <a:pt x="199" y="296"/>
                    <a:pt x="201" y="299"/>
                    <a:pt x="205" y="302"/>
                  </a:cubicBezTo>
                  <a:cubicBezTo>
                    <a:pt x="208" y="304"/>
                    <a:pt x="209" y="307"/>
                    <a:pt x="206" y="310"/>
                  </a:cubicBezTo>
                  <a:cubicBezTo>
                    <a:pt x="204" y="312"/>
                    <a:pt x="203" y="314"/>
                    <a:pt x="202" y="315"/>
                  </a:cubicBezTo>
                  <a:cubicBezTo>
                    <a:pt x="199" y="318"/>
                    <a:pt x="197" y="319"/>
                    <a:pt x="201" y="323"/>
                  </a:cubicBezTo>
                  <a:cubicBezTo>
                    <a:pt x="202" y="325"/>
                    <a:pt x="201" y="330"/>
                    <a:pt x="200" y="332"/>
                  </a:cubicBezTo>
                  <a:cubicBezTo>
                    <a:pt x="199" y="335"/>
                    <a:pt x="196" y="337"/>
                    <a:pt x="199" y="340"/>
                  </a:cubicBezTo>
                  <a:cubicBezTo>
                    <a:pt x="199" y="340"/>
                    <a:pt x="199" y="341"/>
                    <a:pt x="199" y="341"/>
                  </a:cubicBezTo>
                  <a:cubicBezTo>
                    <a:pt x="200" y="346"/>
                    <a:pt x="200" y="350"/>
                    <a:pt x="201" y="355"/>
                  </a:cubicBezTo>
                  <a:cubicBezTo>
                    <a:pt x="201" y="358"/>
                    <a:pt x="201" y="361"/>
                    <a:pt x="201" y="365"/>
                  </a:cubicBezTo>
                  <a:cubicBezTo>
                    <a:pt x="194" y="359"/>
                    <a:pt x="188" y="354"/>
                    <a:pt x="182" y="349"/>
                  </a:cubicBezTo>
                  <a:cubicBezTo>
                    <a:pt x="178" y="350"/>
                    <a:pt x="173" y="351"/>
                    <a:pt x="167" y="352"/>
                  </a:cubicBezTo>
                  <a:cubicBezTo>
                    <a:pt x="167" y="351"/>
                    <a:pt x="167" y="349"/>
                    <a:pt x="166" y="348"/>
                  </a:cubicBezTo>
                  <a:cubicBezTo>
                    <a:pt x="165" y="348"/>
                    <a:pt x="164" y="348"/>
                    <a:pt x="163" y="347"/>
                  </a:cubicBezTo>
                  <a:cubicBezTo>
                    <a:pt x="157" y="346"/>
                    <a:pt x="155" y="343"/>
                    <a:pt x="158" y="338"/>
                  </a:cubicBezTo>
                  <a:cubicBezTo>
                    <a:pt x="159" y="335"/>
                    <a:pt x="160" y="332"/>
                    <a:pt x="161" y="329"/>
                  </a:cubicBezTo>
                  <a:cubicBezTo>
                    <a:pt x="162" y="326"/>
                    <a:pt x="161" y="323"/>
                    <a:pt x="161" y="320"/>
                  </a:cubicBezTo>
                  <a:cubicBezTo>
                    <a:pt x="158" y="319"/>
                    <a:pt x="155" y="325"/>
                    <a:pt x="153" y="319"/>
                  </a:cubicBezTo>
                  <a:cubicBezTo>
                    <a:pt x="152" y="317"/>
                    <a:pt x="152" y="314"/>
                    <a:pt x="151" y="312"/>
                  </a:cubicBezTo>
                  <a:cubicBezTo>
                    <a:pt x="151" y="311"/>
                    <a:pt x="150" y="311"/>
                    <a:pt x="150" y="311"/>
                  </a:cubicBezTo>
                  <a:cubicBezTo>
                    <a:pt x="148" y="314"/>
                    <a:pt x="146" y="316"/>
                    <a:pt x="145" y="319"/>
                  </a:cubicBezTo>
                  <a:cubicBezTo>
                    <a:pt x="142" y="324"/>
                    <a:pt x="139" y="325"/>
                    <a:pt x="134" y="322"/>
                  </a:cubicBezTo>
                  <a:cubicBezTo>
                    <a:pt x="129" y="325"/>
                    <a:pt x="127" y="329"/>
                    <a:pt x="129" y="333"/>
                  </a:cubicBezTo>
                  <a:cubicBezTo>
                    <a:pt x="130" y="334"/>
                    <a:pt x="130" y="335"/>
                    <a:pt x="131" y="335"/>
                  </a:cubicBezTo>
                  <a:cubicBezTo>
                    <a:pt x="136" y="335"/>
                    <a:pt x="135" y="339"/>
                    <a:pt x="136" y="342"/>
                  </a:cubicBezTo>
                  <a:cubicBezTo>
                    <a:pt x="136" y="344"/>
                    <a:pt x="136" y="346"/>
                    <a:pt x="139" y="346"/>
                  </a:cubicBezTo>
                  <a:cubicBezTo>
                    <a:pt x="142" y="345"/>
                    <a:pt x="145" y="355"/>
                    <a:pt x="143" y="358"/>
                  </a:cubicBezTo>
                  <a:cubicBezTo>
                    <a:pt x="142" y="359"/>
                    <a:pt x="141" y="360"/>
                    <a:pt x="140" y="361"/>
                  </a:cubicBezTo>
                  <a:cubicBezTo>
                    <a:pt x="134" y="366"/>
                    <a:pt x="134" y="367"/>
                    <a:pt x="140" y="373"/>
                  </a:cubicBezTo>
                  <a:cubicBezTo>
                    <a:pt x="136" y="377"/>
                    <a:pt x="133" y="381"/>
                    <a:pt x="129" y="384"/>
                  </a:cubicBezTo>
                  <a:cubicBezTo>
                    <a:pt x="124" y="387"/>
                    <a:pt x="120" y="386"/>
                    <a:pt x="116" y="382"/>
                  </a:cubicBezTo>
                  <a:cubicBezTo>
                    <a:pt x="114" y="380"/>
                    <a:pt x="112" y="380"/>
                    <a:pt x="110" y="383"/>
                  </a:cubicBezTo>
                  <a:cubicBezTo>
                    <a:pt x="109" y="386"/>
                    <a:pt x="108" y="389"/>
                    <a:pt x="106" y="392"/>
                  </a:cubicBezTo>
                  <a:cubicBezTo>
                    <a:pt x="100" y="392"/>
                    <a:pt x="97" y="394"/>
                    <a:pt x="96" y="400"/>
                  </a:cubicBezTo>
                  <a:cubicBezTo>
                    <a:pt x="96" y="402"/>
                    <a:pt x="97" y="404"/>
                    <a:pt x="98" y="407"/>
                  </a:cubicBezTo>
                  <a:cubicBezTo>
                    <a:pt x="99" y="410"/>
                    <a:pt x="101" y="408"/>
                    <a:pt x="104" y="407"/>
                  </a:cubicBezTo>
                  <a:cubicBezTo>
                    <a:pt x="105" y="407"/>
                    <a:pt x="106" y="407"/>
                    <a:pt x="107" y="407"/>
                  </a:cubicBezTo>
                  <a:cubicBezTo>
                    <a:pt x="99" y="417"/>
                    <a:pt x="99" y="418"/>
                    <a:pt x="104" y="425"/>
                  </a:cubicBezTo>
                  <a:cubicBezTo>
                    <a:pt x="101" y="427"/>
                    <a:pt x="98" y="428"/>
                    <a:pt x="96" y="429"/>
                  </a:cubicBezTo>
                  <a:cubicBezTo>
                    <a:pt x="91" y="432"/>
                    <a:pt x="87" y="434"/>
                    <a:pt x="83" y="437"/>
                  </a:cubicBezTo>
                  <a:cubicBezTo>
                    <a:pt x="76" y="442"/>
                    <a:pt x="76" y="442"/>
                    <a:pt x="70" y="436"/>
                  </a:cubicBezTo>
                  <a:cubicBezTo>
                    <a:pt x="66" y="432"/>
                    <a:pt x="64" y="425"/>
                    <a:pt x="67" y="420"/>
                  </a:cubicBezTo>
                  <a:cubicBezTo>
                    <a:pt x="70" y="422"/>
                    <a:pt x="73" y="423"/>
                    <a:pt x="74" y="418"/>
                  </a:cubicBezTo>
                  <a:cubicBezTo>
                    <a:pt x="77" y="412"/>
                    <a:pt x="76" y="411"/>
                    <a:pt x="70" y="409"/>
                  </a:cubicBezTo>
                  <a:cubicBezTo>
                    <a:pt x="67" y="408"/>
                    <a:pt x="64" y="407"/>
                    <a:pt x="64" y="403"/>
                  </a:cubicBezTo>
                  <a:cubicBezTo>
                    <a:pt x="64" y="399"/>
                    <a:pt x="60" y="400"/>
                    <a:pt x="58" y="401"/>
                  </a:cubicBezTo>
                  <a:cubicBezTo>
                    <a:pt x="55" y="402"/>
                    <a:pt x="52" y="403"/>
                    <a:pt x="48" y="405"/>
                  </a:cubicBezTo>
                  <a:cubicBezTo>
                    <a:pt x="46" y="401"/>
                    <a:pt x="40" y="400"/>
                    <a:pt x="40" y="393"/>
                  </a:cubicBezTo>
                  <a:cubicBezTo>
                    <a:pt x="33" y="389"/>
                    <a:pt x="39" y="386"/>
                    <a:pt x="41" y="383"/>
                  </a:cubicBezTo>
                  <a:cubicBezTo>
                    <a:pt x="42" y="380"/>
                    <a:pt x="43" y="378"/>
                    <a:pt x="45" y="375"/>
                  </a:cubicBezTo>
                  <a:cubicBezTo>
                    <a:pt x="46" y="374"/>
                    <a:pt x="48" y="372"/>
                    <a:pt x="50" y="371"/>
                  </a:cubicBezTo>
                  <a:cubicBezTo>
                    <a:pt x="53" y="369"/>
                    <a:pt x="56" y="368"/>
                    <a:pt x="59" y="365"/>
                  </a:cubicBezTo>
                  <a:cubicBezTo>
                    <a:pt x="62" y="363"/>
                    <a:pt x="63" y="360"/>
                    <a:pt x="61" y="356"/>
                  </a:cubicBezTo>
                  <a:cubicBezTo>
                    <a:pt x="58" y="353"/>
                    <a:pt x="55" y="353"/>
                    <a:pt x="51" y="357"/>
                  </a:cubicBezTo>
                  <a:cubicBezTo>
                    <a:pt x="47" y="361"/>
                    <a:pt x="42" y="360"/>
                    <a:pt x="38" y="356"/>
                  </a:cubicBezTo>
                  <a:cubicBezTo>
                    <a:pt x="37" y="355"/>
                    <a:pt x="35" y="354"/>
                    <a:pt x="34" y="354"/>
                  </a:cubicBezTo>
                  <a:cubicBezTo>
                    <a:pt x="30" y="353"/>
                    <a:pt x="28" y="350"/>
                    <a:pt x="27" y="347"/>
                  </a:cubicBezTo>
                  <a:cubicBezTo>
                    <a:pt x="26" y="346"/>
                    <a:pt x="26" y="345"/>
                    <a:pt x="25" y="345"/>
                  </a:cubicBezTo>
                  <a:cubicBezTo>
                    <a:pt x="18" y="345"/>
                    <a:pt x="20" y="338"/>
                    <a:pt x="17" y="333"/>
                  </a:cubicBezTo>
                  <a:cubicBezTo>
                    <a:pt x="23" y="336"/>
                    <a:pt x="25" y="333"/>
                    <a:pt x="26" y="329"/>
                  </a:cubicBezTo>
                  <a:cubicBezTo>
                    <a:pt x="27" y="328"/>
                    <a:pt x="27" y="326"/>
                    <a:pt x="28" y="326"/>
                  </a:cubicBezTo>
                  <a:cubicBezTo>
                    <a:pt x="31" y="321"/>
                    <a:pt x="30" y="318"/>
                    <a:pt x="27" y="315"/>
                  </a:cubicBezTo>
                  <a:cubicBezTo>
                    <a:pt x="26" y="314"/>
                    <a:pt x="26" y="310"/>
                    <a:pt x="27" y="308"/>
                  </a:cubicBezTo>
                  <a:cubicBezTo>
                    <a:pt x="28" y="307"/>
                    <a:pt x="30" y="306"/>
                    <a:pt x="31" y="305"/>
                  </a:cubicBezTo>
                  <a:cubicBezTo>
                    <a:pt x="32" y="303"/>
                    <a:pt x="32" y="300"/>
                    <a:pt x="31" y="298"/>
                  </a:cubicBezTo>
                  <a:cubicBezTo>
                    <a:pt x="31" y="297"/>
                    <a:pt x="28" y="296"/>
                    <a:pt x="27" y="296"/>
                  </a:cubicBezTo>
                  <a:cubicBezTo>
                    <a:pt x="24" y="295"/>
                    <a:pt x="22" y="295"/>
                    <a:pt x="22" y="291"/>
                  </a:cubicBezTo>
                  <a:cubicBezTo>
                    <a:pt x="28" y="290"/>
                    <a:pt x="30" y="286"/>
                    <a:pt x="31" y="281"/>
                  </a:cubicBezTo>
                  <a:cubicBezTo>
                    <a:pt x="31" y="277"/>
                    <a:pt x="32" y="273"/>
                    <a:pt x="33" y="270"/>
                  </a:cubicBezTo>
                  <a:cubicBezTo>
                    <a:pt x="29" y="267"/>
                    <a:pt x="28" y="265"/>
                    <a:pt x="31" y="259"/>
                  </a:cubicBezTo>
                  <a:cubicBezTo>
                    <a:pt x="33" y="260"/>
                    <a:pt x="35" y="261"/>
                    <a:pt x="36" y="262"/>
                  </a:cubicBezTo>
                  <a:cubicBezTo>
                    <a:pt x="41" y="252"/>
                    <a:pt x="46" y="242"/>
                    <a:pt x="51" y="232"/>
                  </a:cubicBezTo>
                  <a:cubicBezTo>
                    <a:pt x="50" y="232"/>
                    <a:pt x="50" y="232"/>
                    <a:pt x="50" y="231"/>
                  </a:cubicBezTo>
                  <a:cubicBezTo>
                    <a:pt x="51" y="231"/>
                    <a:pt x="53" y="231"/>
                    <a:pt x="55" y="231"/>
                  </a:cubicBezTo>
                  <a:cubicBezTo>
                    <a:pt x="55" y="227"/>
                    <a:pt x="58" y="223"/>
                    <a:pt x="52" y="221"/>
                  </a:cubicBezTo>
                  <a:cubicBezTo>
                    <a:pt x="51" y="221"/>
                    <a:pt x="51" y="218"/>
                    <a:pt x="50" y="217"/>
                  </a:cubicBezTo>
                  <a:cubicBezTo>
                    <a:pt x="50" y="215"/>
                    <a:pt x="48" y="214"/>
                    <a:pt x="47" y="213"/>
                  </a:cubicBezTo>
                  <a:cubicBezTo>
                    <a:pt x="46" y="214"/>
                    <a:pt x="44" y="215"/>
                    <a:pt x="44" y="216"/>
                  </a:cubicBezTo>
                  <a:cubicBezTo>
                    <a:pt x="42" y="219"/>
                    <a:pt x="41" y="222"/>
                    <a:pt x="36" y="222"/>
                  </a:cubicBezTo>
                  <a:cubicBezTo>
                    <a:pt x="33" y="218"/>
                    <a:pt x="30" y="212"/>
                    <a:pt x="26" y="208"/>
                  </a:cubicBezTo>
                  <a:cubicBezTo>
                    <a:pt x="24" y="206"/>
                    <a:pt x="21" y="204"/>
                    <a:pt x="18" y="204"/>
                  </a:cubicBezTo>
                  <a:cubicBezTo>
                    <a:pt x="17" y="203"/>
                    <a:pt x="15" y="207"/>
                    <a:pt x="14" y="209"/>
                  </a:cubicBezTo>
                  <a:cubicBezTo>
                    <a:pt x="13" y="211"/>
                    <a:pt x="13" y="213"/>
                    <a:pt x="12" y="214"/>
                  </a:cubicBezTo>
                  <a:cubicBezTo>
                    <a:pt x="11" y="214"/>
                    <a:pt x="9" y="215"/>
                    <a:pt x="8" y="215"/>
                  </a:cubicBezTo>
                  <a:cubicBezTo>
                    <a:pt x="7" y="214"/>
                    <a:pt x="6" y="213"/>
                    <a:pt x="5" y="212"/>
                  </a:cubicBezTo>
                  <a:cubicBezTo>
                    <a:pt x="5" y="210"/>
                    <a:pt x="5" y="208"/>
                    <a:pt x="5" y="206"/>
                  </a:cubicBezTo>
                  <a:cubicBezTo>
                    <a:pt x="3" y="206"/>
                    <a:pt x="1" y="206"/>
                    <a:pt x="0" y="206"/>
                  </a:cubicBezTo>
                  <a:cubicBezTo>
                    <a:pt x="0" y="204"/>
                    <a:pt x="0" y="202"/>
                    <a:pt x="1" y="201"/>
                  </a:cubicBezTo>
                  <a:cubicBezTo>
                    <a:pt x="2" y="197"/>
                    <a:pt x="5" y="195"/>
                    <a:pt x="1" y="191"/>
                  </a:cubicBezTo>
                  <a:close/>
                  <a:moveTo>
                    <a:pt x="74" y="364"/>
                  </a:moveTo>
                  <a:cubicBezTo>
                    <a:pt x="74" y="362"/>
                    <a:pt x="74" y="360"/>
                    <a:pt x="73" y="359"/>
                  </a:cubicBezTo>
                  <a:cubicBezTo>
                    <a:pt x="72" y="358"/>
                    <a:pt x="71" y="357"/>
                    <a:pt x="70" y="356"/>
                  </a:cubicBezTo>
                  <a:cubicBezTo>
                    <a:pt x="69" y="357"/>
                    <a:pt x="67" y="358"/>
                    <a:pt x="67" y="359"/>
                  </a:cubicBezTo>
                  <a:cubicBezTo>
                    <a:pt x="66" y="362"/>
                    <a:pt x="64" y="366"/>
                    <a:pt x="64" y="370"/>
                  </a:cubicBezTo>
                  <a:cubicBezTo>
                    <a:pt x="64" y="373"/>
                    <a:pt x="66" y="375"/>
                    <a:pt x="66" y="377"/>
                  </a:cubicBezTo>
                  <a:cubicBezTo>
                    <a:pt x="70" y="375"/>
                    <a:pt x="73" y="373"/>
                    <a:pt x="77" y="372"/>
                  </a:cubicBezTo>
                  <a:cubicBezTo>
                    <a:pt x="81" y="370"/>
                    <a:pt x="82" y="366"/>
                    <a:pt x="81" y="362"/>
                  </a:cubicBezTo>
                  <a:cubicBezTo>
                    <a:pt x="79" y="362"/>
                    <a:pt x="77" y="363"/>
                    <a:pt x="74" y="364"/>
                  </a:cubicBezTo>
                  <a:close/>
                  <a:moveTo>
                    <a:pt x="228" y="101"/>
                  </a:moveTo>
                  <a:cubicBezTo>
                    <a:pt x="227" y="103"/>
                    <a:pt x="225" y="105"/>
                    <a:pt x="225" y="107"/>
                  </a:cubicBezTo>
                  <a:cubicBezTo>
                    <a:pt x="224" y="112"/>
                    <a:pt x="229" y="110"/>
                    <a:pt x="232" y="112"/>
                  </a:cubicBezTo>
                  <a:cubicBezTo>
                    <a:pt x="233" y="112"/>
                    <a:pt x="235" y="109"/>
                    <a:pt x="235" y="107"/>
                  </a:cubicBezTo>
                  <a:cubicBezTo>
                    <a:pt x="236" y="104"/>
                    <a:pt x="234" y="101"/>
                    <a:pt x="228" y="101"/>
                  </a:cubicBezTo>
                  <a:close/>
                  <a:moveTo>
                    <a:pt x="130" y="373"/>
                  </a:moveTo>
                  <a:cubicBezTo>
                    <a:pt x="132" y="370"/>
                    <a:pt x="134" y="368"/>
                    <a:pt x="134" y="367"/>
                  </a:cubicBezTo>
                  <a:cubicBezTo>
                    <a:pt x="133" y="365"/>
                    <a:pt x="131" y="363"/>
                    <a:pt x="130" y="362"/>
                  </a:cubicBezTo>
                  <a:cubicBezTo>
                    <a:pt x="128" y="364"/>
                    <a:pt x="126" y="365"/>
                    <a:pt x="126" y="368"/>
                  </a:cubicBezTo>
                  <a:cubicBezTo>
                    <a:pt x="125" y="369"/>
                    <a:pt x="128" y="370"/>
                    <a:pt x="130" y="373"/>
                  </a:cubicBezTo>
                  <a:close/>
                  <a:moveTo>
                    <a:pt x="236" y="98"/>
                  </a:moveTo>
                  <a:cubicBezTo>
                    <a:pt x="237" y="98"/>
                    <a:pt x="237" y="98"/>
                    <a:pt x="238" y="99"/>
                  </a:cubicBezTo>
                  <a:cubicBezTo>
                    <a:pt x="239" y="96"/>
                    <a:pt x="239" y="94"/>
                    <a:pt x="239" y="91"/>
                  </a:cubicBezTo>
                  <a:cubicBezTo>
                    <a:pt x="238" y="91"/>
                    <a:pt x="238" y="91"/>
                    <a:pt x="237" y="91"/>
                  </a:cubicBezTo>
                  <a:cubicBezTo>
                    <a:pt x="236" y="93"/>
                    <a:pt x="236" y="96"/>
                    <a:pt x="236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86"/>
            <p:cNvSpPr>
              <a:spLocks/>
            </p:cNvSpPr>
            <p:nvPr/>
          </p:nvSpPr>
          <p:spPr bwMode="auto">
            <a:xfrm>
              <a:off x="2767011" y="3138528"/>
              <a:ext cx="630235" cy="841386"/>
            </a:xfrm>
            <a:custGeom>
              <a:avLst/>
              <a:gdLst>
                <a:gd name="T0" fmla="*/ 44 w 168"/>
                <a:gd name="T1" fmla="*/ 135 h 224"/>
                <a:gd name="T2" fmla="*/ 47 w 168"/>
                <a:gd name="T3" fmla="*/ 148 h 224"/>
                <a:gd name="T4" fmla="*/ 62 w 168"/>
                <a:gd name="T5" fmla="*/ 144 h 224"/>
                <a:gd name="T6" fmla="*/ 61 w 168"/>
                <a:gd name="T7" fmla="*/ 135 h 224"/>
                <a:gd name="T8" fmla="*/ 65 w 168"/>
                <a:gd name="T9" fmla="*/ 110 h 224"/>
                <a:gd name="T10" fmla="*/ 67 w 168"/>
                <a:gd name="T11" fmla="*/ 91 h 224"/>
                <a:gd name="T12" fmla="*/ 77 w 168"/>
                <a:gd name="T13" fmla="*/ 87 h 224"/>
                <a:gd name="T14" fmla="*/ 86 w 168"/>
                <a:gd name="T15" fmla="*/ 79 h 224"/>
                <a:gd name="T16" fmla="*/ 91 w 168"/>
                <a:gd name="T17" fmla="*/ 56 h 224"/>
                <a:gd name="T18" fmla="*/ 102 w 168"/>
                <a:gd name="T19" fmla="*/ 44 h 224"/>
                <a:gd name="T20" fmla="*/ 110 w 168"/>
                <a:gd name="T21" fmla="*/ 34 h 224"/>
                <a:gd name="T22" fmla="*/ 116 w 168"/>
                <a:gd name="T23" fmla="*/ 25 h 224"/>
                <a:gd name="T24" fmla="*/ 132 w 168"/>
                <a:gd name="T25" fmla="*/ 29 h 224"/>
                <a:gd name="T26" fmla="*/ 129 w 168"/>
                <a:gd name="T27" fmla="*/ 24 h 224"/>
                <a:gd name="T28" fmla="*/ 132 w 168"/>
                <a:gd name="T29" fmla="*/ 8 h 224"/>
                <a:gd name="T30" fmla="*/ 150 w 168"/>
                <a:gd name="T31" fmla="*/ 5 h 224"/>
                <a:gd name="T32" fmla="*/ 158 w 168"/>
                <a:gd name="T33" fmla="*/ 9 h 224"/>
                <a:gd name="T34" fmla="*/ 162 w 168"/>
                <a:gd name="T35" fmla="*/ 22 h 224"/>
                <a:gd name="T36" fmla="*/ 152 w 168"/>
                <a:gd name="T37" fmla="*/ 32 h 224"/>
                <a:gd name="T38" fmla="*/ 134 w 168"/>
                <a:gd name="T39" fmla="*/ 62 h 224"/>
                <a:gd name="T40" fmla="*/ 128 w 168"/>
                <a:gd name="T41" fmla="*/ 72 h 224"/>
                <a:gd name="T42" fmla="*/ 108 w 168"/>
                <a:gd name="T43" fmla="*/ 73 h 224"/>
                <a:gd name="T44" fmla="*/ 101 w 168"/>
                <a:gd name="T45" fmla="*/ 75 h 224"/>
                <a:gd name="T46" fmla="*/ 93 w 168"/>
                <a:gd name="T47" fmla="*/ 89 h 224"/>
                <a:gd name="T48" fmla="*/ 86 w 168"/>
                <a:gd name="T49" fmla="*/ 113 h 224"/>
                <a:gd name="T50" fmla="*/ 81 w 168"/>
                <a:gd name="T51" fmla="*/ 129 h 224"/>
                <a:gd name="T52" fmla="*/ 79 w 168"/>
                <a:gd name="T53" fmla="*/ 146 h 224"/>
                <a:gd name="T54" fmla="*/ 86 w 168"/>
                <a:gd name="T55" fmla="*/ 165 h 224"/>
                <a:gd name="T56" fmla="*/ 70 w 168"/>
                <a:gd name="T57" fmla="*/ 180 h 224"/>
                <a:gd name="T58" fmla="*/ 76 w 168"/>
                <a:gd name="T59" fmla="*/ 189 h 224"/>
                <a:gd name="T60" fmla="*/ 67 w 168"/>
                <a:gd name="T61" fmla="*/ 208 h 224"/>
                <a:gd name="T62" fmla="*/ 36 w 168"/>
                <a:gd name="T63" fmla="*/ 224 h 224"/>
                <a:gd name="T64" fmla="*/ 36 w 168"/>
                <a:gd name="T65" fmla="*/ 213 h 224"/>
                <a:gd name="T66" fmla="*/ 26 w 168"/>
                <a:gd name="T67" fmla="*/ 208 h 224"/>
                <a:gd name="T68" fmla="*/ 18 w 168"/>
                <a:gd name="T69" fmla="*/ 201 h 224"/>
                <a:gd name="T70" fmla="*/ 6 w 168"/>
                <a:gd name="T71" fmla="*/ 182 h 224"/>
                <a:gd name="T72" fmla="*/ 7 w 168"/>
                <a:gd name="T73" fmla="*/ 156 h 224"/>
                <a:gd name="T74" fmla="*/ 20 w 168"/>
                <a:gd name="T75" fmla="*/ 142 h 224"/>
                <a:gd name="T76" fmla="*/ 16 w 168"/>
                <a:gd name="T77" fmla="*/ 130 h 224"/>
                <a:gd name="T78" fmla="*/ 20 w 168"/>
                <a:gd name="T79" fmla="*/ 123 h 224"/>
                <a:gd name="T80" fmla="*/ 46 w 168"/>
                <a:gd name="T81" fmla="*/ 12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224">
                  <a:moveTo>
                    <a:pt x="46" y="127"/>
                  </a:moveTo>
                  <a:cubicBezTo>
                    <a:pt x="45" y="131"/>
                    <a:pt x="45" y="133"/>
                    <a:pt x="44" y="135"/>
                  </a:cubicBezTo>
                  <a:cubicBezTo>
                    <a:pt x="43" y="138"/>
                    <a:pt x="43" y="139"/>
                    <a:pt x="45" y="142"/>
                  </a:cubicBezTo>
                  <a:cubicBezTo>
                    <a:pt x="47" y="143"/>
                    <a:pt x="47" y="146"/>
                    <a:pt x="47" y="148"/>
                  </a:cubicBezTo>
                  <a:cubicBezTo>
                    <a:pt x="51" y="148"/>
                    <a:pt x="54" y="147"/>
                    <a:pt x="58" y="146"/>
                  </a:cubicBezTo>
                  <a:cubicBezTo>
                    <a:pt x="60" y="146"/>
                    <a:pt x="61" y="145"/>
                    <a:pt x="62" y="144"/>
                  </a:cubicBezTo>
                  <a:cubicBezTo>
                    <a:pt x="64" y="142"/>
                    <a:pt x="65" y="140"/>
                    <a:pt x="65" y="138"/>
                  </a:cubicBezTo>
                  <a:cubicBezTo>
                    <a:pt x="65" y="137"/>
                    <a:pt x="63" y="136"/>
                    <a:pt x="61" y="135"/>
                  </a:cubicBezTo>
                  <a:cubicBezTo>
                    <a:pt x="60" y="134"/>
                    <a:pt x="59" y="134"/>
                    <a:pt x="57" y="133"/>
                  </a:cubicBezTo>
                  <a:cubicBezTo>
                    <a:pt x="63" y="126"/>
                    <a:pt x="64" y="118"/>
                    <a:pt x="65" y="110"/>
                  </a:cubicBezTo>
                  <a:cubicBezTo>
                    <a:pt x="65" y="106"/>
                    <a:pt x="66" y="103"/>
                    <a:pt x="67" y="100"/>
                  </a:cubicBezTo>
                  <a:cubicBezTo>
                    <a:pt x="68" y="97"/>
                    <a:pt x="69" y="94"/>
                    <a:pt x="67" y="91"/>
                  </a:cubicBezTo>
                  <a:cubicBezTo>
                    <a:pt x="64" y="89"/>
                    <a:pt x="66" y="86"/>
                    <a:pt x="69" y="86"/>
                  </a:cubicBezTo>
                  <a:cubicBezTo>
                    <a:pt x="71" y="86"/>
                    <a:pt x="74" y="87"/>
                    <a:pt x="77" y="87"/>
                  </a:cubicBezTo>
                  <a:cubicBezTo>
                    <a:pt x="79" y="87"/>
                    <a:pt x="82" y="87"/>
                    <a:pt x="85" y="86"/>
                  </a:cubicBezTo>
                  <a:cubicBezTo>
                    <a:pt x="88" y="84"/>
                    <a:pt x="86" y="82"/>
                    <a:pt x="86" y="79"/>
                  </a:cubicBezTo>
                  <a:cubicBezTo>
                    <a:pt x="86" y="76"/>
                    <a:pt x="86" y="71"/>
                    <a:pt x="88" y="68"/>
                  </a:cubicBezTo>
                  <a:cubicBezTo>
                    <a:pt x="90" y="64"/>
                    <a:pt x="92" y="61"/>
                    <a:pt x="91" y="56"/>
                  </a:cubicBezTo>
                  <a:cubicBezTo>
                    <a:pt x="90" y="54"/>
                    <a:pt x="92" y="52"/>
                    <a:pt x="94" y="50"/>
                  </a:cubicBezTo>
                  <a:cubicBezTo>
                    <a:pt x="96" y="48"/>
                    <a:pt x="99" y="46"/>
                    <a:pt x="102" y="44"/>
                  </a:cubicBezTo>
                  <a:cubicBezTo>
                    <a:pt x="104" y="43"/>
                    <a:pt x="105" y="41"/>
                    <a:pt x="107" y="40"/>
                  </a:cubicBezTo>
                  <a:cubicBezTo>
                    <a:pt x="108" y="38"/>
                    <a:pt x="111" y="36"/>
                    <a:pt x="110" y="34"/>
                  </a:cubicBezTo>
                  <a:cubicBezTo>
                    <a:pt x="110" y="31"/>
                    <a:pt x="108" y="29"/>
                    <a:pt x="106" y="26"/>
                  </a:cubicBezTo>
                  <a:cubicBezTo>
                    <a:pt x="107" y="24"/>
                    <a:pt x="111" y="23"/>
                    <a:pt x="116" y="25"/>
                  </a:cubicBezTo>
                  <a:cubicBezTo>
                    <a:pt x="119" y="26"/>
                    <a:pt x="122" y="27"/>
                    <a:pt x="125" y="28"/>
                  </a:cubicBezTo>
                  <a:cubicBezTo>
                    <a:pt x="127" y="28"/>
                    <a:pt x="129" y="28"/>
                    <a:pt x="132" y="29"/>
                  </a:cubicBezTo>
                  <a:cubicBezTo>
                    <a:pt x="132" y="28"/>
                    <a:pt x="133" y="26"/>
                    <a:pt x="134" y="23"/>
                  </a:cubicBezTo>
                  <a:cubicBezTo>
                    <a:pt x="131" y="24"/>
                    <a:pt x="130" y="24"/>
                    <a:pt x="129" y="24"/>
                  </a:cubicBezTo>
                  <a:cubicBezTo>
                    <a:pt x="129" y="20"/>
                    <a:pt x="127" y="17"/>
                    <a:pt x="128" y="14"/>
                  </a:cubicBezTo>
                  <a:cubicBezTo>
                    <a:pt x="128" y="12"/>
                    <a:pt x="131" y="10"/>
                    <a:pt x="132" y="8"/>
                  </a:cubicBezTo>
                  <a:cubicBezTo>
                    <a:pt x="136" y="6"/>
                    <a:pt x="139" y="3"/>
                    <a:pt x="143" y="0"/>
                  </a:cubicBezTo>
                  <a:cubicBezTo>
                    <a:pt x="145" y="1"/>
                    <a:pt x="147" y="3"/>
                    <a:pt x="150" y="5"/>
                  </a:cubicBezTo>
                  <a:cubicBezTo>
                    <a:pt x="151" y="4"/>
                    <a:pt x="152" y="3"/>
                    <a:pt x="154" y="1"/>
                  </a:cubicBezTo>
                  <a:cubicBezTo>
                    <a:pt x="155" y="4"/>
                    <a:pt x="156" y="7"/>
                    <a:pt x="158" y="9"/>
                  </a:cubicBezTo>
                  <a:cubicBezTo>
                    <a:pt x="161" y="12"/>
                    <a:pt x="161" y="14"/>
                    <a:pt x="159" y="17"/>
                  </a:cubicBezTo>
                  <a:cubicBezTo>
                    <a:pt x="158" y="20"/>
                    <a:pt x="160" y="21"/>
                    <a:pt x="162" y="22"/>
                  </a:cubicBezTo>
                  <a:cubicBezTo>
                    <a:pt x="168" y="24"/>
                    <a:pt x="168" y="25"/>
                    <a:pt x="166" y="30"/>
                  </a:cubicBezTo>
                  <a:cubicBezTo>
                    <a:pt x="160" y="27"/>
                    <a:pt x="157" y="27"/>
                    <a:pt x="152" y="32"/>
                  </a:cubicBezTo>
                  <a:cubicBezTo>
                    <a:pt x="145" y="37"/>
                    <a:pt x="141" y="45"/>
                    <a:pt x="141" y="54"/>
                  </a:cubicBezTo>
                  <a:cubicBezTo>
                    <a:pt x="140" y="57"/>
                    <a:pt x="139" y="61"/>
                    <a:pt x="134" y="62"/>
                  </a:cubicBezTo>
                  <a:cubicBezTo>
                    <a:pt x="133" y="62"/>
                    <a:pt x="132" y="63"/>
                    <a:pt x="132" y="64"/>
                  </a:cubicBezTo>
                  <a:cubicBezTo>
                    <a:pt x="131" y="66"/>
                    <a:pt x="129" y="68"/>
                    <a:pt x="128" y="72"/>
                  </a:cubicBezTo>
                  <a:cubicBezTo>
                    <a:pt x="122" y="69"/>
                    <a:pt x="116" y="66"/>
                    <a:pt x="110" y="63"/>
                  </a:cubicBezTo>
                  <a:cubicBezTo>
                    <a:pt x="105" y="65"/>
                    <a:pt x="111" y="70"/>
                    <a:pt x="108" y="73"/>
                  </a:cubicBezTo>
                  <a:cubicBezTo>
                    <a:pt x="107" y="73"/>
                    <a:pt x="106" y="73"/>
                    <a:pt x="105" y="73"/>
                  </a:cubicBezTo>
                  <a:cubicBezTo>
                    <a:pt x="104" y="73"/>
                    <a:pt x="102" y="74"/>
                    <a:pt x="101" y="75"/>
                  </a:cubicBezTo>
                  <a:cubicBezTo>
                    <a:pt x="99" y="79"/>
                    <a:pt x="97" y="83"/>
                    <a:pt x="94" y="87"/>
                  </a:cubicBezTo>
                  <a:cubicBezTo>
                    <a:pt x="94" y="88"/>
                    <a:pt x="93" y="88"/>
                    <a:pt x="93" y="89"/>
                  </a:cubicBezTo>
                  <a:cubicBezTo>
                    <a:pt x="91" y="90"/>
                    <a:pt x="87" y="92"/>
                    <a:pt x="87" y="94"/>
                  </a:cubicBezTo>
                  <a:cubicBezTo>
                    <a:pt x="87" y="100"/>
                    <a:pt x="83" y="106"/>
                    <a:pt x="86" y="113"/>
                  </a:cubicBezTo>
                  <a:cubicBezTo>
                    <a:pt x="87" y="114"/>
                    <a:pt x="84" y="117"/>
                    <a:pt x="82" y="119"/>
                  </a:cubicBezTo>
                  <a:cubicBezTo>
                    <a:pt x="77" y="122"/>
                    <a:pt x="77" y="125"/>
                    <a:pt x="81" y="129"/>
                  </a:cubicBezTo>
                  <a:cubicBezTo>
                    <a:pt x="73" y="130"/>
                    <a:pt x="72" y="138"/>
                    <a:pt x="68" y="142"/>
                  </a:cubicBezTo>
                  <a:cubicBezTo>
                    <a:pt x="70" y="146"/>
                    <a:pt x="70" y="146"/>
                    <a:pt x="79" y="146"/>
                  </a:cubicBezTo>
                  <a:cubicBezTo>
                    <a:pt x="80" y="150"/>
                    <a:pt x="81" y="153"/>
                    <a:pt x="86" y="153"/>
                  </a:cubicBezTo>
                  <a:cubicBezTo>
                    <a:pt x="88" y="153"/>
                    <a:pt x="89" y="162"/>
                    <a:pt x="86" y="165"/>
                  </a:cubicBezTo>
                  <a:cubicBezTo>
                    <a:pt x="83" y="168"/>
                    <a:pt x="80" y="170"/>
                    <a:pt x="77" y="173"/>
                  </a:cubicBezTo>
                  <a:cubicBezTo>
                    <a:pt x="75" y="175"/>
                    <a:pt x="72" y="178"/>
                    <a:pt x="70" y="180"/>
                  </a:cubicBezTo>
                  <a:cubicBezTo>
                    <a:pt x="69" y="181"/>
                    <a:pt x="69" y="182"/>
                    <a:pt x="68" y="183"/>
                  </a:cubicBezTo>
                  <a:cubicBezTo>
                    <a:pt x="71" y="185"/>
                    <a:pt x="74" y="187"/>
                    <a:pt x="76" y="189"/>
                  </a:cubicBezTo>
                  <a:cubicBezTo>
                    <a:pt x="73" y="192"/>
                    <a:pt x="69" y="194"/>
                    <a:pt x="67" y="197"/>
                  </a:cubicBezTo>
                  <a:cubicBezTo>
                    <a:pt x="65" y="200"/>
                    <a:pt x="62" y="203"/>
                    <a:pt x="67" y="208"/>
                  </a:cubicBezTo>
                  <a:cubicBezTo>
                    <a:pt x="62" y="212"/>
                    <a:pt x="57" y="216"/>
                    <a:pt x="52" y="218"/>
                  </a:cubicBezTo>
                  <a:cubicBezTo>
                    <a:pt x="47" y="221"/>
                    <a:pt x="42" y="222"/>
                    <a:pt x="36" y="224"/>
                  </a:cubicBezTo>
                  <a:cubicBezTo>
                    <a:pt x="36" y="224"/>
                    <a:pt x="35" y="223"/>
                    <a:pt x="35" y="223"/>
                  </a:cubicBezTo>
                  <a:cubicBezTo>
                    <a:pt x="35" y="219"/>
                    <a:pt x="36" y="216"/>
                    <a:pt x="36" y="213"/>
                  </a:cubicBezTo>
                  <a:cubicBezTo>
                    <a:pt x="37" y="210"/>
                    <a:pt x="38" y="207"/>
                    <a:pt x="35" y="206"/>
                  </a:cubicBezTo>
                  <a:cubicBezTo>
                    <a:pt x="32" y="204"/>
                    <a:pt x="29" y="205"/>
                    <a:pt x="26" y="208"/>
                  </a:cubicBezTo>
                  <a:cubicBezTo>
                    <a:pt x="25" y="209"/>
                    <a:pt x="24" y="211"/>
                    <a:pt x="21" y="213"/>
                  </a:cubicBezTo>
                  <a:cubicBezTo>
                    <a:pt x="20" y="209"/>
                    <a:pt x="19" y="206"/>
                    <a:pt x="18" y="201"/>
                  </a:cubicBezTo>
                  <a:cubicBezTo>
                    <a:pt x="16" y="201"/>
                    <a:pt x="14" y="198"/>
                    <a:pt x="13" y="193"/>
                  </a:cubicBezTo>
                  <a:cubicBezTo>
                    <a:pt x="12" y="189"/>
                    <a:pt x="8" y="186"/>
                    <a:pt x="6" y="182"/>
                  </a:cubicBezTo>
                  <a:cubicBezTo>
                    <a:pt x="1" y="176"/>
                    <a:pt x="1" y="170"/>
                    <a:pt x="6" y="165"/>
                  </a:cubicBezTo>
                  <a:cubicBezTo>
                    <a:pt x="9" y="162"/>
                    <a:pt x="9" y="159"/>
                    <a:pt x="7" y="156"/>
                  </a:cubicBezTo>
                  <a:cubicBezTo>
                    <a:pt x="5" y="152"/>
                    <a:pt x="2" y="148"/>
                    <a:pt x="0" y="145"/>
                  </a:cubicBezTo>
                  <a:cubicBezTo>
                    <a:pt x="8" y="138"/>
                    <a:pt x="12" y="137"/>
                    <a:pt x="20" y="142"/>
                  </a:cubicBezTo>
                  <a:cubicBezTo>
                    <a:pt x="24" y="139"/>
                    <a:pt x="25" y="137"/>
                    <a:pt x="21" y="134"/>
                  </a:cubicBezTo>
                  <a:cubicBezTo>
                    <a:pt x="19" y="132"/>
                    <a:pt x="18" y="131"/>
                    <a:pt x="16" y="130"/>
                  </a:cubicBezTo>
                  <a:cubicBezTo>
                    <a:pt x="13" y="128"/>
                    <a:pt x="14" y="126"/>
                    <a:pt x="15" y="124"/>
                  </a:cubicBezTo>
                  <a:cubicBezTo>
                    <a:pt x="16" y="121"/>
                    <a:pt x="18" y="122"/>
                    <a:pt x="20" y="123"/>
                  </a:cubicBezTo>
                  <a:cubicBezTo>
                    <a:pt x="23" y="124"/>
                    <a:pt x="25" y="125"/>
                    <a:pt x="29" y="126"/>
                  </a:cubicBezTo>
                  <a:cubicBezTo>
                    <a:pt x="32" y="132"/>
                    <a:pt x="38" y="133"/>
                    <a:pt x="46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87"/>
            <p:cNvSpPr>
              <a:spLocks/>
            </p:cNvSpPr>
            <p:nvPr/>
          </p:nvSpPr>
          <p:spPr bwMode="auto">
            <a:xfrm>
              <a:off x="4051296" y="3690986"/>
              <a:ext cx="476248" cy="569918"/>
            </a:xfrm>
            <a:custGeom>
              <a:avLst/>
              <a:gdLst>
                <a:gd name="T0" fmla="*/ 36 w 127"/>
                <a:gd name="T1" fmla="*/ 16 h 152"/>
                <a:gd name="T2" fmla="*/ 57 w 127"/>
                <a:gd name="T3" fmla="*/ 12 h 152"/>
                <a:gd name="T4" fmla="*/ 68 w 127"/>
                <a:gd name="T5" fmla="*/ 0 h 152"/>
                <a:gd name="T6" fmla="*/ 78 w 127"/>
                <a:gd name="T7" fmla="*/ 1 h 152"/>
                <a:gd name="T8" fmla="*/ 87 w 127"/>
                <a:gd name="T9" fmla="*/ 21 h 152"/>
                <a:gd name="T10" fmla="*/ 71 w 127"/>
                <a:gd name="T11" fmla="*/ 29 h 152"/>
                <a:gd name="T12" fmla="*/ 64 w 127"/>
                <a:gd name="T13" fmla="*/ 29 h 152"/>
                <a:gd name="T14" fmla="*/ 59 w 127"/>
                <a:gd name="T15" fmla="*/ 51 h 152"/>
                <a:gd name="T16" fmla="*/ 53 w 127"/>
                <a:gd name="T17" fmla="*/ 65 h 152"/>
                <a:gd name="T18" fmla="*/ 71 w 127"/>
                <a:gd name="T19" fmla="*/ 61 h 152"/>
                <a:gd name="T20" fmla="*/ 88 w 127"/>
                <a:gd name="T21" fmla="*/ 58 h 152"/>
                <a:gd name="T22" fmla="*/ 95 w 127"/>
                <a:gd name="T23" fmla="*/ 45 h 152"/>
                <a:gd name="T24" fmla="*/ 118 w 127"/>
                <a:gd name="T25" fmla="*/ 67 h 152"/>
                <a:gd name="T26" fmla="*/ 109 w 127"/>
                <a:gd name="T27" fmla="*/ 70 h 152"/>
                <a:gd name="T28" fmla="*/ 110 w 127"/>
                <a:gd name="T29" fmla="*/ 82 h 152"/>
                <a:gd name="T30" fmla="*/ 83 w 127"/>
                <a:gd name="T31" fmla="*/ 86 h 152"/>
                <a:gd name="T32" fmla="*/ 71 w 127"/>
                <a:gd name="T33" fmla="*/ 88 h 152"/>
                <a:gd name="T34" fmla="*/ 52 w 127"/>
                <a:gd name="T35" fmla="*/ 94 h 152"/>
                <a:gd name="T36" fmla="*/ 61 w 127"/>
                <a:gd name="T37" fmla="*/ 104 h 152"/>
                <a:gd name="T38" fmla="*/ 72 w 127"/>
                <a:gd name="T39" fmla="*/ 112 h 152"/>
                <a:gd name="T40" fmla="*/ 91 w 127"/>
                <a:gd name="T41" fmla="*/ 108 h 152"/>
                <a:gd name="T42" fmla="*/ 107 w 127"/>
                <a:gd name="T43" fmla="*/ 113 h 152"/>
                <a:gd name="T44" fmla="*/ 122 w 127"/>
                <a:gd name="T45" fmla="*/ 105 h 152"/>
                <a:gd name="T46" fmla="*/ 123 w 127"/>
                <a:gd name="T47" fmla="*/ 120 h 152"/>
                <a:gd name="T48" fmla="*/ 105 w 127"/>
                <a:gd name="T49" fmla="*/ 144 h 152"/>
                <a:gd name="T50" fmla="*/ 85 w 127"/>
                <a:gd name="T51" fmla="*/ 146 h 152"/>
                <a:gd name="T52" fmla="*/ 65 w 127"/>
                <a:gd name="T53" fmla="*/ 148 h 152"/>
                <a:gd name="T54" fmla="*/ 53 w 127"/>
                <a:gd name="T55" fmla="*/ 130 h 152"/>
                <a:gd name="T56" fmla="*/ 34 w 127"/>
                <a:gd name="T57" fmla="*/ 148 h 152"/>
                <a:gd name="T58" fmla="*/ 24 w 127"/>
                <a:gd name="T59" fmla="*/ 143 h 152"/>
                <a:gd name="T60" fmla="*/ 4 w 127"/>
                <a:gd name="T61" fmla="*/ 140 h 152"/>
                <a:gd name="T62" fmla="*/ 6 w 127"/>
                <a:gd name="T63" fmla="*/ 118 h 152"/>
                <a:gd name="T64" fmla="*/ 14 w 127"/>
                <a:gd name="T65" fmla="*/ 112 h 152"/>
                <a:gd name="T66" fmla="*/ 27 w 127"/>
                <a:gd name="T67" fmla="*/ 97 h 152"/>
                <a:gd name="T68" fmla="*/ 45 w 127"/>
                <a:gd name="T69" fmla="*/ 94 h 152"/>
                <a:gd name="T70" fmla="*/ 44 w 127"/>
                <a:gd name="T71" fmla="*/ 81 h 152"/>
                <a:gd name="T72" fmla="*/ 44 w 127"/>
                <a:gd name="T73" fmla="*/ 66 h 152"/>
                <a:gd name="T74" fmla="*/ 38 w 127"/>
                <a:gd name="T75" fmla="*/ 60 h 152"/>
                <a:gd name="T76" fmla="*/ 20 w 127"/>
                <a:gd name="T77" fmla="*/ 54 h 152"/>
                <a:gd name="T78" fmla="*/ 30 w 127"/>
                <a:gd name="T79" fmla="*/ 39 h 152"/>
                <a:gd name="T80" fmla="*/ 39 w 127"/>
                <a:gd name="T81" fmla="*/ 31 h 152"/>
                <a:gd name="T82" fmla="*/ 30 w 127"/>
                <a:gd name="T83" fmla="*/ 2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152">
                  <a:moveTo>
                    <a:pt x="30" y="28"/>
                  </a:moveTo>
                  <a:cubicBezTo>
                    <a:pt x="32" y="24"/>
                    <a:pt x="34" y="20"/>
                    <a:pt x="36" y="16"/>
                  </a:cubicBezTo>
                  <a:cubicBezTo>
                    <a:pt x="39" y="9"/>
                    <a:pt x="42" y="8"/>
                    <a:pt x="49" y="11"/>
                  </a:cubicBezTo>
                  <a:cubicBezTo>
                    <a:pt x="51" y="12"/>
                    <a:pt x="54" y="11"/>
                    <a:pt x="57" y="12"/>
                  </a:cubicBezTo>
                  <a:cubicBezTo>
                    <a:pt x="59" y="12"/>
                    <a:pt x="60" y="12"/>
                    <a:pt x="61" y="12"/>
                  </a:cubicBezTo>
                  <a:cubicBezTo>
                    <a:pt x="63" y="8"/>
                    <a:pt x="65" y="4"/>
                    <a:pt x="68" y="0"/>
                  </a:cubicBezTo>
                  <a:cubicBezTo>
                    <a:pt x="70" y="2"/>
                    <a:pt x="71" y="4"/>
                    <a:pt x="72" y="6"/>
                  </a:cubicBezTo>
                  <a:cubicBezTo>
                    <a:pt x="74" y="5"/>
                    <a:pt x="76" y="3"/>
                    <a:pt x="78" y="1"/>
                  </a:cubicBezTo>
                  <a:cubicBezTo>
                    <a:pt x="80" y="3"/>
                    <a:pt x="82" y="6"/>
                    <a:pt x="84" y="8"/>
                  </a:cubicBezTo>
                  <a:cubicBezTo>
                    <a:pt x="86" y="12"/>
                    <a:pt x="88" y="17"/>
                    <a:pt x="87" y="21"/>
                  </a:cubicBezTo>
                  <a:cubicBezTo>
                    <a:pt x="87" y="24"/>
                    <a:pt x="84" y="28"/>
                    <a:pt x="81" y="31"/>
                  </a:cubicBezTo>
                  <a:cubicBezTo>
                    <a:pt x="76" y="25"/>
                    <a:pt x="76" y="25"/>
                    <a:pt x="71" y="29"/>
                  </a:cubicBezTo>
                  <a:cubicBezTo>
                    <a:pt x="70" y="28"/>
                    <a:pt x="69" y="27"/>
                    <a:pt x="68" y="26"/>
                  </a:cubicBezTo>
                  <a:cubicBezTo>
                    <a:pt x="67" y="27"/>
                    <a:pt x="66" y="28"/>
                    <a:pt x="64" y="29"/>
                  </a:cubicBezTo>
                  <a:cubicBezTo>
                    <a:pt x="63" y="29"/>
                    <a:pt x="62" y="29"/>
                    <a:pt x="60" y="28"/>
                  </a:cubicBezTo>
                  <a:cubicBezTo>
                    <a:pt x="60" y="36"/>
                    <a:pt x="52" y="44"/>
                    <a:pt x="59" y="51"/>
                  </a:cubicBezTo>
                  <a:cubicBezTo>
                    <a:pt x="57" y="55"/>
                    <a:pt x="55" y="59"/>
                    <a:pt x="52" y="64"/>
                  </a:cubicBezTo>
                  <a:cubicBezTo>
                    <a:pt x="53" y="64"/>
                    <a:pt x="53" y="65"/>
                    <a:pt x="53" y="65"/>
                  </a:cubicBezTo>
                  <a:cubicBezTo>
                    <a:pt x="58" y="65"/>
                    <a:pt x="63" y="65"/>
                    <a:pt x="69" y="65"/>
                  </a:cubicBezTo>
                  <a:cubicBezTo>
                    <a:pt x="69" y="65"/>
                    <a:pt x="70" y="63"/>
                    <a:pt x="71" y="61"/>
                  </a:cubicBezTo>
                  <a:cubicBezTo>
                    <a:pt x="73" y="62"/>
                    <a:pt x="74" y="63"/>
                    <a:pt x="75" y="63"/>
                  </a:cubicBezTo>
                  <a:cubicBezTo>
                    <a:pt x="81" y="66"/>
                    <a:pt x="86" y="64"/>
                    <a:pt x="88" y="58"/>
                  </a:cubicBezTo>
                  <a:cubicBezTo>
                    <a:pt x="88" y="55"/>
                    <a:pt x="88" y="52"/>
                    <a:pt x="89" y="49"/>
                  </a:cubicBezTo>
                  <a:cubicBezTo>
                    <a:pt x="89" y="44"/>
                    <a:pt x="91" y="43"/>
                    <a:pt x="95" y="45"/>
                  </a:cubicBezTo>
                  <a:cubicBezTo>
                    <a:pt x="97" y="46"/>
                    <a:pt x="99" y="46"/>
                    <a:pt x="100" y="47"/>
                  </a:cubicBezTo>
                  <a:cubicBezTo>
                    <a:pt x="98" y="60"/>
                    <a:pt x="103" y="66"/>
                    <a:pt x="118" y="67"/>
                  </a:cubicBezTo>
                  <a:cubicBezTo>
                    <a:pt x="116" y="70"/>
                    <a:pt x="115" y="72"/>
                    <a:pt x="114" y="74"/>
                  </a:cubicBezTo>
                  <a:cubicBezTo>
                    <a:pt x="112" y="72"/>
                    <a:pt x="110" y="69"/>
                    <a:pt x="109" y="70"/>
                  </a:cubicBezTo>
                  <a:cubicBezTo>
                    <a:pt x="108" y="70"/>
                    <a:pt x="106" y="72"/>
                    <a:pt x="105" y="73"/>
                  </a:cubicBezTo>
                  <a:cubicBezTo>
                    <a:pt x="103" y="78"/>
                    <a:pt x="107" y="80"/>
                    <a:pt x="110" y="82"/>
                  </a:cubicBezTo>
                  <a:cubicBezTo>
                    <a:pt x="108" y="84"/>
                    <a:pt x="107" y="88"/>
                    <a:pt x="103" y="86"/>
                  </a:cubicBezTo>
                  <a:cubicBezTo>
                    <a:pt x="96" y="91"/>
                    <a:pt x="90" y="87"/>
                    <a:pt x="83" y="86"/>
                  </a:cubicBezTo>
                  <a:cubicBezTo>
                    <a:pt x="82" y="86"/>
                    <a:pt x="80" y="87"/>
                    <a:pt x="79" y="88"/>
                  </a:cubicBezTo>
                  <a:cubicBezTo>
                    <a:pt x="76" y="90"/>
                    <a:pt x="74" y="90"/>
                    <a:pt x="71" y="88"/>
                  </a:cubicBezTo>
                  <a:cubicBezTo>
                    <a:pt x="68" y="86"/>
                    <a:pt x="64" y="86"/>
                    <a:pt x="61" y="87"/>
                  </a:cubicBezTo>
                  <a:cubicBezTo>
                    <a:pt x="58" y="88"/>
                    <a:pt x="54" y="91"/>
                    <a:pt x="52" y="94"/>
                  </a:cubicBezTo>
                  <a:cubicBezTo>
                    <a:pt x="50" y="96"/>
                    <a:pt x="51" y="99"/>
                    <a:pt x="54" y="99"/>
                  </a:cubicBezTo>
                  <a:cubicBezTo>
                    <a:pt x="58" y="99"/>
                    <a:pt x="60" y="99"/>
                    <a:pt x="61" y="104"/>
                  </a:cubicBezTo>
                  <a:cubicBezTo>
                    <a:pt x="62" y="107"/>
                    <a:pt x="67" y="109"/>
                    <a:pt x="70" y="112"/>
                  </a:cubicBezTo>
                  <a:cubicBezTo>
                    <a:pt x="71" y="112"/>
                    <a:pt x="72" y="112"/>
                    <a:pt x="72" y="112"/>
                  </a:cubicBezTo>
                  <a:cubicBezTo>
                    <a:pt x="75" y="107"/>
                    <a:pt x="82" y="111"/>
                    <a:pt x="85" y="106"/>
                  </a:cubicBezTo>
                  <a:cubicBezTo>
                    <a:pt x="87" y="103"/>
                    <a:pt x="90" y="105"/>
                    <a:pt x="91" y="108"/>
                  </a:cubicBezTo>
                  <a:cubicBezTo>
                    <a:pt x="92" y="112"/>
                    <a:pt x="100" y="118"/>
                    <a:pt x="104" y="117"/>
                  </a:cubicBezTo>
                  <a:cubicBezTo>
                    <a:pt x="105" y="117"/>
                    <a:pt x="107" y="115"/>
                    <a:pt x="107" y="113"/>
                  </a:cubicBezTo>
                  <a:cubicBezTo>
                    <a:pt x="108" y="103"/>
                    <a:pt x="108" y="103"/>
                    <a:pt x="118" y="105"/>
                  </a:cubicBezTo>
                  <a:cubicBezTo>
                    <a:pt x="119" y="105"/>
                    <a:pt x="120" y="105"/>
                    <a:pt x="122" y="105"/>
                  </a:cubicBezTo>
                  <a:cubicBezTo>
                    <a:pt x="122" y="107"/>
                    <a:pt x="122" y="109"/>
                    <a:pt x="123" y="109"/>
                  </a:cubicBezTo>
                  <a:cubicBezTo>
                    <a:pt x="127" y="113"/>
                    <a:pt x="125" y="117"/>
                    <a:pt x="123" y="120"/>
                  </a:cubicBezTo>
                  <a:cubicBezTo>
                    <a:pt x="119" y="127"/>
                    <a:pt x="116" y="134"/>
                    <a:pt x="112" y="141"/>
                  </a:cubicBezTo>
                  <a:cubicBezTo>
                    <a:pt x="110" y="144"/>
                    <a:pt x="108" y="146"/>
                    <a:pt x="105" y="144"/>
                  </a:cubicBezTo>
                  <a:cubicBezTo>
                    <a:pt x="102" y="144"/>
                    <a:pt x="98" y="146"/>
                    <a:pt x="95" y="146"/>
                  </a:cubicBezTo>
                  <a:cubicBezTo>
                    <a:pt x="92" y="146"/>
                    <a:pt x="88" y="146"/>
                    <a:pt x="85" y="146"/>
                  </a:cubicBezTo>
                  <a:cubicBezTo>
                    <a:pt x="80" y="147"/>
                    <a:pt x="75" y="149"/>
                    <a:pt x="70" y="151"/>
                  </a:cubicBezTo>
                  <a:cubicBezTo>
                    <a:pt x="66" y="152"/>
                    <a:pt x="65" y="152"/>
                    <a:pt x="65" y="148"/>
                  </a:cubicBezTo>
                  <a:cubicBezTo>
                    <a:pt x="64" y="143"/>
                    <a:pt x="64" y="143"/>
                    <a:pt x="61" y="144"/>
                  </a:cubicBezTo>
                  <a:cubicBezTo>
                    <a:pt x="59" y="139"/>
                    <a:pt x="56" y="135"/>
                    <a:pt x="53" y="130"/>
                  </a:cubicBezTo>
                  <a:cubicBezTo>
                    <a:pt x="50" y="135"/>
                    <a:pt x="48" y="138"/>
                    <a:pt x="45" y="142"/>
                  </a:cubicBezTo>
                  <a:cubicBezTo>
                    <a:pt x="42" y="145"/>
                    <a:pt x="39" y="149"/>
                    <a:pt x="34" y="148"/>
                  </a:cubicBezTo>
                  <a:cubicBezTo>
                    <a:pt x="33" y="148"/>
                    <a:pt x="31" y="146"/>
                    <a:pt x="30" y="145"/>
                  </a:cubicBezTo>
                  <a:cubicBezTo>
                    <a:pt x="29" y="141"/>
                    <a:pt x="28" y="140"/>
                    <a:pt x="24" y="143"/>
                  </a:cubicBezTo>
                  <a:cubicBezTo>
                    <a:pt x="20" y="146"/>
                    <a:pt x="16" y="145"/>
                    <a:pt x="12" y="142"/>
                  </a:cubicBezTo>
                  <a:cubicBezTo>
                    <a:pt x="8" y="145"/>
                    <a:pt x="6" y="144"/>
                    <a:pt x="4" y="140"/>
                  </a:cubicBezTo>
                  <a:cubicBezTo>
                    <a:pt x="2" y="135"/>
                    <a:pt x="1" y="131"/>
                    <a:pt x="0" y="128"/>
                  </a:cubicBezTo>
                  <a:cubicBezTo>
                    <a:pt x="2" y="124"/>
                    <a:pt x="5" y="121"/>
                    <a:pt x="6" y="118"/>
                  </a:cubicBezTo>
                  <a:cubicBezTo>
                    <a:pt x="7" y="114"/>
                    <a:pt x="9" y="112"/>
                    <a:pt x="13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8" y="106"/>
                    <a:pt x="24" y="107"/>
                    <a:pt x="29" y="103"/>
                  </a:cubicBezTo>
                  <a:cubicBezTo>
                    <a:pt x="32" y="101"/>
                    <a:pt x="32" y="99"/>
                    <a:pt x="27" y="97"/>
                  </a:cubicBezTo>
                  <a:cubicBezTo>
                    <a:pt x="31" y="93"/>
                    <a:pt x="33" y="88"/>
                    <a:pt x="39" y="89"/>
                  </a:cubicBezTo>
                  <a:cubicBezTo>
                    <a:pt x="41" y="89"/>
                    <a:pt x="43" y="92"/>
                    <a:pt x="45" y="94"/>
                  </a:cubicBezTo>
                  <a:cubicBezTo>
                    <a:pt x="48" y="91"/>
                    <a:pt x="48" y="90"/>
                    <a:pt x="45" y="86"/>
                  </a:cubicBezTo>
                  <a:cubicBezTo>
                    <a:pt x="45" y="84"/>
                    <a:pt x="45" y="83"/>
                    <a:pt x="44" y="81"/>
                  </a:cubicBezTo>
                  <a:cubicBezTo>
                    <a:pt x="44" y="78"/>
                    <a:pt x="42" y="75"/>
                    <a:pt x="42" y="72"/>
                  </a:cubicBezTo>
                  <a:cubicBezTo>
                    <a:pt x="42" y="70"/>
                    <a:pt x="43" y="68"/>
                    <a:pt x="44" y="66"/>
                  </a:cubicBezTo>
                  <a:cubicBezTo>
                    <a:pt x="46" y="64"/>
                    <a:pt x="50" y="62"/>
                    <a:pt x="47" y="59"/>
                  </a:cubicBezTo>
                  <a:cubicBezTo>
                    <a:pt x="44" y="55"/>
                    <a:pt x="41" y="58"/>
                    <a:pt x="38" y="60"/>
                  </a:cubicBezTo>
                  <a:cubicBezTo>
                    <a:pt x="33" y="62"/>
                    <a:pt x="28" y="64"/>
                    <a:pt x="22" y="67"/>
                  </a:cubicBezTo>
                  <a:cubicBezTo>
                    <a:pt x="21" y="62"/>
                    <a:pt x="21" y="58"/>
                    <a:pt x="20" y="54"/>
                  </a:cubicBezTo>
                  <a:cubicBezTo>
                    <a:pt x="25" y="53"/>
                    <a:pt x="26" y="50"/>
                    <a:pt x="25" y="44"/>
                  </a:cubicBezTo>
                  <a:cubicBezTo>
                    <a:pt x="25" y="41"/>
                    <a:pt x="26" y="39"/>
                    <a:pt x="30" y="39"/>
                  </a:cubicBezTo>
                  <a:cubicBezTo>
                    <a:pt x="31" y="39"/>
                    <a:pt x="32" y="39"/>
                    <a:pt x="33" y="38"/>
                  </a:cubicBezTo>
                  <a:cubicBezTo>
                    <a:pt x="35" y="36"/>
                    <a:pt x="37" y="34"/>
                    <a:pt x="39" y="31"/>
                  </a:cubicBezTo>
                  <a:cubicBezTo>
                    <a:pt x="36" y="30"/>
                    <a:pt x="34" y="29"/>
                    <a:pt x="32" y="28"/>
                  </a:cubicBezTo>
                  <a:cubicBezTo>
                    <a:pt x="31" y="28"/>
                    <a:pt x="30" y="28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88"/>
            <p:cNvSpPr>
              <a:spLocks/>
            </p:cNvSpPr>
            <p:nvPr/>
          </p:nvSpPr>
          <p:spPr bwMode="auto">
            <a:xfrm>
              <a:off x="3386136" y="2611471"/>
              <a:ext cx="458788" cy="579446"/>
            </a:xfrm>
            <a:custGeom>
              <a:avLst/>
              <a:gdLst>
                <a:gd name="T0" fmla="*/ 99 w 122"/>
                <a:gd name="T1" fmla="*/ 23 h 154"/>
                <a:gd name="T2" fmla="*/ 102 w 122"/>
                <a:gd name="T3" fmla="*/ 37 h 154"/>
                <a:gd name="T4" fmla="*/ 114 w 122"/>
                <a:gd name="T5" fmla="*/ 35 h 154"/>
                <a:gd name="T6" fmla="*/ 117 w 122"/>
                <a:gd name="T7" fmla="*/ 66 h 154"/>
                <a:gd name="T8" fmla="*/ 104 w 122"/>
                <a:gd name="T9" fmla="*/ 84 h 154"/>
                <a:gd name="T10" fmla="*/ 98 w 122"/>
                <a:gd name="T11" fmla="*/ 97 h 154"/>
                <a:gd name="T12" fmla="*/ 89 w 122"/>
                <a:gd name="T13" fmla="*/ 109 h 154"/>
                <a:gd name="T14" fmla="*/ 76 w 122"/>
                <a:gd name="T15" fmla="*/ 76 h 154"/>
                <a:gd name="T16" fmla="*/ 68 w 122"/>
                <a:gd name="T17" fmla="*/ 52 h 154"/>
                <a:gd name="T18" fmla="*/ 60 w 122"/>
                <a:gd name="T19" fmla="*/ 62 h 154"/>
                <a:gd name="T20" fmla="*/ 65 w 122"/>
                <a:gd name="T21" fmla="*/ 89 h 154"/>
                <a:gd name="T22" fmla="*/ 46 w 122"/>
                <a:gd name="T23" fmla="*/ 87 h 154"/>
                <a:gd name="T24" fmla="*/ 42 w 122"/>
                <a:gd name="T25" fmla="*/ 93 h 154"/>
                <a:gd name="T26" fmla="*/ 50 w 122"/>
                <a:gd name="T27" fmla="*/ 99 h 154"/>
                <a:gd name="T28" fmla="*/ 38 w 122"/>
                <a:gd name="T29" fmla="*/ 110 h 154"/>
                <a:gd name="T30" fmla="*/ 27 w 122"/>
                <a:gd name="T31" fmla="*/ 115 h 154"/>
                <a:gd name="T32" fmla="*/ 43 w 122"/>
                <a:gd name="T33" fmla="*/ 120 h 154"/>
                <a:gd name="T34" fmla="*/ 51 w 122"/>
                <a:gd name="T35" fmla="*/ 133 h 154"/>
                <a:gd name="T36" fmla="*/ 62 w 122"/>
                <a:gd name="T37" fmla="*/ 145 h 154"/>
                <a:gd name="T38" fmla="*/ 48 w 122"/>
                <a:gd name="T39" fmla="*/ 150 h 154"/>
                <a:gd name="T40" fmla="*/ 35 w 122"/>
                <a:gd name="T41" fmla="*/ 153 h 154"/>
                <a:gd name="T42" fmla="*/ 15 w 122"/>
                <a:gd name="T43" fmla="*/ 136 h 154"/>
                <a:gd name="T44" fmla="*/ 1 w 122"/>
                <a:gd name="T45" fmla="*/ 123 h 154"/>
                <a:gd name="T46" fmla="*/ 10 w 122"/>
                <a:gd name="T47" fmla="*/ 117 h 154"/>
                <a:gd name="T48" fmla="*/ 21 w 122"/>
                <a:gd name="T49" fmla="*/ 99 h 154"/>
                <a:gd name="T50" fmla="*/ 14 w 122"/>
                <a:gd name="T51" fmla="*/ 96 h 154"/>
                <a:gd name="T52" fmla="*/ 14 w 122"/>
                <a:gd name="T53" fmla="*/ 57 h 154"/>
                <a:gd name="T54" fmla="*/ 18 w 122"/>
                <a:gd name="T55" fmla="*/ 47 h 154"/>
                <a:gd name="T56" fmla="*/ 31 w 122"/>
                <a:gd name="T57" fmla="*/ 47 h 154"/>
                <a:gd name="T58" fmla="*/ 49 w 122"/>
                <a:gd name="T59" fmla="*/ 34 h 154"/>
                <a:gd name="T60" fmla="*/ 57 w 122"/>
                <a:gd name="T61" fmla="*/ 21 h 154"/>
                <a:gd name="T62" fmla="*/ 65 w 122"/>
                <a:gd name="T63" fmla="*/ 6 h 154"/>
                <a:gd name="T64" fmla="*/ 80 w 122"/>
                <a:gd name="T65" fmla="*/ 3 h 154"/>
                <a:gd name="T66" fmla="*/ 81 w 122"/>
                <a:gd name="T67" fmla="*/ 2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2" h="154">
                  <a:moveTo>
                    <a:pt x="81" y="21"/>
                  </a:moveTo>
                  <a:cubicBezTo>
                    <a:pt x="87" y="22"/>
                    <a:pt x="93" y="23"/>
                    <a:pt x="99" y="23"/>
                  </a:cubicBezTo>
                  <a:cubicBezTo>
                    <a:pt x="99" y="30"/>
                    <a:pt x="91" y="35"/>
                    <a:pt x="93" y="42"/>
                  </a:cubicBezTo>
                  <a:cubicBezTo>
                    <a:pt x="97" y="40"/>
                    <a:pt x="99" y="39"/>
                    <a:pt x="102" y="37"/>
                  </a:cubicBezTo>
                  <a:cubicBezTo>
                    <a:pt x="104" y="36"/>
                    <a:pt x="105" y="35"/>
                    <a:pt x="106" y="34"/>
                  </a:cubicBezTo>
                  <a:cubicBezTo>
                    <a:pt x="109" y="31"/>
                    <a:pt x="111" y="31"/>
                    <a:pt x="114" y="35"/>
                  </a:cubicBezTo>
                  <a:cubicBezTo>
                    <a:pt x="115" y="37"/>
                    <a:pt x="117" y="39"/>
                    <a:pt x="119" y="41"/>
                  </a:cubicBezTo>
                  <a:cubicBezTo>
                    <a:pt x="122" y="49"/>
                    <a:pt x="118" y="57"/>
                    <a:pt x="117" y="66"/>
                  </a:cubicBezTo>
                  <a:cubicBezTo>
                    <a:pt x="115" y="73"/>
                    <a:pt x="110" y="77"/>
                    <a:pt x="107" y="83"/>
                  </a:cubicBezTo>
                  <a:cubicBezTo>
                    <a:pt x="106" y="83"/>
                    <a:pt x="105" y="83"/>
                    <a:pt x="104" y="84"/>
                  </a:cubicBezTo>
                  <a:cubicBezTo>
                    <a:pt x="100" y="84"/>
                    <a:pt x="96" y="89"/>
                    <a:pt x="96" y="92"/>
                  </a:cubicBezTo>
                  <a:cubicBezTo>
                    <a:pt x="96" y="94"/>
                    <a:pt x="97" y="96"/>
                    <a:pt x="98" y="97"/>
                  </a:cubicBezTo>
                  <a:cubicBezTo>
                    <a:pt x="101" y="99"/>
                    <a:pt x="101" y="102"/>
                    <a:pt x="98" y="104"/>
                  </a:cubicBezTo>
                  <a:cubicBezTo>
                    <a:pt x="95" y="105"/>
                    <a:pt x="91" y="107"/>
                    <a:pt x="89" y="109"/>
                  </a:cubicBezTo>
                  <a:cubicBezTo>
                    <a:pt x="84" y="113"/>
                    <a:pt x="79" y="113"/>
                    <a:pt x="72" y="109"/>
                  </a:cubicBezTo>
                  <a:cubicBezTo>
                    <a:pt x="85" y="99"/>
                    <a:pt x="82" y="87"/>
                    <a:pt x="76" y="76"/>
                  </a:cubicBezTo>
                  <a:cubicBezTo>
                    <a:pt x="83" y="69"/>
                    <a:pt x="84" y="59"/>
                    <a:pt x="81" y="54"/>
                  </a:cubicBezTo>
                  <a:cubicBezTo>
                    <a:pt x="76" y="53"/>
                    <a:pt x="72" y="53"/>
                    <a:pt x="68" y="52"/>
                  </a:cubicBezTo>
                  <a:cubicBezTo>
                    <a:pt x="61" y="51"/>
                    <a:pt x="57" y="52"/>
                    <a:pt x="56" y="57"/>
                  </a:cubicBezTo>
                  <a:cubicBezTo>
                    <a:pt x="56" y="60"/>
                    <a:pt x="56" y="63"/>
                    <a:pt x="60" y="62"/>
                  </a:cubicBezTo>
                  <a:cubicBezTo>
                    <a:pt x="59" y="70"/>
                    <a:pt x="60" y="77"/>
                    <a:pt x="65" y="83"/>
                  </a:cubicBezTo>
                  <a:cubicBezTo>
                    <a:pt x="66" y="85"/>
                    <a:pt x="65" y="87"/>
                    <a:pt x="65" y="89"/>
                  </a:cubicBezTo>
                  <a:cubicBezTo>
                    <a:pt x="62" y="86"/>
                    <a:pt x="60" y="87"/>
                    <a:pt x="57" y="88"/>
                  </a:cubicBezTo>
                  <a:cubicBezTo>
                    <a:pt x="53" y="89"/>
                    <a:pt x="49" y="88"/>
                    <a:pt x="46" y="87"/>
                  </a:cubicBezTo>
                  <a:cubicBezTo>
                    <a:pt x="45" y="86"/>
                    <a:pt x="45" y="86"/>
                    <a:pt x="45" y="85"/>
                  </a:cubicBezTo>
                  <a:cubicBezTo>
                    <a:pt x="44" y="88"/>
                    <a:pt x="42" y="90"/>
                    <a:pt x="42" y="93"/>
                  </a:cubicBezTo>
                  <a:cubicBezTo>
                    <a:pt x="42" y="94"/>
                    <a:pt x="43" y="96"/>
                    <a:pt x="46" y="96"/>
                  </a:cubicBezTo>
                  <a:cubicBezTo>
                    <a:pt x="47" y="95"/>
                    <a:pt x="50" y="98"/>
                    <a:pt x="50" y="99"/>
                  </a:cubicBezTo>
                  <a:cubicBezTo>
                    <a:pt x="51" y="102"/>
                    <a:pt x="51" y="105"/>
                    <a:pt x="47" y="106"/>
                  </a:cubicBezTo>
                  <a:cubicBezTo>
                    <a:pt x="44" y="107"/>
                    <a:pt x="41" y="108"/>
                    <a:pt x="38" y="110"/>
                  </a:cubicBezTo>
                  <a:cubicBezTo>
                    <a:pt x="35" y="112"/>
                    <a:pt x="32" y="114"/>
                    <a:pt x="29" y="116"/>
                  </a:cubicBezTo>
                  <a:cubicBezTo>
                    <a:pt x="28" y="115"/>
                    <a:pt x="28" y="115"/>
                    <a:pt x="27" y="115"/>
                  </a:cubicBezTo>
                  <a:cubicBezTo>
                    <a:pt x="28" y="117"/>
                    <a:pt x="29" y="119"/>
                    <a:pt x="30" y="122"/>
                  </a:cubicBezTo>
                  <a:cubicBezTo>
                    <a:pt x="34" y="118"/>
                    <a:pt x="38" y="119"/>
                    <a:pt x="43" y="120"/>
                  </a:cubicBezTo>
                  <a:cubicBezTo>
                    <a:pt x="50" y="120"/>
                    <a:pt x="49" y="125"/>
                    <a:pt x="50" y="129"/>
                  </a:cubicBezTo>
                  <a:cubicBezTo>
                    <a:pt x="50" y="130"/>
                    <a:pt x="51" y="132"/>
                    <a:pt x="51" y="133"/>
                  </a:cubicBezTo>
                  <a:cubicBezTo>
                    <a:pt x="53" y="135"/>
                    <a:pt x="54" y="137"/>
                    <a:pt x="56" y="139"/>
                  </a:cubicBezTo>
                  <a:cubicBezTo>
                    <a:pt x="57" y="141"/>
                    <a:pt x="59" y="142"/>
                    <a:pt x="62" y="145"/>
                  </a:cubicBezTo>
                  <a:cubicBezTo>
                    <a:pt x="62" y="147"/>
                    <a:pt x="61" y="150"/>
                    <a:pt x="60" y="153"/>
                  </a:cubicBezTo>
                  <a:cubicBezTo>
                    <a:pt x="55" y="152"/>
                    <a:pt x="52" y="151"/>
                    <a:pt x="48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4"/>
                    <a:pt x="39" y="151"/>
                    <a:pt x="35" y="153"/>
                  </a:cubicBezTo>
                  <a:cubicBezTo>
                    <a:pt x="32" y="154"/>
                    <a:pt x="30" y="151"/>
                    <a:pt x="30" y="148"/>
                  </a:cubicBezTo>
                  <a:cubicBezTo>
                    <a:pt x="28" y="141"/>
                    <a:pt x="22" y="137"/>
                    <a:pt x="15" y="136"/>
                  </a:cubicBezTo>
                  <a:cubicBezTo>
                    <a:pt x="6" y="136"/>
                    <a:pt x="6" y="136"/>
                    <a:pt x="2" y="128"/>
                  </a:cubicBezTo>
                  <a:cubicBezTo>
                    <a:pt x="2" y="126"/>
                    <a:pt x="1" y="124"/>
                    <a:pt x="1" y="123"/>
                  </a:cubicBezTo>
                  <a:cubicBezTo>
                    <a:pt x="0" y="118"/>
                    <a:pt x="4" y="115"/>
                    <a:pt x="8" y="116"/>
                  </a:cubicBezTo>
                  <a:cubicBezTo>
                    <a:pt x="9" y="116"/>
                    <a:pt x="9" y="117"/>
                    <a:pt x="10" y="117"/>
                  </a:cubicBezTo>
                  <a:cubicBezTo>
                    <a:pt x="18" y="121"/>
                    <a:pt x="21" y="120"/>
                    <a:pt x="22" y="110"/>
                  </a:cubicBezTo>
                  <a:cubicBezTo>
                    <a:pt x="22" y="107"/>
                    <a:pt x="22" y="103"/>
                    <a:pt x="21" y="99"/>
                  </a:cubicBezTo>
                  <a:cubicBezTo>
                    <a:pt x="21" y="99"/>
                    <a:pt x="19" y="98"/>
                    <a:pt x="19" y="98"/>
                  </a:cubicBezTo>
                  <a:cubicBezTo>
                    <a:pt x="15" y="100"/>
                    <a:pt x="15" y="98"/>
                    <a:pt x="14" y="96"/>
                  </a:cubicBezTo>
                  <a:cubicBezTo>
                    <a:pt x="14" y="95"/>
                    <a:pt x="13" y="94"/>
                    <a:pt x="13" y="93"/>
                  </a:cubicBezTo>
                  <a:cubicBezTo>
                    <a:pt x="16" y="81"/>
                    <a:pt x="9" y="69"/>
                    <a:pt x="14" y="57"/>
                  </a:cubicBezTo>
                  <a:cubicBezTo>
                    <a:pt x="15" y="56"/>
                    <a:pt x="15" y="54"/>
                    <a:pt x="15" y="53"/>
                  </a:cubicBezTo>
                  <a:cubicBezTo>
                    <a:pt x="15" y="49"/>
                    <a:pt x="15" y="49"/>
                    <a:pt x="18" y="47"/>
                  </a:cubicBezTo>
                  <a:cubicBezTo>
                    <a:pt x="20" y="51"/>
                    <a:pt x="22" y="51"/>
                    <a:pt x="24" y="48"/>
                  </a:cubicBezTo>
                  <a:cubicBezTo>
                    <a:pt x="27" y="44"/>
                    <a:pt x="28" y="43"/>
                    <a:pt x="31" y="47"/>
                  </a:cubicBezTo>
                  <a:cubicBezTo>
                    <a:pt x="33" y="49"/>
                    <a:pt x="39" y="48"/>
                    <a:pt x="40" y="46"/>
                  </a:cubicBezTo>
                  <a:cubicBezTo>
                    <a:pt x="43" y="42"/>
                    <a:pt x="46" y="38"/>
                    <a:pt x="49" y="34"/>
                  </a:cubicBezTo>
                  <a:cubicBezTo>
                    <a:pt x="50" y="33"/>
                    <a:pt x="51" y="32"/>
                    <a:pt x="52" y="32"/>
                  </a:cubicBezTo>
                  <a:cubicBezTo>
                    <a:pt x="61" y="32"/>
                    <a:pt x="57" y="25"/>
                    <a:pt x="57" y="21"/>
                  </a:cubicBezTo>
                  <a:cubicBezTo>
                    <a:pt x="57" y="17"/>
                    <a:pt x="58" y="15"/>
                    <a:pt x="61" y="13"/>
                  </a:cubicBezTo>
                  <a:cubicBezTo>
                    <a:pt x="64" y="11"/>
                    <a:pt x="66" y="9"/>
                    <a:pt x="65" y="6"/>
                  </a:cubicBezTo>
                  <a:cubicBezTo>
                    <a:pt x="65" y="5"/>
                    <a:pt x="65" y="4"/>
                    <a:pt x="65" y="4"/>
                  </a:cubicBezTo>
                  <a:cubicBezTo>
                    <a:pt x="67" y="1"/>
                    <a:pt x="78" y="0"/>
                    <a:pt x="80" y="3"/>
                  </a:cubicBezTo>
                  <a:cubicBezTo>
                    <a:pt x="82" y="7"/>
                    <a:pt x="84" y="11"/>
                    <a:pt x="82" y="15"/>
                  </a:cubicBezTo>
                  <a:cubicBezTo>
                    <a:pt x="81" y="16"/>
                    <a:pt x="81" y="18"/>
                    <a:pt x="8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89"/>
            <p:cNvSpPr>
              <a:spLocks/>
            </p:cNvSpPr>
            <p:nvPr/>
          </p:nvSpPr>
          <p:spPr bwMode="auto">
            <a:xfrm>
              <a:off x="3009895" y="2871827"/>
              <a:ext cx="387348" cy="255590"/>
            </a:xfrm>
            <a:custGeom>
              <a:avLst/>
              <a:gdLst>
                <a:gd name="T0" fmla="*/ 50 w 103"/>
                <a:gd name="T1" fmla="*/ 25 h 68"/>
                <a:gd name="T2" fmla="*/ 52 w 103"/>
                <a:gd name="T3" fmla="*/ 16 h 68"/>
                <a:gd name="T4" fmla="*/ 60 w 103"/>
                <a:gd name="T5" fmla="*/ 18 h 68"/>
                <a:gd name="T6" fmla="*/ 63 w 103"/>
                <a:gd name="T7" fmla="*/ 22 h 68"/>
                <a:gd name="T8" fmla="*/ 68 w 103"/>
                <a:gd name="T9" fmla="*/ 26 h 68"/>
                <a:gd name="T10" fmla="*/ 72 w 103"/>
                <a:gd name="T11" fmla="*/ 30 h 68"/>
                <a:gd name="T12" fmla="*/ 73 w 103"/>
                <a:gd name="T13" fmla="*/ 39 h 68"/>
                <a:gd name="T14" fmla="*/ 75 w 103"/>
                <a:gd name="T15" fmla="*/ 39 h 68"/>
                <a:gd name="T16" fmla="*/ 78 w 103"/>
                <a:gd name="T17" fmla="*/ 31 h 68"/>
                <a:gd name="T18" fmla="*/ 79 w 103"/>
                <a:gd name="T19" fmla="*/ 20 h 68"/>
                <a:gd name="T20" fmla="*/ 83 w 103"/>
                <a:gd name="T21" fmla="*/ 13 h 68"/>
                <a:gd name="T22" fmla="*/ 88 w 103"/>
                <a:gd name="T23" fmla="*/ 15 h 68"/>
                <a:gd name="T24" fmla="*/ 96 w 103"/>
                <a:gd name="T25" fmla="*/ 20 h 68"/>
                <a:gd name="T26" fmla="*/ 102 w 103"/>
                <a:gd name="T27" fmla="*/ 28 h 68"/>
                <a:gd name="T28" fmla="*/ 96 w 103"/>
                <a:gd name="T29" fmla="*/ 37 h 68"/>
                <a:gd name="T30" fmla="*/ 85 w 103"/>
                <a:gd name="T31" fmla="*/ 51 h 68"/>
                <a:gd name="T32" fmla="*/ 74 w 103"/>
                <a:gd name="T33" fmla="*/ 62 h 68"/>
                <a:gd name="T34" fmla="*/ 66 w 103"/>
                <a:gd name="T35" fmla="*/ 62 h 68"/>
                <a:gd name="T36" fmla="*/ 50 w 103"/>
                <a:gd name="T37" fmla="*/ 67 h 68"/>
                <a:gd name="T38" fmla="*/ 42 w 103"/>
                <a:gd name="T39" fmla="*/ 62 h 68"/>
                <a:gd name="T40" fmla="*/ 37 w 103"/>
                <a:gd name="T41" fmla="*/ 62 h 68"/>
                <a:gd name="T42" fmla="*/ 27 w 103"/>
                <a:gd name="T43" fmla="*/ 65 h 68"/>
                <a:gd name="T44" fmla="*/ 21 w 103"/>
                <a:gd name="T45" fmla="*/ 56 h 68"/>
                <a:gd name="T46" fmla="*/ 18 w 103"/>
                <a:gd name="T47" fmla="*/ 38 h 68"/>
                <a:gd name="T48" fmla="*/ 14 w 103"/>
                <a:gd name="T49" fmla="*/ 31 h 68"/>
                <a:gd name="T50" fmla="*/ 2 w 103"/>
                <a:gd name="T51" fmla="*/ 30 h 68"/>
                <a:gd name="T52" fmla="*/ 0 w 103"/>
                <a:gd name="T53" fmla="*/ 25 h 68"/>
                <a:gd name="T54" fmla="*/ 3 w 103"/>
                <a:gd name="T55" fmla="*/ 4 h 68"/>
                <a:gd name="T56" fmla="*/ 8 w 103"/>
                <a:gd name="T57" fmla="*/ 1 h 68"/>
                <a:gd name="T58" fmla="*/ 16 w 103"/>
                <a:gd name="T59" fmla="*/ 0 h 68"/>
                <a:gd name="T60" fmla="*/ 20 w 103"/>
                <a:gd name="T61" fmla="*/ 5 h 68"/>
                <a:gd name="T62" fmla="*/ 32 w 103"/>
                <a:gd name="T63" fmla="*/ 6 h 68"/>
                <a:gd name="T64" fmla="*/ 34 w 103"/>
                <a:gd name="T65" fmla="*/ 19 h 68"/>
                <a:gd name="T66" fmla="*/ 50 w 103"/>
                <a:gd name="T67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68">
                  <a:moveTo>
                    <a:pt x="50" y="25"/>
                  </a:moveTo>
                  <a:cubicBezTo>
                    <a:pt x="51" y="22"/>
                    <a:pt x="51" y="19"/>
                    <a:pt x="52" y="16"/>
                  </a:cubicBezTo>
                  <a:cubicBezTo>
                    <a:pt x="55" y="17"/>
                    <a:pt x="58" y="17"/>
                    <a:pt x="60" y="18"/>
                  </a:cubicBezTo>
                  <a:cubicBezTo>
                    <a:pt x="61" y="18"/>
                    <a:pt x="62" y="21"/>
                    <a:pt x="63" y="22"/>
                  </a:cubicBezTo>
                  <a:cubicBezTo>
                    <a:pt x="64" y="24"/>
                    <a:pt x="64" y="27"/>
                    <a:pt x="68" y="26"/>
                  </a:cubicBezTo>
                  <a:cubicBezTo>
                    <a:pt x="71" y="25"/>
                    <a:pt x="72" y="27"/>
                    <a:pt x="72" y="30"/>
                  </a:cubicBezTo>
                  <a:cubicBezTo>
                    <a:pt x="72" y="33"/>
                    <a:pt x="73" y="36"/>
                    <a:pt x="73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6"/>
                    <a:pt x="78" y="34"/>
                    <a:pt x="78" y="31"/>
                  </a:cubicBezTo>
                  <a:cubicBezTo>
                    <a:pt x="79" y="28"/>
                    <a:pt x="78" y="24"/>
                    <a:pt x="79" y="20"/>
                  </a:cubicBezTo>
                  <a:cubicBezTo>
                    <a:pt x="79" y="18"/>
                    <a:pt x="81" y="15"/>
                    <a:pt x="83" y="13"/>
                  </a:cubicBezTo>
                  <a:cubicBezTo>
                    <a:pt x="85" y="12"/>
                    <a:pt x="87" y="13"/>
                    <a:pt x="88" y="15"/>
                  </a:cubicBezTo>
                  <a:cubicBezTo>
                    <a:pt x="90" y="17"/>
                    <a:pt x="93" y="19"/>
                    <a:pt x="96" y="20"/>
                  </a:cubicBezTo>
                  <a:cubicBezTo>
                    <a:pt x="101" y="21"/>
                    <a:pt x="103" y="23"/>
                    <a:pt x="102" y="28"/>
                  </a:cubicBezTo>
                  <a:cubicBezTo>
                    <a:pt x="101" y="31"/>
                    <a:pt x="98" y="35"/>
                    <a:pt x="96" y="37"/>
                  </a:cubicBezTo>
                  <a:cubicBezTo>
                    <a:pt x="92" y="41"/>
                    <a:pt x="87" y="45"/>
                    <a:pt x="85" y="51"/>
                  </a:cubicBezTo>
                  <a:cubicBezTo>
                    <a:pt x="83" y="55"/>
                    <a:pt x="78" y="59"/>
                    <a:pt x="74" y="62"/>
                  </a:cubicBezTo>
                  <a:cubicBezTo>
                    <a:pt x="72" y="63"/>
                    <a:pt x="69" y="62"/>
                    <a:pt x="66" y="62"/>
                  </a:cubicBezTo>
                  <a:cubicBezTo>
                    <a:pt x="62" y="66"/>
                    <a:pt x="57" y="68"/>
                    <a:pt x="50" y="67"/>
                  </a:cubicBezTo>
                  <a:cubicBezTo>
                    <a:pt x="46" y="66"/>
                    <a:pt x="43" y="67"/>
                    <a:pt x="42" y="62"/>
                  </a:cubicBezTo>
                  <a:cubicBezTo>
                    <a:pt x="42" y="62"/>
                    <a:pt x="38" y="62"/>
                    <a:pt x="37" y="62"/>
                  </a:cubicBezTo>
                  <a:cubicBezTo>
                    <a:pt x="34" y="64"/>
                    <a:pt x="31" y="66"/>
                    <a:pt x="27" y="65"/>
                  </a:cubicBezTo>
                  <a:cubicBezTo>
                    <a:pt x="22" y="63"/>
                    <a:pt x="21" y="61"/>
                    <a:pt x="21" y="56"/>
                  </a:cubicBezTo>
                  <a:cubicBezTo>
                    <a:pt x="20" y="50"/>
                    <a:pt x="19" y="44"/>
                    <a:pt x="18" y="38"/>
                  </a:cubicBezTo>
                  <a:cubicBezTo>
                    <a:pt x="17" y="35"/>
                    <a:pt x="15" y="33"/>
                    <a:pt x="14" y="31"/>
                  </a:cubicBezTo>
                  <a:cubicBezTo>
                    <a:pt x="10" y="31"/>
                    <a:pt x="6" y="31"/>
                    <a:pt x="2" y="30"/>
                  </a:cubicBezTo>
                  <a:cubicBezTo>
                    <a:pt x="1" y="29"/>
                    <a:pt x="0" y="27"/>
                    <a:pt x="0" y="25"/>
                  </a:cubicBezTo>
                  <a:cubicBezTo>
                    <a:pt x="1" y="18"/>
                    <a:pt x="2" y="11"/>
                    <a:pt x="3" y="4"/>
                  </a:cubicBezTo>
                  <a:cubicBezTo>
                    <a:pt x="4" y="2"/>
                    <a:pt x="5" y="1"/>
                    <a:pt x="8" y="1"/>
                  </a:cubicBezTo>
                  <a:cubicBezTo>
                    <a:pt x="10" y="1"/>
                    <a:pt x="13" y="1"/>
                    <a:pt x="16" y="0"/>
                  </a:cubicBezTo>
                  <a:cubicBezTo>
                    <a:pt x="17" y="1"/>
                    <a:pt x="19" y="3"/>
                    <a:pt x="20" y="5"/>
                  </a:cubicBezTo>
                  <a:cubicBezTo>
                    <a:pt x="25" y="11"/>
                    <a:pt x="26" y="12"/>
                    <a:pt x="32" y="6"/>
                  </a:cubicBezTo>
                  <a:cubicBezTo>
                    <a:pt x="38" y="10"/>
                    <a:pt x="38" y="13"/>
                    <a:pt x="34" y="19"/>
                  </a:cubicBezTo>
                  <a:cubicBezTo>
                    <a:pt x="37" y="26"/>
                    <a:pt x="44" y="22"/>
                    <a:pt x="5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90"/>
            <p:cNvSpPr>
              <a:spLocks/>
            </p:cNvSpPr>
            <p:nvPr/>
          </p:nvSpPr>
          <p:spPr bwMode="auto">
            <a:xfrm>
              <a:off x="2566984" y="2949613"/>
              <a:ext cx="368300" cy="290515"/>
            </a:xfrm>
            <a:custGeom>
              <a:avLst/>
              <a:gdLst>
                <a:gd name="T0" fmla="*/ 83 w 98"/>
                <a:gd name="T1" fmla="*/ 17 h 77"/>
                <a:gd name="T2" fmla="*/ 89 w 98"/>
                <a:gd name="T3" fmla="*/ 26 h 77"/>
                <a:gd name="T4" fmla="*/ 98 w 98"/>
                <a:gd name="T5" fmla="*/ 21 h 77"/>
                <a:gd name="T6" fmla="*/ 89 w 98"/>
                <a:gd name="T7" fmla="*/ 40 h 77"/>
                <a:gd name="T8" fmla="*/ 96 w 98"/>
                <a:gd name="T9" fmla="*/ 44 h 77"/>
                <a:gd name="T10" fmla="*/ 84 w 98"/>
                <a:gd name="T11" fmla="*/ 57 h 77"/>
                <a:gd name="T12" fmla="*/ 72 w 98"/>
                <a:gd name="T13" fmla="*/ 70 h 77"/>
                <a:gd name="T14" fmla="*/ 71 w 98"/>
                <a:gd name="T15" fmla="*/ 68 h 77"/>
                <a:gd name="T16" fmla="*/ 63 w 98"/>
                <a:gd name="T17" fmla="*/ 67 h 77"/>
                <a:gd name="T18" fmla="*/ 58 w 98"/>
                <a:gd name="T19" fmla="*/ 64 h 77"/>
                <a:gd name="T20" fmla="*/ 54 w 98"/>
                <a:gd name="T21" fmla="*/ 51 h 77"/>
                <a:gd name="T22" fmla="*/ 52 w 98"/>
                <a:gd name="T23" fmla="*/ 57 h 77"/>
                <a:gd name="T24" fmla="*/ 49 w 98"/>
                <a:gd name="T25" fmla="*/ 65 h 77"/>
                <a:gd name="T26" fmla="*/ 39 w 98"/>
                <a:gd name="T27" fmla="*/ 66 h 77"/>
                <a:gd name="T28" fmla="*/ 33 w 98"/>
                <a:gd name="T29" fmla="*/ 76 h 77"/>
                <a:gd name="T30" fmla="*/ 24 w 98"/>
                <a:gd name="T31" fmla="*/ 75 h 77"/>
                <a:gd name="T32" fmla="*/ 22 w 98"/>
                <a:gd name="T33" fmla="*/ 66 h 77"/>
                <a:gd name="T34" fmla="*/ 20 w 98"/>
                <a:gd name="T35" fmla="*/ 65 h 77"/>
                <a:gd name="T36" fmla="*/ 21 w 98"/>
                <a:gd name="T37" fmla="*/ 56 h 77"/>
                <a:gd name="T38" fmla="*/ 18 w 98"/>
                <a:gd name="T39" fmla="*/ 52 h 77"/>
                <a:gd name="T40" fmla="*/ 14 w 98"/>
                <a:gd name="T41" fmla="*/ 53 h 77"/>
                <a:gd name="T42" fmla="*/ 10 w 98"/>
                <a:gd name="T43" fmla="*/ 55 h 77"/>
                <a:gd name="T44" fmla="*/ 3 w 98"/>
                <a:gd name="T45" fmla="*/ 55 h 77"/>
                <a:gd name="T46" fmla="*/ 0 w 98"/>
                <a:gd name="T47" fmla="*/ 48 h 77"/>
                <a:gd name="T48" fmla="*/ 1 w 98"/>
                <a:gd name="T49" fmla="*/ 43 h 77"/>
                <a:gd name="T50" fmla="*/ 9 w 98"/>
                <a:gd name="T51" fmla="*/ 41 h 77"/>
                <a:gd name="T52" fmla="*/ 18 w 98"/>
                <a:gd name="T53" fmla="*/ 41 h 77"/>
                <a:gd name="T54" fmla="*/ 29 w 98"/>
                <a:gd name="T55" fmla="*/ 33 h 77"/>
                <a:gd name="T56" fmla="*/ 27 w 98"/>
                <a:gd name="T57" fmla="*/ 28 h 77"/>
                <a:gd name="T58" fmla="*/ 29 w 98"/>
                <a:gd name="T59" fmla="*/ 21 h 77"/>
                <a:gd name="T60" fmla="*/ 37 w 98"/>
                <a:gd name="T61" fmla="*/ 15 h 77"/>
                <a:gd name="T62" fmla="*/ 52 w 98"/>
                <a:gd name="T63" fmla="*/ 4 h 77"/>
                <a:gd name="T64" fmla="*/ 57 w 98"/>
                <a:gd name="T65" fmla="*/ 1 h 77"/>
                <a:gd name="T66" fmla="*/ 62 w 98"/>
                <a:gd name="T67" fmla="*/ 0 h 77"/>
                <a:gd name="T68" fmla="*/ 63 w 98"/>
                <a:gd name="T69" fmla="*/ 4 h 77"/>
                <a:gd name="T70" fmla="*/ 63 w 98"/>
                <a:gd name="T71" fmla="*/ 15 h 77"/>
                <a:gd name="T72" fmla="*/ 69 w 98"/>
                <a:gd name="T73" fmla="*/ 19 h 77"/>
                <a:gd name="T74" fmla="*/ 83 w 98"/>
                <a:gd name="T75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77">
                  <a:moveTo>
                    <a:pt x="83" y="17"/>
                  </a:moveTo>
                  <a:cubicBezTo>
                    <a:pt x="85" y="21"/>
                    <a:pt x="86" y="25"/>
                    <a:pt x="89" y="26"/>
                  </a:cubicBezTo>
                  <a:cubicBezTo>
                    <a:pt x="91" y="26"/>
                    <a:pt x="94" y="23"/>
                    <a:pt x="98" y="21"/>
                  </a:cubicBezTo>
                  <a:cubicBezTo>
                    <a:pt x="95" y="28"/>
                    <a:pt x="92" y="34"/>
                    <a:pt x="89" y="40"/>
                  </a:cubicBezTo>
                  <a:cubicBezTo>
                    <a:pt x="91" y="42"/>
                    <a:pt x="94" y="43"/>
                    <a:pt x="96" y="44"/>
                  </a:cubicBezTo>
                  <a:cubicBezTo>
                    <a:pt x="91" y="49"/>
                    <a:pt x="88" y="53"/>
                    <a:pt x="84" y="57"/>
                  </a:cubicBezTo>
                  <a:cubicBezTo>
                    <a:pt x="80" y="61"/>
                    <a:pt x="76" y="66"/>
                    <a:pt x="72" y="70"/>
                  </a:cubicBezTo>
                  <a:cubicBezTo>
                    <a:pt x="72" y="70"/>
                    <a:pt x="71" y="69"/>
                    <a:pt x="71" y="68"/>
                  </a:cubicBezTo>
                  <a:cubicBezTo>
                    <a:pt x="69" y="68"/>
                    <a:pt x="66" y="67"/>
                    <a:pt x="63" y="67"/>
                  </a:cubicBezTo>
                  <a:cubicBezTo>
                    <a:pt x="61" y="68"/>
                    <a:pt x="59" y="67"/>
                    <a:pt x="58" y="64"/>
                  </a:cubicBezTo>
                  <a:cubicBezTo>
                    <a:pt x="57" y="60"/>
                    <a:pt x="56" y="56"/>
                    <a:pt x="54" y="51"/>
                  </a:cubicBezTo>
                  <a:cubicBezTo>
                    <a:pt x="50" y="52"/>
                    <a:pt x="50" y="54"/>
                    <a:pt x="52" y="57"/>
                  </a:cubicBezTo>
                  <a:cubicBezTo>
                    <a:pt x="53" y="60"/>
                    <a:pt x="53" y="63"/>
                    <a:pt x="49" y="65"/>
                  </a:cubicBezTo>
                  <a:cubicBezTo>
                    <a:pt x="45" y="61"/>
                    <a:pt x="43" y="62"/>
                    <a:pt x="39" y="66"/>
                  </a:cubicBezTo>
                  <a:cubicBezTo>
                    <a:pt x="37" y="68"/>
                    <a:pt x="35" y="72"/>
                    <a:pt x="33" y="76"/>
                  </a:cubicBezTo>
                  <a:cubicBezTo>
                    <a:pt x="30" y="76"/>
                    <a:pt x="26" y="77"/>
                    <a:pt x="24" y="75"/>
                  </a:cubicBezTo>
                  <a:cubicBezTo>
                    <a:pt x="22" y="74"/>
                    <a:pt x="23" y="70"/>
                    <a:pt x="22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20" y="62"/>
                    <a:pt x="21" y="59"/>
                    <a:pt x="21" y="56"/>
                  </a:cubicBezTo>
                  <a:cubicBezTo>
                    <a:pt x="21" y="55"/>
                    <a:pt x="20" y="53"/>
                    <a:pt x="18" y="52"/>
                  </a:cubicBezTo>
                  <a:cubicBezTo>
                    <a:pt x="17" y="51"/>
                    <a:pt x="15" y="52"/>
                    <a:pt x="14" y="53"/>
                  </a:cubicBezTo>
                  <a:cubicBezTo>
                    <a:pt x="13" y="54"/>
                    <a:pt x="12" y="55"/>
                    <a:pt x="10" y="55"/>
                  </a:cubicBezTo>
                  <a:cubicBezTo>
                    <a:pt x="8" y="55"/>
                    <a:pt x="5" y="56"/>
                    <a:pt x="3" y="55"/>
                  </a:cubicBezTo>
                  <a:cubicBezTo>
                    <a:pt x="1" y="53"/>
                    <a:pt x="0" y="50"/>
                    <a:pt x="0" y="48"/>
                  </a:cubicBezTo>
                  <a:cubicBezTo>
                    <a:pt x="0" y="46"/>
                    <a:pt x="1" y="44"/>
                    <a:pt x="1" y="43"/>
                  </a:cubicBezTo>
                  <a:cubicBezTo>
                    <a:pt x="4" y="42"/>
                    <a:pt x="7" y="42"/>
                    <a:pt x="9" y="41"/>
                  </a:cubicBezTo>
                  <a:cubicBezTo>
                    <a:pt x="12" y="41"/>
                    <a:pt x="15" y="41"/>
                    <a:pt x="18" y="41"/>
                  </a:cubicBezTo>
                  <a:cubicBezTo>
                    <a:pt x="20" y="41"/>
                    <a:pt x="29" y="36"/>
                    <a:pt x="29" y="33"/>
                  </a:cubicBezTo>
                  <a:cubicBezTo>
                    <a:pt x="29" y="31"/>
                    <a:pt x="28" y="30"/>
                    <a:pt x="27" y="28"/>
                  </a:cubicBezTo>
                  <a:cubicBezTo>
                    <a:pt x="24" y="25"/>
                    <a:pt x="24" y="23"/>
                    <a:pt x="29" y="21"/>
                  </a:cubicBezTo>
                  <a:cubicBezTo>
                    <a:pt x="32" y="20"/>
                    <a:pt x="34" y="18"/>
                    <a:pt x="37" y="15"/>
                  </a:cubicBezTo>
                  <a:cubicBezTo>
                    <a:pt x="41" y="10"/>
                    <a:pt x="44" y="4"/>
                    <a:pt x="52" y="4"/>
                  </a:cubicBezTo>
                  <a:cubicBezTo>
                    <a:pt x="54" y="5"/>
                    <a:pt x="55" y="2"/>
                    <a:pt x="57" y="1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2" y="1"/>
                    <a:pt x="63" y="3"/>
                    <a:pt x="63" y="4"/>
                  </a:cubicBezTo>
                  <a:cubicBezTo>
                    <a:pt x="63" y="8"/>
                    <a:pt x="62" y="12"/>
                    <a:pt x="63" y="15"/>
                  </a:cubicBezTo>
                  <a:cubicBezTo>
                    <a:pt x="63" y="19"/>
                    <a:pt x="65" y="20"/>
                    <a:pt x="69" y="19"/>
                  </a:cubicBezTo>
                  <a:cubicBezTo>
                    <a:pt x="74" y="18"/>
                    <a:pt x="79" y="18"/>
                    <a:pt x="8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91"/>
            <p:cNvSpPr>
              <a:spLocks noEditPoints="1"/>
            </p:cNvSpPr>
            <p:nvPr/>
          </p:nvSpPr>
          <p:spPr bwMode="auto">
            <a:xfrm>
              <a:off x="2187573" y="2894053"/>
              <a:ext cx="323848" cy="346079"/>
            </a:xfrm>
            <a:custGeom>
              <a:avLst/>
              <a:gdLst>
                <a:gd name="T0" fmla="*/ 45 w 86"/>
                <a:gd name="T1" fmla="*/ 82 h 92"/>
                <a:gd name="T2" fmla="*/ 42 w 86"/>
                <a:gd name="T3" fmla="*/ 88 h 92"/>
                <a:gd name="T4" fmla="*/ 37 w 86"/>
                <a:gd name="T5" fmla="*/ 91 h 92"/>
                <a:gd name="T6" fmla="*/ 25 w 86"/>
                <a:gd name="T7" fmla="*/ 92 h 92"/>
                <a:gd name="T8" fmla="*/ 16 w 86"/>
                <a:gd name="T9" fmla="*/ 84 h 92"/>
                <a:gd name="T10" fmla="*/ 13 w 86"/>
                <a:gd name="T11" fmla="*/ 78 h 92"/>
                <a:gd name="T12" fmla="*/ 5 w 86"/>
                <a:gd name="T13" fmla="*/ 67 h 92"/>
                <a:gd name="T14" fmla="*/ 2 w 86"/>
                <a:gd name="T15" fmla="*/ 74 h 92"/>
                <a:gd name="T16" fmla="*/ 0 w 86"/>
                <a:gd name="T17" fmla="*/ 74 h 92"/>
                <a:gd name="T18" fmla="*/ 3 w 86"/>
                <a:gd name="T19" fmla="*/ 62 h 92"/>
                <a:gd name="T20" fmla="*/ 10 w 86"/>
                <a:gd name="T21" fmla="*/ 38 h 92"/>
                <a:gd name="T22" fmla="*/ 4 w 86"/>
                <a:gd name="T23" fmla="*/ 27 h 92"/>
                <a:gd name="T24" fmla="*/ 9 w 86"/>
                <a:gd name="T25" fmla="*/ 21 h 92"/>
                <a:gd name="T26" fmla="*/ 16 w 86"/>
                <a:gd name="T27" fmla="*/ 26 h 92"/>
                <a:gd name="T28" fmla="*/ 22 w 86"/>
                <a:gd name="T29" fmla="*/ 28 h 92"/>
                <a:gd name="T30" fmla="*/ 26 w 86"/>
                <a:gd name="T31" fmla="*/ 28 h 92"/>
                <a:gd name="T32" fmla="*/ 37 w 86"/>
                <a:gd name="T33" fmla="*/ 24 h 92"/>
                <a:gd name="T34" fmla="*/ 33 w 86"/>
                <a:gd name="T35" fmla="*/ 21 h 92"/>
                <a:gd name="T36" fmla="*/ 37 w 86"/>
                <a:gd name="T37" fmla="*/ 16 h 92"/>
                <a:gd name="T38" fmla="*/ 44 w 86"/>
                <a:gd name="T39" fmla="*/ 9 h 92"/>
                <a:gd name="T40" fmla="*/ 52 w 86"/>
                <a:gd name="T41" fmla="*/ 7 h 92"/>
                <a:gd name="T42" fmla="*/ 57 w 86"/>
                <a:gd name="T43" fmla="*/ 4 h 92"/>
                <a:gd name="T44" fmla="*/ 65 w 86"/>
                <a:gd name="T45" fmla="*/ 4 h 92"/>
                <a:gd name="T46" fmla="*/ 71 w 86"/>
                <a:gd name="T47" fmla="*/ 16 h 92"/>
                <a:gd name="T48" fmla="*/ 77 w 86"/>
                <a:gd name="T49" fmla="*/ 11 h 92"/>
                <a:gd name="T50" fmla="*/ 76 w 86"/>
                <a:gd name="T51" fmla="*/ 17 h 92"/>
                <a:gd name="T52" fmla="*/ 79 w 86"/>
                <a:gd name="T53" fmla="*/ 23 h 92"/>
                <a:gd name="T54" fmla="*/ 84 w 86"/>
                <a:gd name="T55" fmla="*/ 35 h 92"/>
                <a:gd name="T56" fmla="*/ 84 w 86"/>
                <a:gd name="T57" fmla="*/ 40 h 92"/>
                <a:gd name="T58" fmla="*/ 86 w 86"/>
                <a:gd name="T59" fmla="*/ 52 h 92"/>
                <a:gd name="T60" fmla="*/ 81 w 86"/>
                <a:gd name="T61" fmla="*/ 55 h 92"/>
                <a:gd name="T62" fmla="*/ 66 w 86"/>
                <a:gd name="T63" fmla="*/ 51 h 92"/>
                <a:gd name="T64" fmla="*/ 59 w 86"/>
                <a:gd name="T65" fmla="*/ 49 h 92"/>
                <a:gd name="T66" fmla="*/ 47 w 86"/>
                <a:gd name="T67" fmla="*/ 50 h 92"/>
                <a:gd name="T68" fmla="*/ 40 w 86"/>
                <a:gd name="T69" fmla="*/ 48 h 92"/>
                <a:gd name="T70" fmla="*/ 30 w 86"/>
                <a:gd name="T71" fmla="*/ 54 h 92"/>
                <a:gd name="T72" fmla="*/ 32 w 86"/>
                <a:gd name="T73" fmla="*/ 61 h 92"/>
                <a:gd name="T74" fmla="*/ 41 w 86"/>
                <a:gd name="T75" fmla="*/ 74 h 92"/>
                <a:gd name="T76" fmla="*/ 44 w 86"/>
                <a:gd name="T77" fmla="*/ 83 h 92"/>
                <a:gd name="T78" fmla="*/ 45 w 86"/>
                <a:gd name="T79" fmla="*/ 82 h 92"/>
                <a:gd name="T80" fmla="*/ 9 w 86"/>
                <a:gd name="T81" fmla="*/ 49 h 92"/>
                <a:gd name="T82" fmla="*/ 15 w 86"/>
                <a:gd name="T83" fmla="*/ 55 h 92"/>
                <a:gd name="T84" fmla="*/ 23 w 86"/>
                <a:gd name="T85" fmla="*/ 55 h 92"/>
                <a:gd name="T86" fmla="*/ 21 w 86"/>
                <a:gd name="T87" fmla="*/ 46 h 92"/>
                <a:gd name="T88" fmla="*/ 13 w 86"/>
                <a:gd name="T89" fmla="*/ 46 h 92"/>
                <a:gd name="T90" fmla="*/ 9 w 86"/>
                <a:gd name="T91" fmla="*/ 4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92">
                  <a:moveTo>
                    <a:pt x="45" y="82"/>
                  </a:moveTo>
                  <a:cubicBezTo>
                    <a:pt x="44" y="84"/>
                    <a:pt x="43" y="86"/>
                    <a:pt x="42" y="88"/>
                  </a:cubicBezTo>
                  <a:cubicBezTo>
                    <a:pt x="41" y="90"/>
                    <a:pt x="40" y="91"/>
                    <a:pt x="37" y="91"/>
                  </a:cubicBezTo>
                  <a:cubicBezTo>
                    <a:pt x="32" y="90"/>
                    <a:pt x="28" y="91"/>
                    <a:pt x="25" y="92"/>
                  </a:cubicBezTo>
                  <a:cubicBezTo>
                    <a:pt x="22" y="89"/>
                    <a:pt x="19" y="86"/>
                    <a:pt x="16" y="84"/>
                  </a:cubicBezTo>
                  <a:cubicBezTo>
                    <a:pt x="14" y="83"/>
                    <a:pt x="11" y="81"/>
                    <a:pt x="13" y="78"/>
                  </a:cubicBezTo>
                  <a:cubicBezTo>
                    <a:pt x="15" y="72"/>
                    <a:pt x="10" y="70"/>
                    <a:pt x="5" y="67"/>
                  </a:cubicBezTo>
                  <a:cubicBezTo>
                    <a:pt x="4" y="69"/>
                    <a:pt x="3" y="72"/>
                    <a:pt x="2" y="74"/>
                  </a:cubicBezTo>
                  <a:cubicBezTo>
                    <a:pt x="1" y="74"/>
                    <a:pt x="1" y="74"/>
                    <a:pt x="0" y="74"/>
                  </a:cubicBezTo>
                  <a:cubicBezTo>
                    <a:pt x="1" y="70"/>
                    <a:pt x="2" y="66"/>
                    <a:pt x="3" y="62"/>
                  </a:cubicBezTo>
                  <a:cubicBezTo>
                    <a:pt x="5" y="54"/>
                    <a:pt x="8" y="46"/>
                    <a:pt x="10" y="38"/>
                  </a:cubicBezTo>
                  <a:cubicBezTo>
                    <a:pt x="12" y="33"/>
                    <a:pt x="9" y="29"/>
                    <a:pt x="4" y="27"/>
                  </a:cubicBezTo>
                  <a:cubicBezTo>
                    <a:pt x="6" y="25"/>
                    <a:pt x="7" y="22"/>
                    <a:pt x="9" y="21"/>
                  </a:cubicBezTo>
                  <a:cubicBezTo>
                    <a:pt x="12" y="21"/>
                    <a:pt x="15" y="23"/>
                    <a:pt x="16" y="26"/>
                  </a:cubicBezTo>
                  <a:cubicBezTo>
                    <a:pt x="17" y="29"/>
                    <a:pt x="19" y="29"/>
                    <a:pt x="22" y="28"/>
                  </a:cubicBezTo>
                  <a:cubicBezTo>
                    <a:pt x="23" y="27"/>
                    <a:pt x="25" y="27"/>
                    <a:pt x="26" y="28"/>
                  </a:cubicBezTo>
                  <a:cubicBezTo>
                    <a:pt x="32" y="32"/>
                    <a:pt x="34" y="31"/>
                    <a:pt x="37" y="24"/>
                  </a:cubicBezTo>
                  <a:cubicBezTo>
                    <a:pt x="36" y="23"/>
                    <a:pt x="33" y="22"/>
                    <a:pt x="33" y="21"/>
                  </a:cubicBezTo>
                  <a:cubicBezTo>
                    <a:pt x="34" y="19"/>
                    <a:pt x="36" y="18"/>
                    <a:pt x="37" y="16"/>
                  </a:cubicBezTo>
                  <a:cubicBezTo>
                    <a:pt x="39" y="14"/>
                    <a:pt x="41" y="12"/>
                    <a:pt x="44" y="9"/>
                  </a:cubicBezTo>
                  <a:cubicBezTo>
                    <a:pt x="46" y="7"/>
                    <a:pt x="48" y="5"/>
                    <a:pt x="52" y="7"/>
                  </a:cubicBezTo>
                  <a:cubicBezTo>
                    <a:pt x="53" y="7"/>
                    <a:pt x="56" y="5"/>
                    <a:pt x="57" y="4"/>
                  </a:cubicBezTo>
                  <a:cubicBezTo>
                    <a:pt x="60" y="0"/>
                    <a:pt x="62" y="0"/>
                    <a:pt x="65" y="4"/>
                  </a:cubicBezTo>
                  <a:cubicBezTo>
                    <a:pt x="67" y="8"/>
                    <a:pt x="69" y="11"/>
                    <a:pt x="71" y="16"/>
                  </a:cubicBezTo>
                  <a:cubicBezTo>
                    <a:pt x="73" y="15"/>
                    <a:pt x="74" y="13"/>
                    <a:pt x="77" y="11"/>
                  </a:cubicBezTo>
                  <a:cubicBezTo>
                    <a:pt x="77" y="14"/>
                    <a:pt x="77" y="16"/>
                    <a:pt x="76" y="17"/>
                  </a:cubicBezTo>
                  <a:cubicBezTo>
                    <a:pt x="74" y="21"/>
                    <a:pt x="74" y="24"/>
                    <a:pt x="79" y="23"/>
                  </a:cubicBezTo>
                  <a:cubicBezTo>
                    <a:pt x="81" y="27"/>
                    <a:pt x="83" y="31"/>
                    <a:pt x="84" y="35"/>
                  </a:cubicBezTo>
                  <a:cubicBezTo>
                    <a:pt x="85" y="36"/>
                    <a:pt x="84" y="38"/>
                    <a:pt x="84" y="40"/>
                  </a:cubicBezTo>
                  <a:cubicBezTo>
                    <a:pt x="83" y="44"/>
                    <a:pt x="82" y="48"/>
                    <a:pt x="86" y="52"/>
                  </a:cubicBezTo>
                  <a:cubicBezTo>
                    <a:pt x="84" y="53"/>
                    <a:pt x="83" y="54"/>
                    <a:pt x="81" y="55"/>
                  </a:cubicBezTo>
                  <a:cubicBezTo>
                    <a:pt x="77" y="52"/>
                    <a:pt x="72" y="51"/>
                    <a:pt x="66" y="51"/>
                  </a:cubicBezTo>
                  <a:cubicBezTo>
                    <a:pt x="64" y="52"/>
                    <a:pt x="61" y="51"/>
                    <a:pt x="59" y="49"/>
                  </a:cubicBezTo>
                  <a:cubicBezTo>
                    <a:pt x="55" y="45"/>
                    <a:pt x="51" y="46"/>
                    <a:pt x="47" y="50"/>
                  </a:cubicBezTo>
                  <a:cubicBezTo>
                    <a:pt x="45" y="46"/>
                    <a:pt x="43" y="46"/>
                    <a:pt x="40" y="48"/>
                  </a:cubicBezTo>
                  <a:cubicBezTo>
                    <a:pt x="37" y="50"/>
                    <a:pt x="33" y="52"/>
                    <a:pt x="30" y="54"/>
                  </a:cubicBezTo>
                  <a:cubicBezTo>
                    <a:pt x="26" y="57"/>
                    <a:pt x="27" y="60"/>
                    <a:pt x="32" y="61"/>
                  </a:cubicBezTo>
                  <a:cubicBezTo>
                    <a:pt x="41" y="64"/>
                    <a:pt x="41" y="64"/>
                    <a:pt x="41" y="74"/>
                  </a:cubicBezTo>
                  <a:cubicBezTo>
                    <a:pt x="41" y="77"/>
                    <a:pt x="43" y="80"/>
                    <a:pt x="44" y="83"/>
                  </a:cubicBezTo>
                  <a:cubicBezTo>
                    <a:pt x="44" y="83"/>
                    <a:pt x="44" y="82"/>
                    <a:pt x="45" y="82"/>
                  </a:cubicBezTo>
                  <a:close/>
                  <a:moveTo>
                    <a:pt x="9" y="49"/>
                  </a:moveTo>
                  <a:cubicBezTo>
                    <a:pt x="11" y="51"/>
                    <a:pt x="13" y="54"/>
                    <a:pt x="15" y="55"/>
                  </a:cubicBezTo>
                  <a:cubicBezTo>
                    <a:pt x="17" y="56"/>
                    <a:pt x="20" y="55"/>
                    <a:pt x="23" y="55"/>
                  </a:cubicBezTo>
                  <a:cubicBezTo>
                    <a:pt x="22" y="52"/>
                    <a:pt x="23" y="48"/>
                    <a:pt x="21" y="46"/>
                  </a:cubicBezTo>
                  <a:cubicBezTo>
                    <a:pt x="19" y="43"/>
                    <a:pt x="16" y="44"/>
                    <a:pt x="13" y="46"/>
                  </a:cubicBezTo>
                  <a:cubicBezTo>
                    <a:pt x="12" y="47"/>
                    <a:pt x="11" y="48"/>
                    <a:pt x="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92"/>
            <p:cNvSpPr>
              <a:spLocks noEditPoints="1"/>
            </p:cNvSpPr>
            <p:nvPr/>
          </p:nvSpPr>
          <p:spPr bwMode="auto">
            <a:xfrm>
              <a:off x="3036883" y="2487644"/>
              <a:ext cx="346074" cy="285753"/>
            </a:xfrm>
            <a:custGeom>
              <a:avLst/>
              <a:gdLst>
                <a:gd name="T0" fmla="*/ 82 w 92"/>
                <a:gd name="T1" fmla="*/ 38 h 76"/>
                <a:gd name="T2" fmla="*/ 92 w 92"/>
                <a:gd name="T3" fmla="*/ 40 h 76"/>
                <a:gd name="T4" fmla="*/ 86 w 92"/>
                <a:gd name="T5" fmla="*/ 59 h 76"/>
                <a:gd name="T6" fmla="*/ 80 w 92"/>
                <a:gd name="T7" fmla="*/ 73 h 76"/>
                <a:gd name="T8" fmla="*/ 73 w 92"/>
                <a:gd name="T9" fmla="*/ 75 h 76"/>
                <a:gd name="T10" fmla="*/ 67 w 92"/>
                <a:gd name="T11" fmla="*/ 73 h 76"/>
                <a:gd name="T12" fmla="*/ 66 w 92"/>
                <a:gd name="T13" fmla="*/ 69 h 76"/>
                <a:gd name="T14" fmla="*/ 53 w 92"/>
                <a:gd name="T15" fmla="*/ 67 h 76"/>
                <a:gd name="T16" fmla="*/ 53 w 92"/>
                <a:gd name="T17" fmla="*/ 53 h 76"/>
                <a:gd name="T18" fmla="*/ 35 w 92"/>
                <a:gd name="T19" fmla="*/ 46 h 76"/>
                <a:gd name="T20" fmla="*/ 31 w 92"/>
                <a:gd name="T21" fmla="*/ 47 h 76"/>
                <a:gd name="T22" fmla="*/ 13 w 92"/>
                <a:gd name="T23" fmla="*/ 46 h 76"/>
                <a:gd name="T24" fmla="*/ 5 w 92"/>
                <a:gd name="T25" fmla="*/ 47 h 76"/>
                <a:gd name="T26" fmla="*/ 2 w 92"/>
                <a:gd name="T27" fmla="*/ 39 h 76"/>
                <a:gd name="T28" fmla="*/ 9 w 92"/>
                <a:gd name="T29" fmla="*/ 25 h 76"/>
                <a:gd name="T30" fmla="*/ 7 w 92"/>
                <a:gd name="T31" fmla="*/ 20 h 76"/>
                <a:gd name="T32" fmla="*/ 5 w 92"/>
                <a:gd name="T33" fmla="*/ 6 h 76"/>
                <a:gd name="T34" fmla="*/ 10 w 92"/>
                <a:gd name="T35" fmla="*/ 0 h 76"/>
                <a:gd name="T36" fmla="*/ 31 w 92"/>
                <a:gd name="T37" fmla="*/ 10 h 76"/>
                <a:gd name="T38" fmla="*/ 42 w 92"/>
                <a:gd name="T39" fmla="*/ 10 h 76"/>
                <a:gd name="T40" fmla="*/ 52 w 92"/>
                <a:gd name="T41" fmla="*/ 12 h 76"/>
                <a:gd name="T42" fmla="*/ 59 w 92"/>
                <a:gd name="T43" fmla="*/ 12 h 76"/>
                <a:gd name="T44" fmla="*/ 57 w 92"/>
                <a:gd name="T45" fmla="*/ 17 h 76"/>
                <a:gd name="T46" fmla="*/ 54 w 92"/>
                <a:gd name="T47" fmla="*/ 22 h 76"/>
                <a:gd name="T48" fmla="*/ 58 w 92"/>
                <a:gd name="T49" fmla="*/ 28 h 76"/>
                <a:gd name="T50" fmla="*/ 67 w 92"/>
                <a:gd name="T51" fmla="*/ 28 h 76"/>
                <a:gd name="T52" fmla="*/ 73 w 92"/>
                <a:gd name="T53" fmla="*/ 20 h 76"/>
                <a:gd name="T54" fmla="*/ 79 w 92"/>
                <a:gd name="T55" fmla="*/ 18 h 76"/>
                <a:gd name="T56" fmla="*/ 84 w 92"/>
                <a:gd name="T57" fmla="*/ 25 h 76"/>
                <a:gd name="T58" fmla="*/ 82 w 92"/>
                <a:gd name="T59" fmla="*/ 38 h 76"/>
                <a:gd name="T60" fmla="*/ 74 w 92"/>
                <a:gd name="T61" fmla="*/ 38 h 76"/>
                <a:gd name="T62" fmla="*/ 71 w 92"/>
                <a:gd name="T63" fmla="*/ 43 h 76"/>
                <a:gd name="T64" fmla="*/ 82 w 92"/>
                <a:gd name="T65" fmla="*/ 38 h 76"/>
                <a:gd name="T66" fmla="*/ 68 w 92"/>
                <a:gd name="T67" fmla="*/ 37 h 76"/>
                <a:gd name="T68" fmla="*/ 66 w 92"/>
                <a:gd name="T69" fmla="*/ 36 h 76"/>
                <a:gd name="T70" fmla="*/ 64 w 92"/>
                <a:gd name="T71" fmla="*/ 44 h 76"/>
                <a:gd name="T72" fmla="*/ 66 w 92"/>
                <a:gd name="T73" fmla="*/ 45 h 76"/>
                <a:gd name="T74" fmla="*/ 68 w 92"/>
                <a:gd name="T75" fmla="*/ 3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76">
                  <a:moveTo>
                    <a:pt x="82" y="38"/>
                  </a:moveTo>
                  <a:cubicBezTo>
                    <a:pt x="85" y="39"/>
                    <a:pt x="88" y="40"/>
                    <a:pt x="92" y="40"/>
                  </a:cubicBezTo>
                  <a:cubicBezTo>
                    <a:pt x="90" y="46"/>
                    <a:pt x="89" y="52"/>
                    <a:pt x="86" y="59"/>
                  </a:cubicBezTo>
                  <a:cubicBezTo>
                    <a:pt x="85" y="64"/>
                    <a:pt x="82" y="68"/>
                    <a:pt x="80" y="73"/>
                  </a:cubicBezTo>
                  <a:cubicBezTo>
                    <a:pt x="79" y="76"/>
                    <a:pt x="76" y="76"/>
                    <a:pt x="73" y="75"/>
                  </a:cubicBezTo>
                  <a:cubicBezTo>
                    <a:pt x="71" y="74"/>
                    <a:pt x="69" y="73"/>
                    <a:pt x="67" y="73"/>
                  </a:cubicBezTo>
                  <a:cubicBezTo>
                    <a:pt x="67" y="72"/>
                    <a:pt x="66" y="70"/>
                    <a:pt x="66" y="69"/>
                  </a:cubicBezTo>
                  <a:cubicBezTo>
                    <a:pt x="62" y="69"/>
                    <a:pt x="57" y="73"/>
                    <a:pt x="53" y="67"/>
                  </a:cubicBezTo>
                  <a:cubicBezTo>
                    <a:pt x="50" y="63"/>
                    <a:pt x="51" y="59"/>
                    <a:pt x="53" y="53"/>
                  </a:cubicBezTo>
                  <a:cubicBezTo>
                    <a:pt x="45" y="54"/>
                    <a:pt x="39" y="52"/>
                    <a:pt x="35" y="46"/>
                  </a:cubicBezTo>
                  <a:cubicBezTo>
                    <a:pt x="34" y="46"/>
                    <a:pt x="32" y="47"/>
                    <a:pt x="31" y="47"/>
                  </a:cubicBezTo>
                  <a:cubicBezTo>
                    <a:pt x="26" y="39"/>
                    <a:pt x="19" y="39"/>
                    <a:pt x="13" y="46"/>
                  </a:cubicBezTo>
                  <a:cubicBezTo>
                    <a:pt x="10" y="49"/>
                    <a:pt x="8" y="49"/>
                    <a:pt x="5" y="47"/>
                  </a:cubicBezTo>
                  <a:cubicBezTo>
                    <a:pt x="3" y="45"/>
                    <a:pt x="0" y="43"/>
                    <a:pt x="2" y="39"/>
                  </a:cubicBezTo>
                  <a:cubicBezTo>
                    <a:pt x="4" y="35"/>
                    <a:pt x="6" y="30"/>
                    <a:pt x="9" y="25"/>
                  </a:cubicBezTo>
                  <a:cubicBezTo>
                    <a:pt x="10" y="22"/>
                    <a:pt x="8" y="21"/>
                    <a:pt x="7" y="20"/>
                  </a:cubicBezTo>
                  <a:cubicBezTo>
                    <a:pt x="0" y="14"/>
                    <a:pt x="0" y="13"/>
                    <a:pt x="5" y="6"/>
                  </a:cubicBezTo>
                  <a:cubicBezTo>
                    <a:pt x="7" y="4"/>
                    <a:pt x="8" y="2"/>
                    <a:pt x="10" y="0"/>
                  </a:cubicBezTo>
                  <a:cubicBezTo>
                    <a:pt x="14" y="8"/>
                    <a:pt x="25" y="5"/>
                    <a:pt x="31" y="10"/>
                  </a:cubicBezTo>
                  <a:cubicBezTo>
                    <a:pt x="37" y="5"/>
                    <a:pt x="37" y="5"/>
                    <a:pt x="42" y="10"/>
                  </a:cubicBezTo>
                  <a:cubicBezTo>
                    <a:pt x="45" y="13"/>
                    <a:pt x="48" y="14"/>
                    <a:pt x="52" y="12"/>
                  </a:cubicBezTo>
                  <a:cubicBezTo>
                    <a:pt x="53" y="11"/>
                    <a:pt x="56" y="12"/>
                    <a:pt x="59" y="12"/>
                  </a:cubicBezTo>
                  <a:cubicBezTo>
                    <a:pt x="58" y="14"/>
                    <a:pt x="58" y="16"/>
                    <a:pt x="57" y="17"/>
                  </a:cubicBezTo>
                  <a:cubicBezTo>
                    <a:pt x="56" y="19"/>
                    <a:pt x="55" y="20"/>
                    <a:pt x="54" y="22"/>
                  </a:cubicBezTo>
                  <a:cubicBezTo>
                    <a:pt x="55" y="24"/>
                    <a:pt x="57" y="26"/>
                    <a:pt x="58" y="28"/>
                  </a:cubicBezTo>
                  <a:cubicBezTo>
                    <a:pt x="62" y="32"/>
                    <a:pt x="63" y="32"/>
                    <a:pt x="67" y="28"/>
                  </a:cubicBezTo>
                  <a:cubicBezTo>
                    <a:pt x="69" y="25"/>
                    <a:pt x="71" y="22"/>
                    <a:pt x="73" y="20"/>
                  </a:cubicBezTo>
                  <a:cubicBezTo>
                    <a:pt x="75" y="18"/>
                    <a:pt x="78" y="17"/>
                    <a:pt x="79" y="18"/>
                  </a:cubicBezTo>
                  <a:cubicBezTo>
                    <a:pt x="81" y="20"/>
                    <a:pt x="84" y="23"/>
                    <a:pt x="84" y="25"/>
                  </a:cubicBezTo>
                  <a:cubicBezTo>
                    <a:pt x="84" y="30"/>
                    <a:pt x="82" y="34"/>
                    <a:pt x="82" y="38"/>
                  </a:cubicBezTo>
                  <a:cubicBezTo>
                    <a:pt x="79" y="36"/>
                    <a:pt x="76" y="36"/>
                    <a:pt x="74" y="38"/>
                  </a:cubicBezTo>
                  <a:cubicBezTo>
                    <a:pt x="72" y="39"/>
                    <a:pt x="72" y="41"/>
                    <a:pt x="71" y="43"/>
                  </a:cubicBezTo>
                  <a:cubicBezTo>
                    <a:pt x="76" y="43"/>
                    <a:pt x="81" y="44"/>
                    <a:pt x="82" y="38"/>
                  </a:cubicBezTo>
                  <a:close/>
                  <a:moveTo>
                    <a:pt x="68" y="37"/>
                  </a:moveTo>
                  <a:cubicBezTo>
                    <a:pt x="68" y="36"/>
                    <a:pt x="67" y="36"/>
                    <a:pt x="66" y="36"/>
                  </a:cubicBezTo>
                  <a:cubicBezTo>
                    <a:pt x="64" y="38"/>
                    <a:pt x="61" y="40"/>
                    <a:pt x="64" y="44"/>
                  </a:cubicBezTo>
                  <a:cubicBezTo>
                    <a:pt x="64" y="44"/>
                    <a:pt x="65" y="45"/>
                    <a:pt x="66" y="45"/>
                  </a:cubicBezTo>
                  <a:cubicBezTo>
                    <a:pt x="67" y="42"/>
                    <a:pt x="67" y="39"/>
                    <a:pt x="6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93"/>
            <p:cNvSpPr>
              <a:spLocks/>
            </p:cNvSpPr>
            <p:nvPr/>
          </p:nvSpPr>
          <p:spPr bwMode="auto">
            <a:xfrm>
              <a:off x="4497381" y="3867202"/>
              <a:ext cx="307975" cy="231776"/>
            </a:xfrm>
            <a:custGeom>
              <a:avLst/>
              <a:gdLst>
                <a:gd name="T0" fmla="*/ 46 w 82"/>
                <a:gd name="T1" fmla="*/ 17 h 62"/>
                <a:gd name="T2" fmla="*/ 40 w 82"/>
                <a:gd name="T3" fmla="*/ 25 h 62"/>
                <a:gd name="T4" fmla="*/ 34 w 82"/>
                <a:gd name="T5" fmla="*/ 35 h 62"/>
                <a:gd name="T6" fmla="*/ 35 w 82"/>
                <a:gd name="T7" fmla="*/ 40 h 62"/>
                <a:gd name="T8" fmla="*/ 39 w 82"/>
                <a:gd name="T9" fmla="*/ 41 h 62"/>
                <a:gd name="T10" fmla="*/ 45 w 82"/>
                <a:gd name="T11" fmla="*/ 38 h 62"/>
                <a:gd name="T12" fmla="*/ 49 w 82"/>
                <a:gd name="T13" fmla="*/ 42 h 62"/>
                <a:gd name="T14" fmla="*/ 51 w 82"/>
                <a:gd name="T15" fmla="*/ 50 h 62"/>
                <a:gd name="T16" fmla="*/ 46 w 82"/>
                <a:gd name="T17" fmla="*/ 60 h 62"/>
                <a:gd name="T18" fmla="*/ 42 w 82"/>
                <a:gd name="T19" fmla="*/ 61 h 62"/>
                <a:gd name="T20" fmla="*/ 33 w 82"/>
                <a:gd name="T21" fmla="*/ 61 h 62"/>
                <a:gd name="T22" fmla="*/ 29 w 82"/>
                <a:gd name="T23" fmla="*/ 57 h 62"/>
                <a:gd name="T24" fmla="*/ 31 w 82"/>
                <a:gd name="T25" fmla="*/ 49 h 62"/>
                <a:gd name="T26" fmla="*/ 31 w 82"/>
                <a:gd name="T27" fmla="*/ 44 h 62"/>
                <a:gd name="T28" fmla="*/ 16 w 82"/>
                <a:gd name="T29" fmla="*/ 47 h 62"/>
                <a:gd name="T30" fmla="*/ 0 w 82"/>
                <a:gd name="T31" fmla="*/ 43 h 62"/>
                <a:gd name="T32" fmla="*/ 3 w 82"/>
                <a:gd name="T33" fmla="*/ 35 h 62"/>
                <a:gd name="T34" fmla="*/ 4 w 82"/>
                <a:gd name="T35" fmla="*/ 15 h 62"/>
                <a:gd name="T36" fmla="*/ 5 w 82"/>
                <a:gd name="T37" fmla="*/ 1 h 62"/>
                <a:gd name="T38" fmla="*/ 7 w 82"/>
                <a:gd name="T39" fmla="*/ 1 h 62"/>
                <a:gd name="T40" fmla="*/ 11 w 82"/>
                <a:gd name="T41" fmla="*/ 4 h 62"/>
                <a:gd name="T42" fmla="*/ 13 w 82"/>
                <a:gd name="T43" fmla="*/ 6 h 62"/>
                <a:gd name="T44" fmla="*/ 25 w 82"/>
                <a:gd name="T45" fmla="*/ 12 h 62"/>
                <a:gd name="T46" fmla="*/ 34 w 82"/>
                <a:gd name="T47" fmla="*/ 19 h 62"/>
                <a:gd name="T48" fmla="*/ 58 w 82"/>
                <a:gd name="T49" fmla="*/ 0 h 62"/>
                <a:gd name="T50" fmla="*/ 64 w 82"/>
                <a:gd name="T51" fmla="*/ 7 h 62"/>
                <a:gd name="T52" fmla="*/ 71 w 82"/>
                <a:gd name="T53" fmla="*/ 14 h 62"/>
                <a:gd name="T54" fmla="*/ 78 w 82"/>
                <a:gd name="T55" fmla="*/ 19 h 62"/>
                <a:gd name="T56" fmla="*/ 75 w 82"/>
                <a:gd name="T57" fmla="*/ 24 h 62"/>
                <a:gd name="T58" fmla="*/ 74 w 82"/>
                <a:gd name="T59" fmla="*/ 38 h 62"/>
                <a:gd name="T60" fmla="*/ 71 w 82"/>
                <a:gd name="T61" fmla="*/ 36 h 62"/>
                <a:gd name="T62" fmla="*/ 63 w 82"/>
                <a:gd name="T63" fmla="*/ 51 h 62"/>
                <a:gd name="T64" fmla="*/ 61 w 82"/>
                <a:gd name="T65" fmla="*/ 50 h 62"/>
                <a:gd name="T66" fmla="*/ 60 w 82"/>
                <a:gd name="T67" fmla="*/ 45 h 62"/>
                <a:gd name="T68" fmla="*/ 58 w 82"/>
                <a:gd name="T69" fmla="*/ 36 h 62"/>
                <a:gd name="T70" fmla="*/ 61 w 82"/>
                <a:gd name="T71" fmla="*/ 31 h 62"/>
                <a:gd name="T72" fmla="*/ 64 w 82"/>
                <a:gd name="T73" fmla="*/ 23 h 62"/>
                <a:gd name="T74" fmla="*/ 48 w 82"/>
                <a:gd name="T75" fmla="*/ 28 h 62"/>
                <a:gd name="T76" fmla="*/ 48 w 82"/>
                <a:gd name="T77" fmla="*/ 18 h 62"/>
                <a:gd name="T78" fmla="*/ 46 w 82"/>
                <a:gd name="T79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62">
                  <a:moveTo>
                    <a:pt x="46" y="17"/>
                  </a:moveTo>
                  <a:cubicBezTo>
                    <a:pt x="44" y="20"/>
                    <a:pt x="42" y="22"/>
                    <a:pt x="40" y="25"/>
                  </a:cubicBezTo>
                  <a:cubicBezTo>
                    <a:pt x="38" y="28"/>
                    <a:pt x="36" y="31"/>
                    <a:pt x="34" y="35"/>
                  </a:cubicBezTo>
                  <a:cubicBezTo>
                    <a:pt x="33" y="37"/>
                    <a:pt x="34" y="39"/>
                    <a:pt x="35" y="40"/>
                  </a:cubicBezTo>
                  <a:cubicBezTo>
                    <a:pt x="35" y="41"/>
                    <a:pt x="38" y="42"/>
                    <a:pt x="39" y="41"/>
                  </a:cubicBezTo>
                  <a:cubicBezTo>
                    <a:pt x="41" y="41"/>
                    <a:pt x="43" y="39"/>
                    <a:pt x="45" y="38"/>
                  </a:cubicBezTo>
                  <a:cubicBezTo>
                    <a:pt x="48" y="37"/>
                    <a:pt x="49" y="39"/>
                    <a:pt x="49" y="42"/>
                  </a:cubicBezTo>
                  <a:cubicBezTo>
                    <a:pt x="49" y="45"/>
                    <a:pt x="50" y="48"/>
                    <a:pt x="51" y="50"/>
                  </a:cubicBezTo>
                  <a:cubicBezTo>
                    <a:pt x="53" y="56"/>
                    <a:pt x="53" y="58"/>
                    <a:pt x="46" y="60"/>
                  </a:cubicBezTo>
                  <a:cubicBezTo>
                    <a:pt x="45" y="61"/>
                    <a:pt x="43" y="62"/>
                    <a:pt x="42" y="61"/>
                  </a:cubicBezTo>
                  <a:cubicBezTo>
                    <a:pt x="39" y="61"/>
                    <a:pt x="36" y="61"/>
                    <a:pt x="33" y="61"/>
                  </a:cubicBezTo>
                  <a:cubicBezTo>
                    <a:pt x="29" y="62"/>
                    <a:pt x="28" y="61"/>
                    <a:pt x="29" y="57"/>
                  </a:cubicBezTo>
                  <a:cubicBezTo>
                    <a:pt x="29" y="54"/>
                    <a:pt x="30" y="51"/>
                    <a:pt x="31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5" y="45"/>
                    <a:pt x="21" y="46"/>
                    <a:pt x="16" y="47"/>
                  </a:cubicBezTo>
                  <a:cubicBezTo>
                    <a:pt x="13" y="37"/>
                    <a:pt x="11" y="36"/>
                    <a:pt x="0" y="43"/>
                  </a:cubicBezTo>
                  <a:cubicBezTo>
                    <a:pt x="2" y="40"/>
                    <a:pt x="3" y="37"/>
                    <a:pt x="3" y="35"/>
                  </a:cubicBezTo>
                  <a:cubicBezTo>
                    <a:pt x="3" y="28"/>
                    <a:pt x="3" y="22"/>
                    <a:pt x="4" y="15"/>
                  </a:cubicBezTo>
                  <a:cubicBezTo>
                    <a:pt x="4" y="11"/>
                    <a:pt x="5" y="6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2"/>
                    <a:pt x="9" y="3"/>
                    <a:pt x="11" y="4"/>
                  </a:cubicBezTo>
                  <a:cubicBezTo>
                    <a:pt x="12" y="5"/>
                    <a:pt x="13" y="6"/>
                    <a:pt x="13" y="6"/>
                  </a:cubicBezTo>
                  <a:cubicBezTo>
                    <a:pt x="19" y="4"/>
                    <a:pt x="22" y="6"/>
                    <a:pt x="25" y="12"/>
                  </a:cubicBezTo>
                  <a:cubicBezTo>
                    <a:pt x="27" y="15"/>
                    <a:pt x="31" y="17"/>
                    <a:pt x="34" y="19"/>
                  </a:cubicBezTo>
                  <a:cubicBezTo>
                    <a:pt x="42" y="12"/>
                    <a:pt x="50" y="6"/>
                    <a:pt x="58" y="0"/>
                  </a:cubicBezTo>
                  <a:cubicBezTo>
                    <a:pt x="60" y="2"/>
                    <a:pt x="66" y="1"/>
                    <a:pt x="64" y="7"/>
                  </a:cubicBezTo>
                  <a:cubicBezTo>
                    <a:pt x="67" y="10"/>
                    <a:pt x="68" y="12"/>
                    <a:pt x="71" y="14"/>
                  </a:cubicBezTo>
                  <a:cubicBezTo>
                    <a:pt x="72" y="16"/>
                    <a:pt x="75" y="17"/>
                    <a:pt x="78" y="19"/>
                  </a:cubicBezTo>
                  <a:cubicBezTo>
                    <a:pt x="77" y="20"/>
                    <a:pt x="76" y="22"/>
                    <a:pt x="75" y="24"/>
                  </a:cubicBezTo>
                  <a:cubicBezTo>
                    <a:pt x="82" y="30"/>
                    <a:pt x="82" y="33"/>
                    <a:pt x="74" y="38"/>
                  </a:cubicBezTo>
                  <a:cubicBezTo>
                    <a:pt x="73" y="38"/>
                    <a:pt x="72" y="37"/>
                    <a:pt x="71" y="36"/>
                  </a:cubicBezTo>
                  <a:cubicBezTo>
                    <a:pt x="68" y="41"/>
                    <a:pt x="66" y="46"/>
                    <a:pt x="63" y="51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61" y="48"/>
                    <a:pt x="60" y="47"/>
                    <a:pt x="60" y="45"/>
                  </a:cubicBezTo>
                  <a:cubicBezTo>
                    <a:pt x="61" y="42"/>
                    <a:pt x="62" y="38"/>
                    <a:pt x="58" y="36"/>
                  </a:cubicBezTo>
                  <a:cubicBezTo>
                    <a:pt x="58" y="35"/>
                    <a:pt x="60" y="32"/>
                    <a:pt x="61" y="31"/>
                  </a:cubicBezTo>
                  <a:cubicBezTo>
                    <a:pt x="64" y="29"/>
                    <a:pt x="65" y="26"/>
                    <a:pt x="64" y="23"/>
                  </a:cubicBezTo>
                  <a:cubicBezTo>
                    <a:pt x="59" y="25"/>
                    <a:pt x="54" y="26"/>
                    <a:pt x="48" y="28"/>
                  </a:cubicBezTo>
                  <a:cubicBezTo>
                    <a:pt x="48" y="25"/>
                    <a:pt x="48" y="22"/>
                    <a:pt x="48" y="18"/>
                  </a:cubicBezTo>
                  <a:cubicBezTo>
                    <a:pt x="48" y="18"/>
                    <a:pt x="47" y="18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94"/>
            <p:cNvSpPr>
              <a:spLocks noEditPoints="1"/>
            </p:cNvSpPr>
            <p:nvPr/>
          </p:nvSpPr>
          <p:spPr bwMode="auto">
            <a:xfrm>
              <a:off x="4032244" y="4738750"/>
              <a:ext cx="255586" cy="277816"/>
            </a:xfrm>
            <a:custGeom>
              <a:avLst/>
              <a:gdLst>
                <a:gd name="T0" fmla="*/ 68 w 68"/>
                <a:gd name="T1" fmla="*/ 40 h 74"/>
                <a:gd name="T2" fmla="*/ 61 w 68"/>
                <a:gd name="T3" fmla="*/ 67 h 74"/>
                <a:gd name="T4" fmla="*/ 46 w 68"/>
                <a:gd name="T5" fmla="*/ 74 h 74"/>
                <a:gd name="T6" fmla="*/ 46 w 68"/>
                <a:gd name="T7" fmla="*/ 72 h 74"/>
                <a:gd name="T8" fmla="*/ 46 w 68"/>
                <a:gd name="T9" fmla="*/ 66 h 74"/>
                <a:gd name="T10" fmla="*/ 38 w 68"/>
                <a:gd name="T11" fmla="*/ 67 h 74"/>
                <a:gd name="T12" fmla="*/ 30 w 68"/>
                <a:gd name="T13" fmla="*/ 71 h 74"/>
                <a:gd name="T14" fmla="*/ 0 w 68"/>
                <a:gd name="T15" fmla="*/ 18 h 74"/>
                <a:gd name="T16" fmla="*/ 15 w 68"/>
                <a:gd name="T17" fmla="*/ 14 h 74"/>
                <a:gd name="T18" fmla="*/ 17 w 68"/>
                <a:gd name="T19" fmla="*/ 12 h 74"/>
                <a:gd name="T20" fmla="*/ 24 w 68"/>
                <a:gd name="T21" fmla="*/ 0 h 74"/>
                <a:gd name="T22" fmla="*/ 46 w 68"/>
                <a:gd name="T23" fmla="*/ 32 h 74"/>
                <a:gd name="T24" fmla="*/ 55 w 68"/>
                <a:gd name="T25" fmla="*/ 39 h 74"/>
                <a:gd name="T26" fmla="*/ 68 w 68"/>
                <a:gd name="T27" fmla="*/ 40 h 74"/>
                <a:gd name="T28" fmla="*/ 22 w 68"/>
                <a:gd name="T29" fmla="*/ 13 h 74"/>
                <a:gd name="T30" fmla="*/ 19 w 68"/>
                <a:gd name="T31" fmla="*/ 13 h 74"/>
                <a:gd name="T32" fmla="*/ 17 w 68"/>
                <a:gd name="T33" fmla="*/ 18 h 74"/>
                <a:gd name="T34" fmla="*/ 21 w 68"/>
                <a:gd name="T35" fmla="*/ 22 h 74"/>
                <a:gd name="T36" fmla="*/ 22 w 68"/>
                <a:gd name="T37" fmla="*/ 21 h 74"/>
                <a:gd name="T38" fmla="*/ 22 w 68"/>
                <a:gd name="T39" fmla="*/ 1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74">
                  <a:moveTo>
                    <a:pt x="68" y="40"/>
                  </a:moveTo>
                  <a:cubicBezTo>
                    <a:pt x="63" y="49"/>
                    <a:pt x="59" y="58"/>
                    <a:pt x="61" y="67"/>
                  </a:cubicBezTo>
                  <a:cubicBezTo>
                    <a:pt x="54" y="66"/>
                    <a:pt x="49" y="69"/>
                    <a:pt x="46" y="74"/>
                  </a:cubicBezTo>
                  <a:cubicBezTo>
                    <a:pt x="46" y="74"/>
                    <a:pt x="46" y="73"/>
                    <a:pt x="46" y="72"/>
                  </a:cubicBezTo>
                  <a:cubicBezTo>
                    <a:pt x="46" y="70"/>
                    <a:pt x="46" y="68"/>
                    <a:pt x="46" y="66"/>
                  </a:cubicBezTo>
                  <a:cubicBezTo>
                    <a:pt x="43" y="66"/>
                    <a:pt x="41" y="66"/>
                    <a:pt x="38" y="67"/>
                  </a:cubicBezTo>
                  <a:cubicBezTo>
                    <a:pt x="35" y="68"/>
                    <a:pt x="32" y="70"/>
                    <a:pt x="30" y="71"/>
                  </a:cubicBezTo>
                  <a:cubicBezTo>
                    <a:pt x="20" y="53"/>
                    <a:pt x="10" y="36"/>
                    <a:pt x="0" y="18"/>
                  </a:cubicBezTo>
                  <a:cubicBezTo>
                    <a:pt x="6" y="18"/>
                    <a:pt x="9" y="12"/>
                    <a:pt x="15" y="14"/>
                  </a:cubicBezTo>
                  <a:cubicBezTo>
                    <a:pt x="15" y="15"/>
                    <a:pt x="16" y="13"/>
                    <a:pt x="17" y="12"/>
                  </a:cubicBezTo>
                  <a:cubicBezTo>
                    <a:pt x="19" y="8"/>
                    <a:pt x="22" y="5"/>
                    <a:pt x="24" y="0"/>
                  </a:cubicBezTo>
                  <a:cubicBezTo>
                    <a:pt x="34" y="10"/>
                    <a:pt x="45" y="18"/>
                    <a:pt x="46" y="32"/>
                  </a:cubicBezTo>
                  <a:cubicBezTo>
                    <a:pt x="46" y="37"/>
                    <a:pt x="50" y="39"/>
                    <a:pt x="55" y="39"/>
                  </a:cubicBezTo>
                  <a:cubicBezTo>
                    <a:pt x="59" y="39"/>
                    <a:pt x="63" y="39"/>
                    <a:pt x="68" y="40"/>
                  </a:cubicBezTo>
                  <a:close/>
                  <a:moveTo>
                    <a:pt x="22" y="13"/>
                  </a:moveTo>
                  <a:cubicBezTo>
                    <a:pt x="21" y="13"/>
                    <a:pt x="20" y="13"/>
                    <a:pt x="19" y="13"/>
                  </a:cubicBezTo>
                  <a:cubicBezTo>
                    <a:pt x="18" y="15"/>
                    <a:pt x="17" y="17"/>
                    <a:pt x="17" y="18"/>
                  </a:cubicBezTo>
                  <a:cubicBezTo>
                    <a:pt x="17" y="20"/>
                    <a:pt x="20" y="21"/>
                    <a:pt x="21" y="22"/>
                  </a:cubicBezTo>
                  <a:cubicBezTo>
                    <a:pt x="21" y="22"/>
                    <a:pt x="22" y="21"/>
                    <a:pt x="22" y="21"/>
                  </a:cubicBezTo>
                  <a:cubicBezTo>
                    <a:pt x="22" y="19"/>
                    <a:pt x="22" y="16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95"/>
            <p:cNvSpPr>
              <a:spLocks/>
            </p:cNvSpPr>
            <p:nvPr/>
          </p:nvSpPr>
          <p:spPr bwMode="auto">
            <a:xfrm>
              <a:off x="3892546" y="3510008"/>
              <a:ext cx="312737" cy="258764"/>
            </a:xfrm>
            <a:custGeom>
              <a:avLst/>
              <a:gdLst>
                <a:gd name="T0" fmla="*/ 51 w 83"/>
                <a:gd name="T1" fmla="*/ 66 h 69"/>
                <a:gd name="T2" fmla="*/ 42 w 83"/>
                <a:gd name="T3" fmla="*/ 53 h 69"/>
                <a:gd name="T4" fmla="*/ 38 w 83"/>
                <a:gd name="T5" fmla="*/ 61 h 69"/>
                <a:gd name="T6" fmla="*/ 31 w 83"/>
                <a:gd name="T7" fmla="*/ 68 h 69"/>
                <a:gd name="T8" fmla="*/ 27 w 83"/>
                <a:gd name="T9" fmla="*/ 59 h 69"/>
                <a:gd name="T10" fmla="*/ 28 w 83"/>
                <a:gd name="T11" fmla="*/ 48 h 69"/>
                <a:gd name="T12" fmla="*/ 32 w 83"/>
                <a:gd name="T13" fmla="*/ 26 h 69"/>
                <a:gd name="T14" fmla="*/ 29 w 83"/>
                <a:gd name="T15" fmla="*/ 22 h 69"/>
                <a:gd name="T16" fmla="*/ 24 w 83"/>
                <a:gd name="T17" fmla="*/ 23 h 69"/>
                <a:gd name="T18" fmla="*/ 22 w 83"/>
                <a:gd name="T19" fmla="*/ 33 h 69"/>
                <a:gd name="T20" fmla="*/ 16 w 83"/>
                <a:gd name="T21" fmla="*/ 36 h 69"/>
                <a:gd name="T22" fmla="*/ 6 w 83"/>
                <a:gd name="T23" fmla="*/ 35 h 69"/>
                <a:gd name="T24" fmla="*/ 0 w 83"/>
                <a:gd name="T25" fmla="*/ 31 h 69"/>
                <a:gd name="T26" fmla="*/ 8 w 83"/>
                <a:gd name="T27" fmla="*/ 19 h 69"/>
                <a:gd name="T28" fmla="*/ 11 w 83"/>
                <a:gd name="T29" fmla="*/ 21 h 69"/>
                <a:gd name="T30" fmla="*/ 10 w 83"/>
                <a:gd name="T31" fmla="*/ 6 h 69"/>
                <a:gd name="T32" fmla="*/ 22 w 83"/>
                <a:gd name="T33" fmla="*/ 6 h 69"/>
                <a:gd name="T34" fmla="*/ 29 w 83"/>
                <a:gd name="T35" fmla="*/ 6 h 69"/>
                <a:gd name="T36" fmla="*/ 37 w 83"/>
                <a:gd name="T37" fmla="*/ 6 h 69"/>
                <a:gd name="T38" fmla="*/ 41 w 83"/>
                <a:gd name="T39" fmla="*/ 3 h 69"/>
                <a:gd name="T40" fmla="*/ 47 w 83"/>
                <a:gd name="T41" fmla="*/ 3 h 69"/>
                <a:gd name="T42" fmla="*/ 48 w 83"/>
                <a:gd name="T43" fmla="*/ 23 h 69"/>
                <a:gd name="T44" fmla="*/ 51 w 83"/>
                <a:gd name="T45" fmla="*/ 21 h 69"/>
                <a:gd name="T46" fmla="*/ 55 w 83"/>
                <a:gd name="T47" fmla="*/ 20 h 69"/>
                <a:gd name="T48" fmla="*/ 56 w 83"/>
                <a:gd name="T49" fmla="*/ 25 h 69"/>
                <a:gd name="T50" fmla="*/ 60 w 83"/>
                <a:gd name="T51" fmla="*/ 33 h 69"/>
                <a:gd name="T52" fmla="*/ 68 w 83"/>
                <a:gd name="T53" fmla="*/ 36 h 69"/>
                <a:gd name="T54" fmla="*/ 72 w 83"/>
                <a:gd name="T55" fmla="*/ 41 h 69"/>
                <a:gd name="T56" fmla="*/ 78 w 83"/>
                <a:gd name="T57" fmla="*/ 46 h 69"/>
                <a:gd name="T58" fmla="*/ 81 w 83"/>
                <a:gd name="T59" fmla="*/ 52 h 69"/>
                <a:gd name="T60" fmla="*/ 73 w 83"/>
                <a:gd name="T61" fmla="*/ 58 h 69"/>
                <a:gd name="T62" fmla="*/ 70 w 83"/>
                <a:gd name="T63" fmla="*/ 53 h 69"/>
                <a:gd name="T64" fmla="*/ 67 w 83"/>
                <a:gd name="T65" fmla="*/ 49 h 69"/>
                <a:gd name="T66" fmla="*/ 63 w 83"/>
                <a:gd name="T67" fmla="*/ 53 h 69"/>
                <a:gd name="T68" fmla="*/ 51 w 83"/>
                <a:gd name="T69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69">
                  <a:moveTo>
                    <a:pt x="51" y="66"/>
                  </a:moveTo>
                  <a:cubicBezTo>
                    <a:pt x="48" y="62"/>
                    <a:pt x="46" y="58"/>
                    <a:pt x="42" y="53"/>
                  </a:cubicBezTo>
                  <a:cubicBezTo>
                    <a:pt x="41" y="56"/>
                    <a:pt x="39" y="58"/>
                    <a:pt x="38" y="61"/>
                  </a:cubicBezTo>
                  <a:cubicBezTo>
                    <a:pt x="36" y="64"/>
                    <a:pt x="35" y="69"/>
                    <a:pt x="31" y="68"/>
                  </a:cubicBezTo>
                  <a:cubicBezTo>
                    <a:pt x="29" y="68"/>
                    <a:pt x="27" y="62"/>
                    <a:pt x="27" y="59"/>
                  </a:cubicBezTo>
                  <a:cubicBezTo>
                    <a:pt x="27" y="56"/>
                    <a:pt x="27" y="52"/>
                    <a:pt x="28" y="48"/>
                  </a:cubicBezTo>
                  <a:cubicBezTo>
                    <a:pt x="29" y="41"/>
                    <a:pt x="31" y="33"/>
                    <a:pt x="32" y="26"/>
                  </a:cubicBezTo>
                  <a:cubicBezTo>
                    <a:pt x="32" y="24"/>
                    <a:pt x="30" y="22"/>
                    <a:pt x="29" y="22"/>
                  </a:cubicBezTo>
                  <a:cubicBezTo>
                    <a:pt x="28" y="21"/>
                    <a:pt x="25" y="22"/>
                    <a:pt x="24" y="23"/>
                  </a:cubicBezTo>
                  <a:cubicBezTo>
                    <a:pt x="23" y="26"/>
                    <a:pt x="23" y="30"/>
                    <a:pt x="22" y="33"/>
                  </a:cubicBezTo>
                  <a:cubicBezTo>
                    <a:pt x="22" y="36"/>
                    <a:pt x="20" y="37"/>
                    <a:pt x="16" y="36"/>
                  </a:cubicBezTo>
                  <a:cubicBezTo>
                    <a:pt x="13" y="35"/>
                    <a:pt x="10" y="36"/>
                    <a:pt x="6" y="35"/>
                  </a:cubicBezTo>
                  <a:cubicBezTo>
                    <a:pt x="4" y="34"/>
                    <a:pt x="1" y="32"/>
                    <a:pt x="0" y="31"/>
                  </a:cubicBezTo>
                  <a:cubicBezTo>
                    <a:pt x="0" y="26"/>
                    <a:pt x="5" y="18"/>
                    <a:pt x="8" y="19"/>
                  </a:cubicBezTo>
                  <a:cubicBezTo>
                    <a:pt x="9" y="19"/>
                    <a:pt x="10" y="20"/>
                    <a:pt x="11" y="21"/>
                  </a:cubicBezTo>
                  <a:cubicBezTo>
                    <a:pt x="16" y="14"/>
                    <a:pt x="16" y="13"/>
                    <a:pt x="10" y="6"/>
                  </a:cubicBezTo>
                  <a:cubicBezTo>
                    <a:pt x="15" y="6"/>
                    <a:pt x="18" y="6"/>
                    <a:pt x="22" y="6"/>
                  </a:cubicBezTo>
                  <a:cubicBezTo>
                    <a:pt x="24" y="6"/>
                    <a:pt x="27" y="6"/>
                    <a:pt x="29" y="6"/>
                  </a:cubicBezTo>
                  <a:cubicBezTo>
                    <a:pt x="32" y="6"/>
                    <a:pt x="34" y="6"/>
                    <a:pt x="37" y="6"/>
                  </a:cubicBezTo>
                  <a:cubicBezTo>
                    <a:pt x="38" y="5"/>
                    <a:pt x="40" y="4"/>
                    <a:pt x="41" y="3"/>
                  </a:cubicBezTo>
                  <a:cubicBezTo>
                    <a:pt x="43" y="1"/>
                    <a:pt x="45" y="0"/>
                    <a:pt x="47" y="3"/>
                  </a:cubicBezTo>
                  <a:cubicBezTo>
                    <a:pt x="39" y="12"/>
                    <a:pt x="41" y="16"/>
                    <a:pt x="48" y="23"/>
                  </a:cubicBezTo>
                  <a:cubicBezTo>
                    <a:pt x="49" y="22"/>
                    <a:pt x="50" y="21"/>
                    <a:pt x="51" y="21"/>
                  </a:cubicBezTo>
                  <a:cubicBezTo>
                    <a:pt x="53" y="20"/>
                    <a:pt x="55" y="19"/>
                    <a:pt x="55" y="20"/>
                  </a:cubicBezTo>
                  <a:cubicBezTo>
                    <a:pt x="56" y="21"/>
                    <a:pt x="57" y="23"/>
                    <a:pt x="56" y="25"/>
                  </a:cubicBezTo>
                  <a:cubicBezTo>
                    <a:pt x="55" y="31"/>
                    <a:pt x="55" y="31"/>
                    <a:pt x="60" y="33"/>
                  </a:cubicBezTo>
                  <a:cubicBezTo>
                    <a:pt x="63" y="34"/>
                    <a:pt x="65" y="35"/>
                    <a:pt x="68" y="36"/>
                  </a:cubicBezTo>
                  <a:cubicBezTo>
                    <a:pt x="70" y="37"/>
                    <a:pt x="72" y="38"/>
                    <a:pt x="72" y="41"/>
                  </a:cubicBezTo>
                  <a:cubicBezTo>
                    <a:pt x="72" y="43"/>
                    <a:pt x="76" y="45"/>
                    <a:pt x="78" y="46"/>
                  </a:cubicBezTo>
                  <a:cubicBezTo>
                    <a:pt x="80" y="47"/>
                    <a:pt x="83" y="49"/>
                    <a:pt x="81" y="52"/>
                  </a:cubicBezTo>
                  <a:cubicBezTo>
                    <a:pt x="79" y="54"/>
                    <a:pt x="76" y="56"/>
                    <a:pt x="73" y="58"/>
                  </a:cubicBezTo>
                  <a:cubicBezTo>
                    <a:pt x="72" y="56"/>
                    <a:pt x="71" y="55"/>
                    <a:pt x="70" y="53"/>
                  </a:cubicBezTo>
                  <a:cubicBezTo>
                    <a:pt x="69" y="52"/>
                    <a:pt x="68" y="51"/>
                    <a:pt x="67" y="49"/>
                  </a:cubicBezTo>
                  <a:cubicBezTo>
                    <a:pt x="66" y="50"/>
                    <a:pt x="64" y="51"/>
                    <a:pt x="63" y="53"/>
                  </a:cubicBezTo>
                  <a:cubicBezTo>
                    <a:pt x="59" y="57"/>
                    <a:pt x="56" y="61"/>
                    <a:pt x="5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96"/>
            <p:cNvSpPr>
              <a:spLocks/>
            </p:cNvSpPr>
            <p:nvPr/>
          </p:nvSpPr>
          <p:spPr bwMode="auto">
            <a:xfrm>
              <a:off x="4122732" y="3375070"/>
              <a:ext cx="236539" cy="307979"/>
            </a:xfrm>
            <a:custGeom>
              <a:avLst/>
              <a:gdLst>
                <a:gd name="T0" fmla="*/ 33 w 63"/>
                <a:gd name="T1" fmla="*/ 7 h 82"/>
                <a:gd name="T2" fmla="*/ 35 w 63"/>
                <a:gd name="T3" fmla="*/ 0 h 82"/>
                <a:gd name="T4" fmla="*/ 37 w 63"/>
                <a:gd name="T5" fmla="*/ 3 h 82"/>
                <a:gd name="T6" fmla="*/ 44 w 63"/>
                <a:gd name="T7" fmla="*/ 14 h 82"/>
                <a:gd name="T8" fmla="*/ 48 w 63"/>
                <a:gd name="T9" fmla="*/ 18 h 82"/>
                <a:gd name="T10" fmla="*/ 51 w 63"/>
                <a:gd name="T11" fmla="*/ 24 h 82"/>
                <a:gd name="T12" fmla="*/ 45 w 63"/>
                <a:gd name="T13" fmla="*/ 40 h 82"/>
                <a:gd name="T14" fmla="*/ 42 w 63"/>
                <a:gd name="T15" fmla="*/ 42 h 82"/>
                <a:gd name="T16" fmla="*/ 42 w 63"/>
                <a:gd name="T17" fmla="*/ 49 h 82"/>
                <a:gd name="T18" fmla="*/ 48 w 63"/>
                <a:gd name="T19" fmla="*/ 50 h 82"/>
                <a:gd name="T20" fmla="*/ 55 w 63"/>
                <a:gd name="T21" fmla="*/ 44 h 82"/>
                <a:gd name="T22" fmla="*/ 58 w 63"/>
                <a:gd name="T23" fmla="*/ 48 h 82"/>
                <a:gd name="T24" fmla="*/ 58 w 63"/>
                <a:gd name="T25" fmla="*/ 55 h 82"/>
                <a:gd name="T26" fmla="*/ 54 w 63"/>
                <a:gd name="T27" fmla="*/ 69 h 82"/>
                <a:gd name="T28" fmla="*/ 57 w 63"/>
                <a:gd name="T29" fmla="*/ 72 h 82"/>
                <a:gd name="T30" fmla="*/ 63 w 63"/>
                <a:gd name="T31" fmla="*/ 74 h 82"/>
                <a:gd name="T32" fmla="*/ 55 w 63"/>
                <a:gd name="T33" fmla="*/ 78 h 82"/>
                <a:gd name="T34" fmla="*/ 52 w 63"/>
                <a:gd name="T35" fmla="*/ 72 h 82"/>
                <a:gd name="T36" fmla="*/ 47 w 63"/>
                <a:gd name="T37" fmla="*/ 69 h 82"/>
                <a:gd name="T38" fmla="*/ 40 w 63"/>
                <a:gd name="T39" fmla="*/ 65 h 82"/>
                <a:gd name="T40" fmla="*/ 37 w 63"/>
                <a:gd name="T41" fmla="*/ 71 h 82"/>
                <a:gd name="T42" fmla="*/ 35 w 63"/>
                <a:gd name="T43" fmla="*/ 76 h 82"/>
                <a:gd name="T44" fmla="*/ 28 w 63"/>
                <a:gd name="T45" fmla="*/ 75 h 82"/>
                <a:gd name="T46" fmla="*/ 21 w 63"/>
                <a:gd name="T47" fmla="*/ 70 h 82"/>
                <a:gd name="T48" fmla="*/ 8 w 63"/>
                <a:gd name="T49" fmla="*/ 64 h 82"/>
                <a:gd name="T50" fmla="*/ 0 w 63"/>
                <a:gd name="T51" fmla="*/ 54 h 82"/>
                <a:gd name="T52" fmla="*/ 3 w 63"/>
                <a:gd name="T53" fmla="*/ 51 h 82"/>
                <a:gd name="T54" fmla="*/ 7 w 63"/>
                <a:gd name="T55" fmla="*/ 49 h 82"/>
                <a:gd name="T56" fmla="*/ 15 w 63"/>
                <a:gd name="T57" fmla="*/ 47 h 82"/>
                <a:gd name="T58" fmla="*/ 21 w 63"/>
                <a:gd name="T59" fmla="*/ 39 h 82"/>
                <a:gd name="T60" fmla="*/ 18 w 63"/>
                <a:gd name="T61" fmla="*/ 31 h 82"/>
                <a:gd name="T62" fmla="*/ 21 w 63"/>
                <a:gd name="T63" fmla="*/ 23 h 82"/>
                <a:gd name="T64" fmla="*/ 25 w 63"/>
                <a:gd name="T65" fmla="*/ 13 h 82"/>
                <a:gd name="T66" fmla="*/ 25 w 63"/>
                <a:gd name="T67" fmla="*/ 13 h 82"/>
                <a:gd name="T68" fmla="*/ 33 w 63"/>
                <a:gd name="T69" fmla="*/ 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82">
                  <a:moveTo>
                    <a:pt x="33" y="7"/>
                  </a:moveTo>
                  <a:cubicBezTo>
                    <a:pt x="34" y="5"/>
                    <a:pt x="34" y="3"/>
                    <a:pt x="35" y="0"/>
                  </a:cubicBezTo>
                  <a:cubicBezTo>
                    <a:pt x="36" y="1"/>
                    <a:pt x="37" y="2"/>
                    <a:pt x="37" y="3"/>
                  </a:cubicBezTo>
                  <a:cubicBezTo>
                    <a:pt x="37" y="8"/>
                    <a:pt x="40" y="11"/>
                    <a:pt x="44" y="14"/>
                  </a:cubicBezTo>
                  <a:cubicBezTo>
                    <a:pt x="45" y="15"/>
                    <a:pt x="47" y="17"/>
                    <a:pt x="48" y="18"/>
                  </a:cubicBezTo>
                  <a:cubicBezTo>
                    <a:pt x="50" y="20"/>
                    <a:pt x="52" y="22"/>
                    <a:pt x="51" y="24"/>
                  </a:cubicBezTo>
                  <a:cubicBezTo>
                    <a:pt x="50" y="29"/>
                    <a:pt x="50" y="36"/>
                    <a:pt x="45" y="40"/>
                  </a:cubicBezTo>
                  <a:cubicBezTo>
                    <a:pt x="44" y="40"/>
                    <a:pt x="42" y="41"/>
                    <a:pt x="42" y="42"/>
                  </a:cubicBezTo>
                  <a:cubicBezTo>
                    <a:pt x="42" y="44"/>
                    <a:pt x="41" y="47"/>
                    <a:pt x="42" y="49"/>
                  </a:cubicBezTo>
                  <a:cubicBezTo>
                    <a:pt x="43" y="50"/>
                    <a:pt x="47" y="50"/>
                    <a:pt x="48" y="50"/>
                  </a:cubicBezTo>
                  <a:cubicBezTo>
                    <a:pt x="51" y="49"/>
                    <a:pt x="52" y="47"/>
                    <a:pt x="55" y="44"/>
                  </a:cubicBezTo>
                  <a:cubicBezTo>
                    <a:pt x="56" y="46"/>
                    <a:pt x="57" y="47"/>
                    <a:pt x="58" y="48"/>
                  </a:cubicBezTo>
                  <a:cubicBezTo>
                    <a:pt x="60" y="50"/>
                    <a:pt x="61" y="52"/>
                    <a:pt x="58" y="55"/>
                  </a:cubicBezTo>
                  <a:cubicBezTo>
                    <a:pt x="53" y="58"/>
                    <a:pt x="51" y="63"/>
                    <a:pt x="54" y="69"/>
                  </a:cubicBezTo>
                  <a:cubicBezTo>
                    <a:pt x="54" y="70"/>
                    <a:pt x="56" y="71"/>
                    <a:pt x="57" y="72"/>
                  </a:cubicBezTo>
                  <a:cubicBezTo>
                    <a:pt x="59" y="73"/>
                    <a:pt x="61" y="73"/>
                    <a:pt x="63" y="74"/>
                  </a:cubicBezTo>
                  <a:cubicBezTo>
                    <a:pt x="63" y="82"/>
                    <a:pt x="57" y="76"/>
                    <a:pt x="55" y="78"/>
                  </a:cubicBezTo>
                  <a:cubicBezTo>
                    <a:pt x="54" y="76"/>
                    <a:pt x="53" y="74"/>
                    <a:pt x="52" y="72"/>
                  </a:cubicBezTo>
                  <a:cubicBezTo>
                    <a:pt x="51" y="71"/>
                    <a:pt x="49" y="70"/>
                    <a:pt x="47" y="69"/>
                  </a:cubicBezTo>
                  <a:cubicBezTo>
                    <a:pt x="45" y="68"/>
                    <a:pt x="43" y="66"/>
                    <a:pt x="40" y="65"/>
                  </a:cubicBezTo>
                  <a:cubicBezTo>
                    <a:pt x="39" y="67"/>
                    <a:pt x="38" y="69"/>
                    <a:pt x="37" y="71"/>
                  </a:cubicBezTo>
                  <a:cubicBezTo>
                    <a:pt x="36" y="72"/>
                    <a:pt x="36" y="74"/>
                    <a:pt x="35" y="76"/>
                  </a:cubicBezTo>
                  <a:cubicBezTo>
                    <a:pt x="32" y="79"/>
                    <a:pt x="29" y="78"/>
                    <a:pt x="28" y="75"/>
                  </a:cubicBezTo>
                  <a:cubicBezTo>
                    <a:pt x="26" y="71"/>
                    <a:pt x="24" y="68"/>
                    <a:pt x="21" y="70"/>
                  </a:cubicBezTo>
                  <a:cubicBezTo>
                    <a:pt x="16" y="67"/>
                    <a:pt x="12" y="65"/>
                    <a:pt x="8" y="64"/>
                  </a:cubicBezTo>
                  <a:cubicBezTo>
                    <a:pt x="3" y="62"/>
                    <a:pt x="0" y="59"/>
                    <a:pt x="0" y="54"/>
                  </a:cubicBezTo>
                  <a:cubicBezTo>
                    <a:pt x="0" y="53"/>
                    <a:pt x="2" y="52"/>
                    <a:pt x="3" y="51"/>
                  </a:cubicBezTo>
                  <a:cubicBezTo>
                    <a:pt x="4" y="50"/>
                    <a:pt x="6" y="50"/>
                    <a:pt x="7" y="49"/>
                  </a:cubicBezTo>
                  <a:cubicBezTo>
                    <a:pt x="10" y="47"/>
                    <a:pt x="11" y="45"/>
                    <a:pt x="15" y="47"/>
                  </a:cubicBezTo>
                  <a:cubicBezTo>
                    <a:pt x="18" y="48"/>
                    <a:pt x="22" y="43"/>
                    <a:pt x="21" y="39"/>
                  </a:cubicBezTo>
                  <a:cubicBezTo>
                    <a:pt x="20" y="36"/>
                    <a:pt x="19" y="34"/>
                    <a:pt x="18" y="31"/>
                  </a:cubicBezTo>
                  <a:cubicBezTo>
                    <a:pt x="17" y="28"/>
                    <a:pt x="18" y="25"/>
                    <a:pt x="21" y="23"/>
                  </a:cubicBezTo>
                  <a:cubicBezTo>
                    <a:pt x="25" y="21"/>
                    <a:pt x="25" y="18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6" y="5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97"/>
            <p:cNvSpPr>
              <a:spLocks/>
            </p:cNvSpPr>
            <p:nvPr/>
          </p:nvSpPr>
          <p:spPr bwMode="auto">
            <a:xfrm>
              <a:off x="2838448" y="2567022"/>
              <a:ext cx="198436" cy="239717"/>
            </a:xfrm>
            <a:custGeom>
              <a:avLst/>
              <a:gdLst>
                <a:gd name="T0" fmla="*/ 53 w 53"/>
                <a:gd name="T1" fmla="*/ 19 h 64"/>
                <a:gd name="T2" fmla="*/ 51 w 53"/>
                <a:gd name="T3" fmla="*/ 24 h 64"/>
                <a:gd name="T4" fmla="*/ 48 w 53"/>
                <a:gd name="T5" fmla="*/ 34 h 64"/>
                <a:gd name="T6" fmla="*/ 46 w 53"/>
                <a:gd name="T7" fmla="*/ 39 h 64"/>
                <a:gd name="T8" fmla="*/ 41 w 53"/>
                <a:gd name="T9" fmla="*/ 42 h 64"/>
                <a:gd name="T10" fmla="*/ 41 w 53"/>
                <a:gd name="T11" fmla="*/ 47 h 64"/>
                <a:gd name="T12" fmla="*/ 42 w 53"/>
                <a:gd name="T13" fmla="*/ 53 h 64"/>
                <a:gd name="T14" fmla="*/ 40 w 53"/>
                <a:gd name="T15" fmla="*/ 62 h 64"/>
                <a:gd name="T16" fmla="*/ 27 w 53"/>
                <a:gd name="T17" fmla="*/ 64 h 64"/>
                <a:gd name="T18" fmla="*/ 27 w 53"/>
                <a:gd name="T19" fmla="*/ 60 h 64"/>
                <a:gd name="T20" fmla="*/ 21 w 53"/>
                <a:gd name="T21" fmla="*/ 55 h 64"/>
                <a:gd name="T22" fmla="*/ 6 w 53"/>
                <a:gd name="T23" fmla="*/ 52 h 64"/>
                <a:gd name="T24" fmla="*/ 1 w 53"/>
                <a:gd name="T25" fmla="*/ 44 h 64"/>
                <a:gd name="T26" fmla="*/ 4 w 53"/>
                <a:gd name="T27" fmla="*/ 40 h 64"/>
                <a:gd name="T28" fmla="*/ 6 w 53"/>
                <a:gd name="T29" fmla="*/ 28 h 64"/>
                <a:gd name="T30" fmla="*/ 6 w 53"/>
                <a:gd name="T31" fmla="*/ 20 h 64"/>
                <a:gd name="T32" fmla="*/ 4 w 53"/>
                <a:gd name="T33" fmla="*/ 8 h 64"/>
                <a:gd name="T34" fmla="*/ 8 w 53"/>
                <a:gd name="T35" fmla="*/ 0 h 64"/>
                <a:gd name="T36" fmla="*/ 22 w 53"/>
                <a:gd name="T37" fmla="*/ 8 h 64"/>
                <a:gd name="T38" fmla="*/ 25 w 53"/>
                <a:gd name="T39" fmla="*/ 5 h 64"/>
                <a:gd name="T40" fmla="*/ 29 w 53"/>
                <a:gd name="T41" fmla="*/ 2 h 64"/>
                <a:gd name="T42" fmla="*/ 33 w 53"/>
                <a:gd name="T43" fmla="*/ 6 h 64"/>
                <a:gd name="T44" fmla="*/ 40 w 53"/>
                <a:gd name="T45" fmla="*/ 9 h 64"/>
                <a:gd name="T46" fmla="*/ 44 w 53"/>
                <a:gd name="T47" fmla="*/ 8 h 64"/>
                <a:gd name="T48" fmla="*/ 47 w 53"/>
                <a:gd name="T49" fmla="*/ 13 h 64"/>
                <a:gd name="T50" fmla="*/ 45 w 53"/>
                <a:gd name="T51" fmla="*/ 19 h 64"/>
                <a:gd name="T52" fmla="*/ 47 w 53"/>
                <a:gd name="T53" fmla="*/ 24 h 64"/>
                <a:gd name="T54" fmla="*/ 50 w 53"/>
                <a:gd name="T55" fmla="*/ 21 h 64"/>
                <a:gd name="T56" fmla="*/ 51 w 53"/>
                <a:gd name="T57" fmla="*/ 19 h 64"/>
                <a:gd name="T58" fmla="*/ 53 w 53"/>
                <a:gd name="T59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" h="64">
                  <a:moveTo>
                    <a:pt x="53" y="19"/>
                  </a:moveTo>
                  <a:cubicBezTo>
                    <a:pt x="52" y="21"/>
                    <a:pt x="52" y="23"/>
                    <a:pt x="51" y="24"/>
                  </a:cubicBezTo>
                  <a:cubicBezTo>
                    <a:pt x="49" y="27"/>
                    <a:pt x="47" y="30"/>
                    <a:pt x="48" y="34"/>
                  </a:cubicBezTo>
                  <a:cubicBezTo>
                    <a:pt x="49" y="35"/>
                    <a:pt x="47" y="37"/>
                    <a:pt x="46" y="39"/>
                  </a:cubicBezTo>
                  <a:cubicBezTo>
                    <a:pt x="44" y="40"/>
                    <a:pt x="42" y="41"/>
                    <a:pt x="41" y="42"/>
                  </a:cubicBezTo>
                  <a:cubicBezTo>
                    <a:pt x="41" y="44"/>
                    <a:pt x="41" y="46"/>
                    <a:pt x="41" y="47"/>
                  </a:cubicBezTo>
                  <a:cubicBezTo>
                    <a:pt x="45" y="49"/>
                    <a:pt x="44" y="51"/>
                    <a:pt x="42" y="53"/>
                  </a:cubicBezTo>
                  <a:cubicBezTo>
                    <a:pt x="41" y="56"/>
                    <a:pt x="41" y="58"/>
                    <a:pt x="40" y="62"/>
                  </a:cubicBezTo>
                  <a:cubicBezTo>
                    <a:pt x="36" y="62"/>
                    <a:pt x="32" y="63"/>
                    <a:pt x="27" y="64"/>
                  </a:cubicBezTo>
                  <a:cubicBezTo>
                    <a:pt x="27" y="63"/>
                    <a:pt x="27" y="62"/>
                    <a:pt x="27" y="60"/>
                  </a:cubicBezTo>
                  <a:cubicBezTo>
                    <a:pt x="28" y="55"/>
                    <a:pt x="26" y="53"/>
                    <a:pt x="21" y="55"/>
                  </a:cubicBezTo>
                  <a:cubicBezTo>
                    <a:pt x="15" y="56"/>
                    <a:pt x="11" y="55"/>
                    <a:pt x="6" y="52"/>
                  </a:cubicBezTo>
                  <a:cubicBezTo>
                    <a:pt x="3" y="49"/>
                    <a:pt x="0" y="48"/>
                    <a:pt x="1" y="44"/>
                  </a:cubicBezTo>
                  <a:cubicBezTo>
                    <a:pt x="2" y="43"/>
                    <a:pt x="3" y="41"/>
                    <a:pt x="4" y="40"/>
                  </a:cubicBezTo>
                  <a:cubicBezTo>
                    <a:pt x="7" y="37"/>
                    <a:pt x="8" y="33"/>
                    <a:pt x="6" y="28"/>
                  </a:cubicBezTo>
                  <a:cubicBezTo>
                    <a:pt x="5" y="26"/>
                    <a:pt x="6" y="23"/>
                    <a:pt x="6" y="20"/>
                  </a:cubicBezTo>
                  <a:cubicBezTo>
                    <a:pt x="7" y="15"/>
                    <a:pt x="8" y="12"/>
                    <a:pt x="4" y="8"/>
                  </a:cubicBezTo>
                  <a:cubicBezTo>
                    <a:pt x="1" y="6"/>
                    <a:pt x="4" y="2"/>
                    <a:pt x="8" y="0"/>
                  </a:cubicBezTo>
                  <a:cubicBezTo>
                    <a:pt x="9" y="8"/>
                    <a:pt x="17" y="5"/>
                    <a:pt x="22" y="8"/>
                  </a:cubicBezTo>
                  <a:cubicBezTo>
                    <a:pt x="22" y="9"/>
                    <a:pt x="24" y="6"/>
                    <a:pt x="25" y="5"/>
                  </a:cubicBezTo>
                  <a:cubicBezTo>
                    <a:pt x="27" y="4"/>
                    <a:pt x="28" y="2"/>
                    <a:pt x="29" y="2"/>
                  </a:cubicBezTo>
                  <a:cubicBezTo>
                    <a:pt x="31" y="3"/>
                    <a:pt x="32" y="5"/>
                    <a:pt x="33" y="6"/>
                  </a:cubicBezTo>
                  <a:cubicBezTo>
                    <a:pt x="35" y="12"/>
                    <a:pt x="36" y="12"/>
                    <a:pt x="40" y="9"/>
                  </a:cubicBezTo>
                  <a:cubicBezTo>
                    <a:pt x="42" y="8"/>
                    <a:pt x="44" y="7"/>
                    <a:pt x="44" y="8"/>
                  </a:cubicBezTo>
                  <a:cubicBezTo>
                    <a:pt x="45" y="9"/>
                    <a:pt x="47" y="11"/>
                    <a:pt x="47" y="13"/>
                  </a:cubicBezTo>
                  <a:cubicBezTo>
                    <a:pt x="47" y="15"/>
                    <a:pt x="46" y="17"/>
                    <a:pt x="45" y="19"/>
                  </a:cubicBezTo>
                  <a:cubicBezTo>
                    <a:pt x="45" y="20"/>
                    <a:pt x="46" y="22"/>
                    <a:pt x="47" y="24"/>
                  </a:cubicBezTo>
                  <a:cubicBezTo>
                    <a:pt x="48" y="23"/>
                    <a:pt x="49" y="22"/>
                    <a:pt x="50" y="21"/>
                  </a:cubicBezTo>
                  <a:cubicBezTo>
                    <a:pt x="50" y="20"/>
                    <a:pt x="51" y="19"/>
                    <a:pt x="51" y="19"/>
                  </a:cubicBezTo>
                  <a:cubicBezTo>
                    <a:pt x="52" y="19"/>
                    <a:pt x="52" y="19"/>
                    <a:pt x="5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98"/>
            <p:cNvSpPr>
              <a:spLocks/>
            </p:cNvSpPr>
            <p:nvPr/>
          </p:nvSpPr>
          <p:spPr bwMode="auto">
            <a:xfrm>
              <a:off x="2736849" y="3405233"/>
              <a:ext cx="258761" cy="168275"/>
            </a:xfrm>
            <a:custGeom>
              <a:avLst/>
              <a:gdLst>
                <a:gd name="T0" fmla="*/ 40 w 69"/>
                <a:gd name="T1" fmla="*/ 40 h 45"/>
                <a:gd name="T2" fmla="*/ 37 w 69"/>
                <a:gd name="T3" fmla="*/ 33 h 45"/>
                <a:gd name="T4" fmla="*/ 29 w 69"/>
                <a:gd name="T5" fmla="*/ 37 h 45"/>
                <a:gd name="T6" fmla="*/ 7 w 69"/>
                <a:gd name="T7" fmla="*/ 39 h 45"/>
                <a:gd name="T8" fmla="*/ 2 w 69"/>
                <a:gd name="T9" fmla="*/ 31 h 45"/>
                <a:gd name="T10" fmla="*/ 0 w 69"/>
                <a:gd name="T11" fmla="*/ 12 h 45"/>
                <a:gd name="T12" fmla="*/ 2 w 69"/>
                <a:gd name="T13" fmla="*/ 4 h 45"/>
                <a:gd name="T14" fmla="*/ 13 w 69"/>
                <a:gd name="T15" fmla="*/ 7 h 45"/>
                <a:gd name="T16" fmla="*/ 13 w 69"/>
                <a:gd name="T17" fmla="*/ 6 h 45"/>
                <a:gd name="T18" fmla="*/ 22 w 69"/>
                <a:gd name="T19" fmla="*/ 4 h 45"/>
                <a:gd name="T20" fmla="*/ 26 w 69"/>
                <a:gd name="T21" fmla="*/ 5 h 45"/>
                <a:gd name="T22" fmla="*/ 31 w 69"/>
                <a:gd name="T23" fmla="*/ 4 h 45"/>
                <a:gd name="T24" fmla="*/ 41 w 69"/>
                <a:gd name="T25" fmla="*/ 12 h 45"/>
                <a:gd name="T26" fmla="*/ 47 w 69"/>
                <a:gd name="T27" fmla="*/ 8 h 45"/>
                <a:gd name="T28" fmla="*/ 50 w 69"/>
                <a:gd name="T29" fmla="*/ 5 h 45"/>
                <a:gd name="T30" fmla="*/ 54 w 69"/>
                <a:gd name="T31" fmla="*/ 5 h 45"/>
                <a:gd name="T32" fmla="*/ 54 w 69"/>
                <a:gd name="T33" fmla="*/ 8 h 45"/>
                <a:gd name="T34" fmla="*/ 53 w 69"/>
                <a:gd name="T35" fmla="*/ 14 h 45"/>
                <a:gd name="T36" fmla="*/ 64 w 69"/>
                <a:gd name="T37" fmla="*/ 12 h 45"/>
                <a:gd name="T38" fmla="*/ 69 w 69"/>
                <a:gd name="T39" fmla="*/ 23 h 45"/>
                <a:gd name="T40" fmla="*/ 57 w 69"/>
                <a:gd name="T41" fmla="*/ 37 h 45"/>
                <a:gd name="T42" fmla="*/ 47 w 69"/>
                <a:gd name="T43" fmla="*/ 43 h 45"/>
                <a:gd name="T44" fmla="*/ 40 w 69"/>
                <a:gd name="T45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45">
                  <a:moveTo>
                    <a:pt x="40" y="40"/>
                  </a:moveTo>
                  <a:cubicBezTo>
                    <a:pt x="39" y="38"/>
                    <a:pt x="38" y="35"/>
                    <a:pt x="37" y="33"/>
                  </a:cubicBezTo>
                  <a:cubicBezTo>
                    <a:pt x="34" y="34"/>
                    <a:pt x="31" y="35"/>
                    <a:pt x="29" y="37"/>
                  </a:cubicBezTo>
                  <a:cubicBezTo>
                    <a:pt x="22" y="43"/>
                    <a:pt x="14" y="41"/>
                    <a:pt x="7" y="39"/>
                  </a:cubicBezTo>
                  <a:cubicBezTo>
                    <a:pt x="5" y="39"/>
                    <a:pt x="3" y="34"/>
                    <a:pt x="2" y="31"/>
                  </a:cubicBezTo>
                  <a:cubicBezTo>
                    <a:pt x="1" y="25"/>
                    <a:pt x="0" y="19"/>
                    <a:pt x="0" y="12"/>
                  </a:cubicBezTo>
                  <a:cubicBezTo>
                    <a:pt x="0" y="10"/>
                    <a:pt x="1" y="7"/>
                    <a:pt x="2" y="4"/>
                  </a:cubicBezTo>
                  <a:cubicBezTo>
                    <a:pt x="6" y="5"/>
                    <a:pt x="9" y="6"/>
                    <a:pt x="13" y="7"/>
                  </a:cubicBezTo>
                  <a:cubicBezTo>
                    <a:pt x="13" y="8"/>
                    <a:pt x="13" y="7"/>
                    <a:pt x="13" y="6"/>
                  </a:cubicBezTo>
                  <a:cubicBezTo>
                    <a:pt x="16" y="0"/>
                    <a:pt x="17" y="0"/>
                    <a:pt x="22" y="4"/>
                  </a:cubicBezTo>
                  <a:cubicBezTo>
                    <a:pt x="23" y="5"/>
                    <a:pt x="25" y="5"/>
                    <a:pt x="26" y="5"/>
                  </a:cubicBezTo>
                  <a:cubicBezTo>
                    <a:pt x="28" y="5"/>
                    <a:pt x="29" y="4"/>
                    <a:pt x="31" y="4"/>
                  </a:cubicBezTo>
                  <a:cubicBezTo>
                    <a:pt x="40" y="1"/>
                    <a:pt x="41" y="1"/>
                    <a:pt x="41" y="12"/>
                  </a:cubicBezTo>
                  <a:cubicBezTo>
                    <a:pt x="43" y="10"/>
                    <a:pt x="45" y="9"/>
                    <a:pt x="47" y="8"/>
                  </a:cubicBezTo>
                  <a:cubicBezTo>
                    <a:pt x="48" y="7"/>
                    <a:pt x="49" y="6"/>
                    <a:pt x="50" y="5"/>
                  </a:cubicBezTo>
                  <a:cubicBezTo>
                    <a:pt x="51" y="4"/>
                    <a:pt x="53" y="5"/>
                    <a:pt x="54" y="5"/>
                  </a:cubicBezTo>
                  <a:cubicBezTo>
                    <a:pt x="54" y="6"/>
                    <a:pt x="54" y="7"/>
                    <a:pt x="54" y="8"/>
                  </a:cubicBezTo>
                  <a:cubicBezTo>
                    <a:pt x="54" y="10"/>
                    <a:pt x="53" y="12"/>
                    <a:pt x="53" y="14"/>
                  </a:cubicBezTo>
                  <a:cubicBezTo>
                    <a:pt x="57" y="13"/>
                    <a:pt x="62" y="11"/>
                    <a:pt x="64" y="12"/>
                  </a:cubicBezTo>
                  <a:cubicBezTo>
                    <a:pt x="67" y="14"/>
                    <a:pt x="68" y="19"/>
                    <a:pt x="69" y="23"/>
                  </a:cubicBezTo>
                  <a:cubicBezTo>
                    <a:pt x="60" y="24"/>
                    <a:pt x="59" y="31"/>
                    <a:pt x="57" y="37"/>
                  </a:cubicBezTo>
                  <a:cubicBezTo>
                    <a:pt x="55" y="44"/>
                    <a:pt x="54" y="45"/>
                    <a:pt x="47" y="43"/>
                  </a:cubicBezTo>
                  <a:cubicBezTo>
                    <a:pt x="45" y="42"/>
                    <a:pt x="42" y="41"/>
                    <a:pt x="4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99"/>
            <p:cNvSpPr>
              <a:spLocks/>
            </p:cNvSpPr>
            <p:nvPr/>
          </p:nvSpPr>
          <p:spPr bwMode="auto">
            <a:xfrm>
              <a:off x="4002081" y="1808189"/>
              <a:ext cx="319086" cy="511180"/>
            </a:xfrm>
            <a:custGeom>
              <a:avLst/>
              <a:gdLst>
                <a:gd name="T0" fmla="*/ 0 w 85"/>
                <a:gd name="T1" fmla="*/ 134 h 136"/>
                <a:gd name="T2" fmla="*/ 5 w 85"/>
                <a:gd name="T3" fmla="*/ 115 h 136"/>
                <a:gd name="T4" fmla="*/ 13 w 85"/>
                <a:gd name="T5" fmla="*/ 94 h 136"/>
                <a:gd name="T6" fmla="*/ 18 w 85"/>
                <a:gd name="T7" fmla="*/ 84 h 136"/>
                <a:gd name="T8" fmla="*/ 30 w 85"/>
                <a:gd name="T9" fmla="*/ 67 h 136"/>
                <a:gd name="T10" fmla="*/ 38 w 85"/>
                <a:gd name="T11" fmla="*/ 58 h 136"/>
                <a:gd name="T12" fmla="*/ 72 w 85"/>
                <a:gd name="T13" fmla="*/ 11 h 136"/>
                <a:gd name="T14" fmla="*/ 70 w 85"/>
                <a:gd name="T15" fmla="*/ 11 h 136"/>
                <a:gd name="T16" fmla="*/ 69 w 85"/>
                <a:gd name="T17" fmla="*/ 10 h 136"/>
                <a:gd name="T18" fmla="*/ 69 w 85"/>
                <a:gd name="T19" fmla="*/ 9 h 136"/>
                <a:gd name="T20" fmla="*/ 74 w 85"/>
                <a:gd name="T21" fmla="*/ 9 h 136"/>
                <a:gd name="T22" fmla="*/ 80 w 85"/>
                <a:gd name="T23" fmla="*/ 6 h 136"/>
                <a:gd name="T24" fmla="*/ 76 w 85"/>
                <a:gd name="T25" fmla="*/ 4 h 136"/>
                <a:gd name="T26" fmla="*/ 77 w 85"/>
                <a:gd name="T27" fmla="*/ 3 h 136"/>
                <a:gd name="T28" fmla="*/ 84 w 85"/>
                <a:gd name="T29" fmla="*/ 0 h 136"/>
                <a:gd name="T30" fmla="*/ 85 w 85"/>
                <a:gd name="T31" fmla="*/ 2 h 136"/>
                <a:gd name="T32" fmla="*/ 78 w 85"/>
                <a:gd name="T33" fmla="*/ 12 h 136"/>
                <a:gd name="T34" fmla="*/ 75 w 85"/>
                <a:gd name="T35" fmla="*/ 21 h 136"/>
                <a:gd name="T36" fmla="*/ 71 w 85"/>
                <a:gd name="T37" fmla="*/ 22 h 136"/>
                <a:gd name="T38" fmla="*/ 69 w 85"/>
                <a:gd name="T39" fmla="*/ 21 h 136"/>
                <a:gd name="T40" fmla="*/ 66 w 85"/>
                <a:gd name="T41" fmla="*/ 35 h 136"/>
                <a:gd name="T42" fmla="*/ 62 w 85"/>
                <a:gd name="T43" fmla="*/ 44 h 136"/>
                <a:gd name="T44" fmla="*/ 39 w 85"/>
                <a:gd name="T45" fmla="*/ 73 h 136"/>
                <a:gd name="T46" fmla="*/ 11 w 85"/>
                <a:gd name="T47" fmla="*/ 126 h 136"/>
                <a:gd name="T48" fmla="*/ 9 w 85"/>
                <a:gd name="T49" fmla="*/ 130 h 136"/>
                <a:gd name="T50" fmla="*/ 0 w 85"/>
                <a:gd name="T51" fmla="*/ 1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36">
                  <a:moveTo>
                    <a:pt x="0" y="134"/>
                  </a:moveTo>
                  <a:cubicBezTo>
                    <a:pt x="1" y="127"/>
                    <a:pt x="3" y="121"/>
                    <a:pt x="5" y="115"/>
                  </a:cubicBezTo>
                  <a:cubicBezTo>
                    <a:pt x="7" y="108"/>
                    <a:pt x="10" y="101"/>
                    <a:pt x="13" y="94"/>
                  </a:cubicBezTo>
                  <a:cubicBezTo>
                    <a:pt x="14" y="91"/>
                    <a:pt x="16" y="87"/>
                    <a:pt x="18" y="84"/>
                  </a:cubicBezTo>
                  <a:cubicBezTo>
                    <a:pt x="22" y="78"/>
                    <a:pt x="26" y="72"/>
                    <a:pt x="30" y="67"/>
                  </a:cubicBezTo>
                  <a:cubicBezTo>
                    <a:pt x="32" y="64"/>
                    <a:pt x="35" y="62"/>
                    <a:pt x="38" y="58"/>
                  </a:cubicBezTo>
                  <a:cubicBezTo>
                    <a:pt x="44" y="40"/>
                    <a:pt x="57" y="25"/>
                    <a:pt x="72" y="11"/>
                  </a:cubicBezTo>
                  <a:cubicBezTo>
                    <a:pt x="71" y="11"/>
                    <a:pt x="71" y="11"/>
                    <a:pt x="70" y="11"/>
                  </a:cubicBezTo>
                  <a:cubicBezTo>
                    <a:pt x="70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9"/>
                  </a:cubicBezTo>
                  <a:cubicBezTo>
                    <a:pt x="71" y="9"/>
                    <a:pt x="73" y="9"/>
                    <a:pt x="74" y="9"/>
                  </a:cubicBezTo>
                  <a:cubicBezTo>
                    <a:pt x="76" y="8"/>
                    <a:pt x="77" y="7"/>
                    <a:pt x="80" y="6"/>
                  </a:cubicBezTo>
                  <a:cubicBezTo>
                    <a:pt x="78" y="5"/>
                    <a:pt x="77" y="5"/>
                    <a:pt x="76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9" y="2"/>
                    <a:pt x="82" y="1"/>
                    <a:pt x="84" y="0"/>
                  </a:cubicBezTo>
                  <a:cubicBezTo>
                    <a:pt x="84" y="1"/>
                    <a:pt x="85" y="1"/>
                    <a:pt x="85" y="2"/>
                  </a:cubicBezTo>
                  <a:cubicBezTo>
                    <a:pt x="83" y="5"/>
                    <a:pt x="80" y="9"/>
                    <a:pt x="78" y="12"/>
                  </a:cubicBezTo>
                  <a:cubicBezTo>
                    <a:pt x="77" y="15"/>
                    <a:pt x="77" y="18"/>
                    <a:pt x="75" y="21"/>
                  </a:cubicBezTo>
                  <a:cubicBezTo>
                    <a:pt x="74" y="22"/>
                    <a:pt x="72" y="22"/>
                    <a:pt x="71" y="22"/>
                  </a:cubicBezTo>
                  <a:cubicBezTo>
                    <a:pt x="70" y="22"/>
                    <a:pt x="70" y="22"/>
                    <a:pt x="69" y="21"/>
                  </a:cubicBezTo>
                  <a:cubicBezTo>
                    <a:pt x="68" y="26"/>
                    <a:pt x="67" y="31"/>
                    <a:pt x="66" y="35"/>
                  </a:cubicBezTo>
                  <a:cubicBezTo>
                    <a:pt x="65" y="38"/>
                    <a:pt x="64" y="41"/>
                    <a:pt x="62" y="44"/>
                  </a:cubicBezTo>
                  <a:cubicBezTo>
                    <a:pt x="54" y="54"/>
                    <a:pt x="45" y="63"/>
                    <a:pt x="39" y="73"/>
                  </a:cubicBezTo>
                  <a:cubicBezTo>
                    <a:pt x="29" y="90"/>
                    <a:pt x="21" y="108"/>
                    <a:pt x="11" y="126"/>
                  </a:cubicBezTo>
                  <a:cubicBezTo>
                    <a:pt x="11" y="127"/>
                    <a:pt x="10" y="129"/>
                    <a:pt x="9" y="130"/>
                  </a:cubicBezTo>
                  <a:cubicBezTo>
                    <a:pt x="8" y="134"/>
                    <a:pt x="5" y="136"/>
                    <a:pt x="0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00"/>
            <p:cNvSpPr>
              <a:spLocks/>
            </p:cNvSpPr>
            <p:nvPr/>
          </p:nvSpPr>
          <p:spPr bwMode="auto">
            <a:xfrm>
              <a:off x="3892546" y="4395846"/>
              <a:ext cx="222249" cy="338142"/>
            </a:xfrm>
            <a:custGeom>
              <a:avLst/>
              <a:gdLst>
                <a:gd name="T0" fmla="*/ 14 w 59"/>
                <a:gd name="T1" fmla="*/ 23 h 90"/>
                <a:gd name="T2" fmla="*/ 7 w 59"/>
                <a:gd name="T3" fmla="*/ 24 h 90"/>
                <a:gd name="T4" fmla="*/ 1 w 59"/>
                <a:gd name="T5" fmla="*/ 17 h 90"/>
                <a:gd name="T6" fmla="*/ 5 w 59"/>
                <a:gd name="T7" fmla="*/ 14 h 90"/>
                <a:gd name="T8" fmla="*/ 13 w 59"/>
                <a:gd name="T9" fmla="*/ 8 h 90"/>
                <a:gd name="T10" fmla="*/ 14 w 59"/>
                <a:gd name="T11" fmla="*/ 4 h 90"/>
                <a:gd name="T12" fmla="*/ 21 w 59"/>
                <a:gd name="T13" fmla="*/ 3 h 90"/>
                <a:gd name="T14" fmla="*/ 21 w 59"/>
                <a:gd name="T15" fmla="*/ 4 h 90"/>
                <a:gd name="T16" fmla="*/ 32 w 59"/>
                <a:gd name="T17" fmla="*/ 8 h 90"/>
                <a:gd name="T18" fmla="*/ 38 w 59"/>
                <a:gd name="T19" fmla="*/ 34 h 90"/>
                <a:gd name="T20" fmla="*/ 50 w 59"/>
                <a:gd name="T21" fmla="*/ 63 h 90"/>
                <a:gd name="T22" fmla="*/ 57 w 59"/>
                <a:gd name="T23" fmla="*/ 78 h 90"/>
                <a:gd name="T24" fmla="*/ 59 w 59"/>
                <a:gd name="T25" fmla="*/ 83 h 90"/>
                <a:gd name="T26" fmla="*/ 56 w 59"/>
                <a:gd name="T27" fmla="*/ 90 h 90"/>
                <a:gd name="T28" fmla="*/ 50 w 59"/>
                <a:gd name="T29" fmla="*/ 88 h 90"/>
                <a:gd name="T30" fmla="*/ 40 w 59"/>
                <a:gd name="T31" fmla="*/ 84 h 90"/>
                <a:gd name="T32" fmla="*/ 36 w 59"/>
                <a:gd name="T33" fmla="*/ 77 h 90"/>
                <a:gd name="T34" fmla="*/ 31 w 59"/>
                <a:gd name="T35" fmla="*/ 57 h 90"/>
                <a:gd name="T36" fmla="*/ 27 w 59"/>
                <a:gd name="T37" fmla="*/ 47 h 90"/>
                <a:gd name="T38" fmla="*/ 21 w 59"/>
                <a:gd name="T39" fmla="*/ 38 h 90"/>
                <a:gd name="T40" fmla="*/ 20 w 59"/>
                <a:gd name="T41" fmla="*/ 36 h 90"/>
                <a:gd name="T42" fmla="*/ 16 w 59"/>
                <a:gd name="T43" fmla="*/ 22 h 90"/>
                <a:gd name="T44" fmla="*/ 14 w 59"/>
                <a:gd name="T45" fmla="*/ 2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90">
                  <a:moveTo>
                    <a:pt x="14" y="23"/>
                  </a:moveTo>
                  <a:cubicBezTo>
                    <a:pt x="12" y="23"/>
                    <a:pt x="10" y="24"/>
                    <a:pt x="7" y="24"/>
                  </a:cubicBezTo>
                  <a:cubicBezTo>
                    <a:pt x="4" y="24"/>
                    <a:pt x="0" y="20"/>
                    <a:pt x="1" y="17"/>
                  </a:cubicBezTo>
                  <a:cubicBezTo>
                    <a:pt x="1" y="16"/>
                    <a:pt x="3" y="14"/>
                    <a:pt x="5" y="14"/>
                  </a:cubicBezTo>
                  <a:cubicBezTo>
                    <a:pt x="10" y="15"/>
                    <a:pt x="13" y="13"/>
                    <a:pt x="13" y="8"/>
                  </a:cubicBezTo>
                  <a:cubicBezTo>
                    <a:pt x="13" y="6"/>
                    <a:pt x="13" y="5"/>
                    <a:pt x="14" y="4"/>
                  </a:cubicBezTo>
                  <a:cubicBezTo>
                    <a:pt x="16" y="0"/>
                    <a:pt x="18" y="0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11"/>
                    <a:pt x="25" y="11"/>
                    <a:pt x="32" y="8"/>
                  </a:cubicBezTo>
                  <a:cubicBezTo>
                    <a:pt x="27" y="18"/>
                    <a:pt x="35" y="25"/>
                    <a:pt x="38" y="34"/>
                  </a:cubicBezTo>
                  <a:cubicBezTo>
                    <a:pt x="41" y="44"/>
                    <a:pt x="45" y="54"/>
                    <a:pt x="50" y="63"/>
                  </a:cubicBezTo>
                  <a:cubicBezTo>
                    <a:pt x="53" y="68"/>
                    <a:pt x="56" y="73"/>
                    <a:pt x="57" y="78"/>
                  </a:cubicBezTo>
                  <a:cubicBezTo>
                    <a:pt x="58" y="80"/>
                    <a:pt x="59" y="82"/>
                    <a:pt x="59" y="83"/>
                  </a:cubicBezTo>
                  <a:cubicBezTo>
                    <a:pt x="58" y="86"/>
                    <a:pt x="58" y="89"/>
                    <a:pt x="56" y="90"/>
                  </a:cubicBezTo>
                  <a:cubicBezTo>
                    <a:pt x="55" y="90"/>
                    <a:pt x="51" y="90"/>
                    <a:pt x="50" y="88"/>
                  </a:cubicBezTo>
                  <a:cubicBezTo>
                    <a:pt x="47" y="85"/>
                    <a:pt x="45" y="84"/>
                    <a:pt x="40" y="84"/>
                  </a:cubicBezTo>
                  <a:cubicBezTo>
                    <a:pt x="36" y="84"/>
                    <a:pt x="35" y="80"/>
                    <a:pt x="36" y="77"/>
                  </a:cubicBezTo>
                  <a:cubicBezTo>
                    <a:pt x="38" y="69"/>
                    <a:pt x="37" y="63"/>
                    <a:pt x="31" y="57"/>
                  </a:cubicBezTo>
                  <a:cubicBezTo>
                    <a:pt x="29" y="55"/>
                    <a:pt x="28" y="51"/>
                    <a:pt x="27" y="47"/>
                  </a:cubicBezTo>
                  <a:cubicBezTo>
                    <a:pt x="25" y="44"/>
                    <a:pt x="26" y="39"/>
                    <a:pt x="21" y="38"/>
                  </a:cubicBezTo>
                  <a:cubicBezTo>
                    <a:pt x="21" y="37"/>
                    <a:pt x="20" y="37"/>
                    <a:pt x="20" y="36"/>
                  </a:cubicBezTo>
                  <a:cubicBezTo>
                    <a:pt x="19" y="32"/>
                    <a:pt x="17" y="27"/>
                    <a:pt x="16" y="22"/>
                  </a:cubicBezTo>
                  <a:cubicBezTo>
                    <a:pt x="15" y="23"/>
                    <a:pt x="15" y="23"/>
                    <a:pt x="1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1"/>
            <p:cNvSpPr>
              <a:spLocks noEditPoints="1"/>
            </p:cNvSpPr>
            <p:nvPr/>
          </p:nvSpPr>
          <p:spPr bwMode="auto">
            <a:xfrm>
              <a:off x="4757733" y="3724323"/>
              <a:ext cx="223836" cy="179391"/>
            </a:xfrm>
            <a:custGeom>
              <a:avLst/>
              <a:gdLst>
                <a:gd name="T0" fmla="*/ 16 w 60"/>
                <a:gd name="T1" fmla="*/ 44 h 48"/>
                <a:gd name="T2" fmla="*/ 12 w 60"/>
                <a:gd name="T3" fmla="*/ 31 h 48"/>
                <a:gd name="T4" fmla="*/ 15 w 60"/>
                <a:gd name="T5" fmla="*/ 25 h 48"/>
                <a:gd name="T6" fmla="*/ 4 w 60"/>
                <a:gd name="T7" fmla="*/ 20 h 48"/>
                <a:gd name="T8" fmla="*/ 3 w 60"/>
                <a:gd name="T9" fmla="*/ 12 h 48"/>
                <a:gd name="T10" fmla="*/ 17 w 60"/>
                <a:gd name="T11" fmla="*/ 9 h 48"/>
                <a:gd name="T12" fmla="*/ 21 w 60"/>
                <a:gd name="T13" fmla="*/ 7 h 48"/>
                <a:gd name="T14" fmla="*/ 25 w 60"/>
                <a:gd name="T15" fmla="*/ 4 h 48"/>
                <a:gd name="T16" fmla="*/ 33 w 60"/>
                <a:gd name="T17" fmla="*/ 7 h 48"/>
                <a:gd name="T18" fmla="*/ 36 w 60"/>
                <a:gd name="T19" fmla="*/ 14 h 48"/>
                <a:gd name="T20" fmla="*/ 40 w 60"/>
                <a:gd name="T21" fmla="*/ 12 h 48"/>
                <a:gd name="T22" fmla="*/ 51 w 60"/>
                <a:gd name="T23" fmla="*/ 20 h 48"/>
                <a:gd name="T24" fmla="*/ 60 w 60"/>
                <a:gd name="T25" fmla="*/ 34 h 48"/>
                <a:gd name="T26" fmla="*/ 56 w 60"/>
                <a:gd name="T27" fmla="*/ 39 h 48"/>
                <a:gd name="T28" fmla="*/ 46 w 60"/>
                <a:gd name="T29" fmla="*/ 46 h 48"/>
                <a:gd name="T30" fmla="*/ 38 w 60"/>
                <a:gd name="T31" fmla="*/ 48 h 48"/>
                <a:gd name="T32" fmla="*/ 23 w 60"/>
                <a:gd name="T33" fmla="*/ 45 h 48"/>
                <a:gd name="T34" fmla="*/ 16 w 60"/>
                <a:gd name="T35" fmla="*/ 44 h 48"/>
                <a:gd name="T36" fmla="*/ 36 w 60"/>
                <a:gd name="T37" fmla="*/ 29 h 48"/>
                <a:gd name="T38" fmla="*/ 44 w 60"/>
                <a:gd name="T39" fmla="*/ 22 h 48"/>
                <a:gd name="T40" fmla="*/ 42 w 60"/>
                <a:gd name="T41" fmla="*/ 17 h 48"/>
                <a:gd name="T42" fmla="*/ 36 w 60"/>
                <a:gd name="T43" fmla="*/ 20 h 48"/>
                <a:gd name="T44" fmla="*/ 36 w 60"/>
                <a:gd name="T45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48">
                  <a:moveTo>
                    <a:pt x="16" y="44"/>
                  </a:moveTo>
                  <a:cubicBezTo>
                    <a:pt x="15" y="40"/>
                    <a:pt x="13" y="36"/>
                    <a:pt x="12" y="31"/>
                  </a:cubicBezTo>
                  <a:cubicBezTo>
                    <a:pt x="12" y="29"/>
                    <a:pt x="14" y="27"/>
                    <a:pt x="15" y="25"/>
                  </a:cubicBezTo>
                  <a:cubicBezTo>
                    <a:pt x="11" y="23"/>
                    <a:pt x="7" y="22"/>
                    <a:pt x="4" y="20"/>
                  </a:cubicBezTo>
                  <a:cubicBezTo>
                    <a:pt x="1" y="19"/>
                    <a:pt x="0" y="14"/>
                    <a:pt x="3" y="12"/>
                  </a:cubicBezTo>
                  <a:cubicBezTo>
                    <a:pt x="7" y="10"/>
                    <a:pt x="11" y="7"/>
                    <a:pt x="17" y="9"/>
                  </a:cubicBezTo>
                  <a:cubicBezTo>
                    <a:pt x="18" y="9"/>
                    <a:pt x="19" y="8"/>
                    <a:pt x="21" y="7"/>
                  </a:cubicBezTo>
                  <a:cubicBezTo>
                    <a:pt x="22" y="6"/>
                    <a:pt x="23" y="5"/>
                    <a:pt x="25" y="4"/>
                  </a:cubicBezTo>
                  <a:cubicBezTo>
                    <a:pt x="31" y="0"/>
                    <a:pt x="32" y="1"/>
                    <a:pt x="33" y="7"/>
                  </a:cubicBezTo>
                  <a:cubicBezTo>
                    <a:pt x="34" y="10"/>
                    <a:pt x="35" y="12"/>
                    <a:pt x="36" y="14"/>
                  </a:cubicBezTo>
                  <a:cubicBezTo>
                    <a:pt x="38" y="13"/>
                    <a:pt x="40" y="13"/>
                    <a:pt x="40" y="12"/>
                  </a:cubicBezTo>
                  <a:cubicBezTo>
                    <a:pt x="44" y="15"/>
                    <a:pt x="47" y="18"/>
                    <a:pt x="51" y="20"/>
                  </a:cubicBezTo>
                  <a:cubicBezTo>
                    <a:pt x="57" y="23"/>
                    <a:pt x="60" y="28"/>
                    <a:pt x="60" y="34"/>
                  </a:cubicBezTo>
                  <a:cubicBezTo>
                    <a:pt x="60" y="36"/>
                    <a:pt x="57" y="37"/>
                    <a:pt x="56" y="39"/>
                  </a:cubicBezTo>
                  <a:cubicBezTo>
                    <a:pt x="53" y="41"/>
                    <a:pt x="49" y="44"/>
                    <a:pt x="46" y="46"/>
                  </a:cubicBezTo>
                  <a:cubicBezTo>
                    <a:pt x="43" y="47"/>
                    <a:pt x="40" y="48"/>
                    <a:pt x="38" y="48"/>
                  </a:cubicBezTo>
                  <a:cubicBezTo>
                    <a:pt x="33" y="47"/>
                    <a:pt x="28" y="46"/>
                    <a:pt x="23" y="45"/>
                  </a:cubicBezTo>
                  <a:cubicBezTo>
                    <a:pt x="20" y="44"/>
                    <a:pt x="18" y="44"/>
                    <a:pt x="16" y="44"/>
                  </a:cubicBezTo>
                  <a:close/>
                  <a:moveTo>
                    <a:pt x="36" y="29"/>
                  </a:moveTo>
                  <a:cubicBezTo>
                    <a:pt x="41" y="29"/>
                    <a:pt x="42" y="25"/>
                    <a:pt x="44" y="22"/>
                  </a:cubicBezTo>
                  <a:cubicBezTo>
                    <a:pt x="45" y="20"/>
                    <a:pt x="45" y="18"/>
                    <a:pt x="42" y="17"/>
                  </a:cubicBezTo>
                  <a:cubicBezTo>
                    <a:pt x="39" y="16"/>
                    <a:pt x="36" y="17"/>
                    <a:pt x="36" y="20"/>
                  </a:cubicBezTo>
                  <a:cubicBezTo>
                    <a:pt x="35" y="23"/>
                    <a:pt x="36" y="26"/>
                    <a:pt x="3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02"/>
            <p:cNvSpPr>
              <a:spLocks/>
            </p:cNvSpPr>
            <p:nvPr/>
          </p:nvSpPr>
          <p:spPr bwMode="auto">
            <a:xfrm>
              <a:off x="5605456" y="4197403"/>
              <a:ext cx="192086" cy="176216"/>
            </a:xfrm>
            <a:custGeom>
              <a:avLst/>
              <a:gdLst>
                <a:gd name="T0" fmla="*/ 18 w 51"/>
                <a:gd name="T1" fmla="*/ 10 h 47"/>
                <a:gd name="T2" fmla="*/ 22 w 51"/>
                <a:gd name="T3" fmla="*/ 12 h 47"/>
                <a:gd name="T4" fmla="*/ 25 w 51"/>
                <a:gd name="T5" fmla="*/ 7 h 47"/>
                <a:gd name="T6" fmla="*/ 35 w 51"/>
                <a:gd name="T7" fmla="*/ 1 h 47"/>
                <a:gd name="T8" fmla="*/ 39 w 51"/>
                <a:gd name="T9" fmla="*/ 4 h 47"/>
                <a:gd name="T10" fmla="*/ 38 w 51"/>
                <a:gd name="T11" fmla="*/ 8 h 47"/>
                <a:gd name="T12" fmla="*/ 37 w 51"/>
                <a:gd name="T13" fmla="*/ 8 h 47"/>
                <a:gd name="T14" fmla="*/ 33 w 51"/>
                <a:gd name="T15" fmla="*/ 15 h 47"/>
                <a:gd name="T16" fmla="*/ 40 w 51"/>
                <a:gd name="T17" fmla="*/ 17 h 47"/>
                <a:gd name="T18" fmla="*/ 48 w 51"/>
                <a:gd name="T19" fmla="*/ 23 h 47"/>
                <a:gd name="T20" fmla="*/ 49 w 51"/>
                <a:gd name="T21" fmla="*/ 41 h 47"/>
                <a:gd name="T22" fmla="*/ 40 w 51"/>
                <a:gd name="T23" fmla="*/ 47 h 47"/>
                <a:gd name="T24" fmla="*/ 24 w 51"/>
                <a:gd name="T25" fmla="*/ 47 h 47"/>
                <a:gd name="T26" fmla="*/ 18 w 51"/>
                <a:gd name="T27" fmla="*/ 45 h 47"/>
                <a:gd name="T28" fmla="*/ 10 w 51"/>
                <a:gd name="T29" fmla="*/ 42 h 47"/>
                <a:gd name="T30" fmla="*/ 5 w 51"/>
                <a:gd name="T31" fmla="*/ 38 h 47"/>
                <a:gd name="T32" fmla="*/ 2 w 51"/>
                <a:gd name="T33" fmla="*/ 33 h 47"/>
                <a:gd name="T34" fmla="*/ 4 w 51"/>
                <a:gd name="T35" fmla="*/ 25 h 47"/>
                <a:gd name="T36" fmla="*/ 7 w 51"/>
                <a:gd name="T37" fmla="*/ 23 h 47"/>
                <a:gd name="T38" fmla="*/ 18 w 51"/>
                <a:gd name="T39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47">
                  <a:moveTo>
                    <a:pt x="18" y="10"/>
                  </a:moveTo>
                  <a:cubicBezTo>
                    <a:pt x="19" y="11"/>
                    <a:pt x="22" y="13"/>
                    <a:pt x="22" y="12"/>
                  </a:cubicBezTo>
                  <a:cubicBezTo>
                    <a:pt x="24" y="11"/>
                    <a:pt x="25" y="9"/>
                    <a:pt x="25" y="7"/>
                  </a:cubicBezTo>
                  <a:cubicBezTo>
                    <a:pt x="27" y="2"/>
                    <a:pt x="30" y="0"/>
                    <a:pt x="35" y="1"/>
                  </a:cubicBezTo>
                  <a:cubicBezTo>
                    <a:pt x="37" y="1"/>
                    <a:pt x="38" y="3"/>
                    <a:pt x="39" y="4"/>
                  </a:cubicBezTo>
                  <a:cubicBezTo>
                    <a:pt x="39" y="5"/>
                    <a:pt x="38" y="6"/>
                    <a:pt x="38" y="8"/>
                  </a:cubicBezTo>
                  <a:cubicBezTo>
                    <a:pt x="38" y="8"/>
                    <a:pt x="37" y="8"/>
                    <a:pt x="37" y="8"/>
                  </a:cubicBezTo>
                  <a:cubicBezTo>
                    <a:pt x="36" y="10"/>
                    <a:pt x="34" y="13"/>
                    <a:pt x="33" y="15"/>
                  </a:cubicBezTo>
                  <a:cubicBezTo>
                    <a:pt x="35" y="15"/>
                    <a:pt x="38" y="15"/>
                    <a:pt x="40" y="17"/>
                  </a:cubicBezTo>
                  <a:cubicBezTo>
                    <a:pt x="43" y="18"/>
                    <a:pt x="46" y="20"/>
                    <a:pt x="48" y="23"/>
                  </a:cubicBezTo>
                  <a:cubicBezTo>
                    <a:pt x="50" y="29"/>
                    <a:pt x="51" y="35"/>
                    <a:pt x="49" y="41"/>
                  </a:cubicBezTo>
                  <a:cubicBezTo>
                    <a:pt x="47" y="45"/>
                    <a:pt x="45" y="47"/>
                    <a:pt x="40" y="47"/>
                  </a:cubicBezTo>
                  <a:cubicBezTo>
                    <a:pt x="34" y="46"/>
                    <a:pt x="29" y="47"/>
                    <a:pt x="24" y="47"/>
                  </a:cubicBezTo>
                  <a:cubicBezTo>
                    <a:pt x="22" y="47"/>
                    <a:pt x="20" y="46"/>
                    <a:pt x="18" y="45"/>
                  </a:cubicBezTo>
                  <a:cubicBezTo>
                    <a:pt x="15" y="44"/>
                    <a:pt x="13" y="41"/>
                    <a:pt x="10" y="42"/>
                  </a:cubicBezTo>
                  <a:cubicBezTo>
                    <a:pt x="6" y="42"/>
                    <a:pt x="6" y="40"/>
                    <a:pt x="5" y="38"/>
                  </a:cubicBezTo>
                  <a:cubicBezTo>
                    <a:pt x="4" y="36"/>
                    <a:pt x="2" y="34"/>
                    <a:pt x="2" y="33"/>
                  </a:cubicBezTo>
                  <a:cubicBezTo>
                    <a:pt x="0" y="29"/>
                    <a:pt x="0" y="27"/>
                    <a:pt x="4" y="25"/>
                  </a:cubicBezTo>
                  <a:cubicBezTo>
                    <a:pt x="5" y="25"/>
                    <a:pt x="7" y="24"/>
                    <a:pt x="7" y="23"/>
                  </a:cubicBezTo>
                  <a:cubicBezTo>
                    <a:pt x="10" y="17"/>
                    <a:pt x="12" y="12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03"/>
            <p:cNvSpPr>
              <a:spLocks/>
            </p:cNvSpPr>
            <p:nvPr/>
          </p:nvSpPr>
          <p:spPr bwMode="auto">
            <a:xfrm>
              <a:off x="4625968" y="3197266"/>
              <a:ext cx="173039" cy="196851"/>
            </a:xfrm>
            <a:custGeom>
              <a:avLst/>
              <a:gdLst>
                <a:gd name="T0" fmla="*/ 27 w 46"/>
                <a:gd name="T1" fmla="*/ 14 h 52"/>
                <a:gd name="T2" fmla="*/ 28 w 46"/>
                <a:gd name="T3" fmla="*/ 7 h 52"/>
                <a:gd name="T4" fmla="*/ 32 w 46"/>
                <a:gd name="T5" fmla="*/ 3 h 52"/>
                <a:gd name="T6" fmla="*/ 35 w 46"/>
                <a:gd name="T7" fmla="*/ 2 h 52"/>
                <a:gd name="T8" fmla="*/ 39 w 46"/>
                <a:gd name="T9" fmla="*/ 0 h 52"/>
                <a:gd name="T10" fmla="*/ 46 w 46"/>
                <a:gd name="T11" fmla="*/ 1 h 52"/>
                <a:gd name="T12" fmla="*/ 44 w 46"/>
                <a:gd name="T13" fmla="*/ 8 h 52"/>
                <a:gd name="T14" fmla="*/ 38 w 46"/>
                <a:gd name="T15" fmla="*/ 21 h 52"/>
                <a:gd name="T16" fmla="*/ 43 w 46"/>
                <a:gd name="T17" fmla="*/ 22 h 52"/>
                <a:gd name="T18" fmla="*/ 28 w 46"/>
                <a:gd name="T19" fmla="*/ 52 h 52"/>
                <a:gd name="T20" fmla="*/ 19 w 46"/>
                <a:gd name="T21" fmla="*/ 45 h 52"/>
                <a:gd name="T22" fmla="*/ 11 w 46"/>
                <a:gd name="T23" fmla="*/ 43 h 52"/>
                <a:gd name="T24" fmla="*/ 6 w 46"/>
                <a:gd name="T25" fmla="*/ 40 h 52"/>
                <a:gd name="T26" fmla="*/ 3 w 46"/>
                <a:gd name="T27" fmla="*/ 35 h 52"/>
                <a:gd name="T28" fmla="*/ 4 w 46"/>
                <a:gd name="T29" fmla="*/ 28 h 52"/>
                <a:gd name="T30" fmla="*/ 10 w 46"/>
                <a:gd name="T31" fmla="*/ 18 h 52"/>
                <a:gd name="T32" fmla="*/ 15 w 46"/>
                <a:gd name="T33" fmla="*/ 6 h 52"/>
                <a:gd name="T34" fmla="*/ 24 w 46"/>
                <a:gd name="T35" fmla="*/ 10 h 52"/>
                <a:gd name="T36" fmla="*/ 25 w 46"/>
                <a:gd name="T37" fmla="*/ 14 h 52"/>
                <a:gd name="T38" fmla="*/ 27 w 46"/>
                <a:gd name="T39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52">
                  <a:moveTo>
                    <a:pt x="27" y="14"/>
                  </a:moveTo>
                  <a:cubicBezTo>
                    <a:pt x="27" y="12"/>
                    <a:pt x="28" y="9"/>
                    <a:pt x="28" y="7"/>
                  </a:cubicBezTo>
                  <a:cubicBezTo>
                    <a:pt x="27" y="4"/>
                    <a:pt x="28" y="2"/>
                    <a:pt x="32" y="3"/>
                  </a:cubicBezTo>
                  <a:cubicBezTo>
                    <a:pt x="33" y="3"/>
                    <a:pt x="34" y="2"/>
                    <a:pt x="35" y="2"/>
                  </a:cubicBezTo>
                  <a:cubicBezTo>
                    <a:pt x="36" y="1"/>
                    <a:pt x="38" y="0"/>
                    <a:pt x="39" y="0"/>
                  </a:cubicBezTo>
                  <a:cubicBezTo>
                    <a:pt x="42" y="0"/>
                    <a:pt x="44" y="1"/>
                    <a:pt x="46" y="1"/>
                  </a:cubicBezTo>
                  <a:cubicBezTo>
                    <a:pt x="45" y="3"/>
                    <a:pt x="45" y="5"/>
                    <a:pt x="44" y="8"/>
                  </a:cubicBezTo>
                  <a:cubicBezTo>
                    <a:pt x="42" y="12"/>
                    <a:pt x="40" y="16"/>
                    <a:pt x="38" y="21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36" y="31"/>
                    <a:pt x="38" y="44"/>
                    <a:pt x="28" y="52"/>
                  </a:cubicBezTo>
                  <a:cubicBezTo>
                    <a:pt x="25" y="50"/>
                    <a:pt x="21" y="50"/>
                    <a:pt x="19" y="45"/>
                  </a:cubicBezTo>
                  <a:cubicBezTo>
                    <a:pt x="18" y="42"/>
                    <a:pt x="15" y="42"/>
                    <a:pt x="11" y="43"/>
                  </a:cubicBezTo>
                  <a:cubicBezTo>
                    <a:pt x="7" y="46"/>
                    <a:pt x="6" y="45"/>
                    <a:pt x="6" y="40"/>
                  </a:cubicBezTo>
                  <a:cubicBezTo>
                    <a:pt x="6" y="39"/>
                    <a:pt x="4" y="37"/>
                    <a:pt x="3" y="35"/>
                  </a:cubicBezTo>
                  <a:cubicBezTo>
                    <a:pt x="0" y="31"/>
                    <a:pt x="0" y="30"/>
                    <a:pt x="4" y="28"/>
                  </a:cubicBezTo>
                  <a:cubicBezTo>
                    <a:pt x="7" y="27"/>
                    <a:pt x="10" y="21"/>
                    <a:pt x="10" y="18"/>
                  </a:cubicBezTo>
                  <a:cubicBezTo>
                    <a:pt x="9" y="16"/>
                    <a:pt x="14" y="6"/>
                    <a:pt x="15" y="6"/>
                  </a:cubicBezTo>
                  <a:cubicBezTo>
                    <a:pt x="18" y="4"/>
                    <a:pt x="22" y="6"/>
                    <a:pt x="24" y="10"/>
                  </a:cubicBezTo>
                  <a:cubicBezTo>
                    <a:pt x="24" y="11"/>
                    <a:pt x="25" y="12"/>
                    <a:pt x="25" y="14"/>
                  </a:cubicBezTo>
                  <a:cubicBezTo>
                    <a:pt x="26" y="14"/>
                    <a:pt x="26" y="14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04"/>
            <p:cNvSpPr>
              <a:spLocks/>
            </p:cNvSpPr>
            <p:nvPr/>
          </p:nvSpPr>
          <p:spPr bwMode="auto">
            <a:xfrm>
              <a:off x="5508619" y="3765597"/>
              <a:ext cx="184150" cy="150815"/>
            </a:xfrm>
            <a:custGeom>
              <a:avLst/>
              <a:gdLst>
                <a:gd name="T0" fmla="*/ 31 w 49"/>
                <a:gd name="T1" fmla="*/ 0 h 40"/>
                <a:gd name="T2" fmla="*/ 42 w 49"/>
                <a:gd name="T3" fmla="*/ 18 h 40"/>
                <a:gd name="T4" fmla="*/ 34 w 49"/>
                <a:gd name="T5" fmla="*/ 38 h 40"/>
                <a:gd name="T6" fmla="*/ 23 w 49"/>
                <a:gd name="T7" fmla="*/ 34 h 40"/>
                <a:gd name="T8" fmla="*/ 18 w 49"/>
                <a:gd name="T9" fmla="*/ 37 h 40"/>
                <a:gd name="T10" fmla="*/ 9 w 49"/>
                <a:gd name="T11" fmla="*/ 34 h 40"/>
                <a:gd name="T12" fmla="*/ 6 w 49"/>
                <a:gd name="T13" fmla="*/ 29 h 40"/>
                <a:gd name="T14" fmla="*/ 1 w 49"/>
                <a:gd name="T15" fmla="*/ 32 h 40"/>
                <a:gd name="T16" fmla="*/ 1 w 49"/>
                <a:gd name="T17" fmla="*/ 24 h 40"/>
                <a:gd name="T18" fmla="*/ 7 w 49"/>
                <a:gd name="T19" fmla="*/ 15 h 40"/>
                <a:gd name="T20" fmla="*/ 27 w 49"/>
                <a:gd name="T21" fmla="*/ 2 h 40"/>
                <a:gd name="T22" fmla="*/ 31 w 49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0">
                  <a:moveTo>
                    <a:pt x="31" y="0"/>
                  </a:moveTo>
                  <a:cubicBezTo>
                    <a:pt x="35" y="6"/>
                    <a:pt x="38" y="12"/>
                    <a:pt x="42" y="18"/>
                  </a:cubicBezTo>
                  <a:cubicBezTo>
                    <a:pt x="49" y="28"/>
                    <a:pt x="46" y="36"/>
                    <a:pt x="34" y="38"/>
                  </a:cubicBezTo>
                  <a:cubicBezTo>
                    <a:pt x="29" y="39"/>
                    <a:pt x="25" y="40"/>
                    <a:pt x="23" y="34"/>
                  </a:cubicBezTo>
                  <a:cubicBezTo>
                    <a:pt x="21" y="35"/>
                    <a:pt x="20" y="36"/>
                    <a:pt x="18" y="37"/>
                  </a:cubicBezTo>
                  <a:cubicBezTo>
                    <a:pt x="14" y="38"/>
                    <a:pt x="10" y="39"/>
                    <a:pt x="9" y="34"/>
                  </a:cubicBezTo>
                  <a:cubicBezTo>
                    <a:pt x="8" y="32"/>
                    <a:pt x="7" y="31"/>
                    <a:pt x="6" y="29"/>
                  </a:cubicBezTo>
                  <a:cubicBezTo>
                    <a:pt x="4" y="30"/>
                    <a:pt x="3" y="31"/>
                    <a:pt x="1" y="32"/>
                  </a:cubicBezTo>
                  <a:cubicBezTo>
                    <a:pt x="1" y="28"/>
                    <a:pt x="0" y="26"/>
                    <a:pt x="1" y="24"/>
                  </a:cubicBezTo>
                  <a:cubicBezTo>
                    <a:pt x="2" y="20"/>
                    <a:pt x="5" y="17"/>
                    <a:pt x="7" y="15"/>
                  </a:cubicBezTo>
                  <a:cubicBezTo>
                    <a:pt x="15" y="6"/>
                    <a:pt x="16" y="6"/>
                    <a:pt x="27" y="2"/>
                  </a:cubicBezTo>
                  <a:cubicBezTo>
                    <a:pt x="28" y="1"/>
                    <a:pt x="29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05"/>
            <p:cNvSpPr>
              <a:spLocks/>
            </p:cNvSpPr>
            <p:nvPr/>
          </p:nvSpPr>
          <p:spPr bwMode="auto">
            <a:xfrm>
              <a:off x="2146300" y="3400471"/>
              <a:ext cx="147638" cy="188915"/>
            </a:xfrm>
            <a:custGeom>
              <a:avLst/>
              <a:gdLst>
                <a:gd name="T0" fmla="*/ 5 w 39"/>
                <a:gd name="T1" fmla="*/ 41 h 50"/>
                <a:gd name="T2" fmla="*/ 7 w 39"/>
                <a:gd name="T3" fmla="*/ 38 h 50"/>
                <a:gd name="T4" fmla="*/ 5 w 39"/>
                <a:gd name="T5" fmla="*/ 24 h 50"/>
                <a:gd name="T6" fmla="*/ 8 w 39"/>
                <a:gd name="T7" fmla="*/ 28 h 50"/>
                <a:gd name="T8" fmla="*/ 11 w 39"/>
                <a:gd name="T9" fmla="*/ 18 h 50"/>
                <a:gd name="T10" fmla="*/ 10 w 39"/>
                <a:gd name="T11" fmla="*/ 0 h 50"/>
                <a:gd name="T12" fmla="*/ 26 w 39"/>
                <a:gd name="T13" fmla="*/ 13 h 50"/>
                <a:gd name="T14" fmla="*/ 34 w 39"/>
                <a:gd name="T15" fmla="*/ 17 h 50"/>
                <a:gd name="T16" fmla="*/ 36 w 39"/>
                <a:gd name="T17" fmla="*/ 22 h 50"/>
                <a:gd name="T18" fmla="*/ 39 w 39"/>
                <a:gd name="T19" fmla="*/ 31 h 50"/>
                <a:gd name="T20" fmla="*/ 33 w 39"/>
                <a:gd name="T21" fmla="*/ 34 h 50"/>
                <a:gd name="T22" fmla="*/ 26 w 39"/>
                <a:gd name="T23" fmla="*/ 41 h 50"/>
                <a:gd name="T24" fmla="*/ 27 w 39"/>
                <a:gd name="T25" fmla="*/ 47 h 50"/>
                <a:gd name="T26" fmla="*/ 18 w 39"/>
                <a:gd name="T27" fmla="*/ 50 h 50"/>
                <a:gd name="T28" fmla="*/ 5 w 39"/>
                <a:gd name="T29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50">
                  <a:moveTo>
                    <a:pt x="5" y="41"/>
                  </a:moveTo>
                  <a:cubicBezTo>
                    <a:pt x="5" y="40"/>
                    <a:pt x="6" y="39"/>
                    <a:pt x="7" y="38"/>
                  </a:cubicBezTo>
                  <a:cubicBezTo>
                    <a:pt x="2" y="34"/>
                    <a:pt x="2" y="34"/>
                    <a:pt x="5" y="24"/>
                  </a:cubicBezTo>
                  <a:cubicBezTo>
                    <a:pt x="6" y="25"/>
                    <a:pt x="7" y="26"/>
                    <a:pt x="8" y="28"/>
                  </a:cubicBezTo>
                  <a:cubicBezTo>
                    <a:pt x="9" y="24"/>
                    <a:pt x="10" y="21"/>
                    <a:pt x="11" y="18"/>
                  </a:cubicBezTo>
                  <a:cubicBezTo>
                    <a:pt x="0" y="13"/>
                    <a:pt x="0" y="8"/>
                    <a:pt x="10" y="0"/>
                  </a:cubicBezTo>
                  <a:cubicBezTo>
                    <a:pt x="18" y="2"/>
                    <a:pt x="23" y="6"/>
                    <a:pt x="26" y="13"/>
                  </a:cubicBezTo>
                  <a:cubicBezTo>
                    <a:pt x="27" y="15"/>
                    <a:pt x="31" y="17"/>
                    <a:pt x="34" y="17"/>
                  </a:cubicBezTo>
                  <a:cubicBezTo>
                    <a:pt x="37" y="18"/>
                    <a:pt x="37" y="19"/>
                    <a:pt x="36" y="22"/>
                  </a:cubicBezTo>
                  <a:cubicBezTo>
                    <a:pt x="36" y="25"/>
                    <a:pt x="33" y="29"/>
                    <a:pt x="39" y="31"/>
                  </a:cubicBezTo>
                  <a:cubicBezTo>
                    <a:pt x="38" y="35"/>
                    <a:pt x="36" y="35"/>
                    <a:pt x="33" y="34"/>
                  </a:cubicBezTo>
                  <a:cubicBezTo>
                    <a:pt x="27" y="32"/>
                    <a:pt x="25" y="35"/>
                    <a:pt x="26" y="41"/>
                  </a:cubicBezTo>
                  <a:cubicBezTo>
                    <a:pt x="26" y="43"/>
                    <a:pt x="26" y="46"/>
                    <a:pt x="27" y="47"/>
                  </a:cubicBezTo>
                  <a:cubicBezTo>
                    <a:pt x="23" y="49"/>
                    <a:pt x="20" y="50"/>
                    <a:pt x="18" y="50"/>
                  </a:cubicBezTo>
                  <a:cubicBezTo>
                    <a:pt x="14" y="47"/>
                    <a:pt x="10" y="44"/>
                    <a:pt x="5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06"/>
            <p:cNvSpPr>
              <a:spLocks/>
            </p:cNvSpPr>
            <p:nvPr/>
          </p:nvSpPr>
          <p:spPr bwMode="auto">
            <a:xfrm>
              <a:off x="5410191" y="3483019"/>
              <a:ext cx="139698" cy="142879"/>
            </a:xfrm>
            <a:custGeom>
              <a:avLst/>
              <a:gdLst>
                <a:gd name="T0" fmla="*/ 31 w 37"/>
                <a:gd name="T1" fmla="*/ 0 h 38"/>
                <a:gd name="T2" fmla="*/ 35 w 37"/>
                <a:gd name="T3" fmla="*/ 13 h 38"/>
                <a:gd name="T4" fmla="*/ 29 w 37"/>
                <a:gd name="T5" fmla="*/ 25 h 38"/>
                <a:gd name="T6" fmla="*/ 29 w 37"/>
                <a:gd name="T7" fmla="*/ 31 h 38"/>
                <a:gd name="T8" fmla="*/ 11 w 37"/>
                <a:gd name="T9" fmla="*/ 28 h 38"/>
                <a:gd name="T10" fmla="*/ 1 w 37"/>
                <a:gd name="T11" fmla="*/ 23 h 38"/>
                <a:gd name="T12" fmla="*/ 0 w 37"/>
                <a:gd name="T13" fmla="*/ 11 h 38"/>
                <a:gd name="T14" fmla="*/ 5 w 37"/>
                <a:gd name="T15" fmla="*/ 7 h 38"/>
                <a:gd name="T16" fmla="*/ 9 w 37"/>
                <a:gd name="T17" fmla="*/ 6 h 38"/>
                <a:gd name="T18" fmla="*/ 18 w 37"/>
                <a:gd name="T19" fmla="*/ 5 h 38"/>
                <a:gd name="T20" fmla="*/ 31 w 37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8">
                  <a:moveTo>
                    <a:pt x="31" y="0"/>
                  </a:moveTo>
                  <a:cubicBezTo>
                    <a:pt x="35" y="4"/>
                    <a:pt x="33" y="9"/>
                    <a:pt x="35" y="13"/>
                  </a:cubicBezTo>
                  <a:cubicBezTo>
                    <a:pt x="37" y="19"/>
                    <a:pt x="31" y="20"/>
                    <a:pt x="29" y="25"/>
                  </a:cubicBezTo>
                  <a:cubicBezTo>
                    <a:pt x="33" y="27"/>
                    <a:pt x="33" y="28"/>
                    <a:pt x="29" y="31"/>
                  </a:cubicBezTo>
                  <a:cubicBezTo>
                    <a:pt x="20" y="37"/>
                    <a:pt x="21" y="38"/>
                    <a:pt x="11" y="28"/>
                  </a:cubicBezTo>
                  <a:cubicBezTo>
                    <a:pt x="9" y="25"/>
                    <a:pt x="5" y="25"/>
                    <a:pt x="1" y="23"/>
                  </a:cubicBezTo>
                  <a:cubicBezTo>
                    <a:pt x="1" y="20"/>
                    <a:pt x="0" y="15"/>
                    <a:pt x="0" y="11"/>
                  </a:cubicBezTo>
                  <a:cubicBezTo>
                    <a:pt x="0" y="8"/>
                    <a:pt x="2" y="5"/>
                    <a:pt x="5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2" y="6"/>
                    <a:pt x="15" y="5"/>
                    <a:pt x="18" y="5"/>
                  </a:cubicBezTo>
                  <a:cubicBezTo>
                    <a:pt x="23" y="6"/>
                    <a:pt x="27" y="4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07"/>
            <p:cNvSpPr>
              <a:spLocks/>
            </p:cNvSpPr>
            <p:nvPr/>
          </p:nvSpPr>
          <p:spPr bwMode="auto">
            <a:xfrm>
              <a:off x="4783130" y="4403783"/>
              <a:ext cx="146051" cy="161926"/>
            </a:xfrm>
            <a:custGeom>
              <a:avLst/>
              <a:gdLst>
                <a:gd name="T0" fmla="*/ 18 w 39"/>
                <a:gd name="T1" fmla="*/ 33 h 43"/>
                <a:gd name="T2" fmla="*/ 14 w 39"/>
                <a:gd name="T3" fmla="*/ 31 h 43"/>
                <a:gd name="T4" fmla="*/ 2 w 39"/>
                <a:gd name="T5" fmla="*/ 18 h 43"/>
                <a:gd name="T6" fmla="*/ 3 w 39"/>
                <a:gd name="T7" fmla="*/ 14 h 43"/>
                <a:gd name="T8" fmla="*/ 14 w 39"/>
                <a:gd name="T9" fmla="*/ 5 h 43"/>
                <a:gd name="T10" fmla="*/ 18 w 39"/>
                <a:gd name="T11" fmla="*/ 0 h 43"/>
                <a:gd name="T12" fmla="*/ 19 w 39"/>
                <a:gd name="T13" fmla="*/ 1 h 43"/>
                <a:gd name="T14" fmla="*/ 34 w 39"/>
                <a:gd name="T15" fmla="*/ 16 h 43"/>
                <a:gd name="T16" fmla="*/ 39 w 39"/>
                <a:gd name="T17" fmla="*/ 18 h 43"/>
                <a:gd name="T18" fmla="*/ 32 w 39"/>
                <a:gd name="T19" fmla="*/ 36 h 43"/>
                <a:gd name="T20" fmla="*/ 19 w 39"/>
                <a:gd name="T21" fmla="*/ 41 h 43"/>
                <a:gd name="T22" fmla="*/ 18 w 39"/>
                <a:gd name="T23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43">
                  <a:moveTo>
                    <a:pt x="18" y="33"/>
                  </a:moveTo>
                  <a:cubicBezTo>
                    <a:pt x="16" y="32"/>
                    <a:pt x="15" y="32"/>
                    <a:pt x="14" y="31"/>
                  </a:cubicBezTo>
                  <a:cubicBezTo>
                    <a:pt x="11" y="26"/>
                    <a:pt x="7" y="22"/>
                    <a:pt x="2" y="18"/>
                  </a:cubicBezTo>
                  <a:cubicBezTo>
                    <a:pt x="0" y="16"/>
                    <a:pt x="0" y="14"/>
                    <a:pt x="3" y="14"/>
                  </a:cubicBezTo>
                  <a:cubicBezTo>
                    <a:pt x="9" y="14"/>
                    <a:pt x="11" y="9"/>
                    <a:pt x="14" y="5"/>
                  </a:cubicBezTo>
                  <a:cubicBezTo>
                    <a:pt x="15" y="3"/>
                    <a:pt x="16" y="1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0"/>
                    <a:pt x="25" y="15"/>
                    <a:pt x="34" y="16"/>
                  </a:cubicBezTo>
                  <a:cubicBezTo>
                    <a:pt x="36" y="16"/>
                    <a:pt x="37" y="17"/>
                    <a:pt x="39" y="18"/>
                  </a:cubicBezTo>
                  <a:cubicBezTo>
                    <a:pt x="36" y="24"/>
                    <a:pt x="34" y="30"/>
                    <a:pt x="32" y="36"/>
                  </a:cubicBezTo>
                  <a:cubicBezTo>
                    <a:pt x="29" y="42"/>
                    <a:pt x="26" y="43"/>
                    <a:pt x="19" y="41"/>
                  </a:cubicBezTo>
                  <a:cubicBezTo>
                    <a:pt x="14" y="39"/>
                    <a:pt x="14" y="39"/>
                    <a:pt x="1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08"/>
            <p:cNvSpPr>
              <a:spLocks/>
            </p:cNvSpPr>
            <p:nvPr/>
          </p:nvSpPr>
          <p:spPr bwMode="auto">
            <a:xfrm>
              <a:off x="5011732" y="3490960"/>
              <a:ext cx="136523" cy="169867"/>
            </a:xfrm>
            <a:custGeom>
              <a:avLst/>
              <a:gdLst>
                <a:gd name="T0" fmla="*/ 0 w 36"/>
                <a:gd name="T1" fmla="*/ 39 h 45"/>
                <a:gd name="T2" fmla="*/ 4 w 36"/>
                <a:gd name="T3" fmla="*/ 31 h 45"/>
                <a:gd name="T4" fmla="*/ 9 w 36"/>
                <a:gd name="T5" fmla="*/ 16 h 45"/>
                <a:gd name="T6" fmla="*/ 13 w 36"/>
                <a:gd name="T7" fmla="*/ 11 h 45"/>
                <a:gd name="T8" fmla="*/ 18 w 36"/>
                <a:gd name="T9" fmla="*/ 7 h 45"/>
                <a:gd name="T10" fmla="*/ 29 w 36"/>
                <a:gd name="T11" fmla="*/ 3 h 45"/>
                <a:gd name="T12" fmla="*/ 36 w 36"/>
                <a:gd name="T13" fmla="*/ 18 h 45"/>
                <a:gd name="T14" fmla="*/ 27 w 36"/>
                <a:gd name="T15" fmla="*/ 31 h 45"/>
                <a:gd name="T16" fmla="*/ 20 w 36"/>
                <a:gd name="T17" fmla="*/ 45 h 45"/>
                <a:gd name="T18" fmla="*/ 8 w 36"/>
                <a:gd name="T19" fmla="*/ 36 h 45"/>
                <a:gd name="T20" fmla="*/ 1 w 36"/>
                <a:gd name="T21" fmla="*/ 40 h 45"/>
                <a:gd name="T22" fmla="*/ 0 w 36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5">
                  <a:moveTo>
                    <a:pt x="0" y="39"/>
                  </a:moveTo>
                  <a:cubicBezTo>
                    <a:pt x="1" y="36"/>
                    <a:pt x="2" y="33"/>
                    <a:pt x="4" y="31"/>
                  </a:cubicBezTo>
                  <a:cubicBezTo>
                    <a:pt x="6" y="26"/>
                    <a:pt x="10" y="22"/>
                    <a:pt x="9" y="16"/>
                  </a:cubicBezTo>
                  <a:cubicBezTo>
                    <a:pt x="8" y="15"/>
                    <a:pt x="12" y="11"/>
                    <a:pt x="13" y="11"/>
                  </a:cubicBezTo>
                  <a:cubicBezTo>
                    <a:pt x="17" y="11"/>
                    <a:pt x="17" y="9"/>
                    <a:pt x="18" y="7"/>
                  </a:cubicBezTo>
                  <a:cubicBezTo>
                    <a:pt x="21" y="1"/>
                    <a:pt x="24" y="0"/>
                    <a:pt x="29" y="3"/>
                  </a:cubicBezTo>
                  <a:cubicBezTo>
                    <a:pt x="24" y="11"/>
                    <a:pt x="35" y="12"/>
                    <a:pt x="36" y="18"/>
                  </a:cubicBezTo>
                  <a:cubicBezTo>
                    <a:pt x="33" y="22"/>
                    <a:pt x="29" y="26"/>
                    <a:pt x="27" y="31"/>
                  </a:cubicBezTo>
                  <a:cubicBezTo>
                    <a:pt x="24" y="36"/>
                    <a:pt x="23" y="41"/>
                    <a:pt x="20" y="45"/>
                  </a:cubicBezTo>
                  <a:cubicBezTo>
                    <a:pt x="19" y="37"/>
                    <a:pt x="11" y="40"/>
                    <a:pt x="8" y="36"/>
                  </a:cubicBezTo>
                  <a:cubicBezTo>
                    <a:pt x="5" y="38"/>
                    <a:pt x="3" y="39"/>
                    <a:pt x="1" y="40"/>
                  </a:cubicBezTo>
                  <a:cubicBezTo>
                    <a:pt x="1" y="40"/>
                    <a:pt x="1" y="40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09"/>
            <p:cNvSpPr>
              <a:spLocks/>
            </p:cNvSpPr>
            <p:nvPr/>
          </p:nvSpPr>
          <p:spPr bwMode="auto">
            <a:xfrm>
              <a:off x="4133843" y="4384731"/>
              <a:ext cx="82551" cy="184153"/>
            </a:xfrm>
            <a:custGeom>
              <a:avLst/>
              <a:gdLst>
                <a:gd name="T0" fmla="*/ 6 w 22"/>
                <a:gd name="T1" fmla="*/ 0 h 49"/>
                <a:gd name="T2" fmla="*/ 21 w 22"/>
                <a:gd name="T3" fmla="*/ 24 h 49"/>
                <a:gd name="T4" fmla="*/ 18 w 22"/>
                <a:gd name="T5" fmla="*/ 36 h 49"/>
                <a:gd name="T6" fmla="*/ 14 w 22"/>
                <a:gd name="T7" fmla="*/ 44 h 49"/>
                <a:gd name="T8" fmla="*/ 12 w 22"/>
                <a:gd name="T9" fmla="*/ 47 h 49"/>
                <a:gd name="T10" fmla="*/ 0 w 22"/>
                <a:gd name="T11" fmla="*/ 40 h 49"/>
                <a:gd name="T12" fmla="*/ 2 w 22"/>
                <a:gd name="T13" fmla="*/ 5 h 49"/>
                <a:gd name="T14" fmla="*/ 6 w 22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49">
                  <a:moveTo>
                    <a:pt x="6" y="0"/>
                  </a:moveTo>
                  <a:cubicBezTo>
                    <a:pt x="16" y="6"/>
                    <a:pt x="18" y="15"/>
                    <a:pt x="21" y="24"/>
                  </a:cubicBezTo>
                  <a:cubicBezTo>
                    <a:pt x="22" y="29"/>
                    <a:pt x="21" y="33"/>
                    <a:pt x="18" y="36"/>
                  </a:cubicBezTo>
                  <a:cubicBezTo>
                    <a:pt x="16" y="39"/>
                    <a:pt x="15" y="42"/>
                    <a:pt x="14" y="44"/>
                  </a:cubicBezTo>
                  <a:cubicBezTo>
                    <a:pt x="13" y="45"/>
                    <a:pt x="13" y="47"/>
                    <a:pt x="12" y="47"/>
                  </a:cubicBezTo>
                  <a:cubicBezTo>
                    <a:pt x="8" y="49"/>
                    <a:pt x="0" y="44"/>
                    <a:pt x="0" y="40"/>
                  </a:cubicBezTo>
                  <a:cubicBezTo>
                    <a:pt x="1" y="28"/>
                    <a:pt x="1" y="17"/>
                    <a:pt x="2" y="5"/>
                  </a:cubicBezTo>
                  <a:cubicBezTo>
                    <a:pt x="2" y="3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10"/>
            <p:cNvSpPr>
              <a:spLocks/>
            </p:cNvSpPr>
            <p:nvPr/>
          </p:nvSpPr>
          <p:spPr bwMode="auto">
            <a:xfrm>
              <a:off x="2679698" y="3837039"/>
              <a:ext cx="117476" cy="134938"/>
            </a:xfrm>
            <a:custGeom>
              <a:avLst/>
              <a:gdLst>
                <a:gd name="T0" fmla="*/ 12 w 31"/>
                <a:gd name="T1" fmla="*/ 12 h 36"/>
                <a:gd name="T2" fmla="*/ 17 w 31"/>
                <a:gd name="T3" fmla="*/ 2 h 36"/>
                <a:gd name="T4" fmla="*/ 19 w 31"/>
                <a:gd name="T5" fmla="*/ 1 h 36"/>
                <a:gd name="T6" fmla="*/ 27 w 31"/>
                <a:gd name="T7" fmla="*/ 11 h 36"/>
                <a:gd name="T8" fmla="*/ 30 w 31"/>
                <a:gd name="T9" fmla="*/ 19 h 36"/>
                <a:gd name="T10" fmla="*/ 29 w 31"/>
                <a:gd name="T11" fmla="*/ 28 h 36"/>
                <a:gd name="T12" fmla="*/ 22 w 31"/>
                <a:gd name="T13" fmla="*/ 35 h 36"/>
                <a:gd name="T14" fmla="*/ 17 w 31"/>
                <a:gd name="T15" fmla="*/ 35 h 36"/>
                <a:gd name="T16" fmla="*/ 12 w 31"/>
                <a:gd name="T17" fmla="*/ 33 h 36"/>
                <a:gd name="T18" fmla="*/ 5 w 31"/>
                <a:gd name="T19" fmla="*/ 22 h 36"/>
                <a:gd name="T20" fmla="*/ 2 w 31"/>
                <a:gd name="T21" fmla="*/ 15 h 36"/>
                <a:gd name="T22" fmla="*/ 0 w 31"/>
                <a:gd name="T23" fmla="*/ 12 h 36"/>
                <a:gd name="T24" fmla="*/ 6 w 31"/>
                <a:gd name="T25" fmla="*/ 2 h 36"/>
                <a:gd name="T26" fmla="*/ 9 w 31"/>
                <a:gd name="T27" fmla="*/ 1 h 36"/>
                <a:gd name="T28" fmla="*/ 10 w 31"/>
                <a:gd name="T29" fmla="*/ 3 h 36"/>
                <a:gd name="T30" fmla="*/ 10 w 31"/>
                <a:gd name="T31" fmla="*/ 11 h 36"/>
                <a:gd name="T32" fmla="*/ 12 w 31"/>
                <a:gd name="T3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36">
                  <a:moveTo>
                    <a:pt x="12" y="12"/>
                  </a:moveTo>
                  <a:cubicBezTo>
                    <a:pt x="14" y="8"/>
                    <a:pt x="15" y="5"/>
                    <a:pt x="17" y="2"/>
                  </a:cubicBezTo>
                  <a:cubicBezTo>
                    <a:pt x="18" y="2"/>
                    <a:pt x="18" y="2"/>
                    <a:pt x="19" y="1"/>
                  </a:cubicBezTo>
                  <a:cubicBezTo>
                    <a:pt x="18" y="8"/>
                    <a:pt x="22" y="9"/>
                    <a:pt x="27" y="11"/>
                  </a:cubicBezTo>
                  <a:cubicBezTo>
                    <a:pt x="31" y="12"/>
                    <a:pt x="31" y="15"/>
                    <a:pt x="30" y="19"/>
                  </a:cubicBezTo>
                  <a:cubicBezTo>
                    <a:pt x="30" y="22"/>
                    <a:pt x="30" y="25"/>
                    <a:pt x="29" y="28"/>
                  </a:cubicBezTo>
                  <a:cubicBezTo>
                    <a:pt x="27" y="31"/>
                    <a:pt x="25" y="33"/>
                    <a:pt x="22" y="35"/>
                  </a:cubicBezTo>
                  <a:cubicBezTo>
                    <a:pt x="21" y="36"/>
                    <a:pt x="19" y="35"/>
                    <a:pt x="17" y="35"/>
                  </a:cubicBezTo>
                  <a:cubicBezTo>
                    <a:pt x="15" y="35"/>
                    <a:pt x="13" y="34"/>
                    <a:pt x="12" y="33"/>
                  </a:cubicBezTo>
                  <a:cubicBezTo>
                    <a:pt x="6" y="32"/>
                    <a:pt x="3" y="28"/>
                    <a:pt x="5" y="22"/>
                  </a:cubicBezTo>
                  <a:cubicBezTo>
                    <a:pt x="7" y="18"/>
                    <a:pt x="8" y="15"/>
                    <a:pt x="2" y="15"/>
                  </a:cubicBezTo>
                  <a:cubicBezTo>
                    <a:pt x="1" y="15"/>
                    <a:pt x="0" y="12"/>
                    <a:pt x="0" y="12"/>
                  </a:cubicBezTo>
                  <a:cubicBezTo>
                    <a:pt x="2" y="8"/>
                    <a:pt x="4" y="5"/>
                    <a:pt x="6" y="2"/>
                  </a:cubicBezTo>
                  <a:cubicBezTo>
                    <a:pt x="6" y="1"/>
                    <a:pt x="8" y="0"/>
                    <a:pt x="9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10" y="6"/>
                    <a:pt x="10" y="8"/>
                    <a:pt x="10" y="11"/>
                  </a:cubicBezTo>
                  <a:cubicBezTo>
                    <a:pt x="11" y="11"/>
                    <a:pt x="12" y="11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11"/>
            <p:cNvSpPr>
              <a:spLocks/>
            </p:cNvSpPr>
            <p:nvPr/>
          </p:nvSpPr>
          <p:spPr bwMode="auto">
            <a:xfrm>
              <a:off x="7096116" y="1049352"/>
              <a:ext cx="117476" cy="176216"/>
            </a:xfrm>
            <a:custGeom>
              <a:avLst/>
              <a:gdLst>
                <a:gd name="T0" fmla="*/ 14 w 31"/>
                <a:gd name="T1" fmla="*/ 47 h 47"/>
                <a:gd name="T2" fmla="*/ 10 w 31"/>
                <a:gd name="T3" fmla="*/ 45 h 47"/>
                <a:gd name="T4" fmla="*/ 6 w 31"/>
                <a:gd name="T5" fmla="*/ 40 h 47"/>
                <a:gd name="T6" fmla="*/ 6 w 31"/>
                <a:gd name="T7" fmla="*/ 30 h 47"/>
                <a:gd name="T8" fmla="*/ 1 w 31"/>
                <a:gd name="T9" fmla="*/ 35 h 47"/>
                <a:gd name="T10" fmla="*/ 0 w 31"/>
                <a:gd name="T11" fmla="*/ 29 h 47"/>
                <a:gd name="T12" fmla="*/ 7 w 31"/>
                <a:gd name="T13" fmla="*/ 16 h 47"/>
                <a:gd name="T14" fmla="*/ 20 w 31"/>
                <a:gd name="T15" fmla="*/ 12 h 47"/>
                <a:gd name="T16" fmla="*/ 26 w 31"/>
                <a:gd name="T17" fmla="*/ 10 h 47"/>
                <a:gd name="T18" fmla="*/ 30 w 31"/>
                <a:gd name="T19" fmla="*/ 0 h 47"/>
                <a:gd name="T20" fmla="*/ 31 w 31"/>
                <a:gd name="T21" fmla="*/ 0 h 47"/>
                <a:gd name="T22" fmla="*/ 30 w 31"/>
                <a:gd name="T23" fmla="*/ 9 h 47"/>
                <a:gd name="T24" fmla="*/ 21 w 31"/>
                <a:gd name="T25" fmla="*/ 33 h 47"/>
                <a:gd name="T26" fmla="*/ 14 w 31"/>
                <a:gd name="T2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14" y="47"/>
                  </a:moveTo>
                  <a:cubicBezTo>
                    <a:pt x="13" y="47"/>
                    <a:pt x="12" y="45"/>
                    <a:pt x="10" y="45"/>
                  </a:cubicBezTo>
                  <a:cubicBezTo>
                    <a:pt x="6" y="45"/>
                    <a:pt x="5" y="44"/>
                    <a:pt x="6" y="40"/>
                  </a:cubicBezTo>
                  <a:cubicBezTo>
                    <a:pt x="6" y="37"/>
                    <a:pt x="6" y="34"/>
                    <a:pt x="6" y="30"/>
                  </a:cubicBezTo>
                  <a:cubicBezTo>
                    <a:pt x="4" y="32"/>
                    <a:pt x="3" y="33"/>
                    <a:pt x="1" y="35"/>
                  </a:cubicBezTo>
                  <a:cubicBezTo>
                    <a:pt x="1" y="33"/>
                    <a:pt x="0" y="31"/>
                    <a:pt x="0" y="29"/>
                  </a:cubicBezTo>
                  <a:cubicBezTo>
                    <a:pt x="2" y="25"/>
                    <a:pt x="3" y="19"/>
                    <a:pt x="7" y="16"/>
                  </a:cubicBezTo>
                  <a:cubicBezTo>
                    <a:pt x="10" y="13"/>
                    <a:pt x="16" y="12"/>
                    <a:pt x="20" y="12"/>
                  </a:cubicBezTo>
                  <a:cubicBezTo>
                    <a:pt x="23" y="13"/>
                    <a:pt x="25" y="12"/>
                    <a:pt x="26" y="10"/>
                  </a:cubicBezTo>
                  <a:cubicBezTo>
                    <a:pt x="27" y="7"/>
                    <a:pt x="28" y="3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3"/>
                    <a:pt x="31" y="7"/>
                    <a:pt x="30" y="9"/>
                  </a:cubicBezTo>
                  <a:cubicBezTo>
                    <a:pt x="28" y="17"/>
                    <a:pt x="25" y="25"/>
                    <a:pt x="21" y="33"/>
                  </a:cubicBezTo>
                  <a:cubicBezTo>
                    <a:pt x="19" y="38"/>
                    <a:pt x="16" y="43"/>
                    <a:pt x="1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12"/>
            <p:cNvSpPr>
              <a:spLocks/>
            </p:cNvSpPr>
            <p:nvPr/>
          </p:nvSpPr>
          <p:spPr bwMode="auto">
            <a:xfrm>
              <a:off x="8423261" y="2259043"/>
              <a:ext cx="165098" cy="142879"/>
            </a:xfrm>
            <a:custGeom>
              <a:avLst/>
              <a:gdLst>
                <a:gd name="T0" fmla="*/ 24 w 44"/>
                <a:gd name="T1" fmla="*/ 22 h 38"/>
                <a:gd name="T2" fmla="*/ 1 w 44"/>
                <a:gd name="T3" fmla="*/ 38 h 38"/>
                <a:gd name="T4" fmla="*/ 0 w 44"/>
                <a:gd name="T5" fmla="*/ 37 h 38"/>
                <a:gd name="T6" fmla="*/ 9 w 44"/>
                <a:gd name="T7" fmla="*/ 28 h 38"/>
                <a:gd name="T8" fmla="*/ 17 w 44"/>
                <a:gd name="T9" fmla="*/ 18 h 38"/>
                <a:gd name="T10" fmla="*/ 17 w 44"/>
                <a:gd name="T11" fmla="*/ 6 h 38"/>
                <a:gd name="T12" fmla="*/ 22 w 44"/>
                <a:gd name="T13" fmla="*/ 0 h 38"/>
                <a:gd name="T14" fmla="*/ 24 w 44"/>
                <a:gd name="T15" fmla="*/ 2 h 38"/>
                <a:gd name="T16" fmla="*/ 35 w 44"/>
                <a:gd name="T17" fmla="*/ 4 h 38"/>
                <a:gd name="T18" fmla="*/ 34 w 44"/>
                <a:gd name="T19" fmla="*/ 12 h 38"/>
                <a:gd name="T20" fmla="*/ 37 w 44"/>
                <a:gd name="T21" fmla="*/ 18 h 38"/>
                <a:gd name="T22" fmla="*/ 41 w 44"/>
                <a:gd name="T23" fmla="*/ 33 h 38"/>
                <a:gd name="T24" fmla="*/ 28 w 44"/>
                <a:gd name="T25" fmla="*/ 30 h 38"/>
                <a:gd name="T26" fmla="*/ 24 w 44"/>
                <a:gd name="T27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24" y="22"/>
                  </a:moveTo>
                  <a:cubicBezTo>
                    <a:pt x="16" y="28"/>
                    <a:pt x="8" y="33"/>
                    <a:pt x="1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4"/>
                    <a:pt x="6" y="31"/>
                    <a:pt x="9" y="28"/>
                  </a:cubicBezTo>
                  <a:cubicBezTo>
                    <a:pt x="12" y="25"/>
                    <a:pt x="16" y="22"/>
                    <a:pt x="17" y="18"/>
                  </a:cubicBezTo>
                  <a:cubicBezTo>
                    <a:pt x="19" y="14"/>
                    <a:pt x="17" y="10"/>
                    <a:pt x="17" y="6"/>
                  </a:cubicBezTo>
                  <a:cubicBezTo>
                    <a:pt x="16" y="1"/>
                    <a:pt x="18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7" y="6"/>
                    <a:pt x="30" y="7"/>
                    <a:pt x="35" y="4"/>
                  </a:cubicBezTo>
                  <a:cubicBezTo>
                    <a:pt x="35" y="8"/>
                    <a:pt x="35" y="10"/>
                    <a:pt x="34" y="12"/>
                  </a:cubicBezTo>
                  <a:cubicBezTo>
                    <a:pt x="33" y="15"/>
                    <a:pt x="33" y="17"/>
                    <a:pt x="37" y="18"/>
                  </a:cubicBezTo>
                  <a:cubicBezTo>
                    <a:pt x="41" y="20"/>
                    <a:pt x="44" y="30"/>
                    <a:pt x="41" y="33"/>
                  </a:cubicBezTo>
                  <a:cubicBezTo>
                    <a:pt x="38" y="38"/>
                    <a:pt x="31" y="37"/>
                    <a:pt x="28" y="30"/>
                  </a:cubicBezTo>
                  <a:cubicBezTo>
                    <a:pt x="27" y="27"/>
                    <a:pt x="26" y="25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13"/>
            <p:cNvSpPr>
              <a:spLocks/>
            </p:cNvSpPr>
            <p:nvPr/>
          </p:nvSpPr>
          <p:spPr bwMode="auto">
            <a:xfrm>
              <a:off x="3540119" y="4599046"/>
              <a:ext cx="109539" cy="120652"/>
            </a:xfrm>
            <a:custGeom>
              <a:avLst/>
              <a:gdLst>
                <a:gd name="T0" fmla="*/ 29 w 29"/>
                <a:gd name="T1" fmla="*/ 1 h 32"/>
                <a:gd name="T2" fmla="*/ 28 w 29"/>
                <a:gd name="T3" fmla="*/ 16 h 32"/>
                <a:gd name="T4" fmla="*/ 19 w 29"/>
                <a:gd name="T5" fmla="*/ 31 h 32"/>
                <a:gd name="T6" fmla="*/ 12 w 29"/>
                <a:gd name="T7" fmla="*/ 26 h 32"/>
                <a:gd name="T8" fmla="*/ 3 w 29"/>
                <a:gd name="T9" fmla="*/ 16 h 32"/>
                <a:gd name="T10" fmla="*/ 0 w 29"/>
                <a:gd name="T11" fmla="*/ 12 h 32"/>
                <a:gd name="T12" fmla="*/ 4 w 29"/>
                <a:gd name="T13" fmla="*/ 6 h 32"/>
                <a:gd name="T14" fmla="*/ 9 w 29"/>
                <a:gd name="T15" fmla="*/ 5 h 32"/>
                <a:gd name="T16" fmla="*/ 13 w 29"/>
                <a:gd name="T17" fmla="*/ 5 h 32"/>
                <a:gd name="T18" fmla="*/ 24 w 29"/>
                <a:gd name="T19" fmla="*/ 1 h 32"/>
                <a:gd name="T20" fmla="*/ 29 w 29"/>
                <a:gd name="T2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2">
                  <a:moveTo>
                    <a:pt x="29" y="1"/>
                  </a:moveTo>
                  <a:cubicBezTo>
                    <a:pt x="29" y="7"/>
                    <a:pt x="27" y="12"/>
                    <a:pt x="28" y="16"/>
                  </a:cubicBezTo>
                  <a:cubicBezTo>
                    <a:pt x="28" y="25"/>
                    <a:pt x="25" y="30"/>
                    <a:pt x="19" y="31"/>
                  </a:cubicBezTo>
                  <a:cubicBezTo>
                    <a:pt x="15" y="32"/>
                    <a:pt x="12" y="30"/>
                    <a:pt x="12" y="26"/>
                  </a:cubicBezTo>
                  <a:cubicBezTo>
                    <a:pt x="11" y="21"/>
                    <a:pt x="10" y="16"/>
                    <a:pt x="3" y="16"/>
                  </a:cubicBezTo>
                  <a:cubicBezTo>
                    <a:pt x="2" y="16"/>
                    <a:pt x="0" y="13"/>
                    <a:pt x="0" y="12"/>
                  </a:cubicBezTo>
                  <a:cubicBezTo>
                    <a:pt x="1" y="10"/>
                    <a:pt x="2" y="8"/>
                    <a:pt x="4" y="6"/>
                  </a:cubicBezTo>
                  <a:cubicBezTo>
                    <a:pt x="5" y="5"/>
                    <a:pt x="7" y="6"/>
                    <a:pt x="9" y="5"/>
                  </a:cubicBezTo>
                  <a:cubicBezTo>
                    <a:pt x="10" y="5"/>
                    <a:pt x="12" y="5"/>
                    <a:pt x="13" y="5"/>
                  </a:cubicBezTo>
                  <a:cubicBezTo>
                    <a:pt x="16" y="1"/>
                    <a:pt x="20" y="3"/>
                    <a:pt x="24" y="1"/>
                  </a:cubicBezTo>
                  <a:cubicBezTo>
                    <a:pt x="25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14"/>
            <p:cNvSpPr>
              <a:spLocks/>
            </p:cNvSpPr>
            <p:nvPr/>
          </p:nvSpPr>
          <p:spPr bwMode="auto">
            <a:xfrm>
              <a:off x="2481258" y="3186155"/>
              <a:ext cx="142876" cy="101600"/>
            </a:xfrm>
            <a:custGeom>
              <a:avLst/>
              <a:gdLst>
                <a:gd name="T0" fmla="*/ 0 w 38"/>
                <a:gd name="T1" fmla="*/ 12 h 27"/>
                <a:gd name="T2" fmla="*/ 4 w 38"/>
                <a:gd name="T3" fmla="*/ 3 h 27"/>
                <a:gd name="T4" fmla="*/ 14 w 38"/>
                <a:gd name="T5" fmla="*/ 0 h 27"/>
                <a:gd name="T6" fmla="*/ 37 w 38"/>
                <a:gd name="T7" fmla="*/ 9 h 27"/>
                <a:gd name="T8" fmla="*/ 38 w 38"/>
                <a:gd name="T9" fmla="*/ 18 h 27"/>
                <a:gd name="T10" fmla="*/ 17 w 38"/>
                <a:gd name="T11" fmla="*/ 27 h 27"/>
                <a:gd name="T12" fmla="*/ 0 w 38"/>
                <a:gd name="T13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0" y="12"/>
                  </a:moveTo>
                  <a:cubicBezTo>
                    <a:pt x="2" y="9"/>
                    <a:pt x="2" y="6"/>
                    <a:pt x="4" y="3"/>
                  </a:cubicBezTo>
                  <a:cubicBezTo>
                    <a:pt x="10" y="9"/>
                    <a:pt x="11" y="0"/>
                    <a:pt x="14" y="0"/>
                  </a:cubicBezTo>
                  <a:cubicBezTo>
                    <a:pt x="22" y="4"/>
                    <a:pt x="27" y="12"/>
                    <a:pt x="37" y="9"/>
                  </a:cubicBezTo>
                  <a:cubicBezTo>
                    <a:pt x="37" y="13"/>
                    <a:pt x="38" y="16"/>
                    <a:pt x="38" y="18"/>
                  </a:cubicBezTo>
                  <a:cubicBezTo>
                    <a:pt x="31" y="21"/>
                    <a:pt x="24" y="24"/>
                    <a:pt x="17" y="27"/>
                  </a:cubicBezTo>
                  <a:cubicBezTo>
                    <a:pt x="10" y="24"/>
                    <a:pt x="11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15"/>
            <p:cNvSpPr>
              <a:spLocks/>
            </p:cNvSpPr>
            <p:nvPr/>
          </p:nvSpPr>
          <p:spPr bwMode="auto">
            <a:xfrm>
              <a:off x="3367084" y="2454306"/>
              <a:ext cx="134936" cy="104775"/>
            </a:xfrm>
            <a:custGeom>
              <a:avLst/>
              <a:gdLst>
                <a:gd name="T0" fmla="*/ 0 w 36"/>
                <a:gd name="T1" fmla="*/ 28 h 28"/>
                <a:gd name="T2" fmla="*/ 3 w 36"/>
                <a:gd name="T3" fmla="*/ 9 h 28"/>
                <a:gd name="T4" fmla="*/ 8 w 36"/>
                <a:gd name="T5" fmla="*/ 7 h 28"/>
                <a:gd name="T6" fmla="*/ 20 w 36"/>
                <a:gd name="T7" fmla="*/ 8 h 28"/>
                <a:gd name="T8" fmla="*/ 23 w 36"/>
                <a:gd name="T9" fmla="*/ 6 h 28"/>
                <a:gd name="T10" fmla="*/ 27 w 36"/>
                <a:gd name="T11" fmla="*/ 0 h 28"/>
                <a:gd name="T12" fmla="*/ 29 w 36"/>
                <a:gd name="T13" fmla="*/ 11 h 28"/>
                <a:gd name="T14" fmla="*/ 29 w 36"/>
                <a:gd name="T15" fmla="*/ 19 h 28"/>
                <a:gd name="T16" fmla="*/ 32 w 36"/>
                <a:gd name="T17" fmla="*/ 18 h 28"/>
                <a:gd name="T18" fmla="*/ 36 w 36"/>
                <a:gd name="T19" fmla="*/ 19 h 28"/>
                <a:gd name="T20" fmla="*/ 35 w 36"/>
                <a:gd name="T21" fmla="*/ 23 h 28"/>
                <a:gd name="T22" fmla="*/ 25 w 36"/>
                <a:gd name="T23" fmla="*/ 26 h 28"/>
                <a:gd name="T24" fmla="*/ 19 w 36"/>
                <a:gd name="T25" fmla="*/ 28 h 28"/>
                <a:gd name="T26" fmla="*/ 17 w 36"/>
                <a:gd name="T27" fmla="*/ 22 h 28"/>
                <a:gd name="T28" fmla="*/ 12 w 36"/>
                <a:gd name="T29" fmla="*/ 18 h 28"/>
                <a:gd name="T30" fmla="*/ 6 w 36"/>
                <a:gd name="T31" fmla="*/ 22 h 28"/>
                <a:gd name="T32" fmla="*/ 1 w 36"/>
                <a:gd name="T33" fmla="*/ 28 h 28"/>
                <a:gd name="T34" fmla="*/ 0 w 36"/>
                <a:gd name="T3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8">
                  <a:moveTo>
                    <a:pt x="0" y="28"/>
                  </a:moveTo>
                  <a:cubicBezTo>
                    <a:pt x="1" y="21"/>
                    <a:pt x="1" y="15"/>
                    <a:pt x="3" y="9"/>
                  </a:cubicBezTo>
                  <a:cubicBezTo>
                    <a:pt x="3" y="7"/>
                    <a:pt x="5" y="6"/>
                    <a:pt x="8" y="7"/>
                  </a:cubicBezTo>
                  <a:cubicBezTo>
                    <a:pt x="12" y="8"/>
                    <a:pt x="16" y="8"/>
                    <a:pt x="20" y="8"/>
                  </a:cubicBezTo>
                  <a:cubicBezTo>
                    <a:pt x="21" y="8"/>
                    <a:pt x="22" y="7"/>
                    <a:pt x="23" y="6"/>
                  </a:cubicBezTo>
                  <a:cubicBezTo>
                    <a:pt x="24" y="4"/>
                    <a:pt x="25" y="2"/>
                    <a:pt x="27" y="0"/>
                  </a:cubicBezTo>
                  <a:cubicBezTo>
                    <a:pt x="31" y="4"/>
                    <a:pt x="30" y="7"/>
                    <a:pt x="29" y="11"/>
                  </a:cubicBezTo>
                  <a:cubicBezTo>
                    <a:pt x="28" y="14"/>
                    <a:pt x="26" y="16"/>
                    <a:pt x="29" y="19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4" y="18"/>
                    <a:pt x="36" y="19"/>
                    <a:pt x="36" y="19"/>
                  </a:cubicBezTo>
                  <a:cubicBezTo>
                    <a:pt x="36" y="21"/>
                    <a:pt x="36" y="23"/>
                    <a:pt x="35" y="23"/>
                  </a:cubicBezTo>
                  <a:cubicBezTo>
                    <a:pt x="32" y="25"/>
                    <a:pt x="28" y="25"/>
                    <a:pt x="25" y="26"/>
                  </a:cubicBezTo>
                  <a:cubicBezTo>
                    <a:pt x="23" y="26"/>
                    <a:pt x="21" y="27"/>
                    <a:pt x="19" y="28"/>
                  </a:cubicBezTo>
                  <a:cubicBezTo>
                    <a:pt x="18" y="27"/>
                    <a:pt x="18" y="24"/>
                    <a:pt x="17" y="22"/>
                  </a:cubicBezTo>
                  <a:cubicBezTo>
                    <a:pt x="16" y="20"/>
                    <a:pt x="14" y="18"/>
                    <a:pt x="12" y="18"/>
                  </a:cubicBezTo>
                  <a:cubicBezTo>
                    <a:pt x="10" y="18"/>
                    <a:pt x="8" y="20"/>
                    <a:pt x="6" y="22"/>
                  </a:cubicBezTo>
                  <a:cubicBezTo>
                    <a:pt x="4" y="23"/>
                    <a:pt x="3" y="26"/>
                    <a:pt x="1" y="28"/>
                  </a:cubicBezTo>
                  <a:cubicBezTo>
                    <a:pt x="1" y="28"/>
                    <a:pt x="0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16"/>
            <p:cNvSpPr>
              <a:spLocks/>
            </p:cNvSpPr>
            <p:nvPr/>
          </p:nvSpPr>
          <p:spPr bwMode="auto">
            <a:xfrm>
              <a:off x="4419596" y="3073440"/>
              <a:ext cx="107948" cy="123827"/>
            </a:xfrm>
            <a:custGeom>
              <a:avLst/>
              <a:gdLst>
                <a:gd name="T0" fmla="*/ 24 w 29"/>
                <a:gd name="T1" fmla="*/ 29 h 33"/>
                <a:gd name="T2" fmla="*/ 19 w 29"/>
                <a:gd name="T3" fmla="*/ 33 h 33"/>
                <a:gd name="T4" fmla="*/ 15 w 29"/>
                <a:gd name="T5" fmla="*/ 29 h 33"/>
                <a:gd name="T6" fmla="*/ 10 w 29"/>
                <a:gd name="T7" fmla="*/ 26 h 33"/>
                <a:gd name="T8" fmla="*/ 4 w 29"/>
                <a:gd name="T9" fmla="*/ 20 h 33"/>
                <a:gd name="T10" fmla="*/ 1 w 29"/>
                <a:gd name="T11" fmla="*/ 11 h 33"/>
                <a:gd name="T12" fmla="*/ 8 w 29"/>
                <a:gd name="T13" fmla="*/ 5 h 33"/>
                <a:gd name="T14" fmla="*/ 14 w 29"/>
                <a:gd name="T15" fmla="*/ 4 h 33"/>
                <a:gd name="T16" fmla="*/ 15 w 29"/>
                <a:gd name="T17" fmla="*/ 4 h 33"/>
                <a:gd name="T18" fmla="*/ 23 w 29"/>
                <a:gd name="T19" fmla="*/ 10 h 33"/>
                <a:gd name="T20" fmla="*/ 29 w 29"/>
                <a:gd name="T21" fmla="*/ 8 h 33"/>
                <a:gd name="T22" fmla="*/ 29 w 29"/>
                <a:gd name="T23" fmla="*/ 9 h 33"/>
                <a:gd name="T24" fmla="*/ 23 w 29"/>
                <a:gd name="T25" fmla="*/ 21 h 33"/>
                <a:gd name="T26" fmla="*/ 24 w 29"/>
                <a:gd name="T2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3">
                  <a:moveTo>
                    <a:pt x="24" y="29"/>
                  </a:moveTo>
                  <a:cubicBezTo>
                    <a:pt x="22" y="31"/>
                    <a:pt x="21" y="32"/>
                    <a:pt x="19" y="33"/>
                  </a:cubicBezTo>
                  <a:cubicBezTo>
                    <a:pt x="18" y="31"/>
                    <a:pt x="17" y="30"/>
                    <a:pt x="15" y="29"/>
                  </a:cubicBezTo>
                  <a:cubicBezTo>
                    <a:pt x="14" y="28"/>
                    <a:pt x="12" y="27"/>
                    <a:pt x="10" y="26"/>
                  </a:cubicBezTo>
                  <a:cubicBezTo>
                    <a:pt x="10" y="23"/>
                    <a:pt x="8" y="21"/>
                    <a:pt x="4" y="20"/>
                  </a:cubicBezTo>
                  <a:cubicBezTo>
                    <a:pt x="0" y="18"/>
                    <a:pt x="1" y="15"/>
                    <a:pt x="1" y="11"/>
                  </a:cubicBezTo>
                  <a:cubicBezTo>
                    <a:pt x="5" y="12"/>
                    <a:pt x="7" y="9"/>
                    <a:pt x="8" y="5"/>
                  </a:cubicBezTo>
                  <a:cubicBezTo>
                    <a:pt x="9" y="3"/>
                    <a:pt x="10" y="0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20" y="2"/>
                    <a:pt x="21" y="6"/>
                    <a:pt x="23" y="10"/>
                  </a:cubicBezTo>
                  <a:cubicBezTo>
                    <a:pt x="25" y="9"/>
                    <a:pt x="27" y="9"/>
                    <a:pt x="29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2"/>
                    <a:pt x="28" y="18"/>
                    <a:pt x="23" y="21"/>
                  </a:cubicBezTo>
                  <a:cubicBezTo>
                    <a:pt x="21" y="22"/>
                    <a:pt x="17" y="26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17"/>
            <p:cNvSpPr>
              <a:spLocks/>
            </p:cNvSpPr>
            <p:nvPr/>
          </p:nvSpPr>
          <p:spPr bwMode="auto">
            <a:xfrm>
              <a:off x="4606920" y="4414894"/>
              <a:ext cx="101599" cy="117477"/>
            </a:xfrm>
            <a:custGeom>
              <a:avLst/>
              <a:gdLst>
                <a:gd name="T0" fmla="*/ 0 w 27"/>
                <a:gd name="T1" fmla="*/ 4 h 31"/>
                <a:gd name="T2" fmla="*/ 16 w 27"/>
                <a:gd name="T3" fmla="*/ 0 h 31"/>
                <a:gd name="T4" fmla="*/ 23 w 27"/>
                <a:gd name="T5" fmla="*/ 4 h 31"/>
                <a:gd name="T6" fmla="*/ 27 w 27"/>
                <a:gd name="T7" fmla="*/ 8 h 31"/>
                <a:gd name="T8" fmla="*/ 24 w 27"/>
                <a:gd name="T9" fmla="*/ 11 h 31"/>
                <a:gd name="T10" fmla="*/ 22 w 27"/>
                <a:gd name="T11" fmla="*/ 19 h 31"/>
                <a:gd name="T12" fmla="*/ 23 w 27"/>
                <a:gd name="T13" fmla="*/ 24 h 31"/>
                <a:gd name="T14" fmla="*/ 20 w 27"/>
                <a:gd name="T15" fmla="*/ 31 h 31"/>
                <a:gd name="T16" fmla="*/ 11 w 27"/>
                <a:gd name="T17" fmla="*/ 24 h 31"/>
                <a:gd name="T18" fmla="*/ 8 w 27"/>
                <a:gd name="T19" fmla="*/ 22 h 31"/>
                <a:gd name="T20" fmla="*/ 5 w 27"/>
                <a:gd name="T21" fmla="*/ 11 h 31"/>
                <a:gd name="T22" fmla="*/ 0 w 27"/>
                <a:gd name="T2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0" y="4"/>
                  </a:moveTo>
                  <a:cubicBezTo>
                    <a:pt x="5" y="2"/>
                    <a:pt x="11" y="1"/>
                    <a:pt x="16" y="0"/>
                  </a:cubicBezTo>
                  <a:cubicBezTo>
                    <a:pt x="18" y="1"/>
                    <a:pt x="20" y="2"/>
                    <a:pt x="23" y="4"/>
                  </a:cubicBezTo>
                  <a:cubicBezTo>
                    <a:pt x="24" y="5"/>
                    <a:pt x="26" y="6"/>
                    <a:pt x="27" y="8"/>
                  </a:cubicBezTo>
                  <a:cubicBezTo>
                    <a:pt x="27" y="8"/>
                    <a:pt x="25" y="10"/>
                    <a:pt x="24" y="11"/>
                  </a:cubicBezTo>
                  <a:cubicBezTo>
                    <a:pt x="23" y="14"/>
                    <a:pt x="22" y="16"/>
                    <a:pt x="22" y="19"/>
                  </a:cubicBezTo>
                  <a:cubicBezTo>
                    <a:pt x="21" y="21"/>
                    <a:pt x="22" y="23"/>
                    <a:pt x="23" y="24"/>
                  </a:cubicBezTo>
                  <a:cubicBezTo>
                    <a:pt x="23" y="28"/>
                    <a:pt x="22" y="31"/>
                    <a:pt x="20" y="31"/>
                  </a:cubicBezTo>
                  <a:cubicBezTo>
                    <a:pt x="16" y="28"/>
                    <a:pt x="14" y="26"/>
                    <a:pt x="11" y="24"/>
                  </a:cubicBezTo>
                  <a:cubicBezTo>
                    <a:pt x="10" y="24"/>
                    <a:pt x="8" y="23"/>
                    <a:pt x="8" y="22"/>
                  </a:cubicBezTo>
                  <a:cubicBezTo>
                    <a:pt x="7" y="19"/>
                    <a:pt x="6" y="15"/>
                    <a:pt x="5" y="11"/>
                  </a:cubicBezTo>
                  <a:cubicBezTo>
                    <a:pt x="4" y="6"/>
                    <a:pt x="4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18"/>
            <p:cNvSpPr>
              <a:spLocks/>
            </p:cNvSpPr>
            <p:nvPr/>
          </p:nvSpPr>
          <p:spPr bwMode="auto">
            <a:xfrm>
              <a:off x="5456230" y="3994203"/>
              <a:ext cx="134936" cy="104775"/>
            </a:xfrm>
            <a:custGeom>
              <a:avLst/>
              <a:gdLst>
                <a:gd name="T0" fmla="*/ 18 w 36"/>
                <a:gd name="T1" fmla="*/ 13 h 28"/>
                <a:gd name="T2" fmla="*/ 27 w 36"/>
                <a:gd name="T3" fmla="*/ 19 h 28"/>
                <a:gd name="T4" fmla="*/ 32 w 36"/>
                <a:gd name="T5" fmla="*/ 15 h 28"/>
                <a:gd name="T6" fmla="*/ 36 w 36"/>
                <a:gd name="T7" fmla="*/ 21 h 28"/>
                <a:gd name="T8" fmla="*/ 25 w 36"/>
                <a:gd name="T9" fmla="*/ 28 h 28"/>
                <a:gd name="T10" fmla="*/ 14 w 36"/>
                <a:gd name="T11" fmla="*/ 26 h 28"/>
                <a:gd name="T12" fmla="*/ 4 w 36"/>
                <a:gd name="T13" fmla="*/ 16 h 28"/>
                <a:gd name="T14" fmla="*/ 1 w 36"/>
                <a:gd name="T15" fmla="*/ 6 h 28"/>
                <a:gd name="T16" fmla="*/ 0 w 36"/>
                <a:gd name="T17" fmla="*/ 1 h 28"/>
                <a:gd name="T18" fmla="*/ 6 w 36"/>
                <a:gd name="T19" fmla="*/ 1 h 28"/>
                <a:gd name="T20" fmla="*/ 11 w 36"/>
                <a:gd name="T21" fmla="*/ 14 h 28"/>
                <a:gd name="T22" fmla="*/ 11 w 36"/>
                <a:gd name="T23" fmla="*/ 19 h 28"/>
                <a:gd name="T24" fmla="*/ 15 w 36"/>
                <a:gd name="T25" fmla="*/ 16 h 28"/>
                <a:gd name="T26" fmla="*/ 18 w 36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8">
                  <a:moveTo>
                    <a:pt x="18" y="13"/>
                  </a:moveTo>
                  <a:cubicBezTo>
                    <a:pt x="21" y="15"/>
                    <a:pt x="24" y="17"/>
                    <a:pt x="27" y="19"/>
                  </a:cubicBezTo>
                  <a:cubicBezTo>
                    <a:pt x="29" y="18"/>
                    <a:pt x="30" y="16"/>
                    <a:pt x="32" y="15"/>
                  </a:cubicBezTo>
                  <a:cubicBezTo>
                    <a:pt x="34" y="17"/>
                    <a:pt x="35" y="19"/>
                    <a:pt x="36" y="21"/>
                  </a:cubicBezTo>
                  <a:cubicBezTo>
                    <a:pt x="32" y="23"/>
                    <a:pt x="28" y="26"/>
                    <a:pt x="25" y="28"/>
                  </a:cubicBezTo>
                  <a:cubicBezTo>
                    <a:pt x="21" y="27"/>
                    <a:pt x="18" y="26"/>
                    <a:pt x="14" y="26"/>
                  </a:cubicBezTo>
                  <a:cubicBezTo>
                    <a:pt x="7" y="25"/>
                    <a:pt x="6" y="23"/>
                    <a:pt x="4" y="16"/>
                  </a:cubicBezTo>
                  <a:cubicBezTo>
                    <a:pt x="4" y="13"/>
                    <a:pt x="2" y="10"/>
                    <a:pt x="1" y="6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10" y="3"/>
                    <a:pt x="13" y="10"/>
                    <a:pt x="11" y="14"/>
                  </a:cubicBezTo>
                  <a:cubicBezTo>
                    <a:pt x="10" y="16"/>
                    <a:pt x="11" y="17"/>
                    <a:pt x="11" y="19"/>
                  </a:cubicBezTo>
                  <a:cubicBezTo>
                    <a:pt x="12" y="18"/>
                    <a:pt x="14" y="17"/>
                    <a:pt x="15" y="16"/>
                  </a:cubicBezTo>
                  <a:cubicBezTo>
                    <a:pt x="16" y="16"/>
                    <a:pt x="17" y="15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19"/>
            <p:cNvSpPr>
              <a:spLocks/>
            </p:cNvSpPr>
            <p:nvPr/>
          </p:nvSpPr>
          <p:spPr bwMode="auto">
            <a:xfrm>
              <a:off x="4887907" y="4152955"/>
              <a:ext cx="93662" cy="104775"/>
            </a:xfrm>
            <a:custGeom>
              <a:avLst/>
              <a:gdLst>
                <a:gd name="T0" fmla="*/ 14 w 25"/>
                <a:gd name="T1" fmla="*/ 28 h 28"/>
                <a:gd name="T2" fmla="*/ 11 w 25"/>
                <a:gd name="T3" fmla="*/ 24 h 28"/>
                <a:gd name="T4" fmla="*/ 2 w 25"/>
                <a:gd name="T5" fmla="*/ 17 h 28"/>
                <a:gd name="T6" fmla="*/ 1 w 25"/>
                <a:gd name="T7" fmla="*/ 13 h 28"/>
                <a:gd name="T8" fmla="*/ 9 w 25"/>
                <a:gd name="T9" fmla="*/ 1 h 28"/>
                <a:gd name="T10" fmla="*/ 11 w 25"/>
                <a:gd name="T11" fmla="*/ 1 h 28"/>
                <a:gd name="T12" fmla="*/ 22 w 25"/>
                <a:gd name="T13" fmla="*/ 4 h 28"/>
                <a:gd name="T14" fmla="*/ 25 w 25"/>
                <a:gd name="T15" fmla="*/ 7 h 28"/>
                <a:gd name="T16" fmla="*/ 18 w 25"/>
                <a:gd name="T17" fmla="*/ 24 h 28"/>
                <a:gd name="T18" fmla="*/ 14 w 25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8">
                  <a:moveTo>
                    <a:pt x="14" y="28"/>
                  </a:moveTo>
                  <a:cubicBezTo>
                    <a:pt x="13" y="26"/>
                    <a:pt x="11" y="25"/>
                    <a:pt x="11" y="24"/>
                  </a:cubicBezTo>
                  <a:cubicBezTo>
                    <a:pt x="9" y="20"/>
                    <a:pt x="9" y="15"/>
                    <a:pt x="2" y="17"/>
                  </a:cubicBezTo>
                  <a:cubicBezTo>
                    <a:pt x="2" y="16"/>
                    <a:pt x="0" y="14"/>
                    <a:pt x="1" y="13"/>
                  </a:cubicBezTo>
                  <a:cubicBezTo>
                    <a:pt x="3" y="9"/>
                    <a:pt x="6" y="5"/>
                    <a:pt x="9" y="1"/>
                  </a:cubicBezTo>
                  <a:cubicBezTo>
                    <a:pt x="9" y="0"/>
                    <a:pt x="11" y="0"/>
                    <a:pt x="11" y="1"/>
                  </a:cubicBezTo>
                  <a:cubicBezTo>
                    <a:pt x="14" y="4"/>
                    <a:pt x="18" y="4"/>
                    <a:pt x="22" y="4"/>
                  </a:cubicBezTo>
                  <a:cubicBezTo>
                    <a:pt x="23" y="4"/>
                    <a:pt x="25" y="7"/>
                    <a:pt x="25" y="7"/>
                  </a:cubicBezTo>
                  <a:cubicBezTo>
                    <a:pt x="23" y="13"/>
                    <a:pt x="21" y="19"/>
                    <a:pt x="18" y="24"/>
                  </a:cubicBezTo>
                  <a:cubicBezTo>
                    <a:pt x="18" y="25"/>
                    <a:pt x="16" y="26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20"/>
            <p:cNvSpPr>
              <a:spLocks/>
            </p:cNvSpPr>
            <p:nvPr/>
          </p:nvSpPr>
          <p:spPr bwMode="auto">
            <a:xfrm>
              <a:off x="3397247" y="3243307"/>
              <a:ext cx="104773" cy="79378"/>
            </a:xfrm>
            <a:custGeom>
              <a:avLst/>
              <a:gdLst>
                <a:gd name="T0" fmla="*/ 19 w 28"/>
                <a:gd name="T1" fmla="*/ 20 h 21"/>
                <a:gd name="T2" fmla="*/ 11 w 28"/>
                <a:gd name="T3" fmla="*/ 18 h 21"/>
                <a:gd name="T4" fmla="*/ 4 w 28"/>
                <a:gd name="T5" fmla="*/ 17 h 21"/>
                <a:gd name="T6" fmla="*/ 0 w 28"/>
                <a:gd name="T7" fmla="*/ 12 h 21"/>
                <a:gd name="T8" fmla="*/ 4 w 28"/>
                <a:gd name="T9" fmla="*/ 2 h 21"/>
                <a:gd name="T10" fmla="*/ 11 w 28"/>
                <a:gd name="T11" fmla="*/ 1 h 21"/>
                <a:gd name="T12" fmla="*/ 23 w 28"/>
                <a:gd name="T13" fmla="*/ 4 h 21"/>
                <a:gd name="T14" fmla="*/ 26 w 28"/>
                <a:gd name="T15" fmla="*/ 6 h 21"/>
                <a:gd name="T16" fmla="*/ 27 w 28"/>
                <a:gd name="T17" fmla="*/ 13 h 21"/>
                <a:gd name="T18" fmla="*/ 19 w 28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1">
                  <a:moveTo>
                    <a:pt x="19" y="20"/>
                  </a:moveTo>
                  <a:cubicBezTo>
                    <a:pt x="16" y="14"/>
                    <a:pt x="16" y="14"/>
                    <a:pt x="11" y="18"/>
                  </a:cubicBezTo>
                  <a:cubicBezTo>
                    <a:pt x="8" y="21"/>
                    <a:pt x="6" y="20"/>
                    <a:pt x="4" y="17"/>
                  </a:cubicBezTo>
                  <a:cubicBezTo>
                    <a:pt x="3" y="15"/>
                    <a:pt x="0" y="14"/>
                    <a:pt x="0" y="12"/>
                  </a:cubicBezTo>
                  <a:cubicBezTo>
                    <a:pt x="1" y="9"/>
                    <a:pt x="2" y="6"/>
                    <a:pt x="4" y="2"/>
                  </a:cubicBezTo>
                  <a:cubicBezTo>
                    <a:pt x="6" y="0"/>
                    <a:pt x="8" y="0"/>
                    <a:pt x="11" y="1"/>
                  </a:cubicBezTo>
                  <a:cubicBezTo>
                    <a:pt x="15" y="3"/>
                    <a:pt x="18" y="7"/>
                    <a:pt x="23" y="4"/>
                  </a:cubicBezTo>
                  <a:cubicBezTo>
                    <a:pt x="23" y="3"/>
                    <a:pt x="26" y="5"/>
                    <a:pt x="26" y="6"/>
                  </a:cubicBezTo>
                  <a:cubicBezTo>
                    <a:pt x="27" y="8"/>
                    <a:pt x="28" y="12"/>
                    <a:pt x="27" y="13"/>
                  </a:cubicBezTo>
                  <a:cubicBezTo>
                    <a:pt x="25" y="16"/>
                    <a:pt x="22" y="18"/>
                    <a:pt x="1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21"/>
            <p:cNvSpPr>
              <a:spLocks/>
            </p:cNvSpPr>
            <p:nvPr/>
          </p:nvSpPr>
          <p:spPr bwMode="auto">
            <a:xfrm>
              <a:off x="3074986" y="3908476"/>
              <a:ext cx="82551" cy="104775"/>
            </a:xfrm>
            <a:custGeom>
              <a:avLst/>
              <a:gdLst>
                <a:gd name="T0" fmla="*/ 0 w 22"/>
                <a:gd name="T1" fmla="*/ 0 h 28"/>
                <a:gd name="T2" fmla="*/ 8 w 22"/>
                <a:gd name="T3" fmla="*/ 11 h 28"/>
                <a:gd name="T4" fmla="*/ 16 w 22"/>
                <a:gd name="T5" fmla="*/ 9 h 28"/>
                <a:gd name="T6" fmla="*/ 20 w 22"/>
                <a:gd name="T7" fmla="*/ 15 h 28"/>
                <a:gd name="T8" fmla="*/ 22 w 22"/>
                <a:gd name="T9" fmla="*/ 24 h 28"/>
                <a:gd name="T10" fmla="*/ 14 w 22"/>
                <a:gd name="T11" fmla="*/ 26 h 28"/>
                <a:gd name="T12" fmla="*/ 6 w 22"/>
                <a:gd name="T13" fmla="*/ 27 h 28"/>
                <a:gd name="T14" fmla="*/ 1 w 22"/>
                <a:gd name="T15" fmla="*/ 24 h 28"/>
                <a:gd name="T16" fmla="*/ 0 w 22"/>
                <a:gd name="T17" fmla="*/ 2 h 28"/>
                <a:gd name="T18" fmla="*/ 0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0" y="0"/>
                  </a:moveTo>
                  <a:cubicBezTo>
                    <a:pt x="6" y="1"/>
                    <a:pt x="9" y="5"/>
                    <a:pt x="8" y="11"/>
                  </a:cubicBezTo>
                  <a:cubicBezTo>
                    <a:pt x="11" y="10"/>
                    <a:pt x="14" y="8"/>
                    <a:pt x="16" y="9"/>
                  </a:cubicBezTo>
                  <a:cubicBezTo>
                    <a:pt x="17" y="10"/>
                    <a:pt x="18" y="13"/>
                    <a:pt x="20" y="15"/>
                  </a:cubicBezTo>
                  <a:cubicBezTo>
                    <a:pt x="21" y="18"/>
                    <a:pt x="21" y="21"/>
                    <a:pt x="22" y="24"/>
                  </a:cubicBezTo>
                  <a:cubicBezTo>
                    <a:pt x="20" y="24"/>
                    <a:pt x="17" y="25"/>
                    <a:pt x="14" y="26"/>
                  </a:cubicBezTo>
                  <a:cubicBezTo>
                    <a:pt x="12" y="26"/>
                    <a:pt x="9" y="26"/>
                    <a:pt x="6" y="27"/>
                  </a:cubicBezTo>
                  <a:cubicBezTo>
                    <a:pt x="3" y="28"/>
                    <a:pt x="2" y="26"/>
                    <a:pt x="1" y="24"/>
                  </a:cubicBezTo>
                  <a:cubicBezTo>
                    <a:pt x="1" y="17"/>
                    <a:pt x="0" y="9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22"/>
            <p:cNvSpPr>
              <a:spLocks/>
            </p:cNvSpPr>
            <p:nvPr/>
          </p:nvSpPr>
          <p:spPr bwMode="auto">
            <a:xfrm>
              <a:off x="4497381" y="3719561"/>
              <a:ext cx="134936" cy="106366"/>
            </a:xfrm>
            <a:custGeom>
              <a:avLst/>
              <a:gdLst>
                <a:gd name="T0" fmla="*/ 26 w 36"/>
                <a:gd name="T1" fmla="*/ 20 h 28"/>
                <a:gd name="T2" fmla="*/ 0 w 36"/>
                <a:gd name="T3" fmla="*/ 13 h 28"/>
                <a:gd name="T4" fmla="*/ 10 w 36"/>
                <a:gd name="T5" fmla="*/ 0 h 28"/>
                <a:gd name="T6" fmla="*/ 13 w 36"/>
                <a:gd name="T7" fmla="*/ 4 h 28"/>
                <a:gd name="T8" fmla="*/ 20 w 36"/>
                <a:gd name="T9" fmla="*/ 9 h 28"/>
                <a:gd name="T10" fmla="*/ 34 w 36"/>
                <a:gd name="T11" fmla="*/ 15 h 28"/>
                <a:gd name="T12" fmla="*/ 36 w 36"/>
                <a:gd name="T13" fmla="*/ 22 h 28"/>
                <a:gd name="T14" fmla="*/ 30 w 36"/>
                <a:gd name="T15" fmla="*/ 27 h 28"/>
                <a:gd name="T16" fmla="*/ 27 w 36"/>
                <a:gd name="T17" fmla="*/ 25 h 28"/>
                <a:gd name="T18" fmla="*/ 26 w 36"/>
                <a:gd name="T1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8">
                  <a:moveTo>
                    <a:pt x="26" y="20"/>
                  </a:moveTo>
                  <a:cubicBezTo>
                    <a:pt x="17" y="18"/>
                    <a:pt x="9" y="16"/>
                    <a:pt x="0" y="13"/>
                  </a:cubicBezTo>
                  <a:cubicBezTo>
                    <a:pt x="3" y="9"/>
                    <a:pt x="6" y="5"/>
                    <a:pt x="10" y="0"/>
                  </a:cubicBezTo>
                  <a:cubicBezTo>
                    <a:pt x="11" y="2"/>
                    <a:pt x="12" y="3"/>
                    <a:pt x="13" y="4"/>
                  </a:cubicBezTo>
                  <a:cubicBezTo>
                    <a:pt x="14" y="7"/>
                    <a:pt x="16" y="8"/>
                    <a:pt x="20" y="9"/>
                  </a:cubicBezTo>
                  <a:cubicBezTo>
                    <a:pt x="25" y="10"/>
                    <a:pt x="30" y="12"/>
                    <a:pt x="34" y="15"/>
                  </a:cubicBezTo>
                  <a:cubicBezTo>
                    <a:pt x="35" y="16"/>
                    <a:pt x="36" y="20"/>
                    <a:pt x="36" y="22"/>
                  </a:cubicBezTo>
                  <a:cubicBezTo>
                    <a:pt x="35" y="24"/>
                    <a:pt x="32" y="26"/>
                    <a:pt x="30" y="27"/>
                  </a:cubicBezTo>
                  <a:cubicBezTo>
                    <a:pt x="30" y="28"/>
                    <a:pt x="28" y="26"/>
                    <a:pt x="27" y="25"/>
                  </a:cubicBezTo>
                  <a:cubicBezTo>
                    <a:pt x="26" y="24"/>
                    <a:pt x="26" y="22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23"/>
            <p:cNvSpPr>
              <a:spLocks/>
            </p:cNvSpPr>
            <p:nvPr/>
          </p:nvSpPr>
          <p:spPr bwMode="auto">
            <a:xfrm>
              <a:off x="2924173" y="3190917"/>
              <a:ext cx="93662" cy="93664"/>
            </a:xfrm>
            <a:custGeom>
              <a:avLst/>
              <a:gdLst>
                <a:gd name="T0" fmla="*/ 15 w 25"/>
                <a:gd name="T1" fmla="*/ 1 h 25"/>
                <a:gd name="T2" fmla="*/ 17 w 25"/>
                <a:gd name="T3" fmla="*/ 5 h 25"/>
                <a:gd name="T4" fmla="*/ 24 w 25"/>
                <a:gd name="T5" fmla="*/ 10 h 25"/>
                <a:gd name="T6" fmla="*/ 20 w 25"/>
                <a:gd name="T7" fmla="*/ 23 h 25"/>
                <a:gd name="T8" fmla="*/ 14 w 25"/>
                <a:gd name="T9" fmla="*/ 20 h 25"/>
                <a:gd name="T10" fmla="*/ 6 w 25"/>
                <a:gd name="T11" fmla="*/ 14 h 25"/>
                <a:gd name="T12" fmla="*/ 1 w 25"/>
                <a:gd name="T13" fmla="*/ 8 h 25"/>
                <a:gd name="T14" fmla="*/ 9 w 25"/>
                <a:gd name="T15" fmla="*/ 1 h 25"/>
                <a:gd name="T16" fmla="*/ 15 w 25"/>
                <a:gd name="T1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5" y="1"/>
                  </a:moveTo>
                  <a:cubicBezTo>
                    <a:pt x="15" y="2"/>
                    <a:pt x="16" y="3"/>
                    <a:pt x="17" y="5"/>
                  </a:cubicBezTo>
                  <a:cubicBezTo>
                    <a:pt x="21" y="4"/>
                    <a:pt x="23" y="6"/>
                    <a:pt x="24" y="10"/>
                  </a:cubicBezTo>
                  <a:cubicBezTo>
                    <a:pt x="25" y="16"/>
                    <a:pt x="24" y="21"/>
                    <a:pt x="20" y="23"/>
                  </a:cubicBezTo>
                  <a:cubicBezTo>
                    <a:pt x="17" y="24"/>
                    <a:pt x="15" y="25"/>
                    <a:pt x="14" y="20"/>
                  </a:cubicBezTo>
                  <a:cubicBezTo>
                    <a:pt x="13" y="16"/>
                    <a:pt x="11" y="14"/>
                    <a:pt x="6" y="14"/>
                  </a:cubicBezTo>
                  <a:cubicBezTo>
                    <a:pt x="3" y="14"/>
                    <a:pt x="0" y="11"/>
                    <a:pt x="1" y="8"/>
                  </a:cubicBezTo>
                  <a:cubicBezTo>
                    <a:pt x="2" y="3"/>
                    <a:pt x="6" y="0"/>
                    <a:pt x="9" y="1"/>
                  </a:cubicBezTo>
                  <a:cubicBezTo>
                    <a:pt x="11" y="1"/>
                    <a:pt x="12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24"/>
            <p:cNvSpPr>
              <a:spLocks/>
            </p:cNvSpPr>
            <p:nvPr/>
          </p:nvSpPr>
          <p:spPr bwMode="auto">
            <a:xfrm>
              <a:off x="5332405" y="3686224"/>
              <a:ext cx="119063" cy="71437"/>
            </a:xfrm>
            <a:custGeom>
              <a:avLst/>
              <a:gdLst>
                <a:gd name="T0" fmla="*/ 24 w 32"/>
                <a:gd name="T1" fmla="*/ 19 h 19"/>
                <a:gd name="T2" fmla="*/ 15 w 32"/>
                <a:gd name="T3" fmla="*/ 8 h 19"/>
                <a:gd name="T4" fmla="*/ 12 w 32"/>
                <a:gd name="T5" fmla="*/ 9 h 19"/>
                <a:gd name="T6" fmla="*/ 12 w 32"/>
                <a:gd name="T7" fmla="*/ 12 h 19"/>
                <a:gd name="T8" fmla="*/ 8 w 32"/>
                <a:gd name="T9" fmla="*/ 18 h 19"/>
                <a:gd name="T10" fmla="*/ 6 w 32"/>
                <a:gd name="T11" fmla="*/ 18 h 19"/>
                <a:gd name="T12" fmla="*/ 0 w 32"/>
                <a:gd name="T13" fmla="*/ 15 h 19"/>
                <a:gd name="T14" fmla="*/ 7 w 32"/>
                <a:gd name="T15" fmla="*/ 7 h 19"/>
                <a:gd name="T16" fmla="*/ 16 w 32"/>
                <a:gd name="T17" fmla="*/ 1 h 19"/>
                <a:gd name="T18" fmla="*/ 24 w 32"/>
                <a:gd name="T19" fmla="*/ 1 h 19"/>
                <a:gd name="T20" fmla="*/ 32 w 32"/>
                <a:gd name="T21" fmla="*/ 8 h 19"/>
                <a:gd name="T22" fmla="*/ 30 w 32"/>
                <a:gd name="T23" fmla="*/ 14 h 19"/>
                <a:gd name="T24" fmla="*/ 24 w 32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9">
                  <a:moveTo>
                    <a:pt x="24" y="19"/>
                  </a:moveTo>
                  <a:cubicBezTo>
                    <a:pt x="21" y="15"/>
                    <a:pt x="18" y="12"/>
                    <a:pt x="15" y="8"/>
                  </a:cubicBezTo>
                  <a:cubicBezTo>
                    <a:pt x="15" y="8"/>
                    <a:pt x="13" y="9"/>
                    <a:pt x="12" y="9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5" y="18"/>
                    <a:pt x="14" y="19"/>
                    <a:pt x="8" y="18"/>
                  </a:cubicBezTo>
                  <a:cubicBezTo>
                    <a:pt x="7" y="18"/>
                    <a:pt x="7" y="18"/>
                    <a:pt x="6" y="18"/>
                  </a:cubicBezTo>
                  <a:cubicBezTo>
                    <a:pt x="4" y="17"/>
                    <a:pt x="1" y="19"/>
                    <a:pt x="0" y="15"/>
                  </a:cubicBezTo>
                  <a:cubicBezTo>
                    <a:pt x="0" y="11"/>
                    <a:pt x="3" y="7"/>
                    <a:pt x="7" y="7"/>
                  </a:cubicBezTo>
                  <a:cubicBezTo>
                    <a:pt x="11" y="7"/>
                    <a:pt x="15" y="6"/>
                    <a:pt x="16" y="1"/>
                  </a:cubicBezTo>
                  <a:cubicBezTo>
                    <a:pt x="17" y="0"/>
                    <a:pt x="22" y="0"/>
                    <a:pt x="24" y="1"/>
                  </a:cubicBezTo>
                  <a:cubicBezTo>
                    <a:pt x="27" y="3"/>
                    <a:pt x="30" y="6"/>
                    <a:pt x="32" y="8"/>
                  </a:cubicBezTo>
                  <a:cubicBezTo>
                    <a:pt x="32" y="9"/>
                    <a:pt x="31" y="13"/>
                    <a:pt x="30" y="14"/>
                  </a:cubicBezTo>
                  <a:cubicBezTo>
                    <a:pt x="29" y="16"/>
                    <a:pt x="26" y="17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25"/>
            <p:cNvSpPr>
              <a:spLocks/>
            </p:cNvSpPr>
            <p:nvPr/>
          </p:nvSpPr>
          <p:spPr bwMode="auto">
            <a:xfrm>
              <a:off x="3814757" y="4114855"/>
              <a:ext cx="96837" cy="93664"/>
            </a:xfrm>
            <a:custGeom>
              <a:avLst/>
              <a:gdLst>
                <a:gd name="T0" fmla="*/ 14 w 26"/>
                <a:gd name="T1" fmla="*/ 17 h 25"/>
                <a:gd name="T2" fmla="*/ 10 w 26"/>
                <a:gd name="T3" fmla="*/ 22 h 25"/>
                <a:gd name="T4" fmla="*/ 4 w 26"/>
                <a:gd name="T5" fmla="*/ 25 h 25"/>
                <a:gd name="T6" fmla="*/ 0 w 26"/>
                <a:gd name="T7" fmla="*/ 19 h 25"/>
                <a:gd name="T8" fmla="*/ 2 w 26"/>
                <a:gd name="T9" fmla="*/ 13 h 25"/>
                <a:gd name="T10" fmla="*/ 3 w 26"/>
                <a:gd name="T11" fmla="*/ 13 h 25"/>
                <a:gd name="T12" fmla="*/ 7 w 26"/>
                <a:gd name="T13" fmla="*/ 20 h 25"/>
                <a:gd name="T14" fmla="*/ 14 w 26"/>
                <a:gd name="T15" fmla="*/ 5 h 25"/>
                <a:gd name="T16" fmla="*/ 19 w 26"/>
                <a:gd name="T17" fmla="*/ 2 h 25"/>
                <a:gd name="T18" fmla="*/ 22 w 26"/>
                <a:gd name="T19" fmla="*/ 7 h 25"/>
                <a:gd name="T20" fmla="*/ 22 w 26"/>
                <a:gd name="T21" fmla="*/ 12 h 25"/>
                <a:gd name="T22" fmla="*/ 24 w 26"/>
                <a:gd name="T23" fmla="*/ 18 h 25"/>
                <a:gd name="T24" fmla="*/ 26 w 26"/>
                <a:gd name="T25" fmla="*/ 23 h 25"/>
                <a:gd name="T26" fmla="*/ 21 w 26"/>
                <a:gd name="T27" fmla="*/ 24 h 25"/>
                <a:gd name="T28" fmla="*/ 14 w 26"/>
                <a:gd name="T2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5">
                  <a:moveTo>
                    <a:pt x="14" y="17"/>
                  </a:moveTo>
                  <a:cubicBezTo>
                    <a:pt x="13" y="18"/>
                    <a:pt x="12" y="21"/>
                    <a:pt x="10" y="22"/>
                  </a:cubicBezTo>
                  <a:cubicBezTo>
                    <a:pt x="9" y="24"/>
                    <a:pt x="6" y="25"/>
                    <a:pt x="4" y="25"/>
                  </a:cubicBezTo>
                  <a:cubicBezTo>
                    <a:pt x="1" y="25"/>
                    <a:pt x="0" y="22"/>
                    <a:pt x="0" y="19"/>
                  </a:cubicBezTo>
                  <a:cubicBezTo>
                    <a:pt x="1" y="17"/>
                    <a:pt x="1" y="15"/>
                    <a:pt x="2" y="13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4" y="15"/>
                    <a:pt x="5" y="17"/>
                    <a:pt x="7" y="20"/>
                  </a:cubicBezTo>
                  <a:cubicBezTo>
                    <a:pt x="9" y="14"/>
                    <a:pt x="12" y="9"/>
                    <a:pt x="14" y="5"/>
                  </a:cubicBezTo>
                  <a:cubicBezTo>
                    <a:pt x="15" y="3"/>
                    <a:pt x="16" y="0"/>
                    <a:pt x="19" y="2"/>
                  </a:cubicBezTo>
                  <a:cubicBezTo>
                    <a:pt x="20" y="3"/>
                    <a:pt x="21" y="5"/>
                    <a:pt x="22" y="7"/>
                  </a:cubicBezTo>
                  <a:cubicBezTo>
                    <a:pt x="22" y="8"/>
                    <a:pt x="21" y="11"/>
                    <a:pt x="22" y="12"/>
                  </a:cubicBezTo>
                  <a:cubicBezTo>
                    <a:pt x="22" y="14"/>
                    <a:pt x="23" y="16"/>
                    <a:pt x="24" y="18"/>
                  </a:cubicBezTo>
                  <a:cubicBezTo>
                    <a:pt x="25" y="20"/>
                    <a:pt x="25" y="21"/>
                    <a:pt x="26" y="23"/>
                  </a:cubicBezTo>
                  <a:cubicBezTo>
                    <a:pt x="24" y="23"/>
                    <a:pt x="22" y="24"/>
                    <a:pt x="21" y="24"/>
                  </a:cubicBezTo>
                  <a:cubicBezTo>
                    <a:pt x="19" y="22"/>
                    <a:pt x="17" y="20"/>
                    <a:pt x="1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26"/>
            <p:cNvSpPr>
              <a:spLocks/>
            </p:cNvSpPr>
            <p:nvPr/>
          </p:nvSpPr>
          <p:spPr bwMode="auto">
            <a:xfrm>
              <a:off x="4460869" y="3322680"/>
              <a:ext cx="112714" cy="74616"/>
            </a:xfrm>
            <a:custGeom>
              <a:avLst/>
              <a:gdLst>
                <a:gd name="T0" fmla="*/ 0 w 30"/>
                <a:gd name="T1" fmla="*/ 14 h 20"/>
                <a:gd name="T2" fmla="*/ 5 w 30"/>
                <a:gd name="T3" fmla="*/ 11 h 20"/>
                <a:gd name="T4" fmla="*/ 9 w 30"/>
                <a:gd name="T5" fmla="*/ 9 h 20"/>
                <a:gd name="T6" fmla="*/ 19 w 30"/>
                <a:gd name="T7" fmla="*/ 2 h 20"/>
                <a:gd name="T8" fmla="*/ 28 w 30"/>
                <a:gd name="T9" fmla="*/ 10 h 20"/>
                <a:gd name="T10" fmla="*/ 24 w 30"/>
                <a:gd name="T11" fmla="*/ 20 h 20"/>
                <a:gd name="T12" fmla="*/ 12 w 30"/>
                <a:gd name="T13" fmla="*/ 18 h 20"/>
                <a:gd name="T14" fmla="*/ 0 w 30"/>
                <a:gd name="T15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0">
                  <a:moveTo>
                    <a:pt x="0" y="14"/>
                  </a:moveTo>
                  <a:cubicBezTo>
                    <a:pt x="2" y="13"/>
                    <a:pt x="4" y="12"/>
                    <a:pt x="5" y="11"/>
                  </a:cubicBezTo>
                  <a:cubicBezTo>
                    <a:pt x="7" y="10"/>
                    <a:pt x="9" y="10"/>
                    <a:pt x="9" y="9"/>
                  </a:cubicBezTo>
                  <a:cubicBezTo>
                    <a:pt x="11" y="4"/>
                    <a:pt x="15" y="3"/>
                    <a:pt x="19" y="2"/>
                  </a:cubicBezTo>
                  <a:cubicBezTo>
                    <a:pt x="25" y="0"/>
                    <a:pt x="30" y="3"/>
                    <a:pt x="28" y="10"/>
                  </a:cubicBezTo>
                  <a:cubicBezTo>
                    <a:pt x="28" y="13"/>
                    <a:pt x="26" y="16"/>
                    <a:pt x="24" y="20"/>
                  </a:cubicBezTo>
                  <a:cubicBezTo>
                    <a:pt x="20" y="18"/>
                    <a:pt x="17" y="16"/>
                    <a:pt x="12" y="18"/>
                  </a:cubicBezTo>
                  <a:cubicBezTo>
                    <a:pt x="9" y="19"/>
                    <a:pt x="5" y="16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27"/>
            <p:cNvSpPr>
              <a:spLocks/>
            </p:cNvSpPr>
            <p:nvPr/>
          </p:nvSpPr>
          <p:spPr bwMode="auto">
            <a:xfrm>
              <a:off x="5740392" y="4021191"/>
              <a:ext cx="95250" cy="71437"/>
            </a:xfrm>
            <a:custGeom>
              <a:avLst/>
              <a:gdLst>
                <a:gd name="T0" fmla="*/ 8 w 25"/>
                <a:gd name="T1" fmla="*/ 19 h 19"/>
                <a:gd name="T2" fmla="*/ 0 w 25"/>
                <a:gd name="T3" fmla="*/ 13 h 19"/>
                <a:gd name="T4" fmla="*/ 4 w 25"/>
                <a:gd name="T5" fmla="*/ 9 h 19"/>
                <a:gd name="T6" fmla="*/ 13 w 25"/>
                <a:gd name="T7" fmla="*/ 3 h 19"/>
                <a:gd name="T8" fmla="*/ 20 w 25"/>
                <a:gd name="T9" fmla="*/ 3 h 19"/>
                <a:gd name="T10" fmla="*/ 24 w 25"/>
                <a:gd name="T11" fmla="*/ 8 h 19"/>
                <a:gd name="T12" fmla="*/ 25 w 25"/>
                <a:gd name="T13" fmla="*/ 14 h 19"/>
                <a:gd name="T14" fmla="*/ 18 w 25"/>
                <a:gd name="T15" fmla="*/ 19 h 19"/>
                <a:gd name="T16" fmla="*/ 8 w 25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9">
                  <a:moveTo>
                    <a:pt x="8" y="19"/>
                  </a:moveTo>
                  <a:cubicBezTo>
                    <a:pt x="6" y="17"/>
                    <a:pt x="3" y="15"/>
                    <a:pt x="0" y="13"/>
                  </a:cubicBezTo>
                  <a:cubicBezTo>
                    <a:pt x="1" y="12"/>
                    <a:pt x="3" y="9"/>
                    <a:pt x="4" y="9"/>
                  </a:cubicBezTo>
                  <a:cubicBezTo>
                    <a:pt x="8" y="8"/>
                    <a:pt x="10" y="6"/>
                    <a:pt x="13" y="3"/>
                  </a:cubicBezTo>
                  <a:cubicBezTo>
                    <a:pt x="15" y="1"/>
                    <a:pt x="18" y="0"/>
                    <a:pt x="20" y="3"/>
                  </a:cubicBezTo>
                  <a:cubicBezTo>
                    <a:pt x="21" y="5"/>
                    <a:pt x="23" y="6"/>
                    <a:pt x="24" y="8"/>
                  </a:cubicBezTo>
                  <a:cubicBezTo>
                    <a:pt x="24" y="10"/>
                    <a:pt x="25" y="12"/>
                    <a:pt x="25" y="14"/>
                  </a:cubicBezTo>
                  <a:cubicBezTo>
                    <a:pt x="24" y="17"/>
                    <a:pt x="22" y="19"/>
                    <a:pt x="18" y="19"/>
                  </a:cubicBezTo>
                  <a:cubicBezTo>
                    <a:pt x="15" y="18"/>
                    <a:pt x="11" y="19"/>
                    <a:pt x="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28"/>
            <p:cNvSpPr>
              <a:spLocks/>
            </p:cNvSpPr>
            <p:nvPr/>
          </p:nvSpPr>
          <p:spPr bwMode="auto">
            <a:xfrm>
              <a:off x="4873618" y="3619548"/>
              <a:ext cx="60325" cy="104775"/>
            </a:xfrm>
            <a:custGeom>
              <a:avLst/>
              <a:gdLst>
                <a:gd name="T0" fmla="*/ 16 w 16"/>
                <a:gd name="T1" fmla="*/ 23 h 28"/>
                <a:gd name="T2" fmla="*/ 7 w 16"/>
                <a:gd name="T3" fmla="*/ 28 h 28"/>
                <a:gd name="T4" fmla="*/ 3 w 16"/>
                <a:gd name="T5" fmla="*/ 10 h 28"/>
                <a:gd name="T6" fmla="*/ 9 w 16"/>
                <a:gd name="T7" fmla="*/ 1 h 28"/>
                <a:gd name="T8" fmla="*/ 12 w 16"/>
                <a:gd name="T9" fmla="*/ 1 h 28"/>
                <a:gd name="T10" fmla="*/ 15 w 16"/>
                <a:gd name="T11" fmla="*/ 8 h 28"/>
                <a:gd name="T12" fmla="*/ 16 w 16"/>
                <a:gd name="T13" fmla="*/ 22 h 28"/>
                <a:gd name="T14" fmla="*/ 16 w 16"/>
                <a:gd name="T1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8">
                  <a:moveTo>
                    <a:pt x="16" y="23"/>
                  </a:moveTo>
                  <a:cubicBezTo>
                    <a:pt x="13" y="24"/>
                    <a:pt x="10" y="26"/>
                    <a:pt x="7" y="28"/>
                  </a:cubicBezTo>
                  <a:cubicBezTo>
                    <a:pt x="4" y="22"/>
                    <a:pt x="0" y="16"/>
                    <a:pt x="3" y="10"/>
                  </a:cubicBezTo>
                  <a:cubicBezTo>
                    <a:pt x="4" y="6"/>
                    <a:pt x="7" y="4"/>
                    <a:pt x="9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3"/>
                    <a:pt x="15" y="6"/>
                    <a:pt x="15" y="8"/>
                  </a:cubicBezTo>
                  <a:cubicBezTo>
                    <a:pt x="13" y="13"/>
                    <a:pt x="15" y="17"/>
                    <a:pt x="16" y="22"/>
                  </a:cubicBezTo>
                  <a:cubicBezTo>
                    <a:pt x="16" y="22"/>
                    <a:pt x="16" y="23"/>
                    <a:pt x="1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29"/>
            <p:cNvSpPr>
              <a:spLocks/>
            </p:cNvSpPr>
            <p:nvPr/>
          </p:nvSpPr>
          <p:spPr bwMode="auto">
            <a:xfrm>
              <a:off x="5429242" y="4787961"/>
              <a:ext cx="63500" cy="93664"/>
            </a:xfrm>
            <a:custGeom>
              <a:avLst/>
              <a:gdLst>
                <a:gd name="T0" fmla="*/ 15 w 17"/>
                <a:gd name="T1" fmla="*/ 0 h 25"/>
                <a:gd name="T2" fmla="*/ 16 w 17"/>
                <a:gd name="T3" fmla="*/ 15 h 25"/>
                <a:gd name="T4" fmla="*/ 7 w 17"/>
                <a:gd name="T5" fmla="*/ 25 h 25"/>
                <a:gd name="T6" fmla="*/ 3 w 17"/>
                <a:gd name="T7" fmla="*/ 22 h 25"/>
                <a:gd name="T8" fmla="*/ 12 w 17"/>
                <a:gd name="T9" fmla="*/ 0 h 25"/>
                <a:gd name="T10" fmla="*/ 15 w 17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5">
                  <a:moveTo>
                    <a:pt x="15" y="0"/>
                  </a:moveTo>
                  <a:cubicBezTo>
                    <a:pt x="16" y="5"/>
                    <a:pt x="16" y="10"/>
                    <a:pt x="16" y="15"/>
                  </a:cubicBezTo>
                  <a:cubicBezTo>
                    <a:pt x="17" y="20"/>
                    <a:pt x="12" y="25"/>
                    <a:pt x="7" y="25"/>
                  </a:cubicBezTo>
                  <a:cubicBezTo>
                    <a:pt x="6" y="25"/>
                    <a:pt x="4" y="24"/>
                    <a:pt x="3" y="22"/>
                  </a:cubicBezTo>
                  <a:cubicBezTo>
                    <a:pt x="0" y="16"/>
                    <a:pt x="5" y="3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30"/>
            <p:cNvSpPr>
              <a:spLocks/>
            </p:cNvSpPr>
            <p:nvPr/>
          </p:nvSpPr>
          <p:spPr bwMode="auto">
            <a:xfrm>
              <a:off x="5541956" y="4125966"/>
              <a:ext cx="82551" cy="82552"/>
            </a:xfrm>
            <a:custGeom>
              <a:avLst/>
              <a:gdLst>
                <a:gd name="T0" fmla="*/ 15 w 22"/>
                <a:gd name="T1" fmla="*/ 22 h 22"/>
                <a:gd name="T2" fmla="*/ 0 w 22"/>
                <a:gd name="T3" fmla="*/ 13 h 22"/>
                <a:gd name="T4" fmla="*/ 10 w 22"/>
                <a:gd name="T5" fmla="*/ 0 h 22"/>
                <a:gd name="T6" fmla="*/ 16 w 22"/>
                <a:gd name="T7" fmla="*/ 2 h 22"/>
                <a:gd name="T8" fmla="*/ 15 w 2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5" y="22"/>
                  </a:moveTo>
                  <a:cubicBezTo>
                    <a:pt x="10" y="19"/>
                    <a:pt x="5" y="16"/>
                    <a:pt x="0" y="13"/>
                  </a:cubicBezTo>
                  <a:cubicBezTo>
                    <a:pt x="1" y="8"/>
                    <a:pt x="5" y="3"/>
                    <a:pt x="10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5" y="9"/>
                    <a:pt x="22" y="16"/>
                    <a:pt x="1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31"/>
            <p:cNvSpPr>
              <a:spLocks/>
            </p:cNvSpPr>
            <p:nvPr/>
          </p:nvSpPr>
          <p:spPr bwMode="auto">
            <a:xfrm>
              <a:off x="7205651" y="1068403"/>
              <a:ext cx="79377" cy="153990"/>
            </a:xfrm>
            <a:custGeom>
              <a:avLst/>
              <a:gdLst>
                <a:gd name="T0" fmla="*/ 18 w 21"/>
                <a:gd name="T1" fmla="*/ 11 h 41"/>
                <a:gd name="T2" fmla="*/ 13 w 21"/>
                <a:gd name="T3" fmla="*/ 10 h 41"/>
                <a:gd name="T4" fmla="*/ 20 w 21"/>
                <a:gd name="T5" fmla="*/ 0 h 41"/>
                <a:gd name="T6" fmla="*/ 21 w 21"/>
                <a:gd name="T7" fmla="*/ 0 h 41"/>
                <a:gd name="T8" fmla="*/ 16 w 21"/>
                <a:gd name="T9" fmla="*/ 22 h 41"/>
                <a:gd name="T10" fmla="*/ 17 w 21"/>
                <a:gd name="T11" fmla="*/ 27 h 41"/>
                <a:gd name="T12" fmla="*/ 16 w 21"/>
                <a:gd name="T13" fmla="*/ 35 h 41"/>
                <a:gd name="T14" fmla="*/ 8 w 21"/>
                <a:gd name="T15" fmla="*/ 41 h 41"/>
                <a:gd name="T16" fmla="*/ 0 w 21"/>
                <a:gd name="T17" fmla="*/ 36 h 41"/>
                <a:gd name="T18" fmla="*/ 3 w 21"/>
                <a:gd name="T19" fmla="*/ 31 h 41"/>
                <a:gd name="T20" fmla="*/ 8 w 21"/>
                <a:gd name="T21" fmla="*/ 35 h 41"/>
                <a:gd name="T22" fmla="*/ 12 w 21"/>
                <a:gd name="T23" fmla="*/ 28 h 41"/>
                <a:gd name="T24" fmla="*/ 15 w 21"/>
                <a:gd name="T25" fmla="*/ 15 h 41"/>
                <a:gd name="T26" fmla="*/ 18 w 21"/>
                <a:gd name="T27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41">
                  <a:moveTo>
                    <a:pt x="18" y="11"/>
                  </a:moveTo>
                  <a:cubicBezTo>
                    <a:pt x="15" y="10"/>
                    <a:pt x="14" y="10"/>
                    <a:pt x="13" y="10"/>
                  </a:cubicBezTo>
                  <a:cubicBezTo>
                    <a:pt x="15" y="6"/>
                    <a:pt x="17" y="3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19" y="7"/>
                    <a:pt x="18" y="15"/>
                    <a:pt x="16" y="22"/>
                  </a:cubicBezTo>
                  <a:cubicBezTo>
                    <a:pt x="16" y="24"/>
                    <a:pt x="16" y="26"/>
                    <a:pt x="17" y="27"/>
                  </a:cubicBezTo>
                  <a:cubicBezTo>
                    <a:pt x="19" y="30"/>
                    <a:pt x="18" y="32"/>
                    <a:pt x="16" y="35"/>
                  </a:cubicBezTo>
                  <a:cubicBezTo>
                    <a:pt x="13" y="37"/>
                    <a:pt x="11" y="39"/>
                    <a:pt x="8" y="41"/>
                  </a:cubicBezTo>
                  <a:cubicBezTo>
                    <a:pt x="6" y="40"/>
                    <a:pt x="3" y="38"/>
                    <a:pt x="0" y="36"/>
                  </a:cubicBezTo>
                  <a:cubicBezTo>
                    <a:pt x="1" y="35"/>
                    <a:pt x="3" y="33"/>
                    <a:pt x="3" y="31"/>
                  </a:cubicBezTo>
                  <a:cubicBezTo>
                    <a:pt x="5" y="33"/>
                    <a:pt x="7" y="35"/>
                    <a:pt x="8" y="35"/>
                  </a:cubicBezTo>
                  <a:cubicBezTo>
                    <a:pt x="13" y="35"/>
                    <a:pt x="13" y="31"/>
                    <a:pt x="12" y="28"/>
                  </a:cubicBezTo>
                  <a:cubicBezTo>
                    <a:pt x="10" y="23"/>
                    <a:pt x="10" y="19"/>
                    <a:pt x="15" y="15"/>
                  </a:cubicBezTo>
                  <a:cubicBezTo>
                    <a:pt x="16" y="14"/>
                    <a:pt x="16" y="13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32"/>
            <p:cNvSpPr>
              <a:spLocks/>
            </p:cNvSpPr>
            <p:nvPr/>
          </p:nvSpPr>
          <p:spPr bwMode="auto">
            <a:xfrm>
              <a:off x="4565643" y="3589385"/>
              <a:ext cx="66674" cy="77791"/>
            </a:xfrm>
            <a:custGeom>
              <a:avLst/>
              <a:gdLst>
                <a:gd name="T0" fmla="*/ 0 w 18"/>
                <a:gd name="T1" fmla="*/ 14 h 21"/>
                <a:gd name="T2" fmla="*/ 7 w 18"/>
                <a:gd name="T3" fmla="*/ 2 h 21"/>
                <a:gd name="T4" fmla="*/ 14 w 18"/>
                <a:gd name="T5" fmla="*/ 3 h 21"/>
                <a:gd name="T6" fmla="*/ 17 w 18"/>
                <a:gd name="T7" fmla="*/ 11 h 21"/>
                <a:gd name="T8" fmla="*/ 17 w 18"/>
                <a:gd name="T9" fmla="*/ 14 h 21"/>
                <a:gd name="T10" fmla="*/ 14 w 18"/>
                <a:gd name="T11" fmla="*/ 21 h 21"/>
                <a:gd name="T12" fmla="*/ 0 w 18"/>
                <a:gd name="T13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0" y="14"/>
                  </a:moveTo>
                  <a:cubicBezTo>
                    <a:pt x="2" y="10"/>
                    <a:pt x="4" y="6"/>
                    <a:pt x="7" y="2"/>
                  </a:cubicBezTo>
                  <a:cubicBezTo>
                    <a:pt x="9" y="0"/>
                    <a:pt x="13" y="1"/>
                    <a:pt x="14" y="3"/>
                  </a:cubicBezTo>
                  <a:cubicBezTo>
                    <a:pt x="15" y="6"/>
                    <a:pt x="17" y="8"/>
                    <a:pt x="17" y="11"/>
                  </a:cubicBezTo>
                  <a:cubicBezTo>
                    <a:pt x="18" y="12"/>
                    <a:pt x="17" y="13"/>
                    <a:pt x="17" y="14"/>
                  </a:cubicBezTo>
                  <a:cubicBezTo>
                    <a:pt x="16" y="17"/>
                    <a:pt x="15" y="19"/>
                    <a:pt x="14" y="21"/>
                  </a:cubicBezTo>
                  <a:cubicBezTo>
                    <a:pt x="10" y="19"/>
                    <a:pt x="5" y="17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33"/>
            <p:cNvSpPr>
              <a:spLocks/>
            </p:cNvSpPr>
            <p:nvPr/>
          </p:nvSpPr>
          <p:spPr bwMode="auto">
            <a:xfrm>
              <a:off x="2489199" y="2754349"/>
              <a:ext cx="63500" cy="71437"/>
            </a:xfrm>
            <a:custGeom>
              <a:avLst/>
              <a:gdLst>
                <a:gd name="T0" fmla="*/ 0 w 17"/>
                <a:gd name="T1" fmla="*/ 19 h 19"/>
                <a:gd name="T2" fmla="*/ 7 w 17"/>
                <a:gd name="T3" fmla="*/ 0 h 19"/>
                <a:gd name="T4" fmla="*/ 17 w 17"/>
                <a:gd name="T5" fmla="*/ 12 h 19"/>
                <a:gd name="T6" fmla="*/ 11 w 17"/>
                <a:gd name="T7" fmla="*/ 18 h 19"/>
                <a:gd name="T8" fmla="*/ 0 w 1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9"/>
                  </a:moveTo>
                  <a:cubicBezTo>
                    <a:pt x="2" y="13"/>
                    <a:pt x="4" y="7"/>
                    <a:pt x="7" y="0"/>
                  </a:cubicBezTo>
                  <a:cubicBezTo>
                    <a:pt x="12" y="2"/>
                    <a:pt x="17" y="8"/>
                    <a:pt x="17" y="12"/>
                  </a:cubicBezTo>
                  <a:cubicBezTo>
                    <a:pt x="16" y="15"/>
                    <a:pt x="16" y="18"/>
                    <a:pt x="11" y="18"/>
                  </a:cubicBezTo>
                  <a:cubicBezTo>
                    <a:pt x="8" y="18"/>
                    <a:pt x="5" y="1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34"/>
            <p:cNvSpPr>
              <a:spLocks/>
            </p:cNvSpPr>
            <p:nvPr/>
          </p:nvSpPr>
          <p:spPr bwMode="auto">
            <a:xfrm>
              <a:off x="5729281" y="3903714"/>
              <a:ext cx="60325" cy="95251"/>
            </a:xfrm>
            <a:custGeom>
              <a:avLst/>
              <a:gdLst>
                <a:gd name="T0" fmla="*/ 10 w 16"/>
                <a:gd name="T1" fmla="*/ 0 h 25"/>
                <a:gd name="T2" fmla="*/ 13 w 16"/>
                <a:gd name="T3" fmla="*/ 10 h 25"/>
                <a:gd name="T4" fmla="*/ 3 w 16"/>
                <a:gd name="T5" fmla="*/ 25 h 25"/>
                <a:gd name="T6" fmla="*/ 1 w 16"/>
                <a:gd name="T7" fmla="*/ 11 h 25"/>
                <a:gd name="T8" fmla="*/ 3 w 16"/>
                <a:gd name="T9" fmla="*/ 5 h 25"/>
                <a:gd name="T10" fmla="*/ 10 w 1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5">
                  <a:moveTo>
                    <a:pt x="10" y="0"/>
                  </a:moveTo>
                  <a:cubicBezTo>
                    <a:pt x="15" y="3"/>
                    <a:pt x="16" y="7"/>
                    <a:pt x="13" y="10"/>
                  </a:cubicBezTo>
                  <a:cubicBezTo>
                    <a:pt x="10" y="15"/>
                    <a:pt x="11" y="22"/>
                    <a:pt x="3" y="25"/>
                  </a:cubicBezTo>
                  <a:cubicBezTo>
                    <a:pt x="5" y="19"/>
                    <a:pt x="4" y="15"/>
                    <a:pt x="1" y="11"/>
                  </a:cubicBezTo>
                  <a:cubicBezTo>
                    <a:pt x="0" y="10"/>
                    <a:pt x="2" y="6"/>
                    <a:pt x="3" y="5"/>
                  </a:cubicBezTo>
                  <a:cubicBezTo>
                    <a:pt x="5" y="3"/>
                    <a:pt x="8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35"/>
            <p:cNvSpPr>
              <a:spLocks/>
            </p:cNvSpPr>
            <p:nvPr/>
          </p:nvSpPr>
          <p:spPr bwMode="auto">
            <a:xfrm>
              <a:off x="3933820" y="4576824"/>
              <a:ext cx="71436" cy="104775"/>
            </a:xfrm>
            <a:custGeom>
              <a:avLst/>
              <a:gdLst>
                <a:gd name="T0" fmla="*/ 10 w 19"/>
                <a:gd name="T1" fmla="*/ 0 h 28"/>
                <a:gd name="T2" fmla="*/ 8 w 19"/>
                <a:gd name="T3" fmla="*/ 7 h 28"/>
                <a:gd name="T4" fmla="*/ 11 w 19"/>
                <a:gd name="T5" fmla="*/ 28 h 28"/>
                <a:gd name="T6" fmla="*/ 10 w 19"/>
                <a:gd name="T7" fmla="*/ 20 h 28"/>
                <a:gd name="T8" fmla="*/ 10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10" y="0"/>
                  </a:moveTo>
                  <a:cubicBezTo>
                    <a:pt x="9" y="3"/>
                    <a:pt x="8" y="5"/>
                    <a:pt x="8" y="7"/>
                  </a:cubicBezTo>
                  <a:cubicBezTo>
                    <a:pt x="18" y="12"/>
                    <a:pt x="19" y="21"/>
                    <a:pt x="11" y="28"/>
                  </a:cubicBezTo>
                  <a:cubicBezTo>
                    <a:pt x="11" y="25"/>
                    <a:pt x="10" y="23"/>
                    <a:pt x="10" y="20"/>
                  </a:cubicBezTo>
                  <a:cubicBezTo>
                    <a:pt x="2" y="20"/>
                    <a:pt x="0" y="8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36"/>
            <p:cNvSpPr>
              <a:spLocks/>
            </p:cNvSpPr>
            <p:nvPr/>
          </p:nvSpPr>
          <p:spPr bwMode="auto">
            <a:xfrm>
              <a:off x="4733920" y="4554598"/>
              <a:ext cx="52389" cy="71437"/>
            </a:xfrm>
            <a:custGeom>
              <a:avLst/>
              <a:gdLst>
                <a:gd name="T0" fmla="*/ 14 w 14"/>
                <a:gd name="T1" fmla="*/ 5 h 19"/>
                <a:gd name="T2" fmla="*/ 12 w 14"/>
                <a:gd name="T3" fmla="*/ 16 h 19"/>
                <a:gd name="T4" fmla="*/ 7 w 14"/>
                <a:gd name="T5" fmla="*/ 19 h 19"/>
                <a:gd name="T6" fmla="*/ 2 w 14"/>
                <a:gd name="T7" fmla="*/ 16 h 19"/>
                <a:gd name="T8" fmla="*/ 3 w 14"/>
                <a:gd name="T9" fmla="*/ 5 h 19"/>
                <a:gd name="T10" fmla="*/ 12 w 14"/>
                <a:gd name="T11" fmla="*/ 3 h 19"/>
                <a:gd name="T12" fmla="*/ 14 w 14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14" y="5"/>
                  </a:moveTo>
                  <a:cubicBezTo>
                    <a:pt x="14" y="9"/>
                    <a:pt x="13" y="13"/>
                    <a:pt x="12" y="16"/>
                  </a:cubicBezTo>
                  <a:cubicBezTo>
                    <a:pt x="11" y="17"/>
                    <a:pt x="8" y="19"/>
                    <a:pt x="7" y="19"/>
                  </a:cubicBezTo>
                  <a:cubicBezTo>
                    <a:pt x="5" y="19"/>
                    <a:pt x="3" y="18"/>
                    <a:pt x="2" y="16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5" y="0"/>
                    <a:pt x="9" y="4"/>
                    <a:pt x="12" y="3"/>
                  </a:cubicBezTo>
                  <a:cubicBezTo>
                    <a:pt x="13" y="3"/>
                    <a:pt x="14" y="5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37"/>
            <p:cNvSpPr>
              <a:spLocks/>
            </p:cNvSpPr>
            <p:nvPr/>
          </p:nvSpPr>
          <p:spPr bwMode="auto">
            <a:xfrm>
              <a:off x="5514968" y="4370445"/>
              <a:ext cx="65087" cy="63501"/>
            </a:xfrm>
            <a:custGeom>
              <a:avLst/>
              <a:gdLst>
                <a:gd name="T0" fmla="*/ 12 w 17"/>
                <a:gd name="T1" fmla="*/ 17 h 17"/>
                <a:gd name="T2" fmla="*/ 0 w 17"/>
                <a:gd name="T3" fmla="*/ 13 h 17"/>
                <a:gd name="T4" fmla="*/ 0 w 17"/>
                <a:gd name="T5" fmla="*/ 12 h 17"/>
                <a:gd name="T6" fmla="*/ 8 w 17"/>
                <a:gd name="T7" fmla="*/ 3 h 17"/>
                <a:gd name="T8" fmla="*/ 17 w 17"/>
                <a:gd name="T9" fmla="*/ 0 h 17"/>
                <a:gd name="T10" fmla="*/ 12 w 17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2" y="17"/>
                  </a:moveTo>
                  <a:cubicBezTo>
                    <a:pt x="8" y="16"/>
                    <a:pt x="4" y="14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4"/>
                    <a:pt x="0" y="4"/>
                    <a:pt x="8" y="3"/>
                  </a:cubicBezTo>
                  <a:cubicBezTo>
                    <a:pt x="10" y="3"/>
                    <a:pt x="13" y="2"/>
                    <a:pt x="17" y="0"/>
                  </a:cubicBezTo>
                  <a:cubicBezTo>
                    <a:pt x="15" y="6"/>
                    <a:pt x="14" y="12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38"/>
            <p:cNvSpPr>
              <a:spLocks/>
            </p:cNvSpPr>
            <p:nvPr/>
          </p:nvSpPr>
          <p:spPr bwMode="auto">
            <a:xfrm>
              <a:off x="5643555" y="3694160"/>
              <a:ext cx="82551" cy="44449"/>
            </a:xfrm>
            <a:custGeom>
              <a:avLst/>
              <a:gdLst>
                <a:gd name="T0" fmla="*/ 22 w 22"/>
                <a:gd name="T1" fmla="*/ 6 h 12"/>
                <a:gd name="T2" fmla="*/ 15 w 22"/>
                <a:gd name="T3" fmla="*/ 12 h 12"/>
                <a:gd name="T4" fmla="*/ 10 w 22"/>
                <a:gd name="T5" fmla="*/ 9 h 12"/>
                <a:gd name="T6" fmla="*/ 5 w 22"/>
                <a:gd name="T7" fmla="*/ 7 h 12"/>
                <a:gd name="T8" fmla="*/ 0 w 22"/>
                <a:gd name="T9" fmla="*/ 4 h 12"/>
                <a:gd name="T10" fmla="*/ 2 w 22"/>
                <a:gd name="T11" fmla="*/ 0 h 12"/>
                <a:gd name="T12" fmla="*/ 19 w 22"/>
                <a:gd name="T13" fmla="*/ 2 h 12"/>
                <a:gd name="T14" fmla="*/ 22 w 2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2">
                  <a:moveTo>
                    <a:pt x="22" y="6"/>
                  </a:moveTo>
                  <a:cubicBezTo>
                    <a:pt x="19" y="8"/>
                    <a:pt x="17" y="11"/>
                    <a:pt x="15" y="12"/>
                  </a:cubicBezTo>
                  <a:cubicBezTo>
                    <a:pt x="14" y="12"/>
                    <a:pt x="12" y="10"/>
                    <a:pt x="10" y="9"/>
                  </a:cubicBezTo>
                  <a:cubicBezTo>
                    <a:pt x="8" y="8"/>
                    <a:pt x="7" y="8"/>
                    <a:pt x="5" y="7"/>
                  </a:cubicBezTo>
                  <a:cubicBezTo>
                    <a:pt x="4" y="6"/>
                    <a:pt x="2" y="5"/>
                    <a:pt x="0" y="4"/>
                  </a:cubicBezTo>
                  <a:cubicBezTo>
                    <a:pt x="0" y="4"/>
                    <a:pt x="1" y="0"/>
                    <a:pt x="2" y="0"/>
                  </a:cubicBezTo>
                  <a:cubicBezTo>
                    <a:pt x="8" y="1"/>
                    <a:pt x="14" y="2"/>
                    <a:pt x="19" y="2"/>
                  </a:cubicBezTo>
                  <a:cubicBezTo>
                    <a:pt x="20" y="3"/>
                    <a:pt x="21" y="4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39"/>
            <p:cNvSpPr>
              <a:spLocks/>
            </p:cNvSpPr>
            <p:nvPr/>
          </p:nvSpPr>
          <p:spPr bwMode="auto">
            <a:xfrm>
              <a:off x="5354631" y="4603808"/>
              <a:ext cx="74615" cy="52389"/>
            </a:xfrm>
            <a:custGeom>
              <a:avLst/>
              <a:gdLst>
                <a:gd name="T0" fmla="*/ 11 w 20"/>
                <a:gd name="T1" fmla="*/ 14 h 14"/>
                <a:gd name="T2" fmla="*/ 0 w 20"/>
                <a:gd name="T3" fmla="*/ 3 h 14"/>
                <a:gd name="T4" fmla="*/ 3 w 20"/>
                <a:gd name="T5" fmla="*/ 0 h 14"/>
                <a:gd name="T6" fmla="*/ 14 w 20"/>
                <a:gd name="T7" fmla="*/ 0 h 14"/>
                <a:gd name="T8" fmla="*/ 20 w 20"/>
                <a:gd name="T9" fmla="*/ 2 h 14"/>
                <a:gd name="T10" fmla="*/ 18 w 20"/>
                <a:gd name="T11" fmla="*/ 9 h 14"/>
                <a:gd name="T12" fmla="*/ 11 w 20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4">
                  <a:moveTo>
                    <a:pt x="11" y="14"/>
                  </a:moveTo>
                  <a:cubicBezTo>
                    <a:pt x="9" y="9"/>
                    <a:pt x="10" y="1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7" y="0"/>
                    <a:pt x="11" y="0"/>
                    <a:pt x="14" y="0"/>
                  </a:cubicBezTo>
                  <a:cubicBezTo>
                    <a:pt x="16" y="0"/>
                    <a:pt x="19" y="1"/>
                    <a:pt x="20" y="2"/>
                  </a:cubicBezTo>
                  <a:cubicBezTo>
                    <a:pt x="20" y="4"/>
                    <a:pt x="19" y="7"/>
                    <a:pt x="18" y="9"/>
                  </a:cubicBezTo>
                  <a:cubicBezTo>
                    <a:pt x="16" y="11"/>
                    <a:pt x="13" y="12"/>
                    <a:pt x="1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40"/>
            <p:cNvSpPr>
              <a:spLocks/>
            </p:cNvSpPr>
            <p:nvPr/>
          </p:nvSpPr>
          <p:spPr bwMode="auto">
            <a:xfrm>
              <a:off x="3330573" y="4997515"/>
              <a:ext cx="55563" cy="52389"/>
            </a:xfrm>
            <a:custGeom>
              <a:avLst/>
              <a:gdLst>
                <a:gd name="T0" fmla="*/ 3 w 15"/>
                <a:gd name="T1" fmla="*/ 14 h 14"/>
                <a:gd name="T2" fmla="*/ 4 w 15"/>
                <a:gd name="T3" fmla="*/ 2 h 14"/>
                <a:gd name="T4" fmla="*/ 7 w 15"/>
                <a:gd name="T5" fmla="*/ 1 h 14"/>
                <a:gd name="T6" fmla="*/ 13 w 15"/>
                <a:gd name="T7" fmla="*/ 0 h 14"/>
                <a:gd name="T8" fmla="*/ 15 w 15"/>
                <a:gd name="T9" fmla="*/ 6 h 14"/>
                <a:gd name="T10" fmla="*/ 3 w 15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4">
                  <a:moveTo>
                    <a:pt x="3" y="14"/>
                  </a:moveTo>
                  <a:cubicBezTo>
                    <a:pt x="0" y="10"/>
                    <a:pt x="1" y="5"/>
                    <a:pt x="4" y="2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3" y="2"/>
                    <a:pt x="14" y="4"/>
                    <a:pt x="15" y="6"/>
                  </a:cubicBezTo>
                  <a:cubicBezTo>
                    <a:pt x="13" y="11"/>
                    <a:pt x="8" y="13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1"/>
            <p:cNvSpPr>
              <a:spLocks/>
            </p:cNvSpPr>
            <p:nvPr/>
          </p:nvSpPr>
          <p:spPr bwMode="auto">
            <a:xfrm>
              <a:off x="2357434" y="3779887"/>
              <a:ext cx="52389" cy="68263"/>
            </a:xfrm>
            <a:custGeom>
              <a:avLst/>
              <a:gdLst>
                <a:gd name="T0" fmla="*/ 4 w 14"/>
                <a:gd name="T1" fmla="*/ 0 h 18"/>
                <a:gd name="T2" fmla="*/ 10 w 14"/>
                <a:gd name="T3" fmla="*/ 4 h 18"/>
                <a:gd name="T4" fmla="*/ 14 w 14"/>
                <a:gd name="T5" fmla="*/ 7 h 18"/>
                <a:gd name="T6" fmla="*/ 11 w 14"/>
                <a:gd name="T7" fmla="*/ 16 h 18"/>
                <a:gd name="T8" fmla="*/ 5 w 14"/>
                <a:gd name="T9" fmla="*/ 14 h 18"/>
                <a:gd name="T10" fmla="*/ 2 w 14"/>
                <a:gd name="T11" fmla="*/ 10 h 18"/>
                <a:gd name="T12" fmla="*/ 0 w 14"/>
                <a:gd name="T13" fmla="*/ 10 h 18"/>
                <a:gd name="T14" fmla="*/ 4 w 14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">
                  <a:moveTo>
                    <a:pt x="4" y="0"/>
                  </a:moveTo>
                  <a:cubicBezTo>
                    <a:pt x="7" y="2"/>
                    <a:pt x="8" y="3"/>
                    <a:pt x="10" y="4"/>
                  </a:cubicBezTo>
                  <a:cubicBezTo>
                    <a:pt x="11" y="5"/>
                    <a:pt x="14" y="6"/>
                    <a:pt x="14" y="7"/>
                  </a:cubicBezTo>
                  <a:cubicBezTo>
                    <a:pt x="14" y="10"/>
                    <a:pt x="13" y="14"/>
                    <a:pt x="11" y="16"/>
                  </a:cubicBezTo>
                  <a:cubicBezTo>
                    <a:pt x="9" y="18"/>
                    <a:pt x="6" y="17"/>
                    <a:pt x="5" y="14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1" y="7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42"/>
            <p:cNvSpPr>
              <a:spLocks/>
            </p:cNvSpPr>
            <p:nvPr/>
          </p:nvSpPr>
          <p:spPr bwMode="auto">
            <a:xfrm>
              <a:off x="4411655" y="1597048"/>
              <a:ext cx="71436" cy="90489"/>
            </a:xfrm>
            <a:custGeom>
              <a:avLst/>
              <a:gdLst>
                <a:gd name="T0" fmla="*/ 19 w 19"/>
                <a:gd name="T1" fmla="*/ 2 h 24"/>
                <a:gd name="T2" fmla="*/ 3 w 19"/>
                <a:gd name="T3" fmla="*/ 24 h 24"/>
                <a:gd name="T4" fmla="*/ 1 w 19"/>
                <a:gd name="T5" fmla="*/ 24 h 24"/>
                <a:gd name="T6" fmla="*/ 0 w 19"/>
                <a:gd name="T7" fmla="*/ 16 h 24"/>
                <a:gd name="T8" fmla="*/ 17 w 19"/>
                <a:gd name="T9" fmla="*/ 0 h 24"/>
                <a:gd name="T10" fmla="*/ 19 w 19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4">
                  <a:moveTo>
                    <a:pt x="19" y="2"/>
                  </a:moveTo>
                  <a:cubicBezTo>
                    <a:pt x="13" y="9"/>
                    <a:pt x="8" y="17"/>
                    <a:pt x="3" y="24"/>
                  </a:cubicBezTo>
                  <a:cubicBezTo>
                    <a:pt x="2" y="24"/>
                    <a:pt x="2" y="24"/>
                    <a:pt x="1" y="24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6" y="10"/>
                    <a:pt x="11" y="5"/>
                    <a:pt x="17" y="0"/>
                  </a:cubicBezTo>
                  <a:cubicBezTo>
                    <a:pt x="17" y="1"/>
                    <a:pt x="18" y="1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43"/>
            <p:cNvSpPr>
              <a:spLocks/>
            </p:cNvSpPr>
            <p:nvPr/>
          </p:nvSpPr>
          <p:spPr bwMode="auto">
            <a:xfrm>
              <a:off x="8921735" y="2938502"/>
              <a:ext cx="46040" cy="60326"/>
            </a:xfrm>
            <a:custGeom>
              <a:avLst/>
              <a:gdLst>
                <a:gd name="T0" fmla="*/ 0 w 12"/>
                <a:gd name="T1" fmla="*/ 0 h 16"/>
                <a:gd name="T2" fmla="*/ 6 w 12"/>
                <a:gd name="T3" fmla="*/ 2 h 16"/>
                <a:gd name="T4" fmla="*/ 11 w 12"/>
                <a:gd name="T5" fmla="*/ 11 h 16"/>
                <a:gd name="T6" fmla="*/ 4 w 12"/>
                <a:gd name="T7" fmla="*/ 15 h 16"/>
                <a:gd name="T8" fmla="*/ 2 w 12"/>
                <a:gd name="T9" fmla="*/ 8 h 16"/>
                <a:gd name="T10" fmla="*/ 4 w 12"/>
                <a:gd name="T11" fmla="*/ 4 h 16"/>
                <a:gd name="T12" fmla="*/ 0 w 12"/>
                <a:gd name="T13" fmla="*/ 4 h 16"/>
                <a:gd name="T14" fmla="*/ 0 w 12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cubicBezTo>
                    <a:pt x="3" y="1"/>
                    <a:pt x="4" y="2"/>
                    <a:pt x="6" y="2"/>
                  </a:cubicBezTo>
                  <a:cubicBezTo>
                    <a:pt x="11" y="3"/>
                    <a:pt x="12" y="7"/>
                    <a:pt x="11" y="11"/>
                  </a:cubicBezTo>
                  <a:cubicBezTo>
                    <a:pt x="10" y="15"/>
                    <a:pt x="7" y="16"/>
                    <a:pt x="4" y="15"/>
                  </a:cubicBezTo>
                  <a:cubicBezTo>
                    <a:pt x="0" y="14"/>
                    <a:pt x="0" y="11"/>
                    <a:pt x="2" y="8"/>
                  </a:cubicBezTo>
                  <a:cubicBezTo>
                    <a:pt x="3" y="7"/>
                    <a:pt x="3" y="6"/>
                    <a:pt x="4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44"/>
            <p:cNvSpPr>
              <a:spLocks/>
            </p:cNvSpPr>
            <p:nvPr/>
          </p:nvSpPr>
          <p:spPr bwMode="auto">
            <a:xfrm>
              <a:off x="3116260" y="3694160"/>
              <a:ext cx="52389" cy="44449"/>
            </a:xfrm>
            <a:custGeom>
              <a:avLst/>
              <a:gdLst>
                <a:gd name="T0" fmla="*/ 11 w 14"/>
                <a:gd name="T1" fmla="*/ 0 h 12"/>
                <a:gd name="T2" fmla="*/ 14 w 14"/>
                <a:gd name="T3" fmla="*/ 5 h 12"/>
                <a:gd name="T4" fmla="*/ 3 w 14"/>
                <a:gd name="T5" fmla="*/ 12 h 12"/>
                <a:gd name="T6" fmla="*/ 1 w 14"/>
                <a:gd name="T7" fmla="*/ 9 h 12"/>
                <a:gd name="T8" fmla="*/ 11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1" y="0"/>
                  </a:moveTo>
                  <a:cubicBezTo>
                    <a:pt x="11" y="1"/>
                    <a:pt x="14" y="3"/>
                    <a:pt x="14" y="5"/>
                  </a:cubicBezTo>
                  <a:cubicBezTo>
                    <a:pt x="14" y="8"/>
                    <a:pt x="8" y="12"/>
                    <a:pt x="3" y="12"/>
                  </a:cubicBezTo>
                  <a:cubicBezTo>
                    <a:pt x="2" y="12"/>
                    <a:pt x="1" y="10"/>
                    <a:pt x="1" y="9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45"/>
            <p:cNvSpPr>
              <a:spLocks/>
            </p:cNvSpPr>
            <p:nvPr/>
          </p:nvSpPr>
          <p:spPr bwMode="auto">
            <a:xfrm>
              <a:off x="3300410" y="4118030"/>
              <a:ext cx="58738" cy="60326"/>
            </a:xfrm>
            <a:custGeom>
              <a:avLst/>
              <a:gdLst>
                <a:gd name="T0" fmla="*/ 11 w 16"/>
                <a:gd name="T1" fmla="*/ 16 h 16"/>
                <a:gd name="T2" fmla="*/ 1 w 16"/>
                <a:gd name="T3" fmla="*/ 5 h 16"/>
                <a:gd name="T4" fmla="*/ 1 w 16"/>
                <a:gd name="T5" fmla="*/ 0 h 16"/>
                <a:gd name="T6" fmla="*/ 14 w 16"/>
                <a:gd name="T7" fmla="*/ 5 h 16"/>
                <a:gd name="T8" fmla="*/ 15 w 16"/>
                <a:gd name="T9" fmla="*/ 9 h 16"/>
                <a:gd name="T10" fmla="*/ 11 w 16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1" y="16"/>
                  </a:moveTo>
                  <a:cubicBezTo>
                    <a:pt x="7" y="12"/>
                    <a:pt x="4" y="9"/>
                    <a:pt x="1" y="5"/>
                  </a:cubicBezTo>
                  <a:cubicBezTo>
                    <a:pt x="0" y="4"/>
                    <a:pt x="1" y="2"/>
                    <a:pt x="1" y="0"/>
                  </a:cubicBezTo>
                  <a:cubicBezTo>
                    <a:pt x="6" y="2"/>
                    <a:pt x="10" y="4"/>
                    <a:pt x="14" y="5"/>
                  </a:cubicBezTo>
                  <a:cubicBezTo>
                    <a:pt x="15" y="6"/>
                    <a:pt x="16" y="8"/>
                    <a:pt x="15" y="9"/>
                  </a:cubicBezTo>
                  <a:cubicBezTo>
                    <a:pt x="14" y="12"/>
                    <a:pt x="12" y="14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46"/>
            <p:cNvSpPr>
              <a:spLocks/>
            </p:cNvSpPr>
            <p:nvPr/>
          </p:nvSpPr>
          <p:spPr bwMode="auto">
            <a:xfrm>
              <a:off x="4260846" y="3232191"/>
              <a:ext cx="57151" cy="44449"/>
            </a:xfrm>
            <a:custGeom>
              <a:avLst/>
              <a:gdLst>
                <a:gd name="T0" fmla="*/ 0 w 15"/>
                <a:gd name="T1" fmla="*/ 7 h 12"/>
                <a:gd name="T2" fmla="*/ 12 w 15"/>
                <a:gd name="T3" fmla="*/ 0 h 12"/>
                <a:gd name="T4" fmla="*/ 15 w 15"/>
                <a:gd name="T5" fmla="*/ 6 h 12"/>
                <a:gd name="T6" fmla="*/ 14 w 15"/>
                <a:gd name="T7" fmla="*/ 12 h 12"/>
                <a:gd name="T8" fmla="*/ 9 w 15"/>
                <a:gd name="T9" fmla="*/ 12 h 12"/>
                <a:gd name="T10" fmla="*/ 0 w 15"/>
                <a:gd name="T1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2">
                  <a:moveTo>
                    <a:pt x="0" y="7"/>
                  </a:moveTo>
                  <a:cubicBezTo>
                    <a:pt x="5" y="4"/>
                    <a:pt x="8" y="2"/>
                    <a:pt x="12" y="0"/>
                  </a:cubicBezTo>
                  <a:cubicBezTo>
                    <a:pt x="13" y="2"/>
                    <a:pt x="14" y="4"/>
                    <a:pt x="15" y="6"/>
                  </a:cubicBezTo>
                  <a:cubicBezTo>
                    <a:pt x="15" y="8"/>
                    <a:pt x="15" y="10"/>
                    <a:pt x="14" y="12"/>
                  </a:cubicBezTo>
                  <a:cubicBezTo>
                    <a:pt x="13" y="12"/>
                    <a:pt x="11" y="12"/>
                    <a:pt x="9" y="12"/>
                  </a:cubicBezTo>
                  <a:cubicBezTo>
                    <a:pt x="6" y="10"/>
                    <a:pt x="1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47"/>
            <p:cNvSpPr>
              <a:spLocks/>
            </p:cNvSpPr>
            <p:nvPr/>
          </p:nvSpPr>
          <p:spPr bwMode="auto">
            <a:xfrm>
              <a:off x="3408358" y="3768776"/>
              <a:ext cx="71436" cy="52389"/>
            </a:xfrm>
            <a:custGeom>
              <a:avLst/>
              <a:gdLst>
                <a:gd name="T0" fmla="*/ 4 w 19"/>
                <a:gd name="T1" fmla="*/ 14 h 14"/>
                <a:gd name="T2" fmla="*/ 0 w 19"/>
                <a:gd name="T3" fmla="*/ 5 h 14"/>
                <a:gd name="T4" fmla="*/ 19 w 19"/>
                <a:gd name="T5" fmla="*/ 7 h 14"/>
                <a:gd name="T6" fmla="*/ 4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4" y="14"/>
                  </a:moveTo>
                  <a:cubicBezTo>
                    <a:pt x="3" y="12"/>
                    <a:pt x="2" y="9"/>
                    <a:pt x="0" y="5"/>
                  </a:cubicBezTo>
                  <a:cubicBezTo>
                    <a:pt x="7" y="5"/>
                    <a:pt x="13" y="0"/>
                    <a:pt x="19" y="7"/>
                  </a:cubicBezTo>
                  <a:cubicBezTo>
                    <a:pt x="14" y="9"/>
                    <a:pt x="10" y="11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48"/>
            <p:cNvSpPr>
              <a:spLocks/>
            </p:cNvSpPr>
            <p:nvPr/>
          </p:nvSpPr>
          <p:spPr bwMode="auto">
            <a:xfrm>
              <a:off x="3990970" y="4306944"/>
              <a:ext cx="44448" cy="58739"/>
            </a:xfrm>
            <a:custGeom>
              <a:avLst/>
              <a:gdLst>
                <a:gd name="T0" fmla="*/ 5 w 12"/>
                <a:gd name="T1" fmla="*/ 16 h 16"/>
                <a:gd name="T2" fmla="*/ 7 w 12"/>
                <a:gd name="T3" fmla="*/ 1 h 16"/>
                <a:gd name="T4" fmla="*/ 11 w 12"/>
                <a:gd name="T5" fmla="*/ 1 h 16"/>
                <a:gd name="T6" fmla="*/ 12 w 12"/>
                <a:gd name="T7" fmla="*/ 5 h 16"/>
                <a:gd name="T8" fmla="*/ 11 w 12"/>
                <a:gd name="T9" fmla="*/ 7 h 16"/>
                <a:gd name="T10" fmla="*/ 5 w 1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5" y="16"/>
                  </a:moveTo>
                  <a:cubicBezTo>
                    <a:pt x="0" y="10"/>
                    <a:pt x="1" y="4"/>
                    <a:pt x="7" y="1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1"/>
                    <a:pt x="12" y="3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9" y="10"/>
                    <a:pt x="7" y="13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49"/>
            <p:cNvSpPr>
              <a:spLocks/>
            </p:cNvSpPr>
            <p:nvPr/>
          </p:nvSpPr>
          <p:spPr bwMode="auto">
            <a:xfrm>
              <a:off x="4395782" y="3678287"/>
              <a:ext cx="34924" cy="57151"/>
            </a:xfrm>
            <a:custGeom>
              <a:avLst/>
              <a:gdLst>
                <a:gd name="T0" fmla="*/ 1 w 9"/>
                <a:gd name="T1" fmla="*/ 15 h 15"/>
                <a:gd name="T2" fmla="*/ 1 w 9"/>
                <a:gd name="T3" fmla="*/ 2 h 15"/>
                <a:gd name="T4" fmla="*/ 7 w 9"/>
                <a:gd name="T5" fmla="*/ 1 h 15"/>
                <a:gd name="T6" fmla="*/ 9 w 9"/>
                <a:gd name="T7" fmla="*/ 5 h 15"/>
                <a:gd name="T8" fmla="*/ 3 w 9"/>
                <a:gd name="T9" fmla="*/ 15 h 15"/>
                <a:gd name="T10" fmla="*/ 1 w 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1" y="15"/>
                  </a:moveTo>
                  <a:cubicBezTo>
                    <a:pt x="1" y="11"/>
                    <a:pt x="0" y="6"/>
                    <a:pt x="1" y="2"/>
                  </a:cubicBezTo>
                  <a:cubicBezTo>
                    <a:pt x="1" y="1"/>
                    <a:pt x="5" y="1"/>
                    <a:pt x="7" y="1"/>
                  </a:cubicBezTo>
                  <a:cubicBezTo>
                    <a:pt x="8" y="0"/>
                    <a:pt x="9" y="4"/>
                    <a:pt x="9" y="5"/>
                  </a:cubicBezTo>
                  <a:cubicBezTo>
                    <a:pt x="8" y="8"/>
                    <a:pt x="5" y="11"/>
                    <a:pt x="3" y="15"/>
                  </a:cubicBezTo>
                  <a:cubicBezTo>
                    <a:pt x="3" y="15"/>
                    <a:pt x="2" y="15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50"/>
            <p:cNvSpPr>
              <a:spLocks/>
            </p:cNvSpPr>
            <p:nvPr/>
          </p:nvSpPr>
          <p:spPr bwMode="auto">
            <a:xfrm>
              <a:off x="5778490" y="1085864"/>
              <a:ext cx="33337" cy="57151"/>
            </a:xfrm>
            <a:custGeom>
              <a:avLst/>
              <a:gdLst>
                <a:gd name="T0" fmla="*/ 0 w 9"/>
                <a:gd name="T1" fmla="*/ 15 h 15"/>
                <a:gd name="T2" fmla="*/ 5 w 9"/>
                <a:gd name="T3" fmla="*/ 0 h 15"/>
                <a:gd name="T4" fmla="*/ 7 w 9"/>
                <a:gd name="T5" fmla="*/ 12 h 15"/>
                <a:gd name="T6" fmla="*/ 0 w 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5">
                  <a:moveTo>
                    <a:pt x="0" y="15"/>
                  </a:moveTo>
                  <a:cubicBezTo>
                    <a:pt x="0" y="9"/>
                    <a:pt x="0" y="3"/>
                    <a:pt x="5" y="0"/>
                  </a:cubicBezTo>
                  <a:cubicBezTo>
                    <a:pt x="8" y="4"/>
                    <a:pt x="9" y="8"/>
                    <a:pt x="7" y="12"/>
                  </a:cubicBezTo>
                  <a:cubicBezTo>
                    <a:pt x="6" y="14"/>
                    <a:pt x="2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51"/>
            <p:cNvSpPr>
              <a:spLocks/>
            </p:cNvSpPr>
            <p:nvPr/>
          </p:nvSpPr>
          <p:spPr bwMode="auto">
            <a:xfrm>
              <a:off x="4057645" y="3430634"/>
              <a:ext cx="46040" cy="49215"/>
            </a:xfrm>
            <a:custGeom>
              <a:avLst/>
              <a:gdLst>
                <a:gd name="T0" fmla="*/ 0 w 12"/>
                <a:gd name="T1" fmla="*/ 9 h 13"/>
                <a:gd name="T2" fmla="*/ 5 w 12"/>
                <a:gd name="T3" fmla="*/ 0 h 13"/>
                <a:gd name="T4" fmla="*/ 12 w 12"/>
                <a:gd name="T5" fmla="*/ 6 h 13"/>
                <a:gd name="T6" fmla="*/ 4 w 12"/>
                <a:gd name="T7" fmla="*/ 13 h 13"/>
                <a:gd name="T8" fmla="*/ 0 w 12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6"/>
                    <a:pt x="4" y="3"/>
                    <a:pt x="5" y="0"/>
                  </a:cubicBezTo>
                  <a:cubicBezTo>
                    <a:pt x="7" y="2"/>
                    <a:pt x="9" y="4"/>
                    <a:pt x="12" y="6"/>
                  </a:cubicBezTo>
                  <a:cubicBezTo>
                    <a:pt x="9" y="9"/>
                    <a:pt x="7" y="11"/>
                    <a:pt x="4" y="13"/>
                  </a:cubicBezTo>
                  <a:cubicBezTo>
                    <a:pt x="4" y="13"/>
                    <a:pt x="2" y="11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52"/>
            <p:cNvSpPr>
              <a:spLocks/>
            </p:cNvSpPr>
            <p:nvPr/>
          </p:nvSpPr>
          <p:spPr bwMode="auto">
            <a:xfrm>
              <a:off x="2214561" y="3298866"/>
              <a:ext cx="41274" cy="41274"/>
            </a:xfrm>
            <a:custGeom>
              <a:avLst/>
              <a:gdLst>
                <a:gd name="T0" fmla="*/ 0 w 11"/>
                <a:gd name="T1" fmla="*/ 7 h 11"/>
                <a:gd name="T2" fmla="*/ 6 w 11"/>
                <a:gd name="T3" fmla="*/ 1 h 11"/>
                <a:gd name="T4" fmla="*/ 8 w 11"/>
                <a:gd name="T5" fmla="*/ 1 h 11"/>
                <a:gd name="T6" fmla="*/ 10 w 11"/>
                <a:gd name="T7" fmla="*/ 6 h 11"/>
                <a:gd name="T8" fmla="*/ 3 w 11"/>
                <a:gd name="T9" fmla="*/ 11 h 11"/>
                <a:gd name="T10" fmla="*/ 0 w 11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0" y="7"/>
                  </a:moveTo>
                  <a:cubicBezTo>
                    <a:pt x="2" y="5"/>
                    <a:pt x="4" y="3"/>
                    <a:pt x="6" y="1"/>
                  </a:cubicBezTo>
                  <a:cubicBezTo>
                    <a:pt x="6" y="0"/>
                    <a:pt x="8" y="1"/>
                    <a:pt x="8" y="1"/>
                  </a:cubicBezTo>
                  <a:cubicBezTo>
                    <a:pt x="9" y="3"/>
                    <a:pt x="11" y="6"/>
                    <a:pt x="10" y="6"/>
                  </a:cubicBezTo>
                  <a:cubicBezTo>
                    <a:pt x="8" y="9"/>
                    <a:pt x="5" y="10"/>
                    <a:pt x="3" y="11"/>
                  </a:cubicBezTo>
                  <a:cubicBezTo>
                    <a:pt x="2" y="11"/>
                    <a:pt x="1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53"/>
            <p:cNvSpPr>
              <a:spLocks/>
            </p:cNvSpPr>
            <p:nvPr/>
          </p:nvSpPr>
          <p:spPr bwMode="auto">
            <a:xfrm>
              <a:off x="7310428" y="1135079"/>
              <a:ext cx="60325" cy="71437"/>
            </a:xfrm>
            <a:custGeom>
              <a:avLst/>
              <a:gdLst>
                <a:gd name="T0" fmla="*/ 12 w 16"/>
                <a:gd name="T1" fmla="*/ 0 h 19"/>
                <a:gd name="T2" fmla="*/ 11 w 16"/>
                <a:gd name="T3" fmla="*/ 12 h 19"/>
                <a:gd name="T4" fmla="*/ 1 w 16"/>
                <a:gd name="T5" fmla="*/ 19 h 19"/>
                <a:gd name="T6" fmla="*/ 12 w 1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2" y="0"/>
                  </a:moveTo>
                  <a:cubicBezTo>
                    <a:pt x="16" y="6"/>
                    <a:pt x="15" y="9"/>
                    <a:pt x="11" y="12"/>
                  </a:cubicBezTo>
                  <a:cubicBezTo>
                    <a:pt x="8" y="15"/>
                    <a:pt x="4" y="17"/>
                    <a:pt x="1" y="19"/>
                  </a:cubicBezTo>
                  <a:cubicBezTo>
                    <a:pt x="0" y="12"/>
                    <a:pt x="12" y="1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54"/>
            <p:cNvSpPr>
              <a:spLocks/>
            </p:cNvSpPr>
            <p:nvPr/>
          </p:nvSpPr>
          <p:spPr bwMode="auto">
            <a:xfrm>
              <a:off x="4535480" y="4152955"/>
              <a:ext cx="38099" cy="44449"/>
            </a:xfrm>
            <a:custGeom>
              <a:avLst/>
              <a:gdLst>
                <a:gd name="T0" fmla="*/ 10 w 10"/>
                <a:gd name="T1" fmla="*/ 6 h 12"/>
                <a:gd name="T2" fmla="*/ 5 w 10"/>
                <a:gd name="T3" fmla="*/ 12 h 12"/>
                <a:gd name="T4" fmla="*/ 1 w 10"/>
                <a:gd name="T5" fmla="*/ 12 h 12"/>
                <a:gd name="T6" fmla="*/ 0 w 10"/>
                <a:gd name="T7" fmla="*/ 8 h 12"/>
                <a:gd name="T8" fmla="*/ 2 w 10"/>
                <a:gd name="T9" fmla="*/ 4 h 12"/>
                <a:gd name="T10" fmla="*/ 6 w 10"/>
                <a:gd name="T11" fmla="*/ 0 h 12"/>
                <a:gd name="T12" fmla="*/ 10 w 1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10" y="6"/>
                  </a:moveTo>
                  <a:cubicBezTo>
                    <a:pt x="8" y="8"/>
                    <a:pt x="6" y="10"/>
                    <a:pt x="5" y="12"/>
                  </a:cubicBezTo>
                  <a:cubicBezTo>
                    <a:pt x="4" y="12"/>
                    <a:pt x="2" y="12"/>
                    <a:pt x="1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3" y="3"/>
                    <a:pt x="4" y="1"/>
                    <a:pt x="6" y="0"/>
                  </a:cubicBezTo>
                  <a:cubicBezTo>
                    <a:pt x="7" y="2"/>
                    <a:pt x="8" y="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55"/>
            <p:cNvSpPr>
              <a:spLocks/>
            </p:cNvSpPr>
            <p:nvPr/>
          </p:nvSpPr>
          <p:spPr bwMode="auto">
            <a:xfrm>
              <a:off x="4246557" y="5635700"/>
              <a:ext cx="44448" cy="41274"/>
            </a:xfrm>
            <a:custGeom>
              <a:avLst/>
              <a:gdLst>
                <a:gd name="T0" fmla="*/ 8 w 12"/>
                <a:gd name="T1" fmla="*/ 11 h 11"/>
                <a:gd name="T2" fmla="*/ 5 w 12"/>
                <a:gd name="T3" fmla="*/ 9 h 11"/>
                <a:gd name="T4" fmla="*/ 0 w 12"/>
                <a:gd name="T5" fmla="*/ 7 h 11"/>
                <a:gd name="T6" fmla="*/ 7 w 12"/>
                <a:gd name="T7" fmla="*/ 0 h 11"/>
                <a:gd name="T8" fmla="*/ 10 w 12"/>
                <a:gd name="T9" fmla="*/ 1 h 11"/>
                <a:gd name="T10" fmla="*/ 8 w 12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8" y="11"/>
                  </a:moveTo>
                  <a:cubicBezTo>
                    <a:pt x="7" y="10"/>
                    <a:pt x="6" y="9"/>
                    <a:pt x="5" y="9"/>
                  </a:cubicBezTo>
                  <a:cubicBezTo>
                    <a:pt x="4" y="8"/>
                    <a:pt x="2" y="8"/>
                    <a:pt x="0" y="7"/>
                  </a:cubicBezTo>
                  <a:cubicBezTo>
                    <a:pt x="2" y="4"/>
                    <a:pt x="4" y="2"/>
                    <a:pt x="7" y="0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10" y="4"/>
                    <a:pt x="12" y="8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56"/>
            <p:cNvSpPr>
              <a:spLocks/>
            </p:cNvSpPr>
            <p:nvPr/>
          </p:nvSpPr>
          <p:spPr bwMode="auto">
            <a:xfrm>
              <a:off x="5610217" y="4027541"/>
              <a:ext cx="41274" cy="42866"/>
            </a:xfrm>
            <a:custGeom>
              <a:avLst/>
              <a:gdLst>
                <a:gd name="T0" fmla="*/ 8 w 11"/>
                <a:gd name="T1" fmla="*/ 0 h 11"/>
                <a:gd name="T2" fmla="*/ 11 w 11"/>
                <a:gd name="T3" fmla="*/ 7 h 11"/>
                <a:gd name="T4" fmla="*/ 11 w 11"/>
                <a:gd name="T5" fmla="*/ 11 h 11"/>
                <a:gd name="T6" fmla="*/ 7 w 11"/>
                <a:gd name="T7" fmla="*/ 10 h 11"/>
                <a:gd name="T8" fmla="*/ 8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0"/>
                  </a:moveTo>
                  <a:cubicBezTo>
                    <a:pt x="9" y="2"/>
                    <a:pt x="10" y="4"/>
                    <a:pt x="11" y="7"/>
                  </a:cubicBezTo>
                  <a:cubicBezTo>
                    <a:pt x="11" y="8"/>
                    <a:pt x="11" y="9"/>
                    <a:pt x="11" y="11"/>
                  </a:cubicBezTo>
                  <a:cubicBezTo>
                    <a:pt x="9" y="10"/>
                    <a:pt x="8" y="11"/>
                    <a:pt x="7" y="10"/>
                  </a:cubicBezTo>
                  <a:cubicBezTo>
                    <a:pt x="2" y="6"/>
                    <a:pt x="0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57"/>
            <p:cNvSpPr>
              <a:spLocks/>
            </p:cNvSpPr>
            <p:nvPr/>
          </p:nvSpPr>
          <p:spPr bwMode="auto">
            <a:xfrm>
              <a:off x="4370381" y="1676421"/>
              <a:ext cx="49214" cy="57151"/>
            </a:xfrm>
            <a:custGeom>
              <a:avLst/>
              <a:gdLst>
                <a:gd name="T0" fmla="*/ 13 w 13"/>
                <a:gd name="T1" fmla="*/ 5 h 15"/>
                <a:gd name="T2" fmla="*/ 6 w 13"/>
                <a:gd name="T3" fmla="*/ 7 h 15"/>
                <a:gd name="T4" fmla="*/ 5 w 13"/>
                <a:gd name="T5" fmla="*/ 15 h 15"/>
                <a:gd name="T6" fmla="*/ 3 w 13"/>
                <a:gd name="T7" fmla="*/ 15 h 15"/>
                <a:gd name="T8" fmla="*/ 0 w 13"/>
                <a:gd name="T9" fmla="*/ 9 h 15"/>
                <a:gd name="T10" fmla="*/ 7 w 13"/>
                <a:gd name="T11" fmla="*/ 0 h 15"/>
                <a:gd name="T12" fmla="*/ 13 w 13"/>
                <a:gd name="T1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5"/>
                  </a:moveTo>
                  <a:cubicBezTo>
                    <a:pt x="9" y="6"/>
                    <a:pt x="7" y="7"/>
                    <a:pt x="6" y="7"/>
                  </a:cubicBezTo>
                  <a:cubicBezTo>
                    <a:pt x="5" y="10"/>
                    <a:pt x="5" y="12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2" y="13"/>
                    <a:pt x="7" y="9"/>
                    <a:pt x="0" y="9"/>
                  </a:cubicBezTo>
                  <a:cubicBezTo>
                    <a:pt x="3" y="5"/>
                    <a:pt x="5" y="2"/>
                    <a:pt x="7" y="0"/>
                  </a:cubicBezTo>
                  <a:cubicBezTo>
                    <a:pt x="9" y="1"/>
                    <a:pt x="10" y="3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58"/>
            <p:cNvSpPr>
              <a:spLocks/>
            </p:cNvSpPr>
            <p:nvPr/>
          </p:nvSpPr>
          <p:spPr bwMode="auto">
            <a:xfrm>
              <a:off x="8381987" y="5126103"/>
              <a:ext cx="44448" cy="33338"/>
            </a:xfrm>
            <a:custGeom>
              <a:avLst/>
              <a:gdLst>
                <a:gd name="T0" fmla="*/ 0 w 12"/>
                <a:gd name="T1" fmla="*/ 5 h 9"/>
                <a:gd name="T2" fmla="*/ 12 w 12"/>
                <a:gd name="T3" fmla="*/ 6 h 9"/>
                <a:gd name="T4" fmla="*/ 7 w 12"/>
                <a:gd name="T5" fmla="*/ 9 h 9"/>
                <a:gd name="T6" fmla="*/ 0 w 12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0" y="5"/>
                  </a:moveTo>
                  <a:cubicBezTo>
                    <a:pt x="6" y="0"/>
                    <a:pt x="9" y="0"/>
                    <a:pt x="12" y="6"/>
                  </a:cubicBezTo>
                  <a:cubicBezTo>
                    <a:pt x="10" y="7"/>
                    <a:pt x="8" y="9"/>
                    <a:pt x="7" y="9"/>
                  </a:cubicBezTo>
                  <a:cubicBezTo>
                    <a:pt x="5" y="8"/>
                    <a:pt x="3" y="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9"/>
            <p:cNvSpPr>
              <a:spLocks/>
            </p:cNvSpPr>
            <p:nvPr/>
          </p:nvSpPr>
          <p:spPr bwMode="auto">
            <a:xfrm>
              <a:off x="7142151" y="1022363"/>
              <a:ext cx="49214" cy="30163"/>
            </a:xfrm>
            <a:custGeom>
              <a:avLst/>
              <a:gdLst>
                <a:gd name="T0" fmla="*/ 12 w 13"/>
                <a:gd name="T1" fmla="*/ 0 h 8"/>
                <a:gd name="T2" fmla="*/ 9 w 13"/>
                <a:gd name="T3" fmla="*/ 4 h 8"/>
                <a:gd name="T4" fmla="*/ 4 w 13"/>
                <a:gd name="T5" fmla="*/ 7 h 8"/>
                <a:gd name="T6" fmla="*/ 0 w 13"/>
                <a:gd name="T7" fmla="*/ 8 h 8"/>
                <a:gd name="T8" fmla="*/ 1 w 13"/>
                <a:gd name="T9" fmla="*/ 4 h 8"/>
                <a:gd name="T10" fmla="*/ 5 w 13"/>
                <a:gd name="T11" fmla="*/ 2 h 8"/>
                <a:gd name="T12" fmla="*/ 12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12" y="0"/>
                  </a:moveTo>
                  <a:cubicBezTo>
                    <a:pt x="13" y="2"/>
                    <a:pt x="13" y="5"/>
                    <a:pt x="9" y="4"/>
                  </a:cubicBezTo>
                  <a:cubicBezTo>
                    <a:pt x="7" y="4"/>
                    <a:pt x="6" y="6"/>
                    <a:pt x="4" y="7"/>
                  </a:cubicBezTo>
                  <a:cubicBezTo>
                    <a:pt x="3" y="8"/>
                    <a:pt x="2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7" y="1"/>
                    <a:pt x="10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0"/>
            <p:cNvSpPr>
              <a:spLocks/>
            </p:cNvSpPr>
            <p:nvPr/>
          </p:nvSpPr>
          <p:spPr bwMode="auto">
            <a:xfrm>
              <a:off x="3751257" y="4532371"/>
              <a:ext cx="33337" cy="36512"/>
            </a:xfrm>
            <a:custGeom>
              <a:avLst/>
              <a:gdLst>
                <a:gd name="T0" fmla="*/ 4 w 9"/>
                <a:gd name="T1" fmla="*/ 0 h 10"/>
                <a:gd name="T2" fmla="*/ 6 w 9"/>
                <a:gd name="T3" fmla="*/ 10 h 10"/>
                <a:gd name="T4" fmla="*/ 4 w 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4" y="0"/>
                  </a:moveTo>
                  <a:cubicBezTo>
                    <a:pt x="9" y="6"/>
                    <a:pt x="9" y="7"/>
                    <a:pt x="6" y="10"/>
                  </a:cubicBezTo>
                  <a:cubicBezTo>
                    <a:pt x="1" y="7"/>
                    <a:pt x="0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1"/>
            <p:cNvSpPr>
              <a:spLocks/>
            </p:cNvSpPr>
            <p:nvPr/>
          </p:nvSpPr>
          <p:spPr bwMode="auto">
            <a:xfrm>
              <a:off x="4562468" y="1481158"/>
              <a:ext cx="47627" cy="44449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0 h 12"/>
                <a:gd name="T4" fmla="*/ 0 w 13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cubicBezTo>
                    <a:pt x="5" y="8"/>
                    <a:pt x="9" y="4"/>
                    <a:pt x="13" y="0"/>
                  </a:cubicBezTo>
                  <a:cubicBezTo>
                    <a:pt x="13" y="5"/>
                    <a:pt x="7" y="1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2"/>
            <p:cNvSpPr>
              <a:spLocks/>
            </p:cNvSpPr>
            <p:nvPr/>
          </p:nvSpPr>
          <p:spPr bwMode="auto">
            <a:xfrm>
              <a:off x="4317993" y="1747863"/>
              <a:ext cx="25401" cy="49215"/>
            </a:xfrm>
            <a:custGeom>
              <a:avLst/>
              <a:gdLst>
                <a:gd name="T0" fmla="*/ 4 w 7"/>
                <a:gd name="T1" fmla="*/ 8 h 13"/>
                <a:gd name="T2" fmla="*/ 7 w 7"/>
                <a:gd name="T3" fmla="*/ 11 h 13"/>
                <a:gd name="T4" fmla="*/ 4 w 7"/>
                <a:gd name="T5" fmla="*/ 13 h 13"/>
                <a:gd name="T6" fmla="*/ 1 w 7"/>
                <a:gd name="T7" fmla="*/ 4 h 13"/>
                <a:gd name="T8" fmla="*/ 5 w 7"/>
                <a:gd name="T9" fmla="*/ 0 h 13"/>
                <a:gd name="T10" fmla="*/ 7 w 7"/>
                <a:gd name="T11" fmla="*/ 1 h 13"/>
                <a:gd name="T12" fmla="*/ 4 w 7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3">
                  <a:moveTo>
                    <a:pt x="4" y="8"/>
                  </a:moveTo>
                  <a:cubicBezTo>
                    <a:pt x="5" y="9"/>
                    <a:pt x="6" y="10"/>
                    <a:pt x="7" y="11"/>
                  </a:cubicBezTo>
                  <a:cubicBezTo>
                    <a:pt x="6" y="12"/>
                    <a:pt x="6" y="12"/>
                    <a:pt x="4" y="13"/>
                  </a:cubicBezTo>
                  <a:cubicBezTo>
                    <a:pt x="3" y="10"/>
                    <a:pt x="1" y="7"/>
                    <a:pt x="1" y="4"/>
                  </a:cubicBezTo>
                  <a:cubicBezTo>
                    <a:pt x="0" y="3"/>
                    <a:pt x="4" y="2"/>
                    <a:pt x="5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4"/>
                    <a:pt x="5" y="6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3"/>
            <p:cNvSpPr>
              <a:spLocks/>
            </p:cNvSpPr>
            <p:nvPr/>
          </p:nvSpPr>
          <p:spPr bwMode="auto">
            <a:xfrm>
              <a:off x="2646361" y="2551145"/>
              <a:ext cx="26988" cy="34925"/>
            </a:xfrm>
            <a:custGeom>
              <a:avLst/>
              <a:gdLst>
                <a:gd name="T0" fmla="*/ 5 w 7"/>
                <a:gd name="T1" fmla="*/ 0 h 9"/>
                <a:gd name="T2" fmla="*/ 6 w 7"/>
                <a:gd name="T3" fmla="*/ 6 h 9"/>
                <a:gd name="T4" fmla="*/ 6 w 7"/>
                <a:gd name="T5" fmla="*/ 9 h 9"/>
                <a:gd name="T6" fmla="*/ 3 w 7"/>
                <a:gd name="T7" fmla="*/ 8 h 9"/>
                <a:gd name="T8" fmla="*/ 5 w 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cubicBezTo>
                    <a:pt x="6" y="2"/>
                    <a:pt x="6" y="4"/>
                    <a:pt x="6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0" y="4"/>
                    <a:pt x="0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64"/>
            <p:cNvSpPr>
              <a:spLocks/>
            </p:cNvSpPr>
            <p:nvPr/>
          </p:nvSpPr>
          <p:spPr bwMode="auto">
            <a:xfrm>
              <a:off x="2132010" y="3309982"/>
              <a:ext cx="33337" cy="34925"/>
            </a:xfrm>
            <a:custGeom>
              <a:avLst/>
              <a:gdLst>
                <a:gd name="T0" fmla="*/ 4 w 9"/>
                <a:gd name="T1" fmla="*/ 9 h 9"/>
                <a:gd name="T2" fmla="*/ 3 w 9"/>
                <a:gd name="T3" fmla="*/ 0 h 9"/>
                <a:gd name="T4" fmla="*/ 4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0" y="6"/>
                    <a:pt x="1" y="3"/>
                    <a:pt x="3" y="0"/>
                  </a:cubicBezTo>
                  <a:cubicBezTo>
                    <a:pt x="9" y="3"/>
                    <a:pt x="9" y="5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65"/>
            <p:cNvSpPr>
              <a:spLocks/>
            </p:cNvSpPr>
            <p:nvPr/>
          </p:nvSpPr>
          <p:spPr bwMode="auto">
            <a:xfrm>
              <a:off x="7516800" y="1354156"/>
              <a:ext cx="26988" cy="28576"/>
            </a:xfrm>
            <a:custGeom>
              <a:avLst/>
              <a:gdLst>
                <a:gd name="T0" fmla="*/ 4 w 7"/>
                <a:gd name="T1" fmla="*/ 0 h 8"/>
                <a:gd name="T2" fmla="*/ 0 w 7"/>
                <a:gd name="T3" fmla="*/ 8 h 8"/>
                <a:gd name="T4" fmla="*/ 4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cubicBezTo>
                    <a:pt x="7" y="4"/>
                    <a:pt x="7" y="5"/>
                    <a:pt x="0" y="8"/>
                  </a:cubicBezTo>
                  <a:cubicBezTo>
                    <a:pt x="2" y="5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66"/>
            <p:cNvSpPr>
              <a:spLocks/>
            </p:cNvSpPr>
            <p:nvPr/>
          </p:nvSpPr>
          <p:spPr bwMode="auto">
            <a:xfrm>
              <a:off x="4343393" y="1733573"/>
              <a:ext cx="22226" cy="44449"/>
            </a:xfrm>
            <a:custGeom>
              <a:avLst/>
              <a:gdLst>
                <a:gd name="T0" fmla="*/ 0 w 6"/>
                <a:gd name="T1" fmla="*/ 11 h 12"/>
                <a:gd name="T2" fmla="*/ 0 w 6"/>
                <a:gd name="T3" fmla="*/ 1 h 12"/>
                <a:gd name="T4" fmla="*/ 2 w 6"/>
                <a:gd name="T5" fmla="*/ 0 h 12"/>
                <a:gd name="T6" fmla="*/ 6 w 6"/>
                <a:gd name="T7" fmla="*/ 6 h 12"/>
                <a:gd name="T8" fmla="*/ 2 w 6"/>
                <a:gd name="T9" fmla="*/ 12 h 12"/>
                <a:gd name="T10" fmla="*/ 0 w 6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1"/>
                  </a:moveTo>
                  <a:cubicBezTo>
                    <a:pt x="2" y="8"/>
                    <a:pt x="5" y="5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4" y="2"/>
                    <a:pt x="6" y="4"/>
                    <a:pt x="6" y="6"/>
                  </a:cubicBezTo>
                  <a:cubicBezTo>
                    <a:pt x="5" y="8"/>
                    <a:pt x="3" y="10"/>
                    <a:pt x="2" y="12"/>
                  </a:cubicBezTo>
                  <a:cubicBezTo>
                    <a:pt x="1" y="12"/>
                    <a:pt x="1" y="1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67"/>
            <p:cNvSpPr>
              <a:spLocks/>
            </p:cNvSpPr>
            <p:nvPr/>
          </p:nvSpPr>
          <p:spPr bwMode="auto">
            <a:xfrm>
              <a:off x="6240453" y="1154126"/>
              <a:ext cx="22226" cy="33338"/>
            </a:xfrm>
            <a:custGeom>
              <a:avLst/>
              <a:gdLst>
                <a:gd name="T0" fmla="*/ 0 w 6"/>
                <a:gd name="T1" fmla="*/ 0 h 9"/>
                <a:gd name="T2" fmla="*/ 2 w 6"/>
                <a:gd name="T3" fmla="*/ 9 h 9"/>
                <a:gd name="T4" fmla="*/ 0 w 6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0"/>
                  </a:moveTo>
                  <a:cubicBezTo>
                    <a:pt x="6" y="3"/>
                    <a:pt x="6" y="4"/>
                    <a:pt x="2" y="9"/>
                  </a:cubicBezTo>
                  <a:cubicBezTo>
                    <a:pt x="1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68"/>
            <p:cNvSpPr>
              <a:spLocks/>
            </p:cNvSpPr>
            <p:nvPr/>
          </p:nvSpPr>
          <p:spPr bwMode="auto">
            <a:xfrm>
              <a:off x="3779832" y="3983092"/>
              <a:ext cx="7936" cy="33338"/>
            </a:xfrm>
            <a:custGeom>
              <a:avLst/>
              <a:gdLst>
                <a:gd name="T0" fmla="*/ 0 w 2"/>
                <a:gd name="T1" fmla="*/ 9 h 9"/>
                <a:gd name="T2" fmla="*/ 0 w 2"/>
                <a:gd name="T3" fmla="*/ 0 h 9"/>
                <a:gd name="T4" fmla="*/ 2 w 2"/>
                <a:gd name="T5" fmla="*/ 0 h 9"/>
                <a:gd name="T6" fmla="*/ 2 w 2"/>
                <a:gd name="T7" fmla="*/ 9 h 9"/>
                <a:gd name="T8" fmla="*/ 0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9"/>
                  </a:moveTo>
                  <a:cubicBezTo>
                    <a:pt x="0" y="6"/>
                    <a:pt x="0" y="3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69"/>
            <p:cNvSpPr>
              <a:spLocks/>
            </p:cNvSpPr>
            <p:nvPr/>
          </p:nvSpPr>
          <p:spPr bwMode="auto">
            <a:xfrm>
              <a:off x="8921735" y="3340145"/>
              <a:ext cx="22226" cy="30163"/>
            </a:xfrm>
            <a:custGeom>
              <a:avLst/>
              <a:gdLst>
                <a:gd name="T0" fmla="*/ 4 w 6"/>
                <a:gd name="T1" fmla="*/ 0 h 8"/>
                <a:gd name="T2" fmla="*/ 2 w 6"/>
                <a:gd name="T3" fmla="*/ 8 h 8"/>
                <a:gd name="T4" fmla="*/ 0 w 6"/>
                <a:gd name="T5" fmla="*/ 6 h 8"/>
                <a:gd name="T6" fmla="*/ 4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6" y="4"/>
                    <a:pt x="5" y="6"/>
                    <a:pt x="2" y="8"/>
                  </a:cubicBezTo>
                  <a:cubicBezTo>
                    <a:pt x="2" y="8"/>
                    <a:pt x="1" y="7"/>
                    <a:pt x="0" y="6"/>
                  </a:cubicBezTo>
                  <a:cubicBezTo>
                    <a:pt x="1" y="5"/>
                    <a:pt x="2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70"/>
            <p:cNvSpPr>
              <a:spLocks/>
            </p:cNvSpPr>
            <p:nvPr/>
          </p:nvSpPr>
          <p:spPr bwMode="auto">
            <a:xfrm>
              <a:off x="5646729" y="4152955"/>
              <a:ext cx="19052" cy="25401"/>
            </a:xfrm>
            <a:custGeom>
              <a:avLst/>
              <a:gdLst>
                <a:gd name="T0" fmla="*/ 0 w 5"/>
                <a:gd name="T1" fmla="*/ 5 h 7"/>
                <a:gd name="T2" fmla="*/ 3 w 5"/>
                <a:gd name="T3" fmla="*/ 0 h 7"/>
                <a:gd name="T4" fmla="*/ 4 w 5"/>
                <a:gd name="T5" fmla="*/ 0 h 7"/>
                <a:gd name="T6" fmla="*/ 5 w 5"/>
                <a:gd name="T7" fmla="*/ 4 h 7"/>
                <a:gd name="T8" fmla="*/ 1 w 5"/>
                <a:gd name="T9" fmla="*/ 7 h 7"/>
                <a:gd name="T10" fmla="*/ 0 w 5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0" y="5"/>
                  </a:moveTo>
                  <a:cubicBezTo>
                    <a:pt x="1" y="3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3"/>
                    <a:pt x="5" y="4"/>
                  </a:cubicBezTo>
                  <a:cubicBezTo>
                    <a:pt x="4" y="5"/>
                    <a:pt x="2" y="6"/>
                    <a:pt x="1" y="7"/>
                  </a:cubicBezTo>
                  <a:cubicBezTo>
                    <a:pt x="1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71"/>
            <p:cNvSpPr>
              <a:spLocks/>
            </p:cNvSpPr>
            <p:nvPr/>
          </p:nvSpPr>
          <p:spPr bwMode="auto">
            <a:xfrm>
              <a:off x="4527543" y="1530368"/>
              <a:ext cx="34924" cy="41274"/>
            </a:xfrm>
            <a:custGeom>
              <a:avLst/>
              <a:gdLst>
                <a:gd name="T0" fmla="*/ 9 w 9"/>
                <a:gd name="T1" fmla="*/ 1 h 11"/>
                <a:gd name="T2" fmla="*/ 2 w 9"/>
                <a:gd name="T3" fmla="*/ 11 h 11"/>
                <a:gd name="T4" fmla="*/ 0 w 9"/>
                <a:gd name="T5" fmla="*/ 10 h 11"/>
                <a:gd name="T6" fmla="*/ 8 w 9"/>
                <a:gd name="T7" fmla="*/ 0 h 11"/>
                <a:gd name="T8" fmla="*/ 9 w 9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9" y="1"/>
                  </a:moveTo>
                  <a:cubicBezTo>
                    <a:pt x="6" y="4"/>
                    <a:pt x="4" y="8"/>
                    <a:pt x="2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2" y="7"/>
                    <a:pt x="5" y="3"/>
                    <a:pt x="8" y="0"/>
                  </a:cubicBezTo>
                  <a:cubicBezTo>
                    <a:pt x="8" y="0"/>
                    <a:pt x="8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72"/>
            <p:cNvSpPr>
              <a:spLocks/>
            </p:cNvSpPr>
            <p:nvPr/>
          </p:nvSpPr>
          <p:spPr bwMode="auto">
            <a:xfrm>
              <a:off x="2278061" y="3268708"/>
              <a:ext cx="26988" cy="26988"/>
            </a:xfrm>
            <a:custGeom>
              <a:avLst/>
              <a:gdLst>
                <a:gd name="T0" fmla="*/ 7 w 7"/>
                <a:gd name="T1" fmla="*/ 4 h 7"/>
                <a:gd name="T2" fmla="*/ 1 w 7"/>
                <a:gd name="T3" fmla="*/ 7 h 7"/>
                <a:gd name="T4" fmla="*/ 0 w 7"/>
                <a:gd name="T5" fmla="*/ 5 h 7"/>
                <a:gd name="T6" fmla="*/ 3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4" y="5"/>
                    <a:pt x="2" y="6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4"/>
                    <a:pt x="1" y="2"/>
                    <a:pt x="3" y="0"/>
                  </a:cubicBezTo>
                  <a:cubicBezTo>
                    <a:pt x="4" y="1"/>
                    <a:pt x="5" y="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73"/>
            <p:cNvSpPr>
              <a:spLocks/>
            </p:cNvSpPr>
            <p:nvPr/>
          </p:nvSpPr>
          <p:spPr bwMode="auto">
            <a:xfrm>
              <a:off x="7115163" y="955688"/>
              <a:ext cx="26988" cy="25401"/>
            </a:xfrm>
            <a:custGeom>
              <a:avLst/>
              <a:gdLst>
                <a:gd name="T0" fmla="*/ 7 w 7"/>
                <a:gd name="T1" fmla="*/ 4 h 7"/>
                <a:gd name="T2" fmla="*/ 0 w 7"/>
                <a:gd name="T3" fmla="*/ 7 h 7"/>
                <a:gd name="T4" fmla="*/ 3 w 7"/>
                <a:gd name="T5" fmla="*/ 1 h 7"/>
                <a:gd name="T6" fmla="*/ 7 w 7"/>
                <a:gd name="T7" fmla="*/ 2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5" y="5"/>
                    <a:pt x="3" y="5"/>
                    <a:pt x="0" y="7"/>
                  </a:cubicBezTo>
                  <a:cubicBezTo>
                    <a:pt x="1" y="4"/>
                    <a:pt x="2" y="2"/>
                    <a:pt x="3" y="1"/>
                  </a:cubicBezTo>
                  <a:cubicBezTo>
                    <a:pt x="3" y="0"/>
                    <a:pt x="6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74"/>
            <p:cNvSpPr>
              <a:spLocks/>
            </p:cNvSpPr>
            <p:nvPr/>
          </p:nvSpPr>
          <p:spPr bwMode="auto">
            <a:xfrm>
              <a:off x="3317874" y="2503488"/>
              <a:ext cx="26988" cy="30163"/>
            </a:xfrm>
            <a:custGeom>
              <a:avLst/>
              <a:gdLst>
                <a:gd name="T0" fmla="*/ 0 w 7"/>
                <a:gd name="T1" fmla="*/ 8 h 8"/>
                <a:gd name="T2" fmla="*/ 2 w 7"/>
                <a:gd name="T3" fmla="*/ 0 h 8"/>
                <a:gd name="T4" fmla="*/ 0 w 7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1" y="5"/>
                    <a:pt x="2" y="3"/>
                    <a:pt x="2" y="0"/>
                  </a:cubicBezTo>
                  <a:cubicBezTo>
                    <a:pt x="7" y="4"/>
                    <a:pt x="6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 descr="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"/>
          <p:cNvGrpSpPr/>
          <p:nvPr/>
        </p:nvGrpSpPr>
        <p:grpSpPr>
          <a:xfrm>
            <a:off x="4769131" y="2300830"/>
            <a:ext cx="2581960" cy="1995076"/>
            <a:chOff x="2098673" y="552458"/>
            <a:chExt cx="7431076" cy="5742062"/>
          </a:xfrm>
          <a:solidFill>
            <a:srgbClr val="B6BBC6"/>
          </a:solidFill>
        </p:grpSpPr>
        <p:sp>
          <p:nvSpPr>
            <p:cNvPr id="102" name="Freeform 783"/>
            <p:cNvSpPr>
              <a:spLocks/>
            </p:cNvSpPr>
            <p:nvPr/>
          </p:nvSpPr>
          <p:spPr bwMode="auto">
            <a:xfrm>
              <a:off x="4359271" y="552458"/>
              <a:ext cx="5170478" cy="5742062"/>
            </a:xfrm>
            <a:custGeom>
              <a:avLst/>
              <a:gdLst>
                <a:gd name="T0" fmla="*/ 631 w 1377"/>
                <a:gd name="T1" fmla="*/ 28 h 1528"/>
                <a:gd name="T2" fmla="*/ 740 w 1377"/>
                <a:gd name="T3" fmla="*/ 27 h 1528"/>
                <a:gd name="T4" fmla="*/ 837 w 1377"/>
                <a:gd name="T5" fmla="*/ 60 h 1528"/>
                <a:gd name="T6" fmla="*/ 915 w 1377"/>
                <a:gd name="T7" fmla="*/ 106 h 1528"/>
                <a:gd name="T8" fmla="*/ 1012 w 1377"/>
                <a:gd name="T9" fmla="*/ 167 h 1528"/>
                <a:gd name="T10" fmla="*/ 1082 w 1377"/>
                <a:gd name="T11" fmla="*/ 222 h 1528"/>
                <a:gd name="T12" fmla="*/ 1181 w 1377"/>
                <a:gd name="T13" fmla="*/ 319 h 1528"/>
                <a:gd name="T14" fmla="*/ 1254 w 1377"/>
                <a:gd name="T15" fmla="*/ 402 h 1528"/>
                <a:gd name="T16" fmla="*/ 1285 w 1377"/>
                <a:gd name="T17" fmla="*/ 511 h 1528"/>
                <a:gd name="T18" fmla="*/ 1332 w 1377"/>
                <a:gd name="T19" fmla="*/ 601 h 1528"/>
                <a:gd name="T20" fmla="*/ 1365 w 1377"/>
                <a:gd name="T21" fmla="*/ 729 h 1528"/>
                <a:gd name="T22" fmla="*/ 1369 w 1377"/>
                <a:gd name="T23" fmla="*/ 929 h 1528"/>
                <a:gd name="T24" fmla="*/ 1348 w 1377"/>
                <a:gd name="T25" fmla="*/ 1074 h 1528"/>
                <a:gd name="T26" fmla="*/ 1257 w 1377"/>
                <a:gd name="T27" fmla="*/ 1222 h 1528"/>
                <a:gd name="T28" fmla="*/ 1150 w 1377"/>
                <a:gd name="T29" fmla="*/ 1331 h 1528"/>
                <a:gd name="T30" fmla="*/ 1121 w 1377"/>
                <a:gd name="T31" fmla="*/ 1346 h 1528"/>
                <a:gd name="T32" fmla="*/ 1018 w 1377"/>
                <a:gd name="T33" fmla="*/ 1396 h 1528"/>
                <a:gd name="T34" fmla="*/ 921 w 1377"/>
                <a:gd name="T35" fmla="*/ 1469 h 1528"/>
                <a:gd name="T36" fmla="*/ 720 w 1377"/>
                <a:gd name="T37" fmla="*/ 1512 h 1528"/>
                <a:gd name="T38" fmla="*/ 590 w 1377"/>
                <a:gd name="T39" fmla="*/ 1508 h 1528"/>
                <a:gd name="T40" fmla="*/ 541 w 1377"/>
                <a:gd name="T41" fmla="*/ 1509 h 1528"/>
                <a:gd name="T42" fmla="*/ 415 w 1377"/>
                <a:gd name="T43" fmla="*/ 1495 h 1528"/>
                <a:gd name="T44" fmla="*/ 292 w 1377"/>
                <a:gd name="T45" fmla="*/ 1486 h 1528"/>
                <a:gd name="T46" fmla="*/ 241 w 1377"/>
                <a:gd name="T47" fmla="*/ 1449 h 1528"/>
                <a:gd name="T48" fmla="*/ 150 w 1377"/>
                <a:gd name="T49" fmla="*/ 1427 h 1528"/>
                <a:gd name="T50" fmla="*/ 116 w 1377"/>
                <a:gd name="T51" fmla="*/ 1367 h 1528"/>
                <a:gd name="T52" fmla="*/ 29 w 1377"/>
                <a:gd name="T53" fmla="*/ 1293 h 1528"/>
                <a:gd name="T54" fmla="*/ 70 w 1377"/>
                <a:gd name="T55" fmla="*/ 1277 h 1528"/>
                <a:gd name="T56" fmla="*/ 159 w 1377"/>
                <a:gd name="T57" fmla="*/ 1326 h 1528"/>
                <a:gd name="T58" fmla="*/ 239 w 1377"/>
                <a:gd name="T59" fmla="*/ 1342 h 1528"/>
                <a:gd name="T60" fmla="*/ 327 w 1377"/>
                <a:gd name="T61" fmla="*/ 1430 h 1528"/>
                <a:gd name="T62" fmla="*/ 399 w 1377"/>
                <a:gd name="T63" fmla="*/ 1446 h 1528"/>
                <a:gd name="T64" fmla="*/ 522 w 1377"/>
                <a:gd name="T65" fmla="*/ 1445 h 1528"/>
                <a:gd name="T66" fmla="*/ 622 w 1377"/>
                <a:gd name="T67" fmla="*/ 1460 h 1528"/>
                <a:gd name="T68" fmla="*/ 696 w 1377"/>
                <a:gd name="T69" fmla="*/ 1451 h 1528"/>
                <a:gd name="T70" fmla="*/ 837 w 1377"/>
                <a:gd name="T71" fmla="*/ 1404 h 1528"/>
                <a:gd name="T72" fmla="*/ 1042 w 1377"/>
                <a:gd name="T73" fmla="*/ 1261 h 1528"/>
                <a:gd name="T74" fmla="*/ 1127 w 1377"/>
                <a:gd name="T75" fmla="*/ 1180 h 1528"/>
                <a:gd name="T76" fmla="*/ 1211 w 1377"/>
                <a:gd name="T77" fmla="*/ 1023 h 1528"/>
                <a:gd name="T78" fmla="*/ 1249 w 1377"/>
                <a:gd name="T79" fmla="*/ 878 h 1528"/>
                <a:gd name="T80" fmla="*/ 1258 w 1377"/>
                <a:gd name="T81" fmla="*/ 775 h 1528"/>
                <a:gd name="T82" fmla="*/ 1250 w 1377"/>
                <a:gd name="T83" fmla="*/ 686 h 1528"/>
                <a:gd name="T84" fmla="*/ 1222 w 1377"/>
                <a:gd name="T85" fmla="*/ 576 h 1528"/>
                <a:gd name="T86" fmla="*/ 1174 w 1377"/>
                <a:gd name="T87" fmla="*/ 468 h 1528"/>
                <a:gd name="T88" fmla="*/ 1106 w 1377"/>
                <a:gd name="T89" fmla="*/ 385 h 1528"/>
                <a:gd name="T90" fmla="*/ 1059 w 1377"/>
                <a:gd name="T91" fmla="*/ 288 h 1528"/>
                <a:gd name="T92" fmla="*/ 999 w 1377"/>
                <a:gd name="T93" fmla="*/ 235 h 1528"/>
                <a:gd name="T94" fmla="*/ 935 w 1377"/>
                <a:gd name="T95" fmla="*/ 175 h 1528"/>
                <a:gd name="T96" fmla="*/ 845 w 1377"/>
                <a:gd name="T97" fmla="*/ 143 h 1528"/>
                <a:gd name="T98" fmla="*/ 781 w 1377"/>
                <a:gd name="T99" fmla="*/ 119 h 1528"/>
                <a:gd name="T100" fmla="*/ 727 w 1377"/>
                <a:gd name="T101" fmla="*/ 152 h 1528"/>
                <a:gd name="T102" fmla="*/ 642 w 1377"/>
                <a:gd name="T103" fmla="*/ 148 h 1528"/>
                <a:gd name="T104" fmla="*/ 551 w 1377"/>
                <a:gd name="T105" fmla="*/ 145 h 1528"/>
                <a:gd name="T106" fmla="*/ 473 w 1377"/>
                <a:gd name="T107" fmla="*/ 168 h 1528"/>
                <a:gd name="T108" fmla="*/ 434 w 1377"/>
                <a:gd name="T109" fmla="*/ 147 h 1528"/>
                <a:gd name="T110" fmla="*/ 356 w 1377"/>
                <a:gd name="T111" fmla="*/ 105 h 1528"/>
                <a:gd name="T112" fmla="*/ 280 w 1377"/>
                <a:gd name="T113" fmla="*/ 118 h 1528"/>
                <a:gd name="T114" fmla="*/ 293 w 1377"/>
                <a:gd name="T115" fmla="*/ 76 h 1528"/>
                <a:gd name="T116" fmla="*/ 397 w 1377"/>
                <a:gd name="T117" fmla="*/ 40 h 1528"/>
                <a:gd name="T118" fmla="*/ 532 w 1377"/>
                <a:gd name="T119" fmla="*/ 14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7" h="1528">
                  <a:moveTo>
                    <a:pt x="556" y="0"/>
                  </a:moveTo>
                  <a:cubicBezTo>
                    <a:pt x="557" y="2"/>
                    <a:pt x="559" y="4"/>
                    <a:pt x="560" y="6"/>
                  </a:cubicBezTo>
                  <a:cubicBezTo>
                    <a:pt x="562" y="9"/>
                    <a:pt x="565" y="9"/>
                    <a:pt x="568" y="8"/>
                  </a:cubicBezTo>
                  <a:cubicBezTo>
                    <a:pt x="572" y="7"/>
                    <a:pt x="574" y="9"/>
                    <a:pt x="576" y="13"/>
                  </a:cubicBezTo>
                  <a:cubicBezTo>
                    <a:pt x="579" y="19"/>
                    <a:pt x="579" y="19"/>
                    <a:pt x="585" y="15"/>
                  </a:cubicBezTo>
                  <a:cubicBezTo>
                    <a:pt x="587" y="16"/>
                    <a:pt x="588" y="17"/>
                    <a:pt x="589" y="18"/>
                  </a:cubicBezTo>
                  <a:cubicBezTo>
                    <a:pt x="590" y="18"/>
                    <a:pt x="590" y="18"/>
                    <a:pt x="591" y="18"/>
                  </a:cubicBezTo>
                  <a:cubicBezTo>
                    <a:pt x="592" y="17"/>
                    <a:pt x="593" y="15"/>
                    <a:pt x="594" y="14"/>
                  </a:cubicBezTo>
                  <a:cubicBezTo>
                    <a:pt x="595" y="12"/>
                    <a:pt x="596" y="11"/>
                    <a:pt x="597" y="10"/>
                  </a:cubicBezTo>
                  <a:cubicBezTo>
                    <a:pt x="600" y="14"/>
                    <a:pt x="603" y="17"/>
                    <a:pt x="607" y="21"/>
                  </a:cubicBezTo>
                  <a:cubicBezTo>
                    <a:pt x="608" y="19"/>
                    <a:pt x="608" y="18"/>
                    <a:pt x="609" y="17"/>
                  </a:cubicBezTo>
                  <a:cubicBezTo>
                    <a:pt x="613" y="13"/>
                    <a:pt x="613" y="13"/>
                    <a:pt x="616" y="18"/>
                  </a:cubicBezTo>
                  <a:cubicBezTo>
                    <a:pt x="619" y="21"/>
                    <a:pt x="622" y="23"/>
                    <a:pt x="626" y="26"/>
                  </a:cubicBezTo>
                  <a:cubicBezTo>
                    <a:pt x="627" y="23"/>
                    <a:pt x="629" y="21"/>
                    <a:pt x="631" y="19"/>
                  </a:cubicBezTo>
                  <a:cubicBezTo>
                    <a:pt x="631" y="22"/>
                    <a:pt x="631" y="25"/>
                    <a:pt x="631" y="28"/>
                  </a:cubicBezTo>
                  <a:cubicBezTo>
                    <a:pt x="639" y="22"/>
                    <a:pt x="646" y="17"/>
                    <a:pt x="654" y="11"/>
                  </a:cubicBezTo>
                  <a:cubicBezTo>
                    <a:pt x="654" y="16"/>
                    <a:pt x="654" y="20"/>
                    <a:pt x="654" y="25"/>
                  </a:cubicBezTo>
                  <a:cubicBezTo>
                    <a:pt x="657" y="25"/>
                    <a:pt x="660" y="26"/>
                    <a:pt x="663" y="26"/>
                  </a:cubicBezTo>
                  <a:cubicBezTo>
                    <a:pt x="666" y="26"/>
                    <a:pt x="669" y="25"/>
                    <a:pt x="670" y="29"/>
                  </a:cubicBezTo>
                  <a:cubicBezTo>
                    <a:pt x="670" y="29"/>
                    <a:pt x="674" y="29"/>
                    <a:pt x="676" y="28"/>
                  </a:cubicBezTo>
                  <a:cubicBezTo>
                    <a:pt x="679" y="24"/>
                    <a:pt x="682" y="24"/>
                    <a:pt x="686" y="27"/>
                  </a:cubicBezTo>
                  <a:cubicBezTo>
                    <a:pt x="689" y="29"/>
                    <a:pt x="694" y="29"/>
                    <a:pt x="698" y="28"/>
                  </a:cubicBezTo>
                  <a:cubicBezTo>
                    <a:pt x="702" y="28"/>
                    <a:pt x="705" y="25"/>
                    <a:pt x="709" y="24"/>
                  </a:cubicBezTo>
                  <a:cubicBezTo>
                    <a:pt x="710" y="24"/>
                    <a:pt x="711" y="25"/>
                    <a:pt x="713" y="26"/>
                  </a:cubicBezTo>
                  <a:cubicBezTo>
                    <a:pt x="715" y="25"/>
                    <a:pt x="716" y="23"/>
                    <a:pt x="718" y="22"/>
                  </a:cubicBezTo>
                  <a:cubicBezTo>
                    <a:pt x="720" y="24"/>
                    <a:pt x="721" y="27"/>
                    <a:pt x="723" y="29"/>
                  </a:cubicBezTo>
                  <a:cubicBezTo>
                    <a:pt x="729" y="36"/>
                    <a:pt x="729" y="36"/>
                    <a:pt x="723" y="43"/>
                  </a:cubicBezTo>
                  <a:cubicBezTo>
                    <a:pt x="727" y="46"/>
                    <a:pt x="730" y="45"/>
                    <a:pt x="733" y="41"/>
                  </a:cubicBezTo>
                  <a:cubicBezTo>
                    <a:pt x="734" y="39"/>
                    <a:pt x="736" y="38"/>
                    <a:pt x="737" y="36"/>
                  </a:cubicBezTo>
                  <a:cubicBezTo>
                    <a:pt x="738" y="33"/>
                    <a:pt x="739" y="29"/>
                    <a:pt x="740" y="27"/>
                  </a:cubicBezTo>
                  <a:cubicBezTo>
                    <a:pt x="739" y="26"/>
                    <a:pt x="740" y="27"/>
                    <a:pt x="740" y="27"/>
                  </a:cubicBezTo>
                  <a:cubicBezTo>
                    <a:pt x="741" y="30"/>
                    <a:pt x="741" y="34"/>
                    <a:pt x="743" y="36"/>
                  </a:cubicBezTo>
                  <a:cubicBezTo>
                    <a:pt x="746" y="42"/>
                    <a:pt x="747" y="42"/>
                    <a:pt x="753" y="38"/>
                  </a:cubicBezTo>
                  <a:cubicBezTo>
                    <a:pt x="757" y="42"/>
                    <a:pt x="760" y="46"/>
                    <a:pt x="764" y="51"/>
                  </a:cubicBezTo>
                  <a:cubicBezTo>
                    <a:pt x="765" y="48"/>
                    <a:pt x="766" y="45"/>
                    <a:pt x="767" y="43"/>
                  </a:cubicBezTo>
                  <a:cubicBezTo>
                    <a:pt x="768" y="38"/>
                    <a:pt x="770" y="34"/>
                    <a:pt x="776" y="34"/>
                  </a:cubicBezTo>
                  <a:cubicBezTo>
                    <a:pt x="777" y="34"/>
                    <a:pt x="779" y="34"/>
                    <a:pt x="781" y="33"/>
                  </a:cubicBezTo>
                  <a:cubicBezTo>
                    <a:pt x="785" y="33"/>
                    <a:pt x="788" y="33"/>
                    <a:pt x="789" y="38"/>
                  </a:cubicBezTo>
                  <a:cubicBezTo>
                    <a:pt x="790" y="39"/>
                    <a:pt x="790" y="40"/>
                    <a:pt x="791" y="40"/>
                  </a:cubicBezTo>
                  <a:cubicBezTo>
                    <a:pt x="795" y="45"/>
                    <a:pt x="797" y="44"/>
                    <a:pt x="800" y="39"/>
                  </a:cubicBezTo>
                  <a:cubicBezTo>
                    <a:pt x="800" y="38"/>
                    <a:pt x="801" y="38"/>
                    <a:pt x="802" y="36"/>
                  </a:cubicBezTo>
                  <a:cubicBezTo>
                    <a:pt x="802" y="41"/>
                    <a:pt x="805" y="42"/>
                    <a:pt x="807" y="44"/>
                  </a:cubicBezTo>
                  <a:cubicBezTo>
                    <a:pt x="810" y="45"/>
                    <a:pt x="811" y="50"/>
                    <a:pt x="813" y="54"/>
                  </a:cubicBezTo>
                  <a:cubicBezTo>
                    <a:pt x="816" y="54"/>
                    <a:pt x="820" y="53"/>
                    <a:pt x="820" y="51"/>
                  </a:cubicBezTo>
                  <a:cubicBezTo>
                    <a:pt x="825" y="54"/>
                    <a:pt x="831" y="57"/>
                    <a:pt x="837" y="60"/>
                  </a:cubicBezTo>
                  <a:cubicBezTo>
                    <a:pt x="836" y="61"/>
                    <a:pt x="835" y="62"/>
                    <a:pt x="835" y="63"/>
                  </a:cubicBezTo>
                  <a:cubicBezTo>
                    <a:pt x="836" y="61"/>
                    <a:pt x="838" y="60"/>
                    <a:pt x="839" y="59"/>
                  </a:cubicBezTo>
                  <a:cubicBezTo>
                    <a:pt x="841" y="60"/>
                    <a:pt x="844" y="61"/>
                    <a:pt x="846" y="61"/>
                  </a:cubicBezTo>
                  <a:cubicBezTo>
                    <a:pt x="849" y="62"/>
                    <a:pt x="851" y="64"/>
                    <a:pt x="852" y="67"/>
                  </a:cubicBezTo>
                  <a:cubicBezTo>
                    <a:pt x="852" y="69"/>
                    <a:pt x="856" y="71"/>
                    <a:pt x="859" y="73"/>
                  </a:cubicBezTo>
                  <a:cubicBezTo>
                    <a:pt x="859" y="73"/>
                    <a:pt x="861" y="72"/>
                    <a:pt x="862" y="71"/>
                  </a:cubicBezTo>
                  <a:cubicBezTo>
                    <a:pt x="864" y="77"/>
                    <a:pt x="867" y="82"/>
                    <a:pt x="874" y="84"/>
                  </a:cubicBezTo>
                  <a:cubicBezTo>
                    <a:pt x="876" y="84"/>
                    <a:pt x="879" y="83"/>
                    <a:pt x="881" y="83"/>
                  </a:cubicBezTo>
                  <a:cubicBezTo>
                    <a:pt x="882" y="84"/>
                    <a:pt x="882" y="86"/>
                    <a:pt x="883" y="88"/>
                  </a:cubicBezTo>
                  <a:cubicBezTo>
                    <a:pt x="886" y="86"/>
                    <a:pt x="889" y="85"/>
                    <a:pt x="891" y="84"/>
                  </a:cubicBezTo>
                  <a:cubicBezTo>
                    <a:pt x="891" y="86"/>
                    <a:pt x="891" y="88"/>
                    <a:pt x="891" y="89"/>
                  </a:cubicBezTo>
                  <a:cubicBezTo>
                    <a:pt x="892" y="92"/>
                    <a:pt x="892" y="94"/>
                    <a:pt x="897" y="93"/>
                  </a:cubicBezTo>
                  <a:cubicBezTo>
                    <a:pt x="900" y="93"/>
                    <a:pt x="905" y="95"/>
                    <a:pt x="909" y="96"/>
                  </a:cubicBezTo>
                  <a:cubicBezTo>
                    <a:pt x="909" y="96"/>
                    <a:pt x="910" y="98"/>
                    <a:pt x="910" y="99"/>
                  </a:cubicBezTo>
                  <a:cubicBezTo>
                    <a:pt x="909" y="103"/>
                    <a:pt x="911" y="105"/>
                    <a:pt x="915" y="106"/>
                  </a:cubicBezTo>
                  <a:cubicBezTo>
                    <a:pt x="916" y="106"/>
                    <a:pt x="917" y="107"/>
                    <a:pt x="918" y="107"/>
                  </a:cubicBezTo>
                  <a:cubicBezTo>
                    <a:pt x="920" y="109"/>
                    <a:pt x="923" y="109"/>
                    <a:pt x="926" y="107"/>
                  </a:cubicBezTo>
                  <a:cubicBezTo>
                    <a:pt x="929" y="105"/>
                    <a:pt x="931" y="106"/>
                    <a:pt x="934" y="108"/>
                  </a:cubicBezTo>
                  <a:cubicBezTo>
                    <a:pt x="937" y="110"/>
                    <a:pt x="940" y="112"/>
                    <a:pt x="944" y="114"/>
                  </a:cubicBezTo>
                  <a:cubicBezTo>
                    <a:pt x="944" y="115"/>
                    <a:pt x="944" y="116"/>
                    <a:pt x="945" y="116"/>
                  </a:cubicBezTo>
                  <a:cubicBezTo>
                    <a:pt x="947" y="122"/>
                    <a:pt x="950" y="125"/>
                    <a:pt x="956" y="125"/>
                  </a:cubicBezTo>
                  <a:cubicBezTo>
                    <a:pt x="958" y="125"/>
                    <a:pt x="959" y="126"/>
                    <a:pt x="960" y="127"/>
                  </a:cubicBezTo>
                  <a:cubicBezTo>
                    <a:pt x="966" y="132"/>
                    <a:pt x="972" y="137"/>
                    <a:pt x="978" y="142"/>
                  </a:cubicBezTo>
                  <a:cubicBezTo>
                    <a:pt x="979" y="142"/>
                    <a:pt x="979" y="143"/>
                    <a:pt x="980" y="144"/>
                  </a:cubicBezTo>
                  <a:cubicBezTo>
                    <a:pt x="981" y="141"/>
                    <a:pt x="982" y="139"/>
                    <a:pt x="983" y="137"/>
                  </a:cubicBezTo>
                  <a:cubicBezTo>
                    <a:pt x="985" y="141"/>
                    <a:pt x="986" y="145"/>
                    <a:pt x="989" y="149"/>
                  </a:cubicBezTo>
                  <a:cubicBezTo>
                    <a:pt x="990" y="152"/>
                    <a:pt x="992" y="156"/>
                    <a:pt x="997" y="154"/>
                  </a:cubicBezTo>
                  <a:cubicBezTo>
                    <a:pt x="997" y="154"/>
                    <a:pt x="998" y="155"/>
                    <a:pt x="999" y="155"/>
                  </a:cubicBezTo>
                  <a:cubicBezTo>
                    <a:pt x="1000" y="156"/>
                    <a:pt x="1001" y="158"/>
                    <a:pt x="1002" y="158"/>
                  </a:cubicBezTo>
                  <a:cubicBezTo>
                    <a:pt x="1007" y="159"/>
                    <a:pt x="1011" y="161"/>
                    <a:pt x="1012" y="167"/>
                  </a:cubicBezTo>
                  <a:cubicBezTo>
                    <a:pt x="1014" y="165"/>
                    <a:pt x="1015" y="164"/>
                    <a:pt x="1016" y="163"/>
                  </a:cubicBezTo>
                  <a:cubicBezTo>
                    <a:pt x="1017" y="164"/>
                    <a:pt x="1017" y="166"/>
                    <a:pt x="1018" y="167"/>
                  </a:cubicBezTo>
                  <a:cubicBezTo>
                    <a:pt x="1018" y="167"/>
                    <a:pt x="1018" y="166"/>
                    <a:pt x="1018" y="166"/>
                  </a:cubicBezTo>
                  <a:cubicBezTo>
                    <a:pt x="1021" y="166"/>
                    <a:pt x="1025" y="167"/>
                    <a:pt x="1028" y="167"/>
                  </a:cubicBezTo>
                  <a:cubicBezTo>
                    <a:pt x="1029" y="166"/>
                    <a:pt x="1031" y="164"/>
                    <a:pt x="1032" y="163"/>
                  </a:cubicBezTo>
                  <a:cubicBezTo>
                    <a:pt x="1036" y="168"/>
                    <a:pt x="1041" y="174"/>
                    <a:pt x="1045" y="179"/>
                  </a:cubicBezTo>
                  <a:cubicBezTo>
                    <a:pt x="1045" y="179"/>
                    <a:pt x="1046" y="179"/>
                    <a:pt x="1046" y="179"/>
                  </a:cubicBezTo>
                  <a:cubicBezTo>
                    <a:pt x="1045" y="181"/>
                    <a:pt x="1044" y="184"/>
                    <a:pt x="1043" y="188"/>
                  </a:cubicBezTo>
                  <a:cubicBezTo>
                    <a:pt x="1051" y="186"/>
                    <a:pt x="1049" y="179"/>
                    <a:pt x="1051" y="176"/>
                  </a:cubicBezTo>
                  <a:cubicBezTo>
                    <a:pt x="1053" y="182"/>
                    <a:pt x="1054" y="189"/>
                    <a:pt x="1049" y="194"/>
                  </a:cubicBezTo>
                  <a:cubicBezTo>
                    <a:pt x="1052" y="196"/>
                    <a:pt x="1054" y="198"/>
                    <a:pt x="1056" y="199"/>
                  </a:cubicBezTo>
                  <a:cubicBezTo>
                    <a:pt x="1057" y="200"/>
                    <a:pt x="1059" y="201"/>
                    <a:pt x="1060" y="201"/>
                  </a:cubicBezTo>
                  <a:cubicBezTo>
                    <a:pt x="1061" y="202"/>
                    <a:pt x="1062" y="202"/>
                    <a:pt x="1063" y="202"/>
                  </a:cubicBezTo>
                  <a:cubicBezTo>
                    <a:pt x="1066" y="206"/>
                    <a:pt x="1068" y="210"/>
                    <a:pt x="1071" y="213"/>
                  </a:cubicBezTo>
                  <a:cubicBezTo>
                    <a:pt x="1074" y="216"/>
                    <a:pt x="1078" y="219"/>
                    <a:pt x="1082" y="222"/>
                  </a:cubicBezTo>
                  <a:cubicBezTo>
                    <a:pt x="1082" y="222"/>
                    <a:pt x="1083" y="223"/>
                    <a:pt x="1083" y="223"/>
                  </a:cubicBezTo>
                  <a:cubicBezTo>
                    <a:pt x="1086" y="227"/>
                    <a:pt x="1088" y="231"/>
                    <a:pt x="1091" y="234"/>
                  </a:cubicBezTo>
                  <a:cubicBezTo>
                    <a:pt x="1092" y="236"/>
                    <a:pt x="1094" y="238"/>
                    <a:pt x="1094" y="239"/>
                  </a:cubicBezTo>
                  <a:cubicBezTo>
                    <a:pt x="1094" y="246"/>
                    <a:pt x="1100" y="251"/>
                    <a:pt x="1102" y="257"/>
                  </a:cubicBezTo>
                  <a:cubicBezTo>
                    <a:pt x="1102" y="258"/>
                    <a:pt x="1104" y="259"/>
                    <a:pt x="1105" y="259"/>
                  </a:cubicBezTo>
                  <a:cubicBezTo>
                    <a:pt x="1106" y="260"/>
                    <a:pt x="1107" y="260"/>
                    <a:pt x="1107" y="260"/>
                  </a:cubicBezTo>
                  <a:cubicBezTo>
                    <a:pt x="1118" y="274"/>
                    <a:pt x="1129" y="288"/>
                    <a:pt x="1141" y="302"/>
                  </a:cubicBezTo>
                  <a:cubicBezTo>
                    <a:pt x="1142" y="301"/>
                    <a:pt x="1143" y="300"/>
                    <a:pt x="1145" y="299"/>
                  </a:cubicBezTo>
                  <a:cubicBezTo>
                    <a:pt x="1141" y="306"/>
                    <a:pt x="1144" y="310"/>
                    <a:pt x="1148" y="314"/>
                  </a:cubicBezTo>
                  <a:cubicBezTo>
                    <a:pt x="1153" y="319"/>
                    <a:pt x="1159" y="321"/>
                    <a:pt x="1166" y="322"/>
                  </a:cubicBezTo>
                  <a:cubicBezTo>
                    <a:pt x="1169" y="322"/>
                    <a:pt x="1171" y="323"/>
                    <a:pt x="1174" y="324"/>
                  </a:cubicBezTo>
                  <a:cubicBezTo>
                    <a:pt x="1175" y="324"/>
                    <a:pt x="1176" y="323"/>
                    <a:pt x="1177" y="322"/>
                  </a:cubicBezTo>
                  <a:cubicBezTo>
                    <a:pt x="1178" y="321"/>
                    <a:pt x="1178" y="319"/>
                    <a:pt x="1178" y="318"/>
                  </a:cubicBezTo>
                  <a:cubicBezTo>
                    <a:pt x="1179" y="317"/>
                    <a:pt x="1180" y="317"/>
                    <a:pt x="1181" y="316"/>
                  </a:cubicBezTo>
                  <a:cubicBezTo>
                    <a:pt x="1181" y="317"/>
                    <a:pt x="1181" y="318"/>
                    <a:pt x="1181" y="319"/>
                  </a:cubicBezTo>
                  <a:cubicBezTo>
                    <a:pt x="1179" y="326"/>
                    <a:pt x="1176" y="333"/>
                    <a:pt x="1175" y="341"/>
                  </a:cubicBezTo>
                  <a:cubicBezTo>
                    <a:pt x="1174" y="346"/>
                    <a:pt x="1176" y="352"/>
                    <a:pt x="1177" y="358"/>
                  </a:cubicBezTo>
                  <a:cubicBezTo>
                    <a:pt x="1177" y="358"/>
                    <a:pt x="1178" y="360"/>
                    <a:pt x="1178" y="360"/>
                  </a:cubicBezTo>
                  <a:cubicBezTo>
                    <a:pt x="1186" y="365"/>
                    <a:pt x="1192" y="373"/>
                    <a:pt x="1196" y="380"/>
                  </a:cubicBezTo>
                  <a:cubicBezTo>
                    <a:pt x="1200" y="380"/>
                    <a:pt x="1203" y="380"/>
                    <a:pt x="1206" y="379"/>
                  </a:cubicBezTo>
                  <a:cubicBezTo>
                    <a:pt x="1206" y="380"/>
                    <a:pt x="1206" y="380"/>
                    <a:pt x="1206" y="381"/>
                  </a:cubicBezTo>
                  <a:cubicBezTo>
                    <a:pt x="1210" y="378"/>
                    <a:pt x="1205" y="371"/>
                    <a:pt x="1213" y="369"/>
                  </a:cubicBezTo>
                  <a:cubicBezTo>
                    <a:pt x="1212" y="371"/>
                    <a:pt x="1212" y="373"/>
                    <a:pt x="1211" y="374"/>
                  </a:cubicBezTo>
                  <a:cubicBezTo>
                    <a:pt x="1210" y="379"/>
                    <a:pt x="1208" y="382"/>
                    <a:pt x="1207" y="387"/>
                  </a:cubicBezTo>
                  <a:cubicBezTo>
                    <a:pt x="1206" y="393"/>
                    <a:pt x="1209" y="397"/>
                    <a:pt x="1216" y="396"/>
                  </a:cubicBezTo>
                  <a:cubicBezTo>
                    <a:pt x="1218" y="396"/>
                    <a:pt x="1219" y="396"/>
                    <a:pt x="1221" y="396"/>
                  </a:cubicBezTo>
                  <a:cubicBezTo>
                    <a:pt x="1220" y="401"/>
                    <a:pt x="1223" y="404"/>
                    <a:pt x="1227" y="408"/>
                  </a:cubicBezTo>
                  <a:cubicBezTo>
                    <a:pt x="1229" y="410"/>
                    <a:pt x="1229" y="413"/>
                    <a:pt x="1231" y="416"/>
                  </a:cubicBezTo>
                  <a:cubicBezTo>
                    <a:pt x="1231" y="418"/>
                    <a:pt x="1231" y="420"/>
                    <a:pt x="1232" y="421"/>
                  </a:cubicBezTo>
                  <a:cubicBezTo>
                    <a:pt x="1242" y="418"/>
                    <a:pt x="1249" y="411"/>
                    <a:pt x="1254" y="402"/>
                  </a:cubicBezTo>
                  <a:cubicBezTo>
                    <a:pt x="1254" y="401"/>
                    <a:pt x="1255" y="401"/>
                    <a:pt x="1255" y="400"/>
                  </a:cubicBezTo>
                  <a:cubicBezTo>
                    <a:pt x="1256" y="400"/>
                    <a:pt x="1256" y="400"/>
                    <a:pt x="1258" y="401"/>
                  </a:cubicBezTo>
                  <a:cubicBezTo>
                    <a:pt x="1255" y="404"/>
                    <a:pt x="1253" y="407"/>
                    <a:pt x="1250" y="410"/>
                  </a:cubicBezTo>
                  <a:cubicBezTo>
                    <a:pt x="1248" y="413"/>
                    <a:pt x="1244" y="416"/>
                    <a:pt x="1242" y="420"/>
                  </a:cubicBezTo>
                  <a:cubicBezTo>
                    <a:pt x="1239" y="423"/>
                    <a:pt x="1239" y="427"/>
                    <a:pt x="1241" y="431"/>
                  </a:cubicBezTo>
                  <a:cubicBezTo>
                    <a:pt x="1242" y="434"/>
                    <a:pt x="1243" y="438"/>
                    <a:pt x="1244" y="441"/>
                  </a:cubicBezTo>
                  <a:cubicBezTo>
                    <a:pt x="1245" y="442"/>
                    <a:pt x="1247" y="443"/>
                    <a:pt x="1248" y="443"/>
                  </a:cubicBezTo>
                  <a:cubicBezTo>
                    <a:pt x="1252" y="443"/>
                    <a:pt x="1253" y="444"/>
                    <a:pt x="1253" y="447"/>
                  </a:cubicBezTo>
                  <a:cubicBezTo>
                    <a:pt x="1253" y="450"/>
                    <a:pt x="1252" y="453"/>
                    <a:pt x="1252" y="456"/>
                  </a:cubicBezTo>
                  <a:cubicBezTo>
                    <a:pt x="1252" y="458"/>
                    <a:pt x="1254" y="460"/>
                    <a:pt x="1255" y="461"/>
                  </a:cubicBezTo>
                  <a:cubicBezTo>
                    <a:pt x="1256" y="463"/>
                    <a:pt x="1258" y="464"/>
                    <a:pt x="1259" y="466"/>
                  </a:cubicBezTo>
                  <a:cubicBezTo>
                    <a:pt x="1262" y="470"/>
                    <a:pt x="1265" y="474"/>
                    <a:pt x="1267" y="478"/>
                  </a:cubicBezTo>
                  <a:cubicBezTo>
                    <a:pt x="1270" y="481"/>
                    <a:pt x="1272" y="485"/>
                    <a:pt x="1274" y="489"/>
                  </a:cubicBezTo>
                  <a:cubicBezTo>
                    <a:pt x="1274" y="490"/>
                    <a:pt x="1274" y="490"/>
                    <a:pt x="1275" y="490"/>
                  </a:cubicBezTo>
                  <a:cubicBezTo>
                    <a:pt x="1282" y="496"/>
                    <a:pt x="1282" y="504"/>
                    <a:pt x="1285" y="511"/>
                  </a:cubicBezTo>
                  <a:cubicBezTo>
                    <a:pt x="1286" y="516"/>
                    <a:pt x="1289" y="519"/>
                    <a:pt x="1295" y="520"/>
                  </a:cubicBezTo>
                  <a:cubicBezTo>
                    <a:pt x="1297" y="520"/>
                    <a:pt x="1298" y="521"/>
                    <a:pt x="1299" y="524"/>
                  </a:cubicBezTo>
                  <a:cubicBezTo>
                    <a:pt x="1302" y="532"/>
                    <a:pt x="1306" y="540"/>
                    <a:pt x="1310" y="549"/>
                  </a:cubicBezTo>
                  <a:cubicBezTo>
                    <a:pt x="1312" y="545"/>
                    <a:pt x="1315" y="542"/>
                    <a:pt x="1317" y="539"/>
                  </a:cubicBezTo>
                  <a:cubicBezTo>
                    <a:pt x="1322" y="540"/>
                    <a:pt x="1323" y="542"/>
                    <a:pt x="1322" y="547"/>
                  </a:cubicBezTo>
                  <a:cubicBezTo>
                    <a:pt x="1321" y="549"/>
                    <a:pt x="1320" y="552"/>
                    <a:pt x="1320" y="554"/>
                  </a:cubicBezTo>
                  <a:cubicBezTo>
                    <a:pt x="1320" y="554"/>
                    <a:pt x="1320" y="554"/>
                    <a:pt x="1321" y="555"/>
                  </a:cubicBezTo>
                  <a:cubicBezTo>
                    <a:pt x="1322" y="553"/>
                    <a:pt x="1324" y="552"/>
                    <a:pt x="1326" y="551"/>
                  </a:cubicBezTo>
                  <a:cubicBezTo>
                    <a:pt x="1326" y="551"/>
                    <a:pt x="1327" y="551"/>
                    <a:pt x="1327" y="551"/>
                  </a:cubicBezTo>
                  <a:cubicBezTo>
                    <a:pt x="1324" y="558"/>
                    <a:pt x="1320" y="566"/>
                    <a:pt x="1327" y="573"/>
                  </a:cubicBezTo>
                  <a:cubicBezTo>
                    <a:pt x="1328" y="572"/>
                    <a:pt x="1328" y="571"/>
                    <a:pt x="1328" y="570"/>
                  </a:cubicBezTo>
                  <a:cubicBezTo>
                    <a:pt x="1329" y="569"/>
                    <a:pt x="1329" y="568"/>
                    <a:pt x="1329" y="567"/>
                  </a:cubicBezTo>
                  <a:cubicBezTo>
                    <a:pt x="1332" y="572"/>
                    <a:pt x="1331" y="575"/>
                    <a:pt x="1326" y="582"/>
                  </a:cubicBezTo>
                  <a:cubicBezTo>
                    <a:pt x="1327" y="583"/>
                    <a:pt x="1328" y="584"/>
                    <a:pt x="1329" y="586"/>
                  </a:cubicBezTo>
                  <a:cubicBezTo>
                    <a:pt x="1326" y="591"/>
                    <a:pt x="1327" y="597"/>
                    <a:pt x="1332" y="601"/>
                  </a:cubicBezTo>
                  <a:cubicBezTo>
                    <a:pt x="1335" y="604"/>
                    <a:pt x="1338" y="604"/>
                    <a:pt x="1340" y="601"/>
                  </a:cubicBezTo>
                  <a:cubicBezTo>
                    <a:pt x="1342" y="602"/>
                    <a:pt x="1343" y="607"/>
                    <a:pt x="1347" y="602"/>
                  </a:cubicBezTo>
                  <a:cubicBezTo>
                    <a:pt x="1347" y="602"/>
                    <a:pt x="1347" y="603"/>
                    <a:pt x="1347" y="603"/>
                  </a:cubicBezTo>
                  <a:cubicBezTo>
                    <a:pt x="1347" y="606"/>
                    <a:pt x="1345" y="610"/>
                    <a:pt x="1346" y="613"/>
                  </a:cubicBezTo>
                  <a:cubicBezTo>
                    <a:pt x="1346" y="618"/>
                    <a:pt x="1343" y="621"/>
                    <a:pt x="1342" y="624"/>
                  </a:cubicBezTo>
                  <a:cubicBezTo>
                    <a:pt x="1341" y="629"/>
                    <a:pt x="1341" y="632"/>
                    <a:pt x="1343" y="637"/>
                  </a:cubicBezTo>
                  <a:cubicBezTo>
                    <a:pt x="1347" y="647"/>
                    <a:pt x="1352" y="657"/>
                    <a:pt x="1357" y="666"/>
                  </a:cubicBezTo>
                  <a:cubicBezTo>
                    <a:pt x="1357" y="667"/>
                    <a:pt x="1358" y="669"/>
                    <a:pt x="1357" y="670"/>
                  </a:cubicBezTo>
                  <a:cubicBezTo>
                    <a:pt x="1354" y="676"/>
                    <a:pt x="1356" y="682"/>
                    <a:pt x="1358" y="689"/>
                  </a:cubicBezTo>
                  <a:cubicBezTo>
                    <a:pt x="1358" y="690"/>
                    <a:pt x="1358" y="691"/>
                    <a:pt x="1359" y="692"/>
                  </a:cubicBezTo>
                  <a:cubicBezTo>
                    <a:pt x="1363" y="694"/>
                    <a:pt x="1367" y="695"/>
                    <a:pt x="1372" y="698"/>
                  </a:cubicBezTo>
                  <a:cubicBezTo>
                    <a:pt x="1372" y="700"/>
                    <a:pt x="1372" y="705"/>
                    <a:pt x="1372" y="709"/>
                  </a:cubicBezTo>
                  <a:cubicBezTo>
                    <a:pt x="1372" y="710"/>
                    <a:pt x="1370" y="711"/>
                    <a:pt x="1369" y="711"/>
                  </a:cubicBezTo>
                  <a:cubicBezTo>
                    <a:pt x="1364" y="711"/>
                    <a:pt x="1364" y="715"/>
                    <a:pt x="1364" y="718"/>
                  </a:cubicBezTo>
                  <a:cubicBezTo>
                    <a:pt x="1365" y="722"/>
                    <a:pt x="1365" y="725"/>
                    <a:pt x="1365" y="729"/>
                  </a:cubicBezTo>
                  <a:cubicBezTo>
                    <a:pt x="1365" y="736"/>
                    <a:pt x="1366" y="743"/>
                    <a:pt x="1372" y="749"/>
                  </a:cubicBezTo>
                  <a:cubicBezTo>
                    <a:pt x="1374" y="751"/>
                    <a:pt x="1374" y="753"/>
                    <a:pt x="1372" y="756"/>
                  </a:cubicBezTo>
                  <a:cubicBezTo>
                    <a:pt x="1371" y="758"/>
                    <a:pt x="1370" y="759"/>
                    <a:pt x="1368" y="761"/>
                  </a:cubicBezTo>
                  <a:cubicBezTo>
                    <a:pt x="1366" y="765"/>
                    <a:pt x="1365" y="768"/>
                    <a:pt x="1369" y="772"/>
                  </a:cubicBezTo>
                  <a:cubicBezTo>
                    <a:pt x="1371" y="774"/>
                    <a:pt x="1371" y="778"/>
                    <a:pt x="1372" y="781"/>
                  </a:cubicBezTo>
                  <a:cubicBezTo>
                    <a:pt x="1373" y="787"/>
                    <a:pt x="1375" y="794"/>
                    <a:pt x="1377" y="800"/>
                  </a:cubicBezTo>
                  <a:cubicBezTo>
                    <a:pt x="1377" y="801"/>
                    <a:pt x="1377" y="803"/>
                    <a:pt x="1376" y="804"/>
                  </a:cubicBezTo>
                  <a:cubicBezTo>
                    <a:pt x="1374" y="806"/>
                    <a:pt x="1372" y="808"/>
                    <a:pt x="1371" y="811"/>
                  </a:cubicBezTo>
                  <a:cubicBezTo>
                    <a:pt x="1367" y="816"/>
                    <a:pt x="1365" y="822"/>
                    <a:pt x="1366" y="828"/>
                  </a:cubicBezTo>
                  <a:cubicBezTo>
                    <a:pt x="1367" y="834"/>
                    <a:pt x="1367" y="840"/>
                    <a:pt x="1364" y="845"/>
                  </a:cubicBezTo>
                  <a:cubicBezTo>
                    <a:pt x="1363" y="847"/>
                    <a:pt x="1364" y="852"/>
                    <a:pt x="1366" y="854"/>
                  </a:cubicBezTo>
                  <a:cubicBezTo>
                    <a:pt x="1369" y="861"/>
                    <a:pt x="1370" y="867"/>
                    <a:pt x="1369" y="874"/>
                  </a:cubicBezTo>
                  <a:cubicBezTo>
                    <a:pt x="1368" y="881"/>
                    <a:pt x="1370" y="888"/>
                    <a:pt x="1370" y="894"/>
                  </a:cubicBezTo>
                  <a:cubicBezTo>
                    <a:pt x="1371" y="902"/>
                    <a:pt x="1372" y="910"/>
                    <a:pt x="1373" y="918"/>
                  </a:cubicBezTo>
                  <a:cubicBezTo>
                    <a:pt x="1366" y="922"/>
                    <a:pt x="1366" y="922"/>
                    <a:pt x="1369" y="929"/>
                  </a:cubicBezTo>
                  <a:cubicBezTo>
                    <a:pt x="1370" y="934"/>
                    <a:pt x="1372" y="939"/>
                    <a:pt x="1369" y="945"/>
                  </a:cubicBezTo>
                  <a:cubicBezTo>
                    <a:pt x="1368" y="946"/>
                    <a:pt x="1369" y="949"/>
                    <a:pt x="1368" y="952"/>
                  </a:cubicBezTo>
                  <a:cubicBezTo>
                    <a:pt x="1371" y="949"/>
                    <a:pt x="1373" y="948"/>
                    <a:pt x="1375" y="946"/>
                  </a:cubicBezTo>
                  <a:cubicBezTo>
                    <a:pt x="1375" y="946"/>
                    <a:pt x="1376" y="946"/>
                    <a:pt x="1376" y="947"/>
                  </a:cubicBezTo>
                  <a:cubicBezTo>
                    <a:pt x="1375" y="948"/>
                    <a:pt x="1373" y="950"/>
                    <a:pt x="1372" y="951"/>
                  </a:cubicBezTo>
                  <a:cubicBezTo>
                    <a:pt x="1368" y="954"/>
                    <a:pt x="1366" y="957"/>
                    <a:pt x="1366" y="961"/>
                  </a:cubicBezTo>
                  <a:cubicBezTo>
                    <a:pt x="1365" y="981"/>
                    <a:pt x="1362" y="1000"/>
                    <a:pt x="1355" y="1018"/>
                  </a:cubicBezTo>
                  <a:cubicBezTo>
                    <a:pt x="1354" y="1021"/>
                    <a:pt x="1354" y="1024"/>
                    <a:pt x="1354" y="1027"/>
                  </a:cubicBezTo>
                  <a:cubicBezTo>
                    <a:pt x="1353" y="1029"/>
                    <a:pt x="1353" y="1032"/>
                    <a:pt x="1351" y="1033"/>
                  </a:cubicBezTo>
                  <a:cubicBezTo>
                    <a:pt x="1347" y="1034"/>
                    <a:pt x="1348" y="1037"/>
                    <a:pt x="1348" y="1040"/>
                  </a:cubicBezTo>
                  <a:cubicBezTo>
                    <a:pt x="1347" y="1049"/>
                    <a:pt x="1346" y="1058"/>
                    <a:pt x="1345" y="1067"/>
                  </a:cubicBezTo>
                  <a:cubicBezTo>
                    <a:pt x="1345" y="1069"/>
                    <a:pt x="1344" y="1070"/>
                    <a:pt x="1344" y="1073"/>
                  </a:cubicBezTo>
                  <a:cubicBezTo>
                    <a:pt x="1346" y="1072"/>
                    <a:pt x="1348" y="1071"/>
                    <a:pt x="1349" y="1070"/>
                  </a:cubicBezTo>
                  <a:cubicBezTo>
                    <a:pt x="1349" y="1072"/>
                    <a:pt x="1349" y="1073"/>
                    <a:pt x="1350" y="1074"/>
                  </a:cubicBezTo>
                  <a:cubicBezTo>
                    <a:pt x="1349" y="1074"/>
                    <a:pt x="1349" y="1074"/>
                    <a:pt x="1348" y="1074"/>
                  </a:cubicBezTo>
                  <a:cubicBezTo>
                    <a:pt x="1339" y="1073"/>
                    <a:pt x="1339" y="1073"/>
                    <a:pt x="1335" y="1082"/>
                  </a:cubicBezTo>
                  <a:cubicBezTo>
                    <a:pt x="1333" y="1086"/>
                    <a:pt x="1331" y="1090"/>
                    <a:pt x="1329" y="1093"/>
                  </a:cubicBezTo>
                  <a:cubicBezTo>
                    <a:pt x="1326" y="1097"/>
                    <a:pt x="1325" y="1100"/>
                    <a:pt x="1326" y="1104"/>
                  </a:cubicBezTo>
                  <a:cubicBezTo>
                    <a:pt x="1327" y="1108"/>
                    <a:pt x="1327" y="1112"/>
                    <a:pt x="1327" y="1115"/>
                  </a:cubicBezTo>
                  <a:cubicBezTo>
                    <a:pt x="1327" y="1116"/>
                    <a:pt x="1327" y="1116"/>
                    <a:pt x="1326" y="1116"/>
                  </a:cubicBezTo>
                  <a:cubicBezTo>
                    <a:pt x="1326" y="1115"/>
                    <a:pt x="1326" y="1115"/>
                    <a:pt x="1325" y="1115"/>
                  </a:cubicBezTo>
                  <a:cubicBezTo>
                    <a:pt x="1323" y="1113"/>
                    <a:pt x="1322" y="1109"/>
                    <a:pt x="1320" y="1109"/>
                  </a:cubicBezTo>
                  <a:cubicBezTo>
                    <a:pt x="1316" y="1109"/>
                    <a:pt x="1315" y="1113"/>
                    <a:pt x="1313" y="1116"/>
                  </a:cubicBezTo>
                  <a:cubicBezTo>
                    <a:pt x="1309" y="1129"/>
                    <a:pt x="1304" y="1142"/>
                    <a:pt x="1300" y="1155"/>
                  </a:cubicBezTo>
                  <a:cubicBezTo>
                    <a:pt x="1299" y="1158"/>
                    <a:pt x="1296" y="1161"/>
                    <a:pt x="1295" y="1164"/>
                  </a:cubicBezTo>
                  <a:cubicBezTo>
                    <a:pt x="1293" y="1167"/>
                    <a:pt x="1291" y="1171"/>
                    <a:pt x="1289" y="1175"/>
                  </a:cubicBezTo>
                  <a:cubicBezTo>
                    <a:pt x="1289" y="1176"/>
                    <a:pt x="1288" y="1177"/>
                    <a:pt x="1288" y="1178"/>
                  </a:cubicBezTo>
                  <a:cubicBezTo>
                    <a:pt x="1278" y="1187"/>
                    <a:pt x="1273" y="1198"/>
                    <a:pt x="1269" y="1211"/>
                  </a:cubicBezTo>
                  <a:cubicBezTo>
                    <a:pt x="1268" y="1214"/>
                    <a:pt x="1267" y="1216"/>
                    <a:pt x="1264" y="1217"/>
                  </a:cubicBezTo>
                  <a:cubicBezTo>
                    <a:pt x="1261" y="1218"/>
                    <a:pt x="1259" y="1220"/>
                    <a:pt x="1257" y="1222"/>
                  </a:cubicBezTo>
                  <a:cubicBezTo>
                    <a:pt x="1253" y="1225"/>
                    <a:pt x="1250" y="1227"/>
                    <a:pt x="1246" y="1230"/>
                  </a:cubicBezTo>
                  <a:cubicBezTo>
                    <a:pt x="1243" y="1232"/>
                    <a:pt x="1242" y="1235"/>
                    <a:pt x="1242" y="1238"/>
                  </a:cubicBezTo>
                  <a:cubicBezTo>
                    <a:pt x="1242" y="1242"/>
                    <a:pt x="1242" y="1246"/>
                    <a:pt x="1242" y="1249"/>
                  </a:cubicBezTo>
                  <a:cubicBezTo>
                    <a:pt x="1241" y="1249"/>
                    <a:pt x="1240" y="1249"/>
                    <a:pt x="1240" y="1249"/>
                  </a:cubicBezTo>
                  <a:cubicBezTo>
                    <a:pt x="1240" y="1245"/>
                    <a:pt x="1240" y="1241"/>
                    <a:pt x="1240" y="1237"/>
                  </a:cubicBezTo>
                  <a:cubicBezTo>
                    <a:pt x="1232" y="1240"/>
                    <a:pt x="1228" y="1245"/>
                    <a:pt x="1228" y="1251"/>
                  </a:cubicBezTo>
                  <a:cubicBezTo>
                    <a:pt x="1228" y="1260"/>
                    <a:pt x="1223" y="1266"/>
                    <a:pt x="1218" y="1273"/>
                  </a:cubicBezTo>
                  <a:cubicBezTo>
                    <a:pt x="1208" y="1286"/>
                    <a:pt x="1200" y="1300"/>
                    <a:pt x="1190" y="1314"/>
                  </a:cubicBezTo>
                  <a:cubicBezTo>
                    <a:pt x="1189" y="1315"/>
                    <a:pt x="1188" y="1316"/>
                    <a:pt x="1186" y="1316"/>
                  </a:cubicBezTo>
                  <a:cubicBezTo>
                    <a:pt x="1182" y="1316"/>
                    <a:pt x="1181" y="1319"/>
                    <a:pt x="1180" y="1323"/>
                  </a:cubicBezTo>
                  <a:cubicBezTo>
                    <a:pt x="1175" y="1323"/>
                    <a:pt x="1170" y="1323"/>
                    <a:pt x="1171" y="1330"/>
                  </a:cubicBezTo>
                  <a:cubicBezTo>
                    <a:pt x="1168" y="1329"/>
                    <a:pt x="1165" y="1329"/>
                    <a:pt x="1161" y="1328"/>
                  </a:cubicBezTo>
                  <a:cubicBezTo>
                    <a:pt x="1160" y="1330"/>
                    <a:pt x="1158" y="1333"/>
                    <a:pt x="1157" y="1335"/>
                  </a:cubicBezTo>
                  <a:cubicBezTo>
                    <a:pt x="1155" y="1334"/>
                    <a:pt x="1154" y="1331"/>
                    <a:pt x="1152" y="1329"/>
                  </a:cubicBezTo>
                  <a:cubicBezTo>
                    <a:pt x="1151" y="1330"/>
                    <a:pt x="1150" y="1330"/>
                    <a:pt x="1150" y="1331"/>
                  </a:cubicBezTo>
                  <a:cubicBezTo>
                    <a:pt x="1151" y="1333"/>
                    <a:pt x="1152" y="1336"/>
                    <a:pt x="1153" y="1339"/>
                  </a:cubicBezTo>
                  <a:cubicBezTo>
                    <a:pt x="1152" y="1339"/>
                    <a:pt x="1152" y="1340"/>
                    <a:pt x="1152" y="1340"/>
                  </a:cubicBezTo>
                  <a:cubicBezTo>
                    <a:pt x="1150" y="1338"/>
                    <a:pt x="1148" y="1336"/>
                    <a:pt x="1145" y="1334"/>
                  </a:cubicBezTo>
                  <a:cubicBezTo>
                    <a:pt x="1143" y="1334"/>
                    <a:pt x="1140" y="1335"/>
                    <a:pt x="1137" y="1336"/>
                  </a:cubicBezTo>
                  <a:cubicBezTo>
                    <a:pt x="1138" y="1337"/>
                    <a:pt x="1138" y="1337"/>
                    <a:pt x="1138" y="1338"/>
                  </a:cubicBezTo>
                  <a:cubicBezTo>
                    <a:pt x="1139" y="1339"/>
                    <a:pt x="1141" y="1339"/>
                    <a:pt x="1143" y="1340"/>
                  </a:cubicBezTo>
                  <a:cubicBezTo>
                    <a:pt x="1142" y="1343"/>
                    <a:pt x="1141" y="1346"/>
                    <a:pt x="1140" y="1349"/>
                  </a:cubicBezTo>
                  <a:cubicBezTo>
                    <a:pt x="1139" y="1349"/>
                    <a:pt x="1139" y="1349"/>
                    <a:pt x="1138" y="1349"/>
                  </a:cubicBezTo>
                  <a:cubicBezTo>
                    <a:pt x="1138" y="1348"/>
                    <a:pt x="1139" y="1346"/>
                    <a:pt x="1138" y="1344"/>
                  </a:cubicBezTo>
                  <a:cubicBezTo>
                    <a:pt x="1138" y="1343"/>
                    <a:pt x="1137" y="1341"/>
                    <a:pt x="1137" y="1340"/>
                  </a:cubicBezTo>
                  <a:cubicBezTo>
                    <a:pt x="1135" y="1340"/>
                    <a:pt x="1134" y="1341"/>
                    <a:pt x="1132" y="1342"/>
                  </a:cubicBezTo>
                  <a:cubicBezTo>
                    <a:pt x="1132" y="1342"/>
                    <a:pt x="1131" y="1341"/>
                    <a:pt x="1130" y="1340"/>
                  </a:cubicBezTo>
                  <a:cubicBezTo>
                    <a:pt x="1126" y="1344"/>
                    <a:pt x="1125" y="1349"/>
                    <a:pt x="1127" y="1354"/>
                  </a:cubicBezTo>
                  <a:cubicBezTo>
                    <a:pt x="1125" y="1355"/>
                    <a:pt x="1124" y="1356"/>
                    <a:pt x="1121" y="1358"/>
                  </a:cubicBezTo>
                  <a:cubicBezTo>
                    <a:pt x="1121" y="1353"/>
                    <a:pt x="1121" y="1349"/>
                    <a:pt x="1121" y="1346"/>
                  </a:cubicBezTo>
                  <a:cubicBezTo>
                    <a:pt x="1121" y="1345"/>
                    <a:pt x="1120" y="1345"/>
                    <a:pt x="1119" y="1345"/>
                  </a:cubicBezTo>
                  <a:cubicBezTo>
                    <a:pt x="1114" y="1350"/>
                    <a:pt x="1109" y="1356"/>
                    <a:pt x="1104" y="1362"/>
                  </a:cubicBezTo>
                  <a:cubicBezTo>
                    <a:pt x="1100" y="1363"/>
                    <a:pt x="1095" y="1364"/>
                    <a:pt x="1091" y="1366"/>
                  </a:cubicBezTo>
                  <a:cubicBezTo>
                    <a:pt x="1090" y="1366"/>
                    <a:pt x="1089" y="1369"/>
                    <a:pt x="1089" y="1371"/>
                  </a:cubicBezTo>
                  <a:cubicBezTo>
                    <a:pt x="1088" y="1376"/>
                    <a:pt x="1085" y="1380"/>
                    <a:pt x="1081" y="1384"/>
                  </a:cubicBezTo>
                  <a:cubicBezTo>
                    <a:pt x="1081" y="1384"/>
                    <a:pt x="1080" y="1384"/>
                    <a:pt x="1079" y="1384"/>
                  </a:cubicBezTo>
                  <a:cubicBezTo>
                    <a:pt x="1079" y="1382"/>
                    <a:pt x="1079" y="1379"/>
                    <a:pt x="1078" y="1376"/>
                  </a:cubicBezTo>
                  <a:cubicBezTo>
                    <a:pt x="1076" y="1381"/>
                    <a:pt x="1074" y="1385"/>
                    <a:pt x="1072" y="1389"/>
                  </a:cubicBezTo>
                  <a:cubicBezTo>
                    <a:pt x="1071" y="1391"/>
                    <a:pt x="1071" y="1392"/>
                    <a:pt x="1070" y="1393"/>
                  </a:cubicBezTo>
                  <a:cubicBezTo>
                    <a:pt x="1068" y="1400"/>
                    <a:pt x="1068" y="1400"/>
                    <a:pt x="1061" y="1400"/>
                  </a:cubicBezTo>
                  <a:cubicBezTo>
                    <a:pt x="1058" y="1399"/>
                    <a:pt x="1055" y="1399"/>
                    <a:pt x="1053" y="1400"/>
                  </a:cubicBezTo>
                  <a:cubicBezTo>
                    <a:pt x="1047" y="1403"/>
                    <a:pt x="1046" y="1396"/>
                    <a:pt x="1041" y="1396"/>
                  </a:cubicBezTo>
                  <a:cubicBezTo>
                    <a:pt x="1037" y="1395"/>
                    <a:pt x="1035" y="1395"/>
                    <a:pt x="1032" y="1397"/>
                  </a:cubicBezTo>
                  <a:cubicBezTo>
                    <a:pt x="1031" y="1398"/>
                    <a:pt x="1030" y="1399"/>
                    <a:pt x="1030" y="1399"/>
                  </a:cubicBezTo>
                  <a:cubicBezTo>
                    <a:pt x="1024" y="1404"/>
                    <a:pt x="1022" y="1403"/>
                    <a:pt x="1018" y="1396"/>
                  </a:cubicBezTo>
                  <a:cubicBezTo>
                    <a:pt x="1016" y="1400"/>
                    <a:pt x="1015" y="1403"/>
                    <a:pt x="1014" y="1406"/>
                  </a:cubicBezTo>
                  <a:cubicBezTo>
                    <a:pt x="1010" y="1407"/>
                    <a:pt x="1005" y="1407"/>
                    <a:pt x="1001" y="1407"/>
                  </a:cubicBezTo>
                  <a:cubicBezTo>
                    <a:pt x="999" y="1408"/>
                    <a:pt x="997" y="1408"/>
                    <a:pt x="996" y="1407"/>
                  </a:cubicBezTo>
                  <a:cubicBezTo>
                    <a:pt x="993" y="1403"/>
                    <a:pt x="990" y="1407"/>
                    <a:pt x="986" y="1406"/>
                  </a:cubicBezTo>
                  <a:cubicBezTo>
                    <a:pt x="986" y="1405"/>
                    <a:pt x="984" y="1408"/>
                    <a:pt x="984" y="1410"/>
                  </a:cubicBezTo>
                  <a:cubicBezTo>
                    <a:pt x="983" y="1410"/>
                    <a:pt x="984" y="1412"/>
                    <a:pt x="985" y="1413"/>
                  </a:cubicBezTo>
                  <a:cubicBezTo>
                    <a:pt x="993" y="1420"/>
                    <a:pt x="993" y="1420"/>
                    <a:pt x="984" y="1427"/>
                  </a:cubicBezTo>
                  <a:cubicBezTo>
                    <a:pt x="981" y="1429"/>
                    <a:pt x="978" y="1431"/>
                    <a:pt x="974" y="1433"/>
                  </a:cubicBezTo>
                  <a:cubicBezTo>
                    <a:pt x="973" y="1434"/>
                    <a:pt x="971" y="1435"/>
                    <a:pt x="970" y="1437"/>
                  </a:cubicBezTo>
                  <a:cubicBezTo>
                    <a:pt x="966" y="1441"/>
                    <a:pt x="963" y="1445"/>
                    <a:pt x="957" y="1446"/>
                  </a:cubicBezTo>
                  <a:cubicBezTo>
                    <a:pt x="956" y="1446"/>
                    <a:pt x="955" y="1450"/>
                    <a:pt x="954" y="1452"/>
                  </a:cubicBezTo>
                  <a:cubicBezTo>
                    <a:pt x="954" y="1453"/>
                    <a:pt x="955" y="1455"/>
                    <a:pt x="955" y="1456"/>
                  </a:cubicBezTo>
                  <a:cubicBezTo>
                    <a:pt x="952" y="1458"/>
                    <a:pt x="950" y="1459"/>
                    <a:pt x="947" y="1461"/>
                  </a:cubicBezTo>
                  <a:cubicBezTo>
                    <a:pt x="943" y="1465"/>
                    <a:pt x="939" y="1468"/>
                    <a:pt x="932" y="1467"/>
                  </a:cubicBezTo>
                  <a:cubicBezTo>
                    <a:pt x="929" y="1466"/>
                    <a:pt x="925" y="1470"/>
                    <a:pt x="921" y="1469"/>
                  </a:cubicBezTo>
                  <a:cubicBezTo>
                    <a:pt x="917" y="1469"/>
                    <a:pt x="914" y="1471"/>
                    <a:pt x="910" y="1473"/>
                  </a:cubicBezTo>
                  <a:cubicBezTo>
                    <a:pt x="905" y="1476"/>
                    <a:pt x="900" y="1478"/>
                    <a:pt x="895" y="1480"/>
                  </a:cubicBezTo>
                  <a:cubicBezTo>
                    <a:pt x="894" y="1481"/>
                    <a:pt x="893" y="1481"/>
                    <a:pt x="892" y="1481"/>
                  </a:cubicBezTo>
                  <a:cubicBezTo>
                    <a:pt x="886" y="1479"/>
                    <a:pt x="880" y="1481"/>
                    <a:pt x="874" y="1485"/>
                  </a:cubicBezTo>
                  <a:cubicBezTo>
                    <a:pt x="865" y="1491"/>
                    <a:pt x="855" y="1495"/>
                    <a:pt x="843" y="1496"/>
                  </a:cubicBezTo>
                  <a:cubicBezTo>
                    <a:pt x="834" y="1497"/>
                    <a:pt x="825" y="1499"/>
                    <a:pt x="817" y="1500"/>
                  </a:cubicBezTo>
                  <a:cubicBezTo>
                    <a:pt x="816" y="1501"/>
                    <a:pt x="815" y="1501"/>
                    <a:pt x="814" y="1502"/>
                  </a:cubicBezTo>
                  <a:cubicBezTo>
                    <a:pt x="808" y="1507"/>
                    <a:pt x="800" y="1507"/>
                    <a:pt x="792" y="1507"/>
                  </a:cubicBezTo>
                  <a:cubicBezTo>
                    <a:pt x="787" y="1507"/>
                    <a:pt x="781" y="1509"/>
                    <a:pt x="775" y="1511"/>
                  </a:cubicBezTo>
                  <a:cubicBezTo>
                    <a:pt x="770" y="1513"/>
                    <a:pt x="766" y="1516"/>
                    <a:pt x="761" y="1513"/>
                  </a:cubicBezTo>
                  <a:cubicBezTo>
                    <a:pt x="760" y="1513"/>
                    <a:pt x="758" y="1513"/>
                    <a:pt x="757" y="1513"/>
                  </a:cubicBezTo>
                  <a:cubicBezTo>
                    <a:pt x="756" y="1508"/>
                    <a:pt x="753" y="1509"/>
                    <a:pt x="749" y="1510"/>
                  </a:cubicBezTo>
                  <a:cubicBezTo>
                    <a:pt x="744" y="1512"/>
                    <a:pt x="739" y="1516"/>
                    <a:pt x="734" y="1512"/>
                  </a:cubicBezTo>
                  <a:cubicBezTo>
                    <a:pt x="730" y="1514"/>
                    <a:pt x="726" y="1513"/>
                    <a:pt x="722" y="1512"/>
                  </a:cubicBezTo>
                  <a:cubicBezTo>
                    <a:pt x="722" y="1512"/>
                    <a:pt x="721" y="1512"/>
                    <a:pt x="720" y="1512"/>
                  </a:cubicBezTo>
                  <a:cubicBezTo>
                    <a:pt x="714" y="1518"/>
                    <a:pt x="707" y="1514"/>
                    <a:pt x="700" y="1513"/>
                  </a:cubicBezTo>
                  <a:cubicBezTo>
                    <a:pt x="698" y="1513"/>
                    <a:pt x="696" y="1513"/>
                    <a:pt x="693" y="1513"/>
                  </a:cubicBezTo>
                  <a:cubicBezTo>
                    <a:pt x="692" y="1513"/>
                    <a:pt x="691" y="1513"/>
                    <a:pt x="691" y="1513"/>
                  </a:cubicBezTo>
                  <a:cubicBezTo>
                    <a:pt x="685" y="1509"/>
                    <a:pt x="678" y="1511"/>
                    <a:pt x="672" y="1508"/>
                  </a:cubicBezTo>
                  <a:cubicBezTo>
                    <a:pt x="667" y="1506"/>
                    <a:pt x="662" y="1507"/>
                    <a:pt x="659" y="1512"/>
                  </a:cubicBezTo>
                  <a:cubicBezTo>
                    <a:pt x="656" y="1507"/>
                    <a:pt x="652" y="1509"/>
                    <a:pt x="648" y="1510"/>
                  </a:cubicBezTo>
                  <a:cubicBezTo>
                    <a:pt x="646" y="1511"/>
                    <a:pt x="644" y="1511"/>
                    <a:pt x="642" y="1510"/>
                  </a:cubicBezTo>
                  <a:cubicBezTo>
                    <a:pt x="639" y="1509"/>
                    <a:pt x="635" y="1509"/>
                    <a:pt x="631" y="1508"/>
                  </a:cubicBezTo>
                  <a:cubicBezTo>
                    <a:pt x="631" y="1510"/>
                    <a:pt x="630" y="1513"/>
                    <a:pt x="630" y="1515"/>
                  </a:cubicBezTo>
                  <a:cubicBezTo>
                    <a:pt x="629" y="1517"/>
                    <a:pt x="628" y="1520"/>
                    <a:pt x="625" y="1519"/>
                  </a:cubicBezTo>
                  <a:cubicBezTo>
                    <a:pt x="622" y="1517"/>
                    <a:pt x="619" y="1516"/>
                    <a:pt x="620" y="1512"/>
                  </a:cubicBezTo>
                  <a:cubicBezTo>
                    <a:pt x="622" y="1505"/>
                    <a:pt x="621" y="1503"/>
                    <a:pt x="614" y="1503"/>
                  </a:cubicBezTo>
                  <a:cubicBezTo>
                    <a:pt x="610" y="1504"/>
                    <a:pt x="605" y="1505"/>
                    <a:pt x="601" y="1505"/>
                  </a:cubicBezTo>
                  <a:cubicBezTo>
                    <a:pt x="600" y="1505"/>
                    <a:pt x="598" y="1506"/>
                    <a:pt x="598" y="1505"/>
                  </a:cubicBezTo>
                  <a:cubicBezTo>
                    <a:pt x="593" y="1502"/>
                    <a:pt x="591" y="1505"/>
                    <a:pt x="590" y="1508"/>
                  </a:cubicBezTo>
                  <a:cubicBezTo>
                    <a:pt x="588" y="1510"/>
                    <a:pt x="587" y="1513"/>
                    <a:pt x="586" y="1515"/>
                  </a:cubicBezTo>
                  <a:cubicBezTo>
                    <a:pt x="583" y="1514"/>
                    <a:pt x="581" y="1513"/>
                    <a:pt x="581" y="1509"/>
                  </a:cubicBezTo>
                  <a:cubicBezTo>
                    <a:pt x="581" y="1507"/>
                    <a:pt x="580" y="1505"/>
                    <a:pt x="579" y="1503"/>
                  </a:cubicBezTo>
                  <a:cubicBezTo>
                    <a:pt x="577" y="1505"/>
                    <a:pt x="576" y="1506"/>
                    <a:pt x="574" y="1507"/>
                  </a:cubicBezTo>
                  <a:cubicBezTo>
                    <a:pt x="573" y="1508"/>
                    <a:pt x="573" y="1510"/>
                    <a:pt x="572" y="1511"/>
                  </a:cubicBezTo>
                  <a:cubicBezTo>
                    <a:pt x="571" y="1509"/>
                    <a:pt x="570" y="1506"/>
                    <a:pt x="569" y="1505"/>
                  </a:cubicBezTo>
                  <a:cubicBezTo>
                    <a:pt x="565" y="1505"/>
                    <a:pt x="566" y="1515"/>
                    <a:pt x="557" y="1510"/>
                  </a:cubicBezTo>
                  <a:cubicBezTo>
                    <a:pt x="555" y="1516"/>
                    <a:pt x="553" y="1522"/>
                    <a:pt x="551" y="1528"/>
                  </a:cubicBezTo>
                  <a:cubicBezTo>
                    <a:pt x="551" y="1528"/>
                    <a:pt x="550" y="1527"/>
                    <a:pt x="550" y="1527"/>
                  </a:cubicBezTo>
                  <a:cubicBezTo>
                    <a:pt x="550" y="1524"/>
                    <a:pt x="551" y="1521"/>
                    <a:pt x="551" y="1518"/>
                  </a:cubicBezTo>
                  <a:cubicBezTo>
                    <a:pt x="552" y="1515"/>
                    <a:pt x="552" y="1512"/>
                    <a:pt x="552" y="1508"/>
                  </a:cubicBezTo>
                  <a:cubicBezTo>
                    <a:pt x="552" y="1507"/>
                    <a:pt x="551" y="1505"/>
                    <a:pt x="550" y="1505"/>
                  </a:cubicBezTo>
                  <a:cubicBezTo>
                    <a:pt x="548" y="1505"/>
                    <a:pt x="546" y="1506"/>
                    <a:pt x="545" y="1507"/>
                  </a:cubicBezTo>
                  <a:cubicBezTo>
                    <a:pt x="544" y="1507"/>
                    <a:pt x="543" y="1508"/>
                    <a:pt x="543" y="1509"/>
                  </a:cubicBezTo>
                  <a:cubicBezTo>
                    <a:pt x="542" y="1509"/>
                    <a:pt x="542" y="1509"/>
                    <a:pt x="541" y="1509"/>
                  </a:cubicBezTo>
                  <a:cubicBezTo>
                    <a:pt x="540" y="1503"/>
                    <a:pt x="537" y="1503"/>
                    <a:pt x="531" y="1503"/>
                  </a:cubicBezTo>
                  <a:cubicBezTo>
                    <a:pt x="522" y="1504"/>
                    <a:pt x="513" y="1504"/>
                    <a:pt x="504" y="1504"/>
                  </a:cubicBezTo>
                  <a:cubicBezTo>
                    <a:pt x="503" y="1504"/>
                    <a:pt x="501" y="1506"/>
                    <a:pt x="499" y="1506"/>
                  </a:cubicBezTo>
                  <a:cubicBezTo>
                    <a:pt x="498" y="1506"/>
                    <a:pt x="497" y="1507"/>
                    <a:pt x="496" y="1507"/>
                  </a:cubicBezTo>
                  <a:cubicBezTo>
                    <a:pt x="489" y="1507"/>
                    <a:pt x="482" y="1504"/>
                    <a:pt x="476" y="1507"/>
                  </a:cubicBezTo>
                  <a:cubicBezTo>
                    <a:pt x="469" y="1510"/>
                    <a:pt x="462" y="1509"/>
                    <a:pt x="454" y="1510"/>
                  </a:cubicBezTo>
                  <a:cubicBezTo>
                    <a:pt x="451" y="1511"/>
                    <a:pt x="448" y="1515"/>
                    <a:pt x="445" y="1518"/>
                  </a:cubicBezTo>
                  <a:cubicBezTo>
                    <a:pt x="442" y="1520"/>
                    <a:pt x="440" y="1524"/>
                    <a:pt x="436" y="1528"/>
                  </a:cubicBezTo>
                  <a:cubicBezTo>
                    <a:pt x="434" y="1519"/>
                    <a:pt x="442" y="1516"/>
                    <a:pt x="442" y="1510"/>
                  </a:cubicBezTo>
                  <a:cubicBezTo>
                    <a:pt x="441" y="1511"/>
                    <a:pt x="440" y="1512"/>
                    <a:pt x="439" y="1514"/>
                  </a:cubicBezTo>
                  <a:cubicBezTo>
                    <a:pt x="438" y="1513"/>
                    <a:pt x="437" y="1513"/>
                    <a:pt x="437" y="1512"/>
                  </a:cubicBezTo>
                  <a:cubicBezTo>
                    <a:pt x="435" y="1508"/>
                    <a:pt x="432" y="1509"/>
                    <a:pt x="430" y="1511"/>
                  </a:cubicBezTo>
                  <a:cubicBezTo>
                    <a:pt x="428" y="1513"/>
                    <a:pt x="426" y="1516"/>
                    <a:pt x="423" y="1518"/>
                  </a:cubicBezTo>
                  <a:cubicBezTo>
                    <a:pt x="423" y="1512"/>
                    <a:pt x="424" y="1508"/>
                    <a:pt x="424" y="1503"/>
                  </a:cubicBezTo>
                  <a:cubicBezTo>
                    <a:pt x="424" y="1497"/>
                    <a:pt x="417" y="1497"/>
                    <a:pt x="415" y="1495"/>
                  </a:cubicBezTo>
                  <a:cubicBezTo>
                    <a:pt x="410" y="1494"/>
                    <a:pt x="406" y="1494"/>
                    <a:pt x="401" y="1494"/>
                  </a:cubicBezTo>
                  <a:cubicBezTo>
                    <a:pt x="395" y="1492"/>
                    <a:pt x="389" y="1491"/>
                    <a:pt x="382" y="1492"/>
                  </a:cubicBezTo>
                  <a:cubicBezTo>
                    <a:pt x="379" y="1493"/>
                    <a:pt x="375" y="1491"/>
                    <a:pt x="374" y="1488"/>
                  </a:cubicBezTo>
                  <a:cubicBezTo>
                    <a:pt x="371" y="1484"/>
                    <a:pt x="368" y="1483"/>
                    <a:pt x="364" y="1483"/>
                  </a:cubicBezTo>
                  <a:cubicBezTo>
                    <a:pt x="359" y="1484"/>
                    <a:pt x="355" y="1483"/>
                    <a:pt x="351" y="1481"/>
                  </a:cubicBezTo>
                  <a:cubicBezTo>
                    <a:pt x="347" y="1479"/>
                    <a:pt x="342" y="1482"/>
                    <a:pt x="337" y="1482"/>
                  </a:cubicBezTo>
                  <a:cubicBezTo>
                    <a:pt x="335" y="1482"/>
                    <a:pt x="334" y="1483"/>
                    <a:pt x="331" y="1484"/>
                  </a:cubicBezTo>
                  <a:cubicBezTo>
                    <a:pt x="332" y="1481"/>
                    <a:pt x="333" y="1479"/>
                    <a:pt x="334" y="1477"/>
                  </a:cubicBezTo>
                  <a:cubicBezTo>
                    <a:pt x="334" y="1475"/>
                    <a:pt x="335" y="1473"/>
                    <a:pt x="331" y="1474"/>
                  </a:cubicBezTo>
                  <a:cubicBezTo>
                    <a:pt x="331" y="1474"/>
                    <a:pt x="330" y="1473"/>
                    <a:pt x="329" y="1473"/>
                  </a:cubicBezTo>
                  <a:cubicBezTo>
                    <a:pt x="327" y="1470"/>
                    <a:pt x="324" y="1467"/>
                    <a:pt x="319" y="1469"/>
                  </a:cubicBezTo>
                  <a:cubicBezTo>
                    <a:pt x="319" y="1470"/>
                    <a:pt x="316" y="1469"/>
                    <a:pt x="315" y="1467"/>
                  </a:cubicBezTo>
                  <a:cubicBezTo>
                    <a:pt x="311" y="1462"/>
                    <a:pt x="306" y="1462"/>
                    <a:pt x="303" y="1468"/>
                  </a:cubicBezTo>
                  <a:cubicBezTo>
                    <a:pt x="300" y="1473"/>
                    <a:pt x="299" y="1479"/>
                    <a:pt x="293" y="1482"/>
                  </a:cubicBezTo>
                  <a:cubicBezTo>
                    <a:pt x="292" y="1482"/>
                    <a:pt x="292" y="1484"/>
                    <a:pt x="292" y="1486"/>
                  </a:cubicBezTo>
                  <a:cubicBezTo>
                    <a:pt x="291" y="1489"/>
                    <a:pt x="291" y="1492"/>
                    <a:pt x="290" y="1494"/>
                  </a:cubicBezTo>
                  <a:cubicBezTo>
                    <a:pt x="289" y="1494"/>
                    <a:pt x="289" y="1494"/>
                    <a:pt x="288" y="1494"/>
                  </a:cubicBezTo>
                  <a:cubicBezTo>
                    <a:pt x="288" y="1490"/>
                    <a:pt x="287" y="1486"/>
                    <a:pt x="287" y="1482"/>
                  </a:cubicBezTo>
                  <a:cubicBezTo>
                    <a:pt x="288" y="1477"/>
                    <a:pt x="288" y="1473"/>
                    <a:pt x="284" y="1469"/>
                  </a:cubicBezTo>
                  <a:cubicBezTo>
                    <a:pt x="283" y="1468"/>
                    <a:pt x="284" y="1465"/>
                    <a:pt x="284" y="1462"/>
                  </a:cubicBezTo>
                  <a:cubicBezTo>
                    <a:pt x="282" y="1460"/>
                    <a:pt x="278" y="1458"/>
                    <a:pt x="275" y="1455"/>
                  </a:cubicBezTo>
                  <a:cubicBezTo>
                    <a:pt x="273" y="1457"/>
                    <a:pt x="272" y="1458"/>
                    <a:pt x="270" y="1460"/>
                  </a:cubicBezTo>
                  <a:cubicBezTo>
                    <a:pt x="269" y="1459"/>
                    <a:pt x="267" y="1457"/>
                    <a:pt x="266" y="1457"/>
                  </a:cubicBezTo>
                  <a:cubicBezTo>
                    <a:pt x="260" y="1454"/>
                    <a:pt x="258" y="1451"/>
                    <a:pt x="259" y="1445"/>
                  </a:cubicBezTo>
                  <a:cubicBezTo>
                    <a:pt x="259" y="1442"/>
                    <a:pt x="254" y="1438"/>
                    <a:pt x="251" y="1434"/>
                  </a:cubicBezTo>
                  <a:cubicBezTo>
                    <a:pt x="251" y="1434"/>
                    <a:pt x="248" y="1435"/>
                    <a:pt x="247" y="1437"/>
                  </a:cubicBezTo>
                  <a:cubicBezTo>
                    <a:pt x="247" y="1437"/>
                    <a:pt x="246" y="1440"/>
                    <a:pt x="247" y="1441"/>
                  </a:cubicBezTo>
                  <a:cubicBezTo>
                    <a:pt x="250" y="1445"/>
                    <a:pt x="250" y="1445"/>
                    <a:pt x="246" y="1448"/>
                  </a:cubicBezTo>
                  <a:cubicBezTo>
                    <a:pt x="245" y="1447"/>
                    <a:pt x="244" y="1446"/>
                    <a:pt x="242" y="1445"/>
                  </a:cubicBezTo>
                  <a:cubicBezTo>
                    <a:pt x="241" y="1446"/>
                    <a:pt x="241" y="1447"/>
                    <a:pt x="241" y="1449"/>
                  </a:cubicBezTo>
                  <a:cubicBezTo>
                    <a:pt x="238" y="1445"/>
                    <a:pt x="235" y="1442"/>
                    <a:pt x="232" y="1438"/>
                  </a:cubicBezTo>
                  <a:cubicBezTo>
                    <a:pt x="231" y="1436"/>
                    <a:pt x="230" y="1432"/>
                    <a:pt x="228" y="1428"/>
                  </a:cubicBezTo>
                  <a:cubicBezTo>
                    <a:pt x="226" y="1430"/>
                    <a:pt x="223" y="1432"/>
                    <a:pt x="222" y="1433"/>
                  </a:cubicBezTo>
                  <a:cubicBezTo>
                    <a:pt x="220" y="1432"/>
                    <a:pt x="218" y="1431"/>
                    <a:pt x="216" y="1429"/>
                  </a:cubicBezTo>
                  <a:cubicBezTo>
                    <a:pt x="216" y="1428"/>
                    <a:pt x="216" y="1427"/>
                    <a:pt x="216" y="1425"/>
                  </a:cubicBezTo>
                  <a:cubicBezTo>
                    <a:pt x="208" y="1422"/>
                    <a:pt x="200" y="1422"/>
                    <a:pt x="194" y="1426"/>
                  </a:cubicBezTo>
                  <a:cubicBezTo>
                    <a:pt x="194" y="1424"/>
                    <a:pt x="193" y="1422"/>
                    <a:pt x="193" y="1420"/>
                  </a:cubicBezTo>
                  <a:cubicBezTo>
                    <a:pt x="190" y="1422"/>
                    <a:pt x="188" y="1424"/>
                    <a:pt x="186" y="1426"/>
                  </a:cubicBezTo>
                  <a:cubicBezTo>
                    <a:pt x="185" y="1423"/>
                    <a:pt x="185" y="1422"/>
                    <a:pt x="184" y="1419"/>
                  </a:cubicBezTo>
                  <a:cubicBezTo>
                    <a:pt x="182" y="1421"/>
                    <a:pt x="180" y="1423"/>
                    <a:pt x="178" y="1425"/>
                  </a:cubicBezTo>
                  <a:cubicBezTo>
                    <a:pt x="173" y="1430"/>
                    <a:pt x="172" y="1430"/>
                    <a:pt x="167" y="1425"/>
                  </a:cubicBezTo>
                  <a:cubicBezTo>
                    <a:pt x="166" y="1424"/>
                    <a:pt x="164" y="1424"/>
                    <a:pt x="163" y="1423"/>
                  </a:cubicBezTo>
                  <a:cubicBezTo>
                    <a:pt x="163" y="1422"/>
                    <a:pt x="163" y="1421"/>
                    <a:pt x="163" y="1418"/>
                  </a:cubicBezTo>
                  <a:cubicBezTo>
                    <a:pt x="160" y="1421"/>
                    <a:pt x="158" y="1423"/>
                    <a:pt x="157" y="1425"/>
                  </a:cubicBezTo>
                  <a:cubicBezTo>
                    <a:pt x="155" y="1427"/>
                    <a:pt x="154" y="1428"/>
                    <a:pt x="150" y="1427"/>
                  </a:cubicBezTo>
                  <a:cubicBezTo>
                    <a:pt x="148" y="1427"/>
                    <a:pt x="145" y="1428"/>
                    <a:pt x="141" y="1429"/>
                  </a:cubicBezTo>
                  <a:cubicBezTo>
                    <a:pt x="147" y="1423"/>
                    <a:pt x="152" y="1417"/>
                    <a:pt x="158" y="1412"/>
                  </a:cubicBezTo>
                  <a:cubicBezTo>
                    <a:pt x="162" y="1407"/>
                    <a:pt x="164" y="1402"/>
                    <a:pt x="163" y="1396"/>
                  </a:cubicBezTo>
                  <a:cubicBezTo>
                    <a:pt x="163" y="1395"/>
                    <a:pt x="162" y="1393"/>
                    <a:pt x="161" y="1392"/>
                  </a:cubicBezTo>
                  <a:cubicBezTo>
                    <a:pt x="159" y="1393"/>
                    <a:pt x="157" y="1393"/>
                    <a:pt x="156" y="1395"/>
                  </a:cubicBezTo>
                  <a:cubicBezTo>
                    <a:pt x="155" y="1397"/>
                    <a:pt x="154" y="1399"/>
                    <a:pt x="153" y="1402"/>
                  </a:cubicBezTo>
                  <a:cubicBezTo>
                    <a:pt x="152" y="1402"/>
                    <a:pt x="152" y="1401"/>
                    <a:pt x="152" y="1401"/>
                  </a:cubicBezTo>
                  <a:cubicBezTo>
                    <a:pt x="152" y="1399"/>
                    <a:pt x="152" y="1397"/>
                    <a:pt x="152" y="1393"/>
                  </a:cubicBezTo>
                  <a:cubicBezTo>
                    <a:pt x="147" y="1395"/>
                    <a:pt x="143" y="1393"/>
                    <a:pt x="142" y="1388"/>
                  </a:cubicBezTo>
                  <a:cubicBezTo>
                    <a:pt x="142" y="1387"/>
                    <a:pt x="141" y="1387"/>
                    <a:pt x="141" y="1387"/>
                  </a:cubicBezTo>
                  <a:cubicBezTo>
                    <a:pt x="136" y="1387"/>
                    <a:pt x="136" y="1381"/>
                    <a:pt x="132" y="1379"/>
                  </a:cubicBezTo>
                  <a:cubicBezTo>
                    <a:pt x="130" y="1378"/>
                    <a:pt x="128" y="1376"/>
                    <a:pt x="125" y="1377"/>
                  </a:cubicBezTo>
                  <a:cubicBezTo>
                    <a:pt x="124" y="1378"/>
                    <a:pt x="121" y="1375"/>
                    <a:pt x="119" y="1374"/>
                  </a:cubicBezTo>
                  <a:cubicBezTo>
                    <a:pt x="118" y="1375"/>
                    <a:pt x="117" y="1376"/>
                    <a:pt x="115" y="1378"/>
                  </a:cubicBezTo>
                  <a:cubicBezTo>
                    <a:pt x="115" y="1374"/>
                    <a:pt x="116" y="1370"/>
                    <a:pt x="116" y="1367"/>
                  </a:cubicBezTo>
                  <a:cubicBezTo>
                    <a:pt x="113" y="1368"/>
                    <a:pt x="112" y="1368"/>
                    <a:pt x="111" y="1369"/>
                  </a:cubicBezTo>
                  <a:cubicBezTo>
                    <a:pt x="110" y="1364"/>
                    <a:pt x="108" y="1360"/>
                    <a:pt x="107" y="1356"/>
                  </a:cubicBezTo>
                  <a:cubicBezTo>
                    <a:pt x="105" y="1357"/>
                    <a:pt x="104" y="1357"/>
                    <a:pt x="102" y="1358"/>
                  </a:cubicBezTo>
                  <a:cubicBezTo>
                    <a:pt x="101" y="1354"/>
                    <a:pt x="99" y="1350"/>
                    <a:pt x="98" y="1347"/>
                  </a:cubicBezTo>
                  <a:cubicBezTo>
                    <a:pt x="94" y="1346"/>
                    <a:pt x="91" y="1345"/>
                    <a:pt x="87" y="1344"/>
                  </a:cubicBezTo>
                  <a:cubicBezTo>
                    <a:pt x="87" y="1343"/>
                    <a:pt x="88" y="1342"/>
                    <a:pt x="88" y="1341"/>
                  </a:cubicBezTo>
                  <a:cubicBezTo>
                    <a:pt x="88" y="1338"/>
                    <a:pt x="88" y="1336"/>
                    <a:pt x="84" y="1336"/>
                  </a:cubicBezTo>
                  <a:cubicBezTo>
                    <a:pt x="83" y="1336"/>
                    <a:pt x="81" y="1335"/>
                    <a:pt x="81" y="1335"/>
                  </a:cubicBezTo>
                  <a:cubicBezTo>
                    <a:pt x="81" y="1331"/>
                    <a:pt x="78" y="1329"/>
                    <a:pt x="76" y="1327"/>
                  </a:cubicBezTo>
                  <a:cubicBezTo>
                    <a:pt x="75" y="1326"/>
                    <a:pt x="74" y="1325"/>
                    <a:pt x="73" y="1323"/>
                  </a:cubicBezTo>
                  <a:cubicBezTo>
                    <a:pt x="71" y="1321"/>
                    <a:pt x="68" y="1319"/>
                    <a:pt x="66" y="1317"/>
                  </a:cubicBezTo>
                  <a:cubicBezTo>
                    <a:pt x="63" y="1314"/>
                    <a:pt x="60" y="1311"/>
                    <a:pt x="57" y="1308"/>
                  </a:cubicBezTo>
                  <a:cubicBezTo>
                    <a:pt x="54" y="1306"/>
                    <a:pt x="51" y="1304"/>
                    <a:pt x="47" y="1302"/>
                  </a:cubicBezTo>
                  <a:cubicBezTo>
                    <a:pt x="47" y="1299"/>
                    <a:pt x="43" y="1298"/>
                    <a:pt x="32" y="1300"/>
                  </a:cubicBezTo>
                  <a:cubicBezTo>
                    <a:pt x="31" y="1298"/>
                    <a:pt x="30" y="1295"/>
                    <a:pt x="29" y="1293"/>
                  </a:cubicBezTo>
                  <a:cubicBezTo>
                    <a:pt x="28" y="1291"/>
                    <a:pt x="26" y="1288"/>
                    <a:pt x="24" y="1288"/>
                  </a:cubicBezTo>
                  <a:cubicBezTo>
                    <a:pt x="17" y="1285"/>
                    <a:pt x="14" y="1280"/>
                    <a:pt x="16" y="1273"/>
                  </a:cubicBezTo>
                  <a:cubicBezTo>
                    <a:pt x="16" y="1272"/>
                    <a:pt x="16" y="1270"/>
                    <a:pt x="17" y="1269"/>
                  </a:cubicBezTo>
                  <a:cubicBezTo>
                    <a:pt x="17" y="1265"/>
                    <a:pt x="16" y="1264"/>
                    <a:pt x="12" y="1265"/>
                  </a:cubicBezTo>
                  <a:cubicBezTo>
                    <a:pt x="9" y="1256"/>
                    <a:pt x="9" y="1256"/>
                    <a:pt x="1" y="1255"/>
                  </a:cubicBezTo>
                  <a:cubicBezTo>
                    <a:pt x="3" y="1251"/>
                    <a:pt x="4" y="1246"/>
                    <a:pt x="5" y="1241"/>
                  </a:cubicBezTo>
                  <a:cubicBezTo>
                    <a:pt x="5" y="1238"/>
                    <a:pt x="4" y="1234"/>
                    <a:pt x="2" y="1231"/>
                  </a:cubicBezTo>
                  <a:cubicBezTo>
                    <a:pt x="0" y="1226"/>
                    <a:pt x="2" y="1221"/>
                    <a:pt x="7" y="1220"/>
                  </a:cubicBezTo>
                  <a:cubicBezTo>
                    <a:pt x="10" y="1220"/>
                    <a:pt x="13" y="1219"/>
                    <a:pt x="15" y="1219"/>
                  </a:cubicBezTo>
                  <a:cubicBezTo>
                    <a:pt x="16" y="1220"/>
                    <a:pt x="16" y="1221"/>
                    <a:pt x="16" y="1222"/>
                  </a:cubicBezTo>
                  <a:cubicBezTo>
                    <a:pt x="21" y="1223"/>
                    <a:pt x="27" y="1231"/>
                    <a:pt x="27" y="1235"/>
                  </a:cubicBezTo>
                  <a:cubicBezTo>
                    <a:pt x="31" y="1239"/>
                    <a:pt x="34" y="1243"/>
                    <a:pt x="38" y="1245"/>
                  </a:cubicBezTo>
                  <a:cubicBezTo>
                    <a:pt x="45" y="1248"/>
                    <a:pt x="48" y="1254"/>
                    <a:pt x="50" y="1261"/>
                  </a:cubicBezTo>
                  <a:cubicBezTo>
                    <a:pt x="51" y="1265"/>
                    <a:pt x="55" y="1267"/>
                    <a:pt x="58" y="1270"/>
                  </a:cubicBezTo>
                  <a:cubicBezTo>
                    <a:pt x="62" y="1273"/>
                    <a:pt x="66" y="1275"/>
                    <a:pt x="70" y="1277"/>
                  </a:cubicBezTo>
                  <a:cubicBezTo>
                    <a:pt x="70" y="1277"/>
                    <a:pt x="71" y="1278"/>
                    <a:pt x="72" y="1277"/>
                  </a:cubicBezTo>
                  <a:cubicBezTo>
                    <a:pt x="76" y="1275"/>
                    <a:pt x="79" y="1276"/>
                    <a:pt x="81" y="1280"/>
                  </a:cubicBezTo>
                  <a:cubicBezTo>
                    <a:pt x="84" y="1279"/>
                    <a:pt x="87" y="1278"/>
                    <a:pt x="89" y="1277"/>
                  </a:cubicBezTo>
                  <a:cubicBezTo>
                    <a:pt x="91" y="1280"/>
                    <a:pt x="92" y="1283"/>
                    <a:pt x="93" y="1286"/>
                  </a:cubicBezTo>
                  <a:cubicBezTo>
                    <a:pt x="95" y="1284"/>
                    <a:pt x="97" y="1282"/>
                    <a:pt x="98" y="1281"/>
                  </a:cubicBezTo>
                  <a:cubicBezTo>
                    <a:pt x="102" y="1288"/>
                    <a:pt x="102" y="1288"/>
                    <a:pt x="106" y="1285"/>
                  </a:cubicBezTo>
                  <a:cubicBezTo>
                    <a:pt x="106" y="1286"/>
                    <a:pt x="106" y="1287"/>
                    <a:pt x="107" y="1287"/>
                  </a:cubicBezTo>
                  <a:cubicBezTo>
                    <a:pt x="113" y="1289"/>
                    <a:pt x="112" y="1296"/>
                    <a:pt x="116" y="1300"/>
                  </a:cubicBezTo>
                  <a:cubicBezTo>
                    <a:pt x="120" y="1305"/>
                    <a:pt x="122" y="1306"/>
                    <a:pt x="125" y="1301"/>
                  </a:cubicBezTo>
                  <a:cubicBezTo>
                    <a:pt x="128" y="1304"/>
                    <a:pt x="130" y="1310"/>
                    <a:pt x="134" y="1312"/>
                  </a:cubicBezTo>
                  <a:cubicBezTo>
                    <a:pt x="137" y="1313"/>
                    <a:pt x="142" y="1318"/>
                    <a:pt x="146" y="1313"/>
                  </a:cubicBezTo>
                  <a:cubicBezTo>
                    <a:pt x="147" y="1316"/>
                    <a:pt x="147" y="1319"/>
                    <a:pt x="151" y="1319"/>
                  </a:cubicBezTo>
                  <a:cubicBezTo>
                    <a:pt x="151" y="1319"/>
                    <a:pt x="152" y="1322"/>
                    <a:pt x="153" y="1324"/>
                  </a:cubicBezTo>
                  <a:cubicBezTo>
                    <a:pt x="153" y="1325"/>
                    <a:pt x="154" y="1327"/>
                    <a:pt x="155" y="1328"/>
                  </a:cubicBezTo>
                  <a:cubicBezTo>
                    <a:pt x="156" y="1328"/>
                    <a:pt x="158" y="1326"/>
                    <a:pt x="159" y="1326"/>
                  </a:cubicBezTo>
                  <a:cubicBezTo>
                    <a:pt x="162" y="1324"/>
                    <a:pt x="165" y="1323"/>
                    <a:pt x="167" y="1323"/>
                  </a:cubicBezTo>
                  <a:cubicBezTo>
                    <a:pt x="169" y="1325"/>
                    <a:pt x="172" y="1329"/>
                    <a:pt x="175" y="1330"/>
                  </a:cubicBezTo>
                  <a:cubicBezTo>
                    <a:pt x="179" y="1331"/>
                    <a:pt x="185" y="1335"/>
                    <a:pt x="188" y="1327"/>
                  </a:cubicBezTo>
                  <a:cubicBezTo>
                    <a:pt x="189" y="1328"/>
                    <a:pt x="190" y="1328"/>
                    <a:pt x="190" y="1328"/>
                  </a:cubicBezTo>
                  <a:cubicBezTo>
                    <a:pt x="190" y="1333"/>
                    <a:pt x="191" y="1338"/>
                    <a:pt x="191" y="1343"/>
                  </a:cubicBezTo>
                  <a:cubicBezTo>
                    <a:pt x="191" y="1348"/>
                    <a:pt x="192" y="1351"/>
                    <a:pt x="198" y="1351"/>
                  </a:cubicBezTo>
                  <a:cubicBezTo>
                    <a:pt x="201" y="1351"/>
                    <a:pt x="203" y="1354"/>
                    <a:pt x="206" y="1355"/>
                  </a:cubicBezTo>
                  <a:cubicBezTo>
                    <a:pt x="211" y="1358"/>
                    <a:pt x="214" y="1356"/>
                    <a:pt x="214" y="1351"/>
                  </a:cubicBezTo>
                  <a:cubicBezTo>
                    <a:pt x="214" y="1349"/>
                    <a:pt x="214" y="1348"/>
                    <a:pt x="214" y="1347"/>
                  </a:cubicBezTo>
                  <a:cubicBezTo>
                    <a:pt x="222" y="1338"/>
                    <a:pt x="219" y="1324"/>
                    <a:pt x="227" y="1316"/>
                  </a:cubicBezTo>
                  <a:cubicBezTo>
                    <a:pt x="230" y="1314"/>
                    <a:pt x="230" y="1310"/>
                    <a:pt x="231" y="1306"/>
                  </a:cubicBezTo>
                  <a:cubicBezTo>
                    <a:pt x="235" y="1306"/>
                    <a:pt x="236" y="1309"/>
                    <a:pt x="237" y="1312"/>
                  </a:cubicBezTo>
                  <a:cubicBezTo>
                    <a:pt x="238" y="1317"/>
                    <a:pt x="238" y="1323"/>
                    <a:pt x="239" y="1328"/>
                  </a:cubicBezTo>
                  <a:cubicBezTo>
                    <a:pt x="239" y="1330"/>
                    <a:pt x="240" y="1332"/>
                    <a:pt x="240" y="1334"/>
                  </a:cubicBezTo>
                  <a:cubicBezTo>
                    <a:pt x="240" y="1337"/>
                    <a:pt x="239" y="1340"/>
                    <a:pt x="239" y="1342"/>
                  </a:cubicBezTo>
                  <a:cubicBezTo>
                    <a:pt x="239" y="1345"/>
                    <a:pt x="239" y="1347"/>
                    <a:pt x="239" y="1349"/>
                  </a:cubicBezTo>
                  <a:cubicBezTo>
                    <a:pt x="241" y="1352"/>
                    <a:pt x="242" y="1354"/>
                    <a:pt x="239" y="1357"/>
                  </a:cubicBezTo>
                  <a:cubicBezTo>
                    <a:pt x="236" y="1360"/>
                    <a:pt x="235" y="1364"/>
                    <a:pt x="233" y="1368"/>
                  </a:cubicBezTo>
                  <a:cubicBezTo>
                    <a:pt x="231" y="1373"/>
                    <a:pt x="233" y="1376"/>
                    <a:pt x="236" y="1380"/>
                  </a:cubicBezTo>
                  <a:cubicBezTo>
                    <a:pt x="239" y="1382"/>
                    <a:pt x="241" y="1385"/>
                    <a:pt x="243" y="1387"/>
                  </a:cubicBezTo>
                  <a:cubicBezTo>
                    <a:pt x="243" y="1388"/>
                    <a:pt x="244" y="1389"/>
                    <a:pt x="244" y="1389"/>
                  </a:cubicBezTo>
                  <a:cubicBezTo>
                    <a:pt x="256" y="1389"/>
                    <a:pt x="261" y="1400"/>
                    <a:pt x="270" y="1405"/>
                  </a:cubicBezTo>
                  <a:cubicBezTo>
                    <a:pt x="271" y="1404"/>
                    <a:pt x="273" y="1402"/>
                    <a:pt x="274" y="1400"/>
                  </a:cubicBezTo>
                  <a:cubicBezTo>
                    <a:pt x="278" y="1396"/>
                    <a:pt x="282" y="1397"/>
                    <a:pt x="284" y="1401"/>
                  </a:cubicBezTo>
                  <a:cubicBezTo>
                    <a:pt x="286" y="1403"/>
                    <a:pt x="287" y="1406"/>
                    <a:pt x="287" y="1409"/>
                  </a:cubicBezTo>
                  <a:cubicBezTo>
                    <a:pt x="288" y="1418"/>
                    <a:pt x="290" y="1420"/>
                    <a:pt x="299" y="1423"/>
                  </a:cubicBezTo>
                  <a:cubicBezTo>
                    <a:pt x="300" y="1423"/>
                    <a:pt x="301" y="1424"/>
                    <a:pt x="303" y="1425"/>
                  </a:cubicBezTo>
                  <a:cubicBezTo>
                    <a:pt x="309" y="1420"/>
                    <a:pt x="316" y="1424"/>
                    <a:pt x="323" y="1425"/>
                  </a:cubicBezTo>
                  <a:cubicBezTo>
                    <a:pt x="324" y="1425"/>
                    <a:pt x="324" y="1426"/>
                    <a:pt x="325" y="1426"/>
                  </a:cubicBezTo>
                  <a:cubicBezTo>
                    <a:pt x="326" y="1428"/>
                    <a:pt x="327" y="1429"/>
                    <a:pt x="327" y="1430"/>
                  </a:cubicBezTo>
                  <a:cubicBezTo>
                    <a:pt x="329" y="1429"/>
                    <a:pt x="331" y="1428"/>
                    <a:pt x="333" y="1426"/>
                  </a:cubicBezTo>
                  <a:cubicBezTo>
                    <a:pt x="334" y="1425"/>
                    <a:pt x="334" y="1423"/>
                    <a:pt x="335" y="1421"/>
                  </a:cubicBezTo>
                  <a:cubicBezTo>
                    <a:pt x="339" y="1426"/>
                    <a:pt x="339" y="1426"/>
                    <a:pt x="346" y="1420"/>
                  </a:cubicBezTo>
                  <a:cubicBezTo>
                    <a:pt x="346" y="1421"/>
                    <a:pt x="346" y="1422"/>
                    <a:pt x="347" y="1423"/>
                  </a:cubicBezTo>
                  <a:cubicBezTo>
                    <a:pt x="347" y="1424"/>
                    <a:pt x="349" y="1424"/>
                    <a:pt x="351" y="1426"/>
                  </a:cubicBezTo>
                  <a:cubicBezTo>
                    <a:pt x="347" y="1427"/>
                    <a:pt x="344" y="1428"/>
                    <a:pt x="341" y="1429"/>
                  </a:cubicBezTo>
                  <a:cubicBezTo>
                    <a:pt x="342" y="1431"/>
                    <a:pt x="343" y="1433"/>
                    <a:pt x="343" y="1434"/>
                  </a:cubicBezTo>
                  <a:cubicBezTo>
                    <a:pt x="344" y="1438"/>
                    <a:pt x="347" y="1438"/>
                    <a:pt x="349" y="1437"/>
                  </a:cubicBezTo>
                  <a:cubicBezTo>
                    <a:pt x="352" y="1436"/>
                    <a:pt x="355" y="1436"/>
                    <a:pt x="358" y="1436"/>
                  </a:cubicBezTo>
                  <a:cubicBezTo>
                    <a:pt x="359" y="1434"/>
                    <a:pt x="360" y="1432"/>
                    <a:pt x="361" y="1429"/>
                  </a:cubicBezTo>
                  <a:cubicBezTo>
                    <a:pt x="362" y="1430"/>
                    <a:pt x="362" y="1430"/>
                    <a:pt x="363" y="1430"/>
                  </a:cubicBezTo>
                  <a:cubicBezTo>
                    <a:pt x="361" y="1434"/>
                    <a:pt x="359" y="1439"/>
                    <a:pt x="364" y="1443"/>
                  </a:cubicBezTo>
                  <a:cubicBezTo>
                    <a:pt x="367" y="1441"/>
                    <a:pt x="374" y="1437"/>
                    <a:pt x="378" y="1436"/>
                  </a:cubicBezTo>
                  <a:cubicBezTo>
                    <a:pt x="379" y="1442"/>
                    <a:pt x="382" y="1443"/>
                    <a:pt x="387" y="1443"/>
                  </a:cubicBezTo>
                  <a:cubicBezTo>
                    <a:pt x="391" y="1443"/>
                    <a:pt x="396" y="1441"/>
                    <a:pt x="399" y="1446"/>
                  </a:cubicBezTo>
                  <a:cubicBezTo>
                    <a:pt x="404" y="1442"/>
                    <a:pt x="410" y="1439"/>
                    <a:pt x="414" y="1437"/>
                  </a:cubicBezTo>
                  <a:cubicBezTo>
                    <a:pt x="417" y="1437"/>
                    <a:pt x="420" y="1437"/>
                    <a:pt x="423" y="1438"/>
                  </a:cubicBezTo>
                  <a:cubicBezTo>
                    <a:pt x="424" y="1438"/>
                    <a:pt x="426" y="1438"/>
                    <a:pt x="426" y="1439"/>
                  </a:cubicBezTo>
                  <a:cubicBezTo>
                    <a:pt x="428" y="1446"/>
                    <a:pt x="430" y="1444"/>
                    <a:pt x="434" y="1440"/>
                  </a:cubicBezTo>
                  <a:cubicBezTo>
                    <a:pt x="435" y="1437"/>
                    <a:pt x="438" y="1436"/>
                    <a:pt x="441" y="1433"/>
                  </a:cubicBezTo>
                  <a:cubicBezTo>
                    <a:pt x="446" y="1437"/>
                    <a:pt x="457" y="1436"/>
                    <a:pt x="460" y="1446"/>
                  </a:cubicBezTo>
                  <a:cubicBezTo>
                    <a:pt x="461" y="1444"/>
                    <a:pt x="462" y="1443"/>
                    <a:pt x="463" y="1441"/>
                  </a:cubicBezTo>
                  <a:cubicBezTo>
                    <a:pt x="467" y="1444"/>
                    <a:pt x="475" y="1442"/>
                    <a:pt x="476" y="1450"/>
                  </a:cubicBezTo>
                  <a:cubicBezTo>
                    <a:pt x="479" y="1449"/>
                    <a:pt x="481" y="1448"/>
                    <a:pt x="483" y="1447"/>
                  </a:cubicBezTo>
                  <a:cubicBezTo>
                    <a:pt x="485" y="1446"/>
                    <a:pt x="488" y="1446"/>
                    <a:pt x="489" y="1447"/>
                  </a:cubicBezTo>
                  <a:cubicBezTo>
                    <a:pt x="493" y="1453"/>
                    <a:pt x="498" y="1452"/>
                    <a:pt x="503" y="1449"/>
                  </a:cubicBezTo>
                  <a:cubicBezTo>
                    <a:pt x="504" y="1450"/>
                    <a:pt x="505" y="1452"/>
                    <a:pt x="506" y="1453"/>
                  </a:cubicBezTo>
                  <a:cubicBezTo>
                    <a:pt x="508" y="1451"/>
                    <a:pt x="508" y="1449"/>
                    <a:pt x="510" y="1448"/>
                  </a:cubicBezTo>
                  <a:cubicBezTo>
                    <a:pt x="512" y="1445"/>
                    <a:pt x="513" y="1442"/>
                    <a:pt x="517" y="1446"/>
                  </a:cubicBezTo>
                  <a:cubicBezTo>
                    <a:pt x="518" y="1446"/>
                    <a:pt x="521" y="1446"/>
                    <a:pt x="522" y="1445"/>
                  </a:cubicBezTo>
                  <a:cubicBezTo>
                    <a:pt x="524" y="1444"/>
                    <a:pt x="525" y="1443"/>
                    <a:pt x="527" y="1441"/>
                  </a:cubicBezTo>
                  <a:cubicBezTo>
                    <a:pt x="528" y="1447"/>
                    <a:pt x="531" y="1450"/>
                    <a:pt x="538" y="1448"/>
                  </a:cubicBezTo>
                  <a:cubicBezTo>
                    <a:pt x="538" y="1450"/>
                    <a:pt x="538" y="1452"/>
                    <a:pt x="539" y="1454"/>
                  </a:cubicBezTo>
                  <a:cubicBezTo>
                    <a:pt x="541" y="1453"/>
                    <a:pt x="542" y="1452"/>
                    <a:pt x="543" y="1451"/>
                  </a:cubicBezTo>
                  <a:cubicBezTo>
                    <a:pt x="553" y="1457"/>
                    <a:pt x="555" y="1445"/>
                    <a:pt x="560" y="1442"/>
                  </a:cubicBezTo>
                  <a:cubicBezTo>
                    <a:pt x="562" y="1444"/>
                    <a:pt x="564" y="1447"/>
                    <a:pt x="565" y="1450"/>
                  </a:cubicBezTo>
                  <a:cubicBezTo>
                    <a:pt x="567" y="1447"/>
                    <a:pt x="568" y="1446"/>
                    <a:pt x="569" y="1444"/>
                  </a:cubicBezTo>
                  <a:cubicBezTo>
                    <a:pt x="572" y="1452"/>
                    <a:pt x="577" y="1446"/>
                    <a:pt x="581" y="1447"/>
                  </a:cubicBezTo>
                  <a:cubicBezTo>
                    <a:pt x="587" y="1448"/>
                    <a:pt x="588" y="1441"/>
                    <a:pt x="592" y="1440"/>
                  </a:cubicBezTo>
                  <a:cubicBezTo>
                    <a:pt x="594" y="1441"/>
                    <a:pt x="595" y="1442"/>
                    <a:pt x="597" y="1443"/>
                  </a:cubicBezTo>
                  <a:cubicBezTo>
                    <a:pt x="598" y="1443"/>
                    <a:pt x="598" y="1442"/>
                    <a:pt x="599" y="1442"/>
                  </a:cubicBezTo>
                  <a:cubicBezTo>
                    <a:pt x="600" y="1440"/>
                    <a:pt x="602" y="1439"/>
                    <a:pt x="603" y="1438"/>
                  </a:cubicBezTo>
                  <a:cubicBezTo>
                    <a:pt x="604" y="1439"/>
                    <a:pt x="606" y="1441"/>
                    <a:pt x="607" y="1443"/>
                  </a:cubicBezTo>
                  <a:cubicBezTo>
                    <a:pt x="608" y="1450"/>
                    <a:pt x="612" y="1456"/>
                    <a:pt x="617" y="1460"/>
                  </a:cubicBezTo>
                  <a:cubicBezTo>
                    <a:pt x="618" y="1461"/>
                    <a:pt x="621" y="1460"/>
                    <a:pt x="622" y="1460"/>
                  </a:cubicBezTo>
                  <a:cubicBezTo>
                    <a:pt x="625" y="1459"/>
                    <a:pt x="628" y="1457"/>
                    <a:pt x="631" y="1456"/>
                  </a:cubicBezTo>
                  <a:cubicBezTo>
                    <a:pt x="636" y="1455"/>
                    <a:pt x="639" y="1452"/>
                    <a:pt x="641" y="1446"/>
                  </a:cubicBezTo>
                  <a:cubicBezTo>
                    <a:pt x="643" y="1449"/>
                    <a:pt x="645" y="1450"/>
                    <a:pt x="646" y="1452"/>
                  </a:cubicBezTo>
                  <a:cubicBezTo>
                    <a:pt x="647" y="1452"/>
                    <a:pt x="647" y="1452"/>
                    <a:pt x="648" y="1452"/>
                  </a:cubicBezTo>
                  <a:cubicBezTo>
                    <a:pt x="648" y="1448"/>
                    <a:pt x="649" y="1443"/>
                    <a:pt x="649" y="1439"/>
                  </a:cubicBezTo>
                  <a:cubicBezTo>
                    <a:pt x="648" y="1436"/>
                    <a:pt x="646" y="1433"/>
                    <a:pt x="643" y="1432"/>
                  </a:cubicBezTo>
                  <a:cubicBezTo>
                    <a:pt x="639" y="1429"/>
                    <a:pt x="638" y="1427"/>
                    <a:pt x="640" y="1423"/>
                  </a:cubicBezTo>
                  <a:cubicBezTo>
                    <a:pt x="641" y="1422"/>
                    <a:pt x="642" y="1421"/>
                    <a:pt x="643" y="1419"/>
                  </a:cubicBezTo>
                  <a:cubicBezTo>
                    <a:pt x="645" y="1416"/>
                    <a:pt x="648" y="1414"/>
                    <a:pt x="650" y="1411"/>
                  </a:cubicBezTo>
                  <a:cubicBezTo>
                    <a:pt x="660" y="1420"/>
                    <a:pt x="660" y="1431"/>
                    <a:pt x="654" y="1443"/>
                  </a:cubicBezTo>
                  <a:cubicBezTo>
                    <a:pt x="651" y="1448"/>
                    <a:pt x="652" y="1450"/>
                    <a:pt x="657" y="1453"/>
                  </a:cubicBezTo>
                  <a:cubicBezTo>
                    <a:pt x="658" y="1454"/>
                    <a:pt x="660" y="1456"/>
                    <a:pt x="661" y="1457"/>
                  </a:cubicBezTo>
                  <a:cubicBezTo>
                    <a:pt x="664" y="1459"/>
                    <a:pt x="666" y="1459"/>
                    <a:pt x="670" y="1457"/>
                  </a:cubicBezTo>
                  <a:cubicBezTo>
                    <a:pt x="676" y="1454"/>
                    <a:pt x="683" y="1452"/>
                    <a:pt x="689" y="1449"/>
                  </a:cubicBezTo>
                  <a:cubicBezTo>
                    <a:pt x="692" y="1448"/>
                    <a:pt x="694" y="1448"/>
                    <a:pt x="696" y="1451"/>
                  </a:cubicBezTo>
                  <a:cubicBezTo>
                    <a:pt x="696" y="1451"/>
                    <a:pt x="699" y="1451"/>
                    <a:pt x="701" y="1451"/>
                  </a:cubicBezTo>
                  <a:cubicBezTo>
                    <a:pt x="702" y="1450"/>
                    <a:pt x="704" y="1448"/>
                    <a:pt x="705" y="1447"/>
                  </a:cubicBezTo>
                  <a:cubicBezTo>
                    <a:pt x="710" y="1441"/>
                    <a:pt x="713" y="1441"/>
                    <a:pt x="719" y="1446"/>
                  </a:cubicBezTo>
                  <a:cubicBezTo>
                    <a:pt x="724" y="1441"/>
                    <a:pt x="733" y="1445"/>
                    <a:pt x="737" y="1437"/>
                  </a:cubicBezTo>
                  <a:cubicBezTo>
                    <a:pt x="737" y="1438"/>
                    <a:pt x="738" y="1439"/>
                    <a:pt x="739" y="1441"/>
                  </a:cubicBezTo>
                  <a:cubicBezTo>
                    <a:pt x="747" y="1438"/>
                    <a:pt x="756" y="1437"/>
                    <a:pt x="765" y="1433"/>
                  </a:cubicBezTo>
                  <a:cubicBezTo>
                    <a:pt x="769" y="1431"/>
                    <a:pt x="772" y="1429"/>
                    <a:pt x="777" y="1430"/>
                  </a:cubicBezTo>
                  <a:cubicBezTo>
                    <a:pt x="777" y="1430"/>
                    <a:pt x="778" y="1430"/>
                    <a:pt x="778" y="1430"/>
                  </a:cubicBezTo>
                  <a:cubicBezTo>
                    <a:pt x="785" y="1427"/>
                    <a:pt x="792" y="1424"/>
                    <a:pt x="799" y="1420"/>
                  </a:cubicBezTo>
                  <a:cubicBezTo>
                    <a:pt x="801" y="1420"/>
                    <a:pt x="803" y="1418"/>
                    <a:pt x="804" y="1417"/>
                  </a:cubicBezTo>
                  <a:cubicBezTo>
                    <a:pt x="808" y="1414"/>
                    <a:pt x="811" y="1411"/>
                    <a:pt x="815" y="1408"/>
                  </a:cubicBezTo>
                  <a:cubicBezTo>
                    <a:pt x="817" y="1408"/>
                    <a:pt x="819" y="1409"/>
                    <a:pt x="821" y="1409"/>
                  </a:cubicBezTo>
                  <a:cubicBezTo>
                    <a:pt x="821" y="1410"/>
                    <a:pt x="821" y="1411"/>
                    <a:pt x="821" y="1411"/>
                  </a:cubicBezTo>
                  <a:cubicBezTo>
                    <a:pt x="826" y="1409"/>
                    <a:pt x="831" y="1407"/>
                    <a:pt x="835" y="1405"/>
                  </a:cubicBezTo>
                  <a:cubicBezTo>
                    <a:pt x="836" y="1404"/>
                    <a:pt x="837" y="1403"/>
                    <a:pt x="837" y="1404"/>
                  </a:cubicBezTo>
                  <a:cubicBezTo>
                    <a:pt x="843" y="1406"/>
                    <a:pt x="845" y="1401"/>
                    <a:pt x="848" y="1398"/>
                  </a:cubicBezTo>
                  <a:cubicBezTo>
                    <a:pt x="849" y="1397"/>
                    <a:pt x="852" y="1397"/>
                    <a:pt x="854" y="1397"/>
                  </a:cubicBezTo>
                  <a:cubicBezTo>
                    <a:pt x="859" y="1395"/>
                    <a:pt x="863" y="1393"/>
                    <a:pt x="868" y="1390"/>
                  </a:cubicBezTo>
                  <a:cubicBezTo>
                    <a:pt x="871" y="1389"/>
                    <a:pt x="875" y="1387"/>
                    <a:pt x="878" y="1386"/>
                  </a:cubicBezTo>
                  <a:cubicBezTo>
                    <a:pt x="887" y="1381"/>
                    <a:pt x="897" y="1376"/>
                    <a:pt x="905" y="1371"/>
                  </a:cubicBezTo>
                  <a:cubicBezTo>
                    <a:pt x="916" y="1365"/>
                    <a:pt x="926" y="1359"/>
                    <a:pt x="936" y="1352"/>
                  </a:cubicBezTo>
                  <a:cubicBezTo>
                    <a:pt x="941" y="1348"/>
                    <a:pt x="946" y="1343"/>
                    <a:pt x="950" y="1338"/>
                  </a:cubicBezTo>
                  <a:cubicBezTo>
                    <a:pt x="953" y="1335"/>
                    <a:pt x="956" y="1331"/>
                    <a:pt x="961" y="1331"/>
                  </a:cubicBezTo>
                  <a:cubicBezTo>
                    <a:pt x="962" y="1331"/>
                    <a:pt x="963" y="1331"/>
                    <a:pt x="964" y="1330"/>
                  </a:cubicBezTo>
                  <a:cubicBezTo>
                    <a:pt x="974" y="1324"/>
                    <a:pt x="985" y="1320"/>
                    <a:pt x="994" y="1312"/>
                  </a:cubicBezTo>
                  <a:cubicBezTo>
                    <a:pt x="995" y="1311"/>
                    <a:pt x="998" y="1310"/>
                    <a:pt x="999" y="1309"/>
                  </a:cubicBezTo>
                  <a:cubicBezTo>
                    <a:pt x="1000" y="1309"/>
                    <a:pt x="1002" y="1309"/>
                    <a:pt x="1002" y="1308"/>
                  </a:cubicBezTo>
                  <a:cubicBezTo>
                    <a:pt x="1011" y="1299"/>
                    <a:pt x="1025" y="1294"/>
                    <a:pt x="1030" y="1281"/>
                  </a:cubicBezTo>
                  <a:cubicBezTo>
                    <a:pt x="1032" y="1275"/>
                    <a:pt x="1036" y="1271"/>
                    <a:pt x="1039" y="1266"/>
                  </a:cubicBezTo>
                  <a:cubicBezTo>
                    <a:pt x="1040" y="1265"/>
                    <a:pt x="1041" y="1263"/>
                    <a:pt x="1042" y="1261"/>
                  </a:cubicBezTo>
                  <a:cubicBezTo>
                    <a:pt x="1043" y="1262"/>
                    <a:pt x="1045" y="1262"/>
                    <a:pt x="1047" y="1263"/>
                  </a:cubicBezTo>
                  <a:cubicBezTo>
                    <a:pt x="1050" y="1256"/>
                    <a:pt x="1055" y="1250"/>
                    <a:pt x="1062" y="1246"/>
                  </a:cubicBezTo>
                  <a:cubicBezTo>
                    <a:pt x="1063" y="1246"/>
                    <a:pt x="1064" y="1245"/>
                    <a:pt x="1065" y="1245"/>
                  </a:cubicBezTo>
                  <a:cubicBezTo>
                    <a:pt x="1068" y="1245"/>
                    <a:pt x="1070" y="1244"/>
                    <a:pt x="1070" y="1240"/>
                  </a:cubicBezTo>
                  <a:cubicBezTo>
                    <a:pt x="1070" y="1238"/>
                    <a:pt x="1071" y="1235"/>
                    <a:pt x="1072" y="1233"/>
                  </a:cubicBezTo>
                  <a:cubicBezTo>
                    <a:pt x="1072" y="1233"/>
                    <a:pt x="1072" y="1233"/>
                    <a:pt x="1073" y="1233"/>
                  </a:cubicBezTo>
                  <a:cubicBezTo>
                    <a:pt x="1073" y="1235"/>
                    <a:pt x="1073" y="1237"/>
                    <a:pt x="1073" y="1239"/>
                  </a:cubicBezTo>
                  <a:cubicBezTo>
                    <a:pt x="1085" y="1238"/>
                    <a:pt x="1088" y="1235"/>
                    <a:pt x="1088" y="1224"/>
                  </a:cubicBezTo>
                  <a:cubicBezTo>
                    <a:pt x="1088" y="1221"/>
                    <a:pt x="1090" y="1218"/>
                    <a:pt x="1093" y="1216"/>
                  </a:cubicBezTo>
                  <a:cubicBezTo>
                    <a:pt x="1096" y="1215"/>
                    <a:pt x="1096" y="1213"/>
                    <a:pt x="1094" y="1211"/>
                  </a:cubicBezTo>
                  <a:cubicBezTo>
                    <a:pt x="1092" y="1208"/>
                    <a:pt x="1093" y="1204"/>
                    <a:pt x="1097" y="1202"/>
                  </a:cubicBezTo>
                  <a:cubicBezTo>
                    <a:pt x="1098" y="1201"/>
                    <a:pt x="1099" y="1200"/>
                    <a:pt x="1101" y="1199"/>
                  </a:cubicBezTo>
                  <a:cubicBezTo>
                    <a:pt x="1102" y="1199"/>
                    <a:pt x="1103" y="1201"/>
                    <a:pt x="1104" y="1203"/>
                  </a:cubicBezTo>
                  <a:cubicBezTo>
                    <a:pt x="1108" y="1199"/>
                    <a:pt x="1111" y="1196"/>
                    <a:pt x="1114" y="1193"/>
                  </a:cubicBezTo>
                  <a:cubicBezTo>
                    <a:pt x="1119" y="1189"/>
                    <a:pt x="1123" y="1185"/>
                    <a:pt x="1127" y="1180"/>
                  </a:cubicBezTo>
                  <a:cubicBezTo>
                    <a:pt x="1129" y="1177"/>
                    <a:pt x="1131" y="1173"/>
                    <a:pt x="1133" y="1170"/>
                  </a:cubicBezTo>
                  <a:cubicBezTo>
                    <a:pt x="1135" y="1166"/>
                    <a:pt x="1136" y="1162"/>
                    <a:pt x="1138" y="1158"/>
                  </a:cubicBezTo>
                  <a:cubicBezTo>
                    <a:pt x="1138" y="1156"/>
                    <a:pt x="1141" y="1154"/>
                    <a:pt x="1142" y="1154"/>
                  </a:cubicBezTo>
                  <a:cubicBezTo>
                    <a:pt x="1148" y="1154"/>
                    <a:pt x="1150" y="1150"/>
                    <a:pt x="1152" y="1146"/>
                  </a:cubicBezTo>
                  <a:cubicBezTo>
                    <a:pt x="1155" y="1140"/>
                    <a:pt x="1156" y="1134"/>
                    <a:pt x="1159" y="1129"/>
                  </a:cubicBezTo>
                  <a:cubicBezTo>
                    <a:pt x="1161" y="1126"/>
                    <a:pt x="1163" y="1123"/>
                    <a:pt x="1166" y="1121"/>
                  </a:cubicBezTo>
                  <a:cubicBezTo>
                    <a:pt x="1170" y="1116"/>
                    <a:pt x="1174" y="1111"/>
                    <a:pt x="1172" y="1104"/>
                  </a:cubicBezTo>
                  <a:cubicBezTo>
                    <a:pt x="1172" y="1102"/>
                    <a:pt x="1173" y="1099"/>
                    <a:pt x="1174" y="1097"/>
                  </a:cubicBezTo>
                  <a:cubicBezTo>
                    <a:pt x="1175" y="1094"/>
                    <a:pt x="1176" y="1090"/>
                    <a:pt x="1178" y="1087"/>
                  </a:cubicBezTo>
                  <a:cubicBezTo>
                    <a:pt x="1179" y="1087"/>
                    <a:pt x="1180" y="1086"/>
                    <a:pt x="1182" y="1085"/>
                  </a:cubicBezTo>
                  <a:cubicBezTo>
                    <a:pt x="1188" y="1080"/>
                    <a:pt x="1192" y="1073"/>
                    <a:pt x="1195" y="1066"/>
                  </a:cubicBezTo>
                  <a:cubicBezTo>
                    <a:pt x="1196" y="1061"/>
                    <a:pt x="1197" y="1055"/>
                    <a:pt x="1198" y="1050"/>
                  </a:cubicBezTo>
                  <a:cubicBezTo>
                    <a:pt x="1199" y="1047"/>
                    <a:pt x="1201" y="1044"/>
                    <a:pt x="1203" y="1041"/>
                  </a:cubicBezTo>
                  <a:cubicBezTo>
                    <a:pt x="1206" y="1038"/>
                    <a:pt x="1209" y="1035"/>
                    <a:pt x="1209" y="1030"/>
                  </a:cubicBezTo>
                  <a:cubicBezTo>
                    <a:pt x="1209" y="1027"/>
                    <a:pt x="1210" y="1025"/>
                    <a:pt x="1211" y="1023"/>
                  </a:cubicBezTo>
                  <a:cubicBezTo>
                    <a:pt x="1214" y="1018"/>
                    <a:pt x="1216" y="1012"/>
                    <a:pt x="1220" y="1008"/>
                  </a:cubicBezTo>
                  <a:cubicBezTo>
                    <a:pt x="1226" y="999"/>
                    <a:pt x="1229" y="989"/>
                    <a:pt x="1231" y="978"/>
                  </a:cubicBezTo>
                  <a:cubicBezTo>
                    <a:pt x="1232" y="975"/>
                    <a:pt x="1233" y="971"/>
                    <a:pt x="1234" y="968"/>
                  </a:cubicBezTo>
                  <a:cubicBezTo>
                    <a:pt x="1229" y="964"/>
                    <a:pt x="1224" y="966"/>
                    <a:pt x="1220" y="968"/>
                  </a:cubicBezTo>
                  <a:cubicBezTo>
                    <a:pt x="1219" y="967"/>
                    <a:pt x="1219" y="967"/>
                    <a:pt x="1219" y="967"/>
                  </a:cubicBezTo>
                  <a:cubicBezTo>
                    <a:pt x="1221" y="965"/>
                    <a:pt x="1223" y="963"/>
                    <a:pt x="1226" y="961"/>
                  </a:cubicBezTo>
                  <a:cubicBezTo>
                    <a:pt x="1228" y="959"/>
                    <a:pt x="1232" y="957"/>
                    <a:pt x="1234" y="954"/>
                  </a:cubicBezTo>
                  <a:cubicBezTo>
                    <a:pt x="1235" y="952"/>
                    <a:pt x="1236" y="948"/>
                    <a:pt x="1236" y="945"/>
                  </a:cubicBezTo>
                  <a:cubicBezTo>
                    <a:pt x="1236" y="939"/>
                    <a:pt x="1235" y="934"/>
                    <a:pt x="1242" y="931"/>
                  </a:cubicBezTo>
                  <a:cubicBezTo>
                    <a:pt x="1245" y="929"/>
                    <a:pt x="1244" y="917"/>
                    <a:pt x="1242" y="914"/>
                  </a:cubicBezTo>
                  <a:cubicBezTo>
                    <a:pt x="1241" y="912"/>
                    <a:pt x="1241" y="909"/>
                    <a:pt x="1241" y="906"/>
                  </a:cubicBezTo>
                  <a:cubicBezTo>
                    <a:pt x="1241" y="904"/>
                    <a:pt x="1242" y="901"/>
                    <a:pt x="1243" y="899"/>
                  </a:cubicBezTo>
                  <a:cubicBezTo>
                    <a:pt x="1244" y="897"/>
                    <a:pt x="1245" y="894"/>
                    <a:pt x="1246" y="893"/>
                  </a:cubicBezTo>
                  <a:cubicBezTo>
                    <a:pt x="1251" y="890"/>
                    <a:pt x="1252" y="886"/>
                    <a:pt x="1250" y="881"/>
                  </a:cubicBezTo>
                  <a:cubicBezTo>
                    <a:pt x="1250" y="880"/>
                    <a:pt x="1249" y="879"/>
                    <a:pt x="1249" y="878"/>
                  </a:cubicBezTo>
                  <a:cubicBezTo>
                    <a:pt x="1254" y="872"/>
                    <a:pt x="1252" y="864"/>
                    <a:pt x="1255" y="857"/>
                  </a:cubicBezTo>
                  <a:cubicBezTo>
                    <a:pt x="1256" y="856"/>
                    <a:pt x="1255" y="854"/>
                    <a:pt x="1254" y="851"/>
                  </a:cubicBezTo>
                  <a:cubicBezTo>
                    <a:pt x="1252" y="852"/>
                    <a:pt x="1251" y="853"/>
                    <a:pt x="1249" y="854"/>
                  </a:cubicBezTo>
                  <a:cubicBezTo>
                    <a:pt x="1249" y="853"/>
                    <a:pt x="1248" y="852"/>
                    <a:pt x="1248" y="852"/>
                  </a:cubicBezTo>
                  <a:cubicBezTo>
                    <a:pt x="1251" y="848"/>
                    <a:pt x="1249" y="844"/>
                    <a:pt x="1248" y="840"/>
                  </a:cubicBezTo>
                  <a:cubicBezTo>
                    <a:pt x="1247" y="837"/>
                    <a:pt x="1247" y="834"/>
                    <a:pt x="1250" y="831"/>
                  </a:cubicBezTo>
                  <a:cubicBezTo>
                    <a:pt x="1251" y="830"/>
                    <a:pt x="1251" y="828"/>
                    <a:pt x="1252" y="826"/>
                  </a:cubicBezTo>
                  <a:cubicBezTo>
                    <a:pt x="1252" y="824"/>
                    <a:pt x="1252" y="822"/>
                    <a:pt x="1252" y="819"/>
                  </a:cubicBezTo>
                  <a:cubicBezTo>
                    <a:pt x="1254" y="820"/>
                    <a:pt x="1255" y="820"/>
                    <a:pt x="1256" y="821"/>
                  </a:cubicBezTo>
                  <a:cubicBezTo>
                    <a:pt x="1259" y="818"/>
                    <a:pt x="1260" y="804"/>
                    <a:pt x="1257" y="798"/>
                  </a:cubicBezTo>
                  <a:cubicBezTo>
                    <a:pt x="1252" y="799"/>
                    <a:pt x="1248" y="800"/>
                    <a:pt x="1242" y="801"/>
                  </a:cubicBezTo>
                  <a:cubicBezTo>
                    <a:pt x="1245" y="796"/>
                    <a:pt x="1249" y="791"/>
                    <a:pt x="1252" y="787"/>
                  </a:cubicBezTo>
                  <a:cubicBezTo>
                    <a:pt x="1252" y="787"/>
                    <a:pt x="1252" y="786"/>
                    <a:pt x="1252" y="786"/>
                  </a:cubicBezTo>
                  <a:cubicBezTo>
                    <a:pt x="1254" y="785"/>
                    <a:pt x="1257" y="785"/>
                    <a:pt x="1258" y="783"/>
                  </a:cubicBezTo>
                  <a:cubicBezTo>
                    <a:pt x="1259" y="781"/>
                    <a:pt x="1259" y="778"/>
                    <a:pt x="1258" y="775"/>
                  </a:cubicBezTo>
                  <a:cubicBezTo>
                    <a:pt x="1258" y="772"/>
                    <a:pt x="1256" y="769"/>
                    <a:pt x="1255" y="766"/>
                  </a:cubicBezTo>
                  <a:cubicBezTo>
                    <a:pt x="1255" y="766"/>
                    <a:pt x="1255" y="765"/>
                    <a:pt x="1254" y="763"/>
                  </a:cubicBezTo>
                  <a:cubicBezTo>
                    <a:pt x="1252" y="766"/>
                    <a:pt x="1251" y="768"/>
                    <a:pt x="1249" y="770"/>
                  </a:cubicBezTo>
                  <a:cubicBezTo>
                    <a:pt x="1248" y="771"/>
                    <a:pt x="1246" y="772"/>
                    <a:pt x="1244" y="772"/>
                  </a:cubicBezTo>
                  <a:cubicBezTo>
                    <a:pt x="1244" y="771"/>
                    <a:pt x="1243" y="768"/>
                    <a:pt x="1244" y="767"/>
                  </a:cubicBezTo>
                  <a:cubicBezTo>
                    <a:pt x="1245" y="764"/>
                    <a:pt x="1248" y="761"/>
                    <a:pt x="1244" y="758"/>
                  </a:cubicBezTo>
                  <a:cubicBezTo>
                    <a:pt x="1239" y="765"/>
                    <a:pt x="1235" y="771"/>
                    <a:pt x="1230" y="777"/>
                  </a:cubicBezTo>
                  <a:cubicBezTo>
                    <a:pt x="1230" y="777"/>
                    <a:pt x="1230" y="777"/>
                    <a:pt x="1229" y="777"/>
                  </a:cubicBezTo>
                  <a:cubicBezTo>
                    <a:pt x="1232" y="769"/>
                    <a:pt x="1230" y="760"/>
                    <a:pt x="1238" y="754"/>
                  </a:cubicBezTo>
                  <a:cubicBezTo>
                    <a:pt x="1239" y="753"/>
                    <a:pt x="1240" y="751"/>
                    <a:pt x="1240" y="749"/>
                  </a:cubicBezTo>
                  <a:cubicBezTo>
                    <a:pt x="1241" y="742"/>
                    <a:pt x="1241" y="735"/>
                    <a:pt x="1246" y="729"/>
                  </a:cubicBezTo>
                  <a:cubicBezTo>
                    <a:pt x="1246" y="728"/>
                    <a:pt x="1246" y="727"/>
                    <a:pt x="1246" y="727"/>
                  </a:cubicBezTo>
                  <a:cubicBezTo>
                    <a:pt x="1243" y="720"/>
                    <a:pt x="1246" y="713"/>
                    <a:pt x="1248" y="707"/>
                  </a:cubicBezTo>
                  <a:cubicBezTo>
                    <a:pt x="1251" y="701"/>
                    <a:pt x="1253" y="696"/>
                    <a:pt x="1250" y="690"/>
                  </a:cubicBezTo>
                  <a:cubicBezTo>
                    <a:pt x="1249" y="689"/>
                    <a:pt x="1250" y="687"/>
                    <a:pt x="1250" y="686"/>
                  </a:cubicBezTo>
                  <a:cubicBezTo>
                    <a:pt x="1252" y="682"/>
                    <a:pt x="1250" y="680"/>
                    <a:pt x="1246" y="679"/>
                  </a:cubicBezTo>
                  <a:cubicBezTo>
                    <a:pt x="1238" y="677"/>
                    <a:pt x="1238" y="676"/>
                    <a:pt x="1242" y="669"/>
                  </a:cubicBezTo>
                  <a:cubicBezTo>
                    <a:pt x="1243" y="667"/>
                    <a:pt x="1243" y="665"/>
                    <a:pt x="1244" y="663"/>
                  </a:cubicBezTo>
                  <a:cubicBezTo>
                    <a:pt x="1245" y="659"/>
                    <a:pt x="1246" y="656"/>
                    <a:pt x="1248" y="654"/>
                  </a:cubicBezTo>
                  <a:cubicBezTo>
                    <a:pt x="1251" y="650"/>
                    <a:pt x="1251" y="647"/>
                    <a:pt x="1250" y="643"/>
                  </a:cubicBezTo>
                  <a:cubicBezTo>
                    <a:pt x="1250" y="640"/>
                    <a:pt x="1249" y="636"/>
                    <a:pt x="1248" y="633"/>
                  </a:cubicBezTo>
                  <a:cubicBezTo>
                    <a:pt x="1247" y="633"/>
                    <a:pt x="1246" y="634"/>
                    <a:pt x="1245" y="634"/>
                  </a:cubicBezTo>
                  <a:cubicBezTo>
                    <a:pt x="1245" y="633"/>
                    <a:pt x="1246" y="631"/>
                    <a:pt x="1246" y="630"/>
                  </a:cubicBezTo>
                  <a:cubicBezTo>
                    <a:pt x="1247" y="628"/>
                    <a:pt x="1249" y="625"/>
                    <a:pt x="1245" y="623"/>
                  </a:cubicBezTo>
                  <a:cubicBezTo>
                    <a:pt x="1244" y="623"/>
                    <a:pt x="1244" y="622"/>
                    <a:pt x="1244" y="622"/>
                  </a:cubicBezTo>
                  <a:cubicBezTo>
                    <a:pt x="1244" y="615"/>
                    <a:pt x="1238" y="612"/>
                    <a:pt x="1234" y="607"/>
                  </a:cubicBezTo>
                  <a:cubicBezTo>
                    <a:pt x="1232" y="604"/>
                    <a:pt x="1231" y="602"/>
                    <a:pt x="1234" y="599"/>
                  </a:cubicBezTo>
                  <a:cubicBezTo>
                    <a:pt x="1236" y="596"/>
                    <a:pt x="1235" y="592"/>
                    <a:pt x="1232" y="590"/>
                  </a:cubicBezTo>
                  <a:cubicBezTo>
                    <a:pt x="1228" y="586"/>
                    <a:pt x="1224" y="582"/>
                    <a:pt x="1226" y="575"/>
                  </a:cubicBezTo>
                  <a:cubicBezTo>
                    <a:pt x="1224" y="575"/>
                    <a:pt x="1222" y="576"/>
                    <a:pt x="1222" y="576"/>
                  </a:cubicBezTo>
                  <a:cubicBezTo>
                    <a:pt x="1219" y="571"/>
                    <a:pt x="1217" y="567"/>
                    <a:pt x="1215" y="563"/>
                  </a:cubicBezTo>
                  <a:cubicBezTo>
                    <a:pt x="1214" y="562"/>
                    <a:pt x="1211" y="563"/>
                    <a:pt x="1208" y="563"/>
                  </a:cubicBezTo>
                  <a:cubicBezTo>
                    <a:pt x="1200" y="557"/>
                    <a:pt x="1200" y="546"/>
                    <a:pt x="1207" y="539"/>
                  </a:cubicBezTo>
                  <a:cubicBezTo>
                    <a:pt x="1209" y="536"/>
                    <a:pt x="1210" y="534"/>
                    <a:pt x="1207" y="531"/>
                  </a:cubicBezTo>
                  <a:cubicBezTo>
                    <a:pt x="1206" y="528"/>
                    <a:pt x="1206" y="524"/>
                    <a:pt x="1206" y="520"/>
                  </a:cubicBezTo>
                  <a:cubicBezTo>
                    <a:pt x="1205" y="517"/>
                    <a:pt x="1204" y="516"/>
                    <a:pt x="1201" y="518"/>
                  </a:cubicBezTo>
                  <a:cubicBezTo>
                    <a:pt x="1200" y="515"/>
                    <a:pt x="1200" y="512"/>
                    <a:pt x="1199" y="509"/>
                  </a:cubicBezTo>
                  <a:cubicBezTo>
                    <a:pt x="1197" y="509"/>
                    <a:pt x="1195" y="509"/>
                    <a:pt x="1194" y="509"/>
                  </a:cubicBezTo>
                  <a:cubicBezTo>
                    <a:pt x="1193" y="506"/>
                    <a:pt x="1192" y="503"/>
                    <a:pt x="1191" y="500"/>
                  </a:cubicBezTo>
                  <a:cubicBezTo>
                    <a:pt x="1191" y="500"/>
                    <a:pt x="1190" y="500"/>
                    <a:pt x="1190" y="500"/>
                  </a:cubicBezTo>
                  <a:cubicBezTo>
                    <a:pt x="1189" y="502"/>
                    <a:pt x="1188" y="503"/>
                    <a:pt x="1186" y="506"/>
                  </a:cubicBezTo>
                  <a:cubicBezTo>
                    <a:pt x="1185" y="500"/>
                    <a:pt x="1184" y="495"/>
                    <a:pt x="1184" y="490"/>
                  </a:cubicBezTo>
                  <a:cubicBezTo>
                    <a:pt x="1184" y="484"/>
                    <a:pt x="1183" y="479"/>
                    <a:pt x="1180" y="474"/>
                  </a:cubicBezTo>
                  <a:cubicBezTo>
                    <a:pt x="1178" y="475"/>
                    <a:pt x="1177" y="476"/>
                    <a:pt x="1175" y="477"/>
                  </a:cubicBezTo>
                  <a:cubicBezTo>
                    <a:pt x="1175" y="474"/>
                    <a:pt x="1174" y="471"/>
                    <a:pt x="1174" y="468"/>
                  </a:cubicBezTo>
                  <a:cubicBezTo>
                    <a:pt x="1171" y="469"/>
                    <a:pt x="1170" y="470"/>
                    <a:pt x="1168" y="470"/>
                  </a:cubicBezTo>
                  <a:cubicBezTo>
                    <a:pt x="1165" y="469"/>
                    <a:pt x="1165" y="464"/>
                    <a:pt x="1161" y="465"/>
                  </a:cubicBezTo>
                  <a:cubicBezTo>
                    <a:pt x="1157" y="460"/>
                    <a:pt x="1154" y="455"/>
                    <a:pt x="1151" y="450"/>
                  </a:cubicBezTo>
                  <a:cubicBezTo>
                    <a:pt x="1149" y="447"/>
                    <a:pt x="1148" y="443"/>
                    <a:pt x="1146" y="440"/>
                  </a:cubicBezTo>
                  <a:cubicBezTo>
                    <a:pt x="1146" y="439"/>
                    <a:pt x="1147" y="438"/>
                    <a:pt x="1148" y="437"/>
                  </a:cubicBezTo>
                  <a:cubicBezTo>
                    <a:pt x="1150" y="435"/>
                    <a:pt x="1150" y="432"/>
                    <a:pt x="1149" y="429"/>
                  </a:cubicBezTo>
                  <a:cubicBezTo>
                    <a:pt x="1148" y="425"/>
                    <a:pt x="1147" y="421"/>
                    <a:pt x="1145" y="417"/>
                  </a:cubicBezTo>
                  <a:cubicBezTo>
                    <a:pt x="1143" y="413"/>
                    <a:pt x="1139" y="411"/>
                    <a:pt x="1136" y="408"/>
                  </a:cubicBezTo>
                  <a:cubicBezTo>
                    <a:pt x="1135" y="407"/>
                    <a:pt x="1134" y="406"/>
                    <a:pt x="1134" y="406"/>
                  </a:cubicBezTo>
                  <a:cubicBezTo>
                    <a:pt x="1134" y="397"/>
                    <a:pt x="1130" y="391"/>
                    <a:pt x="1125" y="385"/>
                  </a:cubicBezTo>
                  <a:cubicBezTo>
                    <a:pt x="1123" y="383"/>
                    <a:pt x="1121" y="381"/>
                    <a:pt x="1118" y="378"/>
                  </a:cubicBezTo>
                  <a:cubicBezTo>
                    <a:pt x="1116" y="380"/>
                    <a:pt x="1114" y="383"/>
                    <a:pt x="1112" y="385"/>
                  </a:cubicBezTo>
                  <a:cubicBezTo>
                    <a:pt x="1110" y="388"/>
                    <a:pt x="1108" y="390"/>
                    <a:pt x="1106" y="392"/>
                  </a:cubicBezTo>
                  <a:cubicBezTo>
                    <a:pt x="1106" y="392"/>
                    <a:pt x="1105" y="392"/>
                    <a:pt x="1105" y="391"/>
                  </a:cubicBezTo>
                  <a:cubicBezTo>
                    <a:pt x="1105" y="389"/>
                    <a:pt x="1106" y="387"/>
                    <a:pt x="1106" y="385"/>
                  </a:cubicBezTo>
                  <a:cubicBezTo>
                    <a:pt x="1108" y="380"/>
                    <a:pt x="1109" y="375"/>
                    <a:pt x="1110" y="370"/>
                  </a:cubicBezTo>
                  <a:cubicBezTo>
                    <a:pt x="1110" y="369"/>
                    <a:pt x="1108" y="367"/>
                    <a:pt x="1106" y="366"/>
                  </a:cubicBezTo>
                  <a:cubicBezTo>
                    <a:pt x="1106" y="364"/>
                    <a:pt x="1106" y="361"/>
                    <a:pt x="1107" y="358"/>
                  </a:cubicBezTo>
                  <a:cubicBezTo>
                    <a:pt x="1107" y="355"/>
                    <a:pt x="1106" y="352"/>
                    <a:pt x="1102" y="351"/>
                  </a:cubicBezTo>
                  <a:cubicBezTo>
                    <a:pt x="1101" y="351"/>
                    <a:pt x="1100" y="350"/>
                    <a:pt x="1099" y="349"/>
                  </a:cubicBezTo>
                  <a:cubicBezTo>
                    <a:pt x="1097" y="346"/>
                    <a:pt x="1095" y="343"/>
                    <a:pt x="1093" y="340"/>
                  </a:cubicBezTo>
                  <a:cubicBezTo>
                    <a:pt x="1090" y="342"/>
                    <a:pt x="1087" y="343"/>
                    <a:pt x="1084" y="344"/>
                  </a:cubicBezTo>
                  <a:cubicBezTo>
                    <a:pt x="1084" y="336"/>
                    <a:pt x="1083" y="329"/>
                    <a:pt x="1082" y="322"/>
                  </a:cubicBezTo>
                  <a:cubicBezTo>
                    <a:pt x="1082" y="322"/>
                    <a:pt x="1082" y="322"/>
                    <a:pt x="1081" y="322"/>
                  </a:cubicBezTo>
                  <a:cubicBezTo>
                    <a:pt x="1082" y="320"/>
                    <a:pt x="1084" y="318"/>
                    <a:pt x="1085" y="315"/>
                  </a:cubicBezTo>
                  <a:cubicBezTo>
                    <a:pt x="1081" y="313"/>
                    <a:pt x="1078" y="310"/>
                    <a:pt x="1074" y="308"/>
                  </a:cubicBezTo>
                  <a:cubicBezTo>
                    <a:pt x="1074" y="308"/>
                    <a:pt x="1074" y="308"/>
                    <a:pt x="1074" y="307"/>
                  </a:cubicBezTo>
                  <a:cubicBezTo>
                    <a:pt x="1072" y="302"/>
                    <a:pt x="1071" y="297"/>
                    <a:pt x="1070" y="292"/>
                  </a:cubicBezTo>
                  <a:cubicBezTo>
                    <a:pt x="1069" y="290"/>
                    <a:pt x="1069" y="287"/>
                    <a:pt x="1069" y="284"/>
                  </a:cubicBezTo>
                  <a:cubicBezTo>
                    <a:pt x="1065" y="286"/>
                    <a:pt x="1062" y="287"/>
                    <a:pt x="1059" y="288"/>
                  </a:cubicBezTo>
                  <a:cubicBezTo>
                    <a:pt x="1058" y="288"/>
                    <a:pt x="1056" y="287"/>
                    <a:pt x="1054" y="286"/>
                  </a:cubicBezTo>
                  <a:cubicBezTo>
                    <a:pt x="1054" y="285"/>
                    <a:pt x="1055" y="283"/>
                    <a:pt x="1055" y="281"/>
                  </a:cubicBezTo>
                  <a:cubicBezTo>
                    <a:pt x="1057" y="279"/>
                    <a:pt x="1059" y="277"/>
                    <a:pt x="1060" y="274"/>
                  </a:cubicBezTo>
                  <a:cubicBezTo>
                    <a:pt x="1060" y="271"/>
                    <a:pt x="1056" y="264"/>
                    <a:pt x="1052" y="263"/>
                  </a:cubicBezTo>
                  <a:cubicBezTo>
                    <a:pt x="1051" y="262"/>
                    <a:pt x="1050" y="261"/>
                    <a:pt x="1048" y="260"/>
                  </a:cubicBezTo>
                  <a:cubicBezTo>
                    <a:pt x="1041" y="261"/>
                    <a:pt x="1036" y="255"/>
                    <a:pt x="1030" y="250"/>
                  </a:cubicBezTo>
                  <a:cubicBezTo>
                    <a:pt x="1029" y="253"/>
                    <a:pt x="1028" y="255"/>
                    <a:pt x="1028" y="256"/>
                  </a:cubicBezTo>
                  <a:cubicBezTo>
                    <a:pt x="1026" y="257"/>
                    <a:pt x="1024" y="257"/>
                    <a:pt x="1022" y="257"/>
                  </a:cubicBezTo>
                  <a:cubicBezTo>
                    <a:pt x="1021" y="257"/>
                    <a:pt x="1020" y="255"/>
                    <a:pt x="1020" y="254"/>
                  </a:cubicBezTo>
                  <a:cubicBezTo>
                    <a:pt x="1020" y="253"/>
                    <a:pt x="1021" y="251"/>
                    <a:pt x="1022" y="250"/>
                  </a:cubicBezTo>
                  <a:cubicBezTo>
                    <a:pt x="1023" y="248"/>
                    <a:pt x="1025" y="246"/>
                    <a:pt x="1022" y="244"/>
                  </a:cubicBezTo>
                  <a:cubicBezTo>
                    <a:pt x="1021" y="243"/>
                    <a:pt x="1021" y="241"/>
                    <a:pt x="1020" y="240"/>
                  </a:cubicBezTo>
                  <a:cubicBezTo>
                    <a:pt x="1019" y="241"/>
                    <a:pt x="1018" y="242"/>
                    <a:pt x="1016" y="243"/>
                  </a:cubicBezTo>
                  <a:cubicBezTo>
                    <a:pt x="1014" y="238"/>
                    <a:pt x="1010" y="239"/>
                    <a:pt x="1006" y="240"/>
                  </a:cubicBezTo>
                  <a:cubicBezTo>
                    <a:pt x="999" y="242"/>
                    <a:pt x="999" y="242"/>
                    <a:pt x="999" y="235"/>
                  </a:cubicBezTo>
                  <a:cubicBezTo>
                    <a:pt x="998" y="233"/>
                    <a:pt x="997" y="231"/>
                    <a:pt x="996" y="229"/>
                  </a:cubicBezTo>
                  <a:cubicBezTo>
                    <a:pt x="995" y="235"/>
                    <a:pt x="992" y="239"/>
                    <a:pt x="988" y="238"/>
                  </a:cubicBezTo>
                  <a:cubicBezTo>
                    <a:pt x="986" y="237"/>
                    <a:pt x="985" y="236"/>
                    <a:pt x="984" y="236"/>
                  </a:cubicBezTo>
                  <a:cubicBezTo>
                    <a:pt x="978" y="234"/>
                    <a:pt x="976" y="229"/>
                    <a:pt x="977" y="223"/>
                  </a:cubicBezTo>
                  <a:cubicBezTo>
                    <a:pt x="983" y="226"/>
                    <a:pt x="985" y="221"/>
                    <a:pt x="987" y="218"/>
                  </a:cubicBezTo>
                  <a:cubicBezTo>
                    <a:pt x="991" y="213"/>
                    <a:pt x="990" y="208"/>
                    <a:pt x="985" y="202"/>
                  </a:cubicBezTo>
                  <a:cubicBezTo>
                    <a:pt x="983" y="203"/>
                    <a:pt x="981" y="204"/>
                    <a:pt x="979" y="206"/>
                  </a:cubicBezTo>
                  <a:cubicBezTo>
                    <a:pt x="979" y="199"/>
                    <a:pt x="979" y="199"/>
                    <a:pt x="970" y="192"/>
                  </a:cubicBezTo>
                  <a:cubicBezTo>
                    <a:pt x="969" y="193"/>
                    <a:pt x="968" y="194"/>
                    <a:pt x="967" y="194"/>
                  </a:cubicBezTo>
                  <a:cubicBezTo>
                    <a:pt x="963" y="192"/>
                    <a:pt x="960" y="189"/>
                    <a:pt x="956" y="186"/>
                  </a:cubicBezTo>
                  <a:cubicBezTo>
                    <a:pt x="953" y="184"/>
                    <a:pt x="950" y="183"/>
                    <a:pt x="946" y="180"/>
                  </a:cubicBezTo>
                  <a:cubicBezTo>
                    <a:pt x="946" y="181"/>
                    <a:pt x="945" y="182"/>
                    <a:pt x="944" y="184"/>
                  </a:cubicBezTo>
                  <a:cubicBezTo>
                    <a:pt x="943" y="185"/>
                    <a:pt x="942" y="187"/>
                    <a:pt x="941" y="188"/>
                  </a:cubicBezTo>
                  <a:cubicBezTo>
                    <a:pt x="939" y="187"/>
                    <a:pt x="937" y="185"/>
                    <a:pt x="936" y="183"/>
                  </a:cubicBezTo>
                  <a:cubicBezTo>
                    <a:pt x="935" y="181"/>
                    <a:pt x="935" y="178"/>
                    <a:pt x="935" y="175"/>
                  </a:cubicBezTo>
                  <a:cubicBezTo>
                    <a:pt x="935" y="171"/>
                    <a:pt x="934" y="169"/>
                    <a:pt x="929" y="169"/>
                  </a:cubicBezTo>
                  <a:cubicBezTo>
                    <a:pt x="928" y="169"/>
                    <a:pt x="926" y="168"/>
                    <a:pt x="926" y="167"/>
                  </a:cubicBezTo>
                  <a:cubicBezTo>
                    <a:pt x="924" y="163"/>
                    <a:pt x="920" y="163"/>
                    <a:pt x="916" y="163"/>
                  </a:cubicBezTo>
                  <a:cubicBezTo>
                    <a:pt x="914" y="164"/>
                    <a:pt x="912" y="165"/>
                    <a:pt x="910" y="165"/>
                  </a:cubicBezTo>
                  <a:cubicBezTo>
                    <a:pt x="907" y="166"/>
                    <a:pt x="905" y="164"/>
                    <a:pt x="904" y="161"/>
                  </a:cubicBezTo>
                  <a:cubicBezTo>
                    <a:pt x="903" y="156"/>
                    <a:pt x="902" y="156"/>
                    <a:pt x="896" y="158"/>
                  </a:cubicBezTo>
                  <a:cubicBezTo>
                    <a:pt x="895" y="157"/>
                    <a:pt x="895" y="156"/>
                    <a:pt x="894" y="154"/>
                  </a:cubicBezTo>
                  <a:cubicBezTo>
                    <a:pt x="891" y="157"/>
                    <a:pt x="889" y="159"/>
                    <a:pt x="886" y="161"/>
                  </a:cubicBezTo>
                  <a:cubicBezTo>
                    <a:pt x="883" y="155"/>
                    <a:pt x="879" y="150"/>
                    <a:pt x="876" y="144"/>
                  </a:cubicBezTo>
                  <a:cubicBezTo>
                    <a:pt x="874" y="141"/>
                    <a:pt x="872" y="141"/>
                    <a:pt x="870" y="143"/>
                  </a:cubicBezTo>
                  <a:cubicBezTo>
                    <a:pt x="868" y="144"/>
                    <a:pt x="867" y="145"/>
                    <a:pt x="865" y="147"/>
                  </a:cubicBezTo>
                  <a:cubicBezTo>
                    <a:pt x="864" y="145"/>
                    <a:pt x="864" y="144"/>
                    <a:pt x="863" y="142"/>
                  </a:cubicBezTo>
                  <a:cubicBezTo>
                    <a:pt x="859" y="144"/>
                    <a:pt x="855" y="147"/>
                    <a:pt x="851" y="150"/>
                  </a:cubicBezTo>
                  <a:cubicBezTo>
                    <a:pt x="850" y="150"/>
                    <a:pt x="849" y="149"/>
                    <a:pt x="847" y="149"/>
                  </a:cubicBezTo>
                  <a:cubicBezTo>
                    <a:pt x="845" y="147"/>
                    <a:pt x="844" y="146"/>
                    <a:pt x="845" y="143"/>
                  </a:cubicBezTo>
                  <a:cubicBezTo>
                    <a:pt x="847" y="140"/>
                    <a:pt x="848" y="136"/>
                    <a:pt x="849" y="133"/>
                  </a:cubicBezTo>
                  <a:cubicBezTo>
                    <a:pt x="848" y="133"/>
                    <a:pt x="848" y="133"/>
                    <a:pt x="847" y="132"/>
                  </a:cubicBezTo>
                  <a:cubicBezTo>
                    <a:pt x="846" y="134"/>
                    <a:pt x="844" y="135"/>
                    <a:pt x="843" y="136"/>
                  </a:cubicBezTo>
                  <a:cubicBezTo>
                    <a:pt x="841" y="133"/>
                    <a:pt x="839" y="131"/>
                    <a:pt x="837" y="128"/>
                  </a:cubicBezTo>
                  <a:cubicBezTo>
                    <a:pt x="837" y="129"/>
                    <a:pt x="837" y="129"/>
                    <a:pt x="836" y="129"/>
                  </a:cubicBezTo>
                  <a:cubicBezTo>
                    <a:pt x="835" y="127"/>
                    <a:pt x="834" y="124"/>
                    <a:pt x="833" y="122"/>
                  </a:cubicBezTo>
                  <a:cubicBezTo>
                    <a:pt x="831" y="120"/>
                    <a:pt x="828" y="120"/>
                    <a:pt x="825" y="121"/>
                  </a:cubicBezTo>
                  <a:cubicBezTo>
                    <a:pt x="821" y="122"/>
                    <a:pt x="817" y="123"/>
                    <a:pt x="813" y="124"/>
                  </a:cubicBezTo>
                  <a:cubicBezTo>
                    <a:pt x="812" y="124"/>
                    <a:pt x="811" y="124"/>
                    <a:pt x="811" y="125"/>
                  </a:cubicBezTo>
                  <a:cubicBezTo>
                    <a:pt x="809" y="126"/>
                    <a:pt x="807" y="127"/>
                    <a:pt x="805" y="129"/>
                  </a:cubicBezTo>
                  <a:cubicBezTo>
                    <a:pt x="805" y="126"/>
                    <a:pt x="804" y="124"/>
                    <a:pt x="804" y="123"/>
                  </a:cubicBezTo>
                  <a:cubicBezTo>
                    <a:pt x="804" y="120"/>
                    <a:pt x="804" y="118"/>
                    <a:pt x="804" y="116"/>
                  </a:cubicBezTo>
                  <a:cubicBezTo>
                    <a:pt x="803" y="112"/>
                    <a:pt x="803" y="107"/>
                    <a:pt x="798" y="107"/>
                  </a:cubicBezTo>
                  <a:cubicBezTo>
                    <a:pt x="795" y="106"/>
                    <a:pt x="789" y="111"/>
                    <a:pt x="788" y="115"/>
                  </a:cubicBezTo>
                  <a:cubicBezTo>
                    <a:pt x="787" y="116"/>
                    <a:pt x="784" y="117"/>
                    <a:pt x="781" y="119"/>
                  </a:cubicBezTo>
                  <a:cubicBezTo>
                    <a:pt x="781" y="114"/>
                    <a:pt x="782" y="110"/>
                    <a:pt x="782" y="105"/>
                  </a:cubicBezTo>
                  <a:cubicBezTo>
                    <a:pt x="780" y="107"/>
                    <a:pt x="779" y="108"/>
                    <a:pt x="777" y="109"/>
                  </a:cubicBezTo>
                  <a:cubicBezTo>
                    <a:pt x="775" y="104"/>
                    <a:pt x="772" y="103"/>
                    <a:pt x="767" y="103"/>
                  </a:cubicBezTo>
                  <a:cubicBezTo>
                    <a:pt x="764" y="103"/>
                    <a:pt x="761" y="102"/>
                    <a:pt x="760" y="100"/>
                  </a:cubicBezTo>
                  <a:cubicBezTo>
                    <a:pt x="756" y="94"/>
                    <a:pt x="749" y="95"/>
                    <a:pt x="744" y="94"/>
                  </a:cubicBezTo>
                  <a:cubicBezTo>
                    <a:pt x="737" y="93"/>
                    <a:pt x="732" y="97"/>
                    <a:pt x="728" y="102"/>
                  </a:cubicBezTo>
                  <a:cubicBezTo>
                    <a:pt x="726" y="106"/>
                    <a:pt x="722" y="108"/>
                    <a:pt x="719" y="111"/>
                  </a:cubicBezTo>
                  <a:cubicBezTo>
                    <a:pt x="718" y="112"/>
                    <a:pt x="717" y="113"/>
                    <a:pt x="717" y="114"/>
                  </a:cubicBezTo>
                  <a:cubicBezTo>
                    <a:pt x="717" y="115"/>
                    <a:pt x="718" y="116"/>
                    <a:pt x="720" y="116"/>
                  </a:cubicBezTo>
                  <a:cubicBezTo>
                    <a:pt x="721" y="117"/>
                    <a:pt x="724" y="118"/>
                    <a:pt x="727" y="119"/>
                  </a:cubicBezTo>
                  <a:cubicBezTo>
                    <a:pt x="727" y="118"/>
                    <a:pt x="728" y="116"/>
                    <a:pt x="729" y="115"/>
                  </a:cubicBezTo>
                  <a:cubicBezTo>
                    <a:pt x="730" y="118"/>
                    <a:pt x="731" y="120"/>
                    <a:pt x="732" y="122"/>
                  </a:cubicBezTo>
                  <a:cubicBezTo>
                    <a:pt x="734" y="126"/>
                    <a:pt x="736" y="129"/>
                    <a:pt x="732" y="133"/>
                  </a:cubicBezTo>
                  <a:cubicBezTo>
                    <a:pt x="730" y="134"/>
                    <a:pt x="731" y="138"/>
                    <a:pt x="730" y="141"/>
                  </a:cubicBezTo>
                  <a:cubicBezTo>
                    <a:pt x="730" y="145"/>
                    <a:pt x="728" y="148"/>
                    <a:pt x="727" y="152"/>
                  </a:cubicBezTo>
                  <a:cubicBezTo>
                    <a:pt x="727" y="152"/>
                    <a:pt x="726" y="152"/>
                    <a:pt x="726" y="152"/>
                  </a:cubicBezTo>
                  <a:cubicBezTo>
                    <a:pt x="725" y="150"/>
                    <a:pt x="725" y="148"/>
                    <a:pt x="724" y="147"/>
                  </a:cubicBezTo>
                  <a:cubicBezTo>
                    <a:pt x="724" y="147"/>
                    <a:pt x="723" y="147"/>
                    <a:pt x="723" y="146"/>
                  </a:cubicBezTo>
                  <a:cubicBezTo>
                    <a:pt x="722" y="149"/>
                    <a:pt x="721" y="152"/>
                    <a:pt x="720" y="155"/>
                  </a:cubicBezTo>
                  <a:cubicBezTo>
                    <a:pt x="720" y="158"/>
                    <a:pt x="720" y="161"/>
                    <a:pt x="720" y="164"/>
                  </a:cubicBezTo>
                  <a:cubicBezTo>
                    <a:pt x="720" y="168"/>
                    <a:pt x="719" y="171"/>
                    <a:pt x="715" y="173"/>
                  </a:cubicBezTo>
                  <a:cubicBezTo>
                    <a:pt x="713" y="170"/>
                    <a:pt x="711" y="168"/>
                    <a:pt x="709" y="165"/>
                  </a:cubicBezTo>
                  <a:cubicBezTo>
                    <a:pt x="701" y="167"/>
                    <a:pt x="693" y="168"/>
                    <a:pt x="684" y="169"/>
                  </a:cubicBezTo>
                  <a:cubicBezTo>
                    <a:pt x="682" y="166"/>
                    <a:pt x="679" y="161"/>
                    <a:pt x="672" y="164"/>
                  </a:cubicBezTo>
                  <a:cubicBezTo>
                    <a:pt x="671" y="164"/>
                    <a:pt x="668" y="162"/>
                    <a:pt x="666" y="162"/>
                  </a:cubicBezTo>
                  <a:cubicBezTo>
                    <a:pt x="666" y="161"/>
                    <a:pt x="666" y="161"/>
                    <a:pt x="666" y="160"/>
                  </a:cubicBezTo>
                  <a:cubicBezTo>
                    <a:pt x="664" y="161"/>
                    <a:pt x="662" y="162"/>
                    <a:pt x="660" y="164"/>
                  </a:cubicBezTo>
                  <a:cubicBezTo>
                    <a:pt x="659" y="162"/>
                    <a:pt x="658" y="160"/>
                    <a:pt x="656" y="157"/>
                  </a:cubicBezTo>
                  <a:cubicBezTo>
                    <a:pt x="654" y="160"/>
                    <a:pt x="652" y="163"/>
                    <a:pt x="649" y="166"/>
                  </a:cubicBezTo>
                  <a:cubicBezTo>
                    <a:pt x="647" y="160"/>
                    <a:pt x="645" y="154"/>
                    <a:pt x="642" y="148"/>
                  </a:cubicBezTo>
                  <a:cubicBezTo>
                    <a:pt x="640" y="148"/>
                    <a:pt x="637" y="148"/>
                    <a:pt x="634" y="147"/>
                  </a:cubicBezTo>
                  <a:cubicBezTo>
                    <a:pt x="630" y="146"/>
                    <a:pt x="626" y="146"/>
                    <a:pt x="623" y="148"/>
                  </a:cubicBezTo>
                  <a:cubicBezTo>
                    <a:pt x="620" y="151"/>
                    <a:pt x="617" y="152"/>
                    <a:pt x="613" y="150"/>
                  </a:cubicBezTo>
                  <a:cubicBezTo>
                    <a:pt x="610" y="148"/>
                    <a:pt x="607" y="148"/>
                    <a:pt x="604" y="151"/>
                  </a:cubicBezTo>
                  <a:cubicBezTo>
                    <a:pt x="601" y="154"/>
                    <a:pt x="598" y="156"/>
                    <a:pt x="594" y="151"/>
                  </a:cubicBezTo>
                  <a:cubicBezTo>
                    <a:pt x="593" y="149"/>
                    <a:pt x="590" y="149"/>
                    <a:pt x="587" y="147"/>
                  </a:cubicBezTo>
                  <a:cubicBezTo>
                    <a:pt x="585" y="150"/>
                    <a:pt x="584" y="152"/>
                    <a:pt x="582" y="154"/>
                  </a:cubicBezTo>
                  <a:cubicBezTo>
                    <a:pt x="582" y="153"/>
                    <a:pt x="582" y="153"/>
                    <a:pt x="582" y="152"/>
                  </a:cubicBezTo>
                  <a:cubicBezTo>
                    <a:pt x="579" y="153"/>
                    <a:pt x="575" y="153"/>
                    <a:pt x="573" y="155"/>
                  </a:cubicBezTo>
                  <a:cubicBezTo>
                    <a:pt x="571" y="158"/>
                    <a:pt x="572" y="162"/>
                    <a:pt x="571" y="165"/>
                  </a:cubicBezTo>
                  <a:cubicBezTo>
                    <a:pt x="569" y="162"/>
                    <a:pt x="565" y="172"/>
                    <a:pt x="563" y="163"/>
                  </a:cubicBezTo>
                  <a:cubicBezTo>
                    <a:pt x="562" y="165"/>
                    <a:pt x="561" y="166"/>
                    <a:pt x="559" y="168"/>
                  </a:cubicBezTo>
                  <a:cubicBezTo>
                    <a:pt x="559" y="165"/>
                    <a:pt x="559" y="163"/>
                    <a:pt x="559" y="161"/>
                  </a:cubicBezTo>
                  <a:cubicBezTo>
                    <a:pt x="559" y="156"/>
                    <a:pt x="559" y="152"/>
                    <a:pt x="559" y="147"/>
                  </a:cubicBezTo>
                  <a:cubicBezTo>
                    <a:pt x="558" y="143"/>
                    <a:pt x="554" y="142"/>
                    <a:pt x="551" y="145"/>
                  </a:cubicBezTo>
                  <a:cubicBezTo>
                    <a:pt x="549" y="146"/>
                    <a:pt x="547" y="148"/>
                    <a:pt x="545" y="150"/>
                  </a:cubicBezTo>
                  <a:cubicBezTo>
                    <a:pt x="544" y="147"/>
                    <a:pt x="545" y="142"/>
                    <a:pt x="539" y="143"/>
                  </a:cubicBezTo>
                  <a:cubicBezTo>
                    <a:pt x="539" y="141"/>
                    <a:pt x="539" y="139"/>
                    <a:pt x="539" y="135"/>
                  </a:cubicBezTo>
                  <a:cubicBezTo>
                    <a:pt x="536" y="138"/>
                    <a:pt x="534" y="140"/>
                    <a:pt x="531" y="143"/>
                  </a:cubicBezTo>
                  <a:cubicBezTo>
                    <a:pt x="528" y="140"/>
                    <a:pt x="522" y="140"/>
                    <a:pt x="520" y="145"/>
                  </a:cubicBezTo>
                  <a:cubicBezTo>
                    <a:pt x="518" y="149"/>
                    <a:pt x="516" y="149"/>
                    <a:pt x="513" y="145"/>
                  </a:cubicBezTo>
                  <a:cubicBezTo>
                    <a:pt x="506" y="150"/>
                    <a:pt x="501" y="162"/>
                    <a:pt x="488" y="155"/>
                  </a:cubicBezTo>
                  <a:cubicBezTo>
                    <a:pt x="487" y="157"/>
                    <a:pt x="486" y="158"/>
                    <a:pt x="485" y="161"/>
                  </a:cubicBezTo>
                  <a:cubicBezTo>
                    <a:pt x="487" y="160"/>
                    <a:pt x="488" y="160"/>
                    <a:pt x="489" y="159"/>
                  </a:cubicBezTo>
                  <a:cubicBezTo>
                    <a:pt x="489" y="164"/>
                    <a:pt x="485" y="164"/>
                    <a:pt x="481" y="165"/>
                  </a:cubicBezTo>
                  <a:cubicBezTo>
                    <a:pt x="481" y="164"/>
                    <a:pt x="482" y="163"/>
                    <a:pt x="482" y="162"/>
                  </a:cubicBezTo>
                  <a:cubicBezTo>
                    <a:pt x="481" y="161"/>
                    <a:pt x="480" y="160"/>
                    <a:pt x="479" y="160"/>
                  </a:cubicBezTo>
                  <a:cubicBezTo>
                    <a:pt x="478" y="160"/>
                    <a:pt x="478" y="161"/>
                    <a:pt x="477" y="162"/>
                  </a:cubicBezTo>
                  <a:cubicBezTo>
                    <a:pt x="476" y="164"/>
                    <a:pt x="475" y="166"/>
                    <a:pt x="475" y="168"/>
                  </a:cubicBezTo>
                  <a:cubicBezTo>
                    <a:pt x="474" y="168"/>
                    <a:pt x="474" y="168"/>
                    <a:pt x="473" y="168"/>
                  </a:cubicBezTo>
                  <a:cubicBezTo>
                    <a:pt x="473" y="167"/>
                    <a:pt x="473" y="166"/>
                    <a:pt x="473" y="165"/>
                  </a:cubicBezTo>
                  <a:cubicBezTo>
                    <a:pt x="473" y="165"/>
                    <a:pt x="473" y="164"/>
                    <a:pt x="472" y="164"/>
                  </a:cubicBezTo>
                  <a:cubicBezTo>
                    <a:pt x="468" y="170"/>
                    <a:pt x="463" y="177"/>
                    <a:pt x="458" y="183"/>
                  </a:cubicBezTo>
                  <a:cubicBezTo>
                    <a:pt x="457" y="180"/>
                    <a:pt x="456" y="178"/>
                    <a:pt x="454" y="176"/>
                  </a:cubicBezTo>
                  <a:cubicBezTo>
                    <a:pt x="453" y="178"/>
                    <a:pt x="453" y="179"/>
                    <a:pt x="452" y="180"/>
                  </a:cubicBezTo>
                  <a:cubicBezTo>
                    <a:pt x="450" y="180"/>
                    <a:pt x="448" y="179"/>
                    <a:pt x="446" y="179"/>
                  </a:cubicBezTo>
                  <a:cubicBezTo>
                    <a:pt x="447" y="174"/>
                    <a:pt x="450" y="170"/>
                    <a:pt x="446" y="166"/>
                  </a:cubicBezTo>
                  <a:cubicBezTo>
                    <a:pt x="446" y="166"/>
                    <a:pt x="447" y="163"/>
                    <a:pt x="447" y="162"/>
                  </a:cubicBezTo>
                  <a:cubicBezTo>
                    <a:pt x="439" y="168"/>
                    <a:pt x="431" y="174"/>
                    <a:pt x="423" y="180"/>
                  </a:cubicBezTo>
                  <a:cubicBezTo>
                    <a:pt x="424" y="176"/>
                    <a:pt x="424" y="172"/>
                    <a:pt x="430" y="170"/>
                  </a:cubicBezTo>
                  <a:cubicBezTo>
                    <a:pt x="432" y="170"/>
                    <a:pt x="434" y="166"/>
                    <a:pt x="436" y="163"/>
                  </a:cubicBezTo>
                  <a:cubicBezTo>
                    <a:pt x="438" y="158"/>
                    <a:pt x="440" y="153"/>
                    <a:pt x="441" y="147"/>
                  </a:cubicBezTo>
                  <a:cubicBezTo>
                    <a:pt x="441" y="145"/>
                    <a:pt x="440" y="141"/>
                    <a:pt x="440" y="138"/>
                  </a:cubicBezTo>
                  <a:cubicBezTo>
                    <a:pt x="439" y="138"/>
                    <a:pt x="438" y="138"/>
                    <a:pt x="438" y="138"/>
                  </a:cubicBezTo>
                  <a:cubicBezTo>
                    <a:pt x="436" y="141"/>
                    <a:pt x="435" y="144"/>
                    <a:pt x="434" y="147"/>
                  </a:cubicBezTo>
                  <a:cubicBezTo>
                    <a:pt x="432" y="151"/>
                    <a:pt x="430" y="151"/>
                    <a:pt x="426" y="148"/>
                  </a:cubicBezTo>
                  <a:cubicBezTo>
                    <a:pt x="423" y="154"/>
                    <a:pt x="421" y="161"/>
                    <a:pt x="419" y="167"/>
                  </a:cubicBezTo>
                  <a:cubicBezTo>
                    <a:pt x="415" y="166"/>
                    <a:pt x="412" y="165"/>
                    <a:pt x="409" y="164"/>
                  </a:cubicBezTo>
                  <a:cubicBezTo>
                    <a:pt x="405" y="163"/>
                    <a:pt x="404" y="161"/>
                    <a:pt x="405" y="158"/>
                  </a:cubicBezTo>
                  <a:cubicBezTo>
                    <a:pt x="407" y="149"/>
                    <a:pt x="410" y="141"/>
                    <a:pt x="412" y="132"/>
                  </a:cubicBezTo>
                  <a:cubicBezTo>
                    <a:pt x="412" y="132"/>
                    <a:pt x="413" y="132"/>
                    <a:pt x="413" y="131"/>
                  </a:cubicBezTo>
                  <a:cubicBezTo>
                    <a:pt x="412" y="124"/>
                    <a:pt x="410" y="117"/>
                    <a:pt x="410" y="110"/>
                  </a:cubicBezTo>
                  <a:cubicBezTo>
                    <a:pt x="410" y="104"/>
                    <a:pt x="408" y="101"/>
                    <a:pt x="404" y="98"/>
                  </a:cubicBezTo>
                  <a:cubicBezTo>
                    <a:pt x="403" y="96"/>
                    <a:pt x="403" y="93"/>
                    <a:pt x="401" y="90"/>
                  </a:cubicBezTo>
                  <a:cubicBezTo>
                    <a:pt x="394" y="94"/>
                    <a:pt x="397" y="103"/>
                    <a:pt x="391" y="108"/>
                  </a:cubicBezTo>
                  <a:cubicBezTo>
                    <a:pt x="392" y="105"/>
                    <a:pt x="393" y="102"/>
                    <a:pt x="394" y="100"/>
                  </a:cubicBezTo>
                  <a:cubicBezTo>
                    <a:pt x="395" y="95"/>
                    <a:pt x="393" y="92"/>
                    <a:pt x="388" y="93"/>
                  </a:cubicBezTo>
                  <a:cubicBezTo>
                    <a:pt x="383" y="95"/>
                    <a:pt x="378" y="98"/>
                    <a:pt x="373" y="101"/>
                  </a:cubicBezTo>
                  <a:cubicBezTo>
                    <a:pt x="373" y="101"/>
                    <a:pt x="372" y="99"/>
                    <a:pt x="372" y="99"/>
                  </a:cubicBezTo>
                  <a:cubicBezTo>
                    <a:pt x="366" y="101"/>
                    <a:pt x="361" y="103"/>
                    <a:pt x="356" y="105"/>
                  </a:cubicBezTo>
                  <a:cubicBezTo>
                    <a:pt x="354" y="105"/>
                    <a:pt x="353" y="106"/>
                    <a:pt x="352" y="107"/>
                  </a:cubicBezTo>
                  <a:cubicBezTo>
                    <a:pt x="346" y="115"/>
                    <a:pt x="339" y="122"/>
                    <a:pt x="331" y="130"/>
                  </a:cubicBezTo>
                  <a:cubicBezTo>
                    <a:pt x="329" y="127"/>
                    <a:pt x="329" y="126"/>
                    <a:pt x="327" y="125"/>
                  </a:cubicBezTo>
                  <a:cubicBezTo>
                    <a:pt x="326" y="126"/>
                    <a:pt x="325" y="126"/>
                    <a:pt x="324" y="127"/>
                  </a:cubicBezTo>
                  <a:cubicBezTo>
                    <a:pt x="320" y="121"/>
                    <a:pt x="327" y="117"/>
                    <a:pt x="326" y="111"/>
                  </a:cubicBezTo>
                  <a:cubicBezTo>
                    <a:pt x="323" y="113"/>
                    <a:pt x="320" y="114"/>
                    <a:pt x="317" y="115"/>
                  </a:cubicBezTo>
                  <a:cubicBezTo>
                    <a:pt x="317" y="113"/>
                    <a:pt x="317" y="111"/>
                    <a:pt x="316" y="109"/>
                  </a:cubicBezTo>
                  <a:cubicBezTo>
                    <a:pt x="315" y="109"/>
                    <a:pt x="312" y="110"/>
                    <a:pt x="310" y="111"/>
                  </a:cubicBezTo>
                  <a:cubicBezTo>
                    <a:pt x="309" y="110"/>
                    <a:pt x="308" y="109"/>
                    <a:pt x="307" y="108"/>
                  </a:cubicBezTo>
                  <a:cubicBezTo>
                    <a:pt x="306" y="110"/>
                    <a:pt x="305" y="111"/>
                    <a:pt x="304" y="113"/>
                  </a:cubicBezTo>
                  <a:cubicBezTo>
                    <a:pt x="300" y="110"/>
                    <a:pt x="298" y="111"/>
                    <a:pt x="296" y="115"/>
                  </a:cubicBezTo>
                  <a:cubicBezTo>
                    <a:pt x="294" y="117"/>
                    <a:pt x="291" y="120"/>
                    <a:pt x="288" y="121"/>
                  </a:cubicBezTo>
                  <a:cubicBezTo>
                    <a:pt x="283" y="125"/>
                    <a:pt x="278" y="128"/>
                    <a:pt x="278" y="135"/>
                  </a:cubicBezTo>
                  <a:cubicBezTo>
                    <a:pt x="278" y="135"/>
                    <a:pt x="277" y="136"/>
                    <a:pt x="276" y="137"/>
                  </a:cubicBezTo>
                  <a:cubicBezTo>
                    <a:pt x="278" y="130"/>
                    <a:pt x="279" y="124"/>
                    <a:pt x="280" y="118"/>
                  </a:cubicBezTo>
                  <a:cubicBezTo>
                    <a:pt x="279" y="118"/>
                    <a:pt x="279" y="118"/>
                    <a:pt x="279" y="117"/>
                  </a:cubicBezTo>
                  <a:cubicBezTo>
                    <a:pt x="276" y="119"/>
                    <a:pt x="274" y="121"/>
                    <a:pt x="272" y="123"/>
                  </a:cubicBezTo>
                  <a:cubicBezTo>
                    <a:pt x="265" y="119"/>
                    <a:pt x="248" y="122"/>
                    <a:pt x="242" y="129"/>
                  </a:cubicBezTo>
                  <a:cubicBezTo>
                    <a:pt x="236" y="129"/>
                    <a:pt x="231" y="129"/>
                    <a:pt x="226" y="133"/>
                  </a:cubicBezTo>
                  <a:cubicBezTo>
                    <a:pt x="225" y="134"/>
                    <a:pt x="218" y="133"/>
                    <a:pt x="216" y="131"/>
                  </a:cubicBezTo>
                  <a:cubicBezTo>
                    <a:pt x="215" y="128"/>
                    <a:pt x="216" y="123"/>
                    <a:pt x="219" y="121"/>
                  </a:cubicBezTo>
                  <a:cubicBezTo>
                    <a:pt x="226" y="115"/>
                    <a:pt x="234" y="110"/>
                    <a:pt x="240" y="104"/>
                  </a:cubicBezTo>
                  <a:cubicBezTo>
                    <a:pt x="243" y="101"/>
                    <a:pt x="245" y="96"/>
                    <a:pt x="248" y="92"/>
                  </a:cubicBezTo>
                  <a:cubicBezTo>
                    <a:pt x="248" y="91"/>
                    <a:pt x="249" y="90"/>
                    <a:pt x="250" y="87"/>
                  </a:cubicBezTo>
                  <a:cubicBezTo>
                    <a:pt x="252" y="93"/>
                    <a:pt x="256" y="96"/>
                    <a:pt x="260" y="94"/>
                  </a:cubicBezTo>
                  <a:cubicBezTo>
                    <a:pt x="263" y="92"/>
                    <a:pt x="265" y="87"/>
                    <a:pt x="267" y="84"/>
                  </a:cubicBezTo>
                  <a:cubicBezTo>
                    <a:pt x="269" y="86"/>
                    <a:pt x="272" y="87"/>
                    <a:pt x="275" y="85"/>
                  </a:cubicBezTo>
                  <a:cubicBezTo>
                    <a:pt x="275" y="84"/>
                    <a:pt x="277" y="84"/>
                    <a:pt x="277" y="85"/>
                  </a:cubicBezTo>
                  <a:cubicBezTo>
                    <a:pt x="281" y="91"/>
                    <a:pt x="285" y="86"/>
                    <a:pt x="288" y="83"/>
                  </a:cubicBezTo>
                  <a:cubicBezTo>
                    <a:pt x="290" y="81"/>
                    <a:pt x="292" y="78"/>
                    <a:pt x="293" y="76"/>
                  </a:cubicBezTo>
                  <a:cubicBezTo>
                    <a:pt x="294" y="76"/>
                    <a:pt x="294" y="78"/>
                    <a:pt x="295" y="80"/>
                  </a:cubicBezTo>
                  <a:cubicBezTo>
                    <a:pt x="297" y="76"/>
                    <a:pt x="299" y="73"/>
                    <a:pt x="300" y="70"/>
                  </a:cubicBezTo>
                  <a:cubicBezTo>
                    <a:pt x="301" y="70"/>
                    <a:pt x="301" y="70"/>
                    <a:pt x="301" y="70"/>
                  </a:cubicBezTo>
                  <a:cubicBezTo>
                    <a:pt x="304" y="71"/>
                    <a:pt x="308" y="74"/>
                    <a:pt x="309" y="73"/>
                  </a:cubicBezTo>
                  <a:cubicBezTo>
                    <a:pt x="315" y="70"/>
                    <a:pt x="319" y="67"/>
                    <a:pt x="323" y="62"/>
                  </a:cubicBezTo>
                  <a:cubicBezTo>
                    <a:pt x="325" y="60"/>
                    <a:pt x="328" y="59"/>
                    <a:pt x="330" y="60"/>
                  </a:cubicBezTo>
                  <a:cubicBezTo>
                    <a:pt x="334" y="63"/>
                    <a:pt x="337" y="60"/>
                    <a:pt x="341" y="59"/>
                  </a:cubicBezTo>
                  <a:cubicBezTo>
                    <a:pt x="343" y="58"/>
                    <a:pt x="344" y="58"/>
                    <a:pt x="346" y="57"/>
                  </a:cubicBezTo>
                  <a:cubicBezTo>
                    <a:pt x="346" y="59"/>
                    <a:pt x="347" y="60"/>
                    <a:pt x="347" y="61"/>
                  </a:cubicBezTo>
                  <a:cubicBezTo>
                    <a:pt x="358" y="57"/>
                    <a:pt x="369" y="53"/>
                    <a:pt x="381" y="48"/>
                  </a:cubicBezTo>
                  <a:cubicBezTo>
                    <a:pt x="380" y="48"/>
                    <a:pt x="379" y="46"/>
                    <a:pt x="378" y="45"/>
                  </a:cubicBezTo>
                  <a:cubicBezTo>
                    <a:pt x="385" y="44"/>
                    <a:pt x="389" y="40"/>
                    <a:pt x="390" y="33"/>
                  </a:cubicBezTo>
                  <a:cubicBezTo>
                    <a:pt x="390" y="31"/>
                    <a:pt x="392" y="28"/>
                    <a:pt x="393" y="25"/>
                  </a:cubicBezTo>
                  <a:cubicBezTo>
                    <a:pt x="393" y="26"/>
                    <a:pt x="394" y="26"/>
                    <a:pt x="394" y="26"/>
                  </a:cubicBezTo>
                  <a:cubicBezTo>
                    <a:pt x="395" y="31"/>
                    <a:pt x="396" y="35"/>
                    <a:pt x="397" y="40"/>
                  </a:cubicBezTo>
                  <a:cubicBezTo>
                    <a:pt x="400" y="39"/>
                    <a:pt x="402" y="38"/>
                    <a:pt x="404" y="37"/>
                  </a:cubicBezTo>
                  <a:cubicBezTo>
                    <a:pt x="408" y="42"/>
                    <a:pt x="413" y="42"/>
                    <a:pt x="417" y="35"/>
                  </a:cubicBezTo>
                  <a:cubicBezTo>
                    <a:pt x="419" y="32"/>
                    <a:pt x="421" y="29"/>
                    <a:pt x="424" y="25"/>
                  </a:cubicBezTo>
                  <a:cubicBezTo>
                    <a:pt x="427" y="30"/>
                    <a:pt x="430" y="34"/>
                    <a:pt x="432" y="37"/>
                  </a:cubicBezTo>
                  <a:cubicBezTo>
                    <a:pt x="437" y="36"/>
                    <a:pt x="441" y="36"/>
                    <a:pt x="444" y="35"/>
                  </a:cubicBezTo>
                  <a:cubicBezTo>
                    <a:pt x="447" y="35"/>
                    <a:pt x="449" y="33"/>
                    <a:pt x="451" y="32"/>
                  </a:cubicBezTo>
                  <a:cubicBezTo>
                    <a:pt x="452" y="31"/>
                    <a:pt x="452" y="29"/>
                    <a:pt x="454" y="28"/>
                  </a:cubicBezTo>
                  <a:cubicBezTo>
                    <a:pt x="458" y="26"/>
                    <a:pt x="462" y="25"/>
                    <a:pt x="466" y="23"/>
                  </a:cubicBezTo>
                  <a:cubicBezTo>
                    <a:pt x="467" y="24"/>
                    <a:pt x="467" y="25"/>
                    <a:pt x="467" y="25"/>
                  </a:cubicBezTo>
                  <a:cubicBezTo>
                    <a:pt x="467" y="32"/>
                    <a:pt x="467" y="32"/>
                    <a:pt x="474" y="30"/>
                  </a:cubicBezTo>
                  <a:cubicBezTo>
                    <a:pt x="477" y="29"/>
                    <a:pt x="479" y="29"/>
                    <a:pt x="482" y="29"/>
                  </a:cubicBezTo>
                  <a:cubicBezTo>
                    <a:pt x="488" y="28"/>
                    <a:pt x="494" y="27"/>
                    <a:pt x="500" y="26"/>
                  </a:cubicBezTo>
                  <a:cubicBezTo>
                    <a:pt x="500" y="26"/>
                    <a:pt x="501" y="26"/>
                    <a:pt x="501" y="26"/>
                  </a:cubicBezTo>
                  <a:cubicBezTo>
                    <a:pt x="507" y="30"/>
                    <a:pt x="513" y="26"/>
                    <a:pt x="518" y="26"/>
                  </a:cubicBezTo>
                  <a:cubicBezTo>
                    <a:pt x="524" y="26"/>
                    <a:pt x="529" y="20"/>
                    <a:pt x="532" y="14"/>
                  </a:cubicBezTo>
                  <a:cubicBezTo>
                    <a:pt x="533" y="12"/>
                    <a:pt x="533" y="8"/>
                    <a:pt x="538" y="10"/>
                  </a:cubicBezTo>
                  <a:cubicBezTo>
                    <a:pt x="539" y="10"/>
                    <a:pt x="540" y="8"/>
                    <a:pt x="542" y="7"/>
                  </a:cubicBezTo>
                  <a:cubicBezTo>
                    <a:pt x="543" y="8"/>
                    <a:pt x="543" y="10"/>
                    <a:pt x="544" y="11"/>
                  </a:cubicBezTo>
                  <a:cubicBezTo>
                    <a:pt x="550" y="9"/>
                    <a:pt x="552" y="4"/>
                    <a:pt x="555" y="0"/>
                  </a:cubicBezTo>
                  <a:cubicBezTo>
                    <a:pt x="555" y="0"/>
                    <a:pt x="555" y="0"/>
                    <a:pt x="5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84"/>
            <p:cNvSpPr>
              <a:spLocks/>
            </p:cNvSpPr>
            <p:nvPr/>
          </p:nvSpPr>
          <p:spPr bwMode="auto">
            <a:xfrm>
              <a:off x="2098673" y="3179806"/>
              <a:ext cx="52389" cy="55564"/>
            </a:xfrm>
            <a:custGeom>
              <a:avLst/>
              <a:gdLst>
                <a:gd name="T0" fmla="*/ 0 w 14"/>
                <a:gd name="T1" fmla="*/ 3 h 15"/>
                <a:gd name="T2" fmla="*/ 12 w 14"/>
                <a:gd name="T3" fmla="*/ 5 h 15"/>
                <a:gd name="T4" fmla="*/ 10 w 14"/>
                <a:gd name="T5" fmla="*/ 12 h 15"/>
                <a:gd name="T6" fmla="*/ 3 w 14"/>
                <a:gd name="T7" fmla="*/ 15 h 15"/>
                <a:gd name="T8" fmla="*/ 1 w 14"/>
                <a:gd name="T9" fmla="*/ 12 h 15"/>
                <a:gd name="T10" fmla="*/ 0 w 14"/>
                <a:gd name="T11" fmla="*/ 8 h 15"/>
                <a:gd name="T12" fmla="*/ 0 w 1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0" y="3"/>
                  </a:moveTo>
                  <a:cubicBezTo>
                    <a:pt x="8" y="0"/>
                    <a:pt x="9" y="0"/>
                    <a:pt x="12" y="5"/>
                  </a:cubicBezTo>
                  <a:cubicBezTo>
                    <a:pt x="14" y="9"/>
                    <a:pt x="11" y="10"/>
                    <a:pt x="10" y="12"/>
                  </a:cubicBezTo>
                  <a:cubicBezTo>
                    <a:pt x="8" y="14"/>
                    <a:pt x="5" y="14"/>
                    <a:pt x="3" y="15"/>
                  </a:cubicBezTo>
                  <a:cubicBezTo>
                    <a:pt x="3" y="15"/>
                    <a:pt x="1" y="13"/>
                    <a:pt x="1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6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85"/>
            <p:cNvSpPr>
              <a:spLocks noEditPoints="1"/>
            </p:cNvSpPr>
            <p:nvPr/>
          </p:nvSpPr>
          <p:spPr bwMode="auto">
            <a:xfrm>
              <a:off x="3217859" y="2743238"/>
              <a:ext cx="1166813" cy="1660545"/>
            </a:xfrm>
            <a:custGeom>
              <a:avLst/>
              <a:gdLst>
                <a:gd name="T0" fmla="*/ 22 w 311"/>
                <a:gd name="T1" fmla="*/ 184 h 442"/>
                <a:gd name="T2" fmla="*/ 58 w 311"/>
                <a:gd name="T3" fmla="*/ 177 h 442"/>
                <a:gd name="T4" fmla="*/ 95 w 311"/>
                <a:gd name="T5" fmla="*/ 174 h 442"/>
                <a:gd name="T6" fmla="*/ 111 w 311"/>
                <a:gd name="T7" fmla="*/ 158 h 442"/>
                <a:gd name="T8" fmla="*/ 89 w 311"/>
                <a:gd name="T9" fmla="*/ 144 h 442"/>
                <a:gd name="T10" fmla="*/ 111 w 311"/>
                <a:gd name="T11" fmla="*/ 134 h 442"/>
                <a:gd name="T12" fmla="*/ 134 w 311"/>
                <a:gd name="T13" fmla="*/ 123 h 442"/>
                <a:gd name="T14" fmla="*/ 158 w 311"/>
                <a:gd name="T15" fmla="*/ 75 h 442"/>
                <a:gd name="T16" fmla="*/ 194 w 311"/>
                <a:gd name="T17" fmla="*/ 62 h 442"/>
                <a:gd name="T18" fmla="*/ 214 w 311"/>
                <a:gd name="T19" fmla="*/ 59 h 442"/>
                <a:gd name="T20" fmla="*/ 218 w 311"/>
                <a:gd name="T21" fmla="*/ 14 h 442"/>
                <a:gd name="T22" fmla="*/ 252 w 311"/>
                <a:gd name="T23" fmla="*/ 8 h 442"/>
                <a:gd name="T24" fmla="*/ 258 w 311"/>
                <a:gd name="T25" fmla="*/ 24 h 442"/>
                <a:gd name="T26" fmla="*/ 252 w 311"/>
                <a:gd name="T27" fmla="*/ 64 h 442"/>
                <a:gd name="T28" fmla="*/ 273 w 311"/>
                <a:gd name="T29" fmla="*/ 67 h 442"/>
                <a:gd name="T30" fmla="*/ 298 w 311"/>
                <a:gd name="T31" fmla="*/ 53 h 442"/>
                <a:gd name="T32" fmla="*/ 292 w 311"/>
                <a:gd name="T33" fmla="*/ 72 h 442"/>
                <a:gd name="T34" fmla="*/ 271 w 311"/>
                <a:gd name="T35" fmla="*/ 94 h 442"/>
                <a:gd name="T36" fmla="*/ 270 w 311"/>
                <a:gd name="T37" fmla="*/ 132 h 442"/>
                <a:gd name="T38" fmla="*/ 264 w 311"/>
                <a:gd name="T39" fmla="*/ 159 h 442"/>
                <a:gd name="T40" fmla="*/ 240 w 311"/>
                <a:gd name="T41" fmla="*/ 167 h 442"/>
                <a:gd name="T42" fmla="*/ 212 w 311"/>
                <a:gd name="T43" fmla="*/ 158 h 442"/>
                <a:gd name="T44" fmla="*/ 171 w 311"/>
                <a:gd name="T45" fmla="*/ 136 h 442"/>
                <a:gd name="T46" fmla="*/ 156 w 311"/>
                <a:gd name="T47" fmla="*/ 133 h 442"/>
                <a:gd name="T48" fmla="*/ 164 w 311"/>
                <a:gd name="T49" fmla="*/ 167 h 442"/>
                <a:gd name="T50" fmla="*/ 138 w 311"/>
                <a:gd name="T51" fmla="*/ 129 h 442"/>
                <a:gd name="T52" fmla="*/ 136 w 311"/>
                <a:gd name="T53" fmla="*/ 184 h 442"/>
                <a:gd name="T54" fmla="*/ 143 w 311"/>
                <a:gd name="T55" fmla="*/ 213 h 442"/>
                <a:gd name="T56" fmla="*/ 122 w 311"/>
                <a:gd name="T57" fmla="*/ 257 h 442"/>
                <a:gd name="T58" fmla="*/ 103 w 311"/>
                <a:gd name="T59" fmla="*/ 255 h 442"/>
                <a:gd name="T60" fmla="*/ 58 w 311"/>
                <a:gd name="T61" fmla="*/ 255 h 442"/>
                <a:gd name="T62" fmla="*/ 42 w 311"/>
                <a:gd name="T63" fmla="*/ 301 h 442"/>
                <a:gd name="T64" fmla="*/ 82 w 311"/>
                <a:gd name="T65" fmla="*/ 316 h 442"/>
                <a:gd name="T66" fmla="*/ 111 w 311"/>
                <a:gd name="T67" fmla="*/ 303 h 442"/>
                <a:gd name="T68" fmla="*/ 167 w 311"/>
                <a:gd name="T69" fmla="*/ 283 h 442"/>
                <a:gd name="T70" fmla="*/ 200 w 311"/>
                <a:gd name="T71" fmla="*/ 277 h 442"/>
                <a:gd name="T72" fmla="*/ 202 w 311"/>
                <a:gd name="T73" fmla="*/ 315 h 442"/>
                <a:gd name="T74" fmla="*/ 201 w 311"/>
                <a:gd name="T75" fmla="*/ 355 h 442"/>
                <a:gd name="T76" fmla="*/ 163 w 311"/>
                <a:gd name="T77" fmla="*/ 347 h 442"/>
                <a:gd name="T78" fmla="*/ 151 w 311"/>
                <a:gd name="T79" fmla="*/ 312 h 442"/>
                <a:gd name="T80" fmla="*/ 131 w 311"/>
                <a:gd name="T81" fmla="*/ 335 h 442"/>
                <a:gd name="T82" fmla="*/ 140 w 311"/>
                <a:gd name="T83" fmla="*/ 373 h 442"/>
                <a:gd name="T84" fmla="*/ 96 w 311"/>
                <a:gd name="T85" fmla="*/ 400 h 442"/>
                <a:gd name="T86" fmla="*/ 96 w 311"/>
                <a:gd name="T87" fmla="*/ 429 h 442"/>
                <a:gd name="T88" fmla="*/ 70 w 311"/>
                <a:gd name="T89" fmla="*/ 409 h 442"/>
                <a:gd name="T90" fmla="*/ 41 w 311"/>
                <a:gd name="T91" fmla="*/ 383 h 442"/>
                <a:gd name="T92" fmla="*/ 51 w 311"/>
                <a:gd name="T93" fmla="*/ 357 h 442"/>
                <a:gd name="T94" fmla="*/ 17 w 311"/>
                <a:gd name="T95" fmla="*/ 333 h 442"/>
                <a:gd name="T96" fmla="*/ 31 w 311"/>
                <a:gd name="T97" fmla="*/ 305 h 442"/>
                <a:gd name="T98" fmla="*/ 33 w 311"/>
                <a:gd name="T99" fmla="*/ 270 h 442"/>
                <a:gd name="T100" fmla="*/ 55 w 311"/>
                <a:gd name="T101" fmla="*/ 231 h 442"/>
                <a:gd name="T102" fmla="*/ 36 w 311"/>
                <a:gd name="T103" fmla="*/ 222 h 442"/>
                <a:gd name="T104" fmla="*/ 8 w 311"/>
                <a:gd name="T105" fmla="*/ 215 h 442"/>
                <a:gd name="T106" fmla="*/ 1 w 311"/>
                <a:gd name="T107" fmla="*/ 191 h 442"/>
                <a:gd name="T108" fmla="*/ 64 w 311"/>
                <a:gd name="T109" fmla="*/ 370 h 442"/>
                <a:gd name="T110" fmla="*/ 228 w 311"/>
                <a:gd name="T111" fmla="*/ 101 h 442"/>
                <a:gd name="T112" fmla="*/ 130 w 311"/>
                <a:gd name="T113" fmla="*/ 373 h 442"/>
                <a:gd name="T114" fmla="*/ 236 w 311"/>
                <a:gd name="T115" fmla="*/ 9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1" h="442">
                  <a:moveTo>
                    <a:pt x="1" y="191"/>
                  </a:moveTo>
                  <a:cubicBezTo>
                    <a:pt x="5" y="189"/>
                    <a:pt x="9" y="186"/>
                    <a:pt x="12" y="184"/>
                  </a:cubicBezTo>
                  <a:cubicBezTo>
                    <a:pt x="13" y="183"/>
                    <a:pt x="15" y="184"/>
                    <a:pt x="16" y="184"/>
                  </a:cubicBezTo>
                  <a:cubicBezTo>
                    <a:pt x="17" y="186"/>
                    <a:pt x="17" y="187"/>
                    <a:pt x="18" y="190"/>
                  </a:cubicBezTo>
                  <a:cubicBezTo>
                    <a:pt x="20" y="187"/>
                    <a:pt x="21" y="185"/>
                    <a:pt x="22" y="184"/>
                  </a:cubicBezTo>
                  <a:cubicBezTo>
                    <a:pt x="23" y="183"/>
                    <a:pt x="26" y="181"/>
                    <a:pt x="26" y="182"/>
                  </a:cubicBezTo>
                  <a:cubicBezTo>
                    <a:pt x="30" y="186"/>
                    <a:pt x="34" y="183"/>
                    <a:pt x="37" y="183"/>
                  </a:cubicBezTo>
                  <a:cubicBezTo>
                    <a:pt x="40" y="183"/>
                    <a:pt x="43" y="182"/>
                    <a:pt x="46" y="183"/>
                  </a:cubicBezTo>
                  <a:cubicBezTo>
                    <a:pt x="50" y="184"/>
                    <a:pt x="52" y="183"/>
                    <a:pt x="53" y="179"/>
                  </a:cubicBezTo>
                  <a:cubicBezTo>
                    <a:pt x="53" y="176"/>
                    <a:pt x="55" y="175"/>
                    <a:pt x="58" y="177"/>
                  </a:cubicBezTo>
                  <a:cubicBezTo>
                    <a:pt x="60" y="178"/>
                    <a:pt x="63" y="178"/>
                    <a:pt x="65" y="178"/>
                  </a:cubicBezTo>
                  <a:cubicBezTo>
                    <a:pt x="69" y="175"/>
                    <a:pt x="73" y="173"/>
                    <a:pt x="77" y="171"/>
                  </a:cubicBezTo>
                  <a:cubicBezTo>
                    <a:pt x="80" y="169"/>
                    <a:pt x="83" y="168"/>
                    <a:pt x="85" y="166"/>
                  </a:cubicBezTo>
                  <a:cubicBezTo>
                    <a:pt x="89" y="163"/>
                    <a:pt x="92" y="165"/>
                    <a:pt x="95" y="167"/>
                  </a:cubicBezTo>
                  <a:cubicBezTo>
                    <a:pt x="98" y="168"/>
                    <a:pt x="97" y="172"/>
                    <a:pt x="95" y="174"/>
                  </a:cubicBezTo>
                  <a:cubicBezTo>
                    <a:pt x="95" y="175"/>
                    <a:pt x="95" y="175"/>
                    <a:pt x="95" y="177"/>
                  </a:cubicBezTo>
                  <a:cubicBezTo>
                    <a:pt x="97" y="176"/>
                    <a:pt x="99" y="176"/>
                    <a:pt x="99" y="175"/>
                  </a:cubicBezTo>
                  <a:cubicBezTo>
                    <a:pt x="103" y="170"/>
                    <a:pt x="107" y="166"/>
                    <a:pt x="113" y="163"/>
                  </a:cubicBezTo>
                  <a:cubicBezTo>
                    <a:pt x="118" y="161"/>
                    <a:pt x="119" y="155"/>
                    <a:pt x="114" y="152"/>
                  </a:cubicBezTo>
                  <a:cubicBezTo>
                    <a:pt x="113" y="154"/>
                    <a:pt x="112" y="156"/>
                    <a:pt x="111" y="158"/>
                  </a:cubicBezTo>
                  <a:cubicBezTo>
                    <a:pt x="110" y="160"/>
                    <a:pt x="108" y="162"/>
                    <a:pt x="106" y="160"/>
                  </a:cubicBezTo>
                  <a:cubicBezTo>
                    <a:pt x="101" y="154"/>
                    <a:pt x="95" y="157"/>
                    <a:pt x="90" y="157"/>
                  </a:cubicBezTo>
                  <a:cubicBezTo>
                    <a:pt x="88" y="154"/>
                    <a:pt x="87" y="151"/>
                    <a:pt x="85" y="148"/>
                  </a:cubicBezTo>
                  <a:cubicBezTo>
                    <a:pt x="84" y="147"/>
                    <a:pt x="85" y="145"/>
                    <a:pt x="85" y="143"/>
                  </a:cubicBezTo>
                  <a:cubicBezTo>
                    <a:pt x="86" y="143"/>
                    <a:pt x="88" y="143"/>
                    <a:pt x="89" y="144"/>
                  </a:cubicBezTo>
                  <a:cubicBezTo>
                    <a:pt x="90" y="144"/>
                    <a:pt x="91" y="144"/>
                    <a:pt x="92" y="145"/>
                  </a:cubicBezTo>
                  <a:cubicBezTo>
                    <a:pt x="98" y="148"/>
                    <a:pt x="100" y="147"/>
                    <a:pt x="102" y="141"/>
                  </a:cubicBezTo>
                  <a:cubicBezTo>
                    <a:pt x="104" y="138"/>
                    <a:pt x="105" y="134"/>
                    <a:pt x="107" y="131"/>
                  </a:cubicBezTo>
                  <a:cubicBezTo>
                    <a:pt x="107" y="130"/>
                    <a:pt x="109" y="130"/>
                    <a:pt x="110" y="129"/>
                  </a:cubicBezTo>
                  <a:cubicBezTo>
                    <a:pt x="110" y="131"/>
                    <a:pt x="111" y="133"/>
                    <a:pt x="111" y="134"/>
                  </a:cubicBezTo>
                  <a:cubicBezTo>
                    <a:pt x="111" y="135"/>
                    <a:pt x="112" y="136"/>
                    <a:pt x="113" y="137"/>
                  </a:cubicBezTo>
                  <a:cubicBezTo>
                    <a:pt x="114" y="136"/>
                    <a:pt x="115" y="135"/>
                    <a:pt x="115" y="134"/>
                  </a:cubicBezTo>
                  <a:cubicBezTo>
                    <a:pt x="116" y="132"/>
                    <a:pt x="116" y="130"/>
                    <a:pt x="117" y="128"/>
                  </a:cubicBezTo>
                  <a:cubicBezTo>
                    <a:pt x="121" y="130"/>
                    <a:pt x="125" y="133"/>
                    <a:pt x="129" y="136"/>
                  </a:cubicBezTo>
                  <a:cubicBezTo>
                    <a:pt x="131" y="131"/>
                    <a:pt x="133" y="127"/>
                    <a:pt x="134" y="123"/>
                  </a:cubicBezTo>
                  <a:cubicBezTo>
                    <a:pt x="136" y="119"/>
                    <a:pt x="134" y="116"/>
                    <a:pt x="129" y="114"/>
                  </a:cubicBezTo>
                  <a:cubicBezTo>
                    <a:pt x="129" y="113"/>
                    <a:pt x="130" y="112"/>
                    <a:pt x="130" y="110"/>
                  </a:cubicBezTo>
                  <a:cubicBezTo>
                    <a:pt x="132" y="100"/>
                    <a:pt x="133" y="100"/>
                    <a:pt x="143" y="100"/>
                  </a:cubicBezTo>
                  <a:cubicBezTo>
                    <a:pt x="151" y="99"/>
                    <a:pt x="156" y="93"/>
                    <a:pt x="157" y="83"/>
                  </a:cubicBezTo>
                  <a:cubicBezTo>
                    <a:pt x="157" y="80"/>
                    <a:pt x="157" y="78"/>
                    <a:pt x="158" y="75"/>
                  </a:cubicBezTo>
                  <a:cubicBezTo>
                    <a:pt x="158" y="75"/>
                    <a:pt x="158" y="75"/>
                    <a:pt x="159" y="75"/>
                  </a:cubicBezTo>
                  <a:cubicBezTo>
                    <a:pt x="161" y="78"/>
                    <a:pt x="162" y="80"/>
                    <a:pt x="165" y="84"/>
                  </a:cubicBezTo>
                  <a:cubicBezTo>
                    <a:pt x="167" y="80"/>
                    <a:pt x="170" y="77"/>
                    <a:pt x="172" y="75"/>
                  </a:cubicBezTo>
                  <a:cubicBezTo>
                    <a:pt x="174" y="76"/>
                    <a:pt x="178" y="78"/>
                    <a:pt x="180" y="77"/>
                  </a:cubicBezTo>
                  <a:cubicBezTo>
                    <a:pt x="186" y="75"/>
                    <a:pt x="191" y="69"/>
                    <a:pt x="194" y="62"/>
                  </a:cubicBezTo>
                  <a:cubicBezTo>
                    <a:pt x="196" y="65"/>
                    <a:pt x="197" y="67"/>
                    <a:pt x="199" y="69"/>
                  </a:cubicBezTo>
                  <a:cubicBezTo>
                    <a:pt x="200" y="70"/>
                    <a:pt x="202" y="71"/>
                    <a:pt x="203" y="72"/>
                  </a:cubicBezTo>
                  <a:cubicBezTo>
                    <a:pt x="204" y="70"/>
                    <a:pt x="205" y="69"/>
                    <a:pt x="205" y="68"/>
                  </a:cubicBezTo>
                  <a:cubicBezTo>
                    <a:pt x="206" y="64"/>
                    <a:pt x="207" y="61"/>
                    <a:pt x="208" y="57"/>
                  </a:cubicBezTo>
                  <a:cubicBezTo>
                    <a:pt x="210" y="58"/>
                    <a:pt x="212" y="59"/>
                    <a:pt x="214" y="59"/>
                  </a:cubicBezTo>
                  <a:cubicBezTo>
                    <a:pt x="215" y="55"/>
                    <a:pt x="216" y="51"/>
                    <a:pt x="217" y="47"/>
                  </a:cubicBezTo>
                  <a:cubicBezTo>
                    <a:pt x="219" y="43"/>
                    <a:pt x="219" y="39"/>
                    <a:pt x="221" y="35"/>
                  </a:cubicBezTo>
                  <a:cubicBezTo>
                    <a:pt x="223" y="31"/>
                    <a:pt x="222" y="29"/>
                    <a:pt x="220" y="26"/>
                  </a:cubicBezTo>
                  <a:cubicBezTo>
                    <a:pt x="218" y="26"/>
                    <a:pt x="216" y="27"/>
                    <a:pt x="214" y="28"/>
                  </a:cubicBezTo>
                  <a:cubicBezTo>
                    <a:pt x="212" y="22"/>
                    <a:pt x="216" y="18"/>
                    <a:pt x="218" y="14"/>
                  </a:cubicBezTo>
                  <a:cubicBezTo>
                    <a:pt x="219" y="13"/>
                    <a:pt x="221" y="13"/>
                    <a:pt x="223" y="13"/>
                  </a:cubicBezTo>
                  <a:cubicBezTo>
                    <a:pt x="231" y="15"/>
                    <a:pt x="234" y="13"/>
                    <a:pt x="238" y="6"/>
                  </a:cubicBezTo>
                  <a:cubicBezTo>
                    <a:pt x="239" y="4"/>
                    <a:pt x="240" y="2"/>
                    <a:pt x="241" y="0"/>
                  </a:cubicBezTo>
                  <a:cubicBezTo>
                    <a:pt x="244" y="1"/>
                    <a:pt x="247" y="2"/>
                    <a:pt x="250" y="4"/>
                  </a:cubicBezTo>
                  <a:cubicBezTo>
                    <a:pt x="251" y="5"/>
                    <a:pt x="252" y="7"/>
                    <a:pt x="252" y="8"/>
                  </a:cubicBezTo>
                  <a:cubicBezTo>
                    <a:pt x="251" y="10"/>
                    <a:pt x="249" y="12"/>
                    <a:pt x="248" y="14"/>
                  </a:cubicBezTo>
                  <a:cubicBezTo>
                    <a:pt x="248" y="16"/>
                    <a:pt x="248" y="18"/>
                    <a:pt x="247" y="20"/>
                  </a:cubicBezTo>
                  <a:cubicBezTo>
                    <a:pt x="249" y="20"/>
                    <a:pt x="252" y="20"/>
                    <a:pt x="254" y="20"/>
                  </a:cubicBezTo>
                  <a:cubicBezTo>
                    <a:pt x="254" y="20"/>
                    <a:pt x="255" y="20"/>
                    <a:pt x="255" y="19"/>
                  </a:cubicBezTo>
                  <a:cubicBezTo>
                    <a:pt x="256" y="21"/>
                    <a:pt x="257" y="22"/>
                    <a:pt x="258" y="24"/>
                  </a:cubicBezTo>
                  <a:cubicBezTo>
                    <a:pt x="258" y="25"/>
                    <a:pt x="258" y="27"/>
                    <a:pt x="258" y="29"/>
                  </a:cubicBezTo>
                  <a:cubicBezTo>
                    <a:pt x="257" y="29"/>
                    <a:pt x="255" y="28"/>
                    <a:pt x="254" y="29"/>
                  </a:cubicBezTo>
                  <a:cubicBezTo>
                    <a:pt x="252" y="29"/>
                    <a:pt x="250" y="30"/>
                    <a:pt x="249" y="31"/>
                  </a:cubicBezTo>
                  <a:cubicBezTo>
                    <a:pt x="245" y="37"/>
                    <a:pt x="246" y="44"/>
                    <a:pt x="248" y="50"/>
                  </a:cubicBezTo>
                  <a:cubicBezTo>
                    <a:pt x="249" y="54"/>
                    <a:pt x="248" y="60"/>
                    <a:pt x="252" y="64"/>
                  </a:cubicBezTo>
                  <a:cubicBezTo>
                    <a:pt x="253" y="64"/>
                    <a:pt x="250" y="68"/>
                    <a:pt x="249" y="71"/>
                  </a:cubicBezTo>
                  <a:cubicBezTo>
                    <a:pt x="252" y="73"/>
                    <a:pt x="255" y="76"/>
                    <a:pt x="258" y="77"/>
                  </a:cubicBezTo>
                  <a:cubicBezTo>
                    <a:pt x="260" y="78"/>
                    <a:pt x="263" y="78"/>
                    <a:pt x="264" y="75"/>
                  </a:cubicBezTo>
                  <a:cubicBezTo>
                    <a:pt x="264" y="72"/>
                    <a:pt x="265" y="69"/>
                    <a:pt x="269" y="70"/>
                  </a:cubicBezTo>
                  <a:cubicBezTo>
                    <a:pt x="270" y="70"/>
                    <a:pt x="271" y="68"/>
                    <a:pt x="273" y="67"/>
                  </a:cubicBezTo>
                  <a:cubicBezTo>
                    <a:pt x="276" y="65"/>
                    <a:pt x="277" y="65"/>
                    <a:pt x="278" y="69"/>
                  </a:cubicBezTo>
                  <a:cubicBezTo>
                    <a:pt x="278" y="70"/>
                    <a:pt x="279" y="71"/>
                    <a:pt x="280" y="73"/>
                  </a:cubicBezTo>
                  <a:cubicBezTo>
                    <a:pt x="281" y="72"/>
                    <a:pt x="283" y="71"/>
                    <a:pt x="284" y="70"/>
                  </a:cubicBezTo>
                  <a:cubicBezTo>
                    <a:pt x="289" y="64"/>
                    <a:pt x="293" y="58"/>
                    <a:pt x="297" y="52"/>
                  </a:cubicBezTo>
                  <a:cubicBezTo>
                    <a:pt x="298" y="52"/>
                    <a:pt x="298" y="53"/>
                    <a:pt x="298" y="53"/>
                  </a:cubicBezTo>
                  <a:cubicBezTo>
                    <a:pt x="300" y="52"/>
                    <a:pt x="302" y="52"/>
                    <a:pt x="304" y="51"/>
                  </a:cubicBezTo>
                  <a:cubicBezTo>
                    <a:pt x="305" y="50"/>
                    <a:pt x="307" y="49"/>
                    <a:pt x="309" y="49"/>
                  </a:cubicBezTo>
                  <a:cubicBezTo>
                    <a:pt x="309" y="50"/>
                    <a:pt x="311" y="52"/>
                    <a:pt x="311" y="54"/>
                  </a:cubicBezTo>
                  <a:cubicBezTo>
                    <a:pt x="311" y="61"/>
                    <a:pt x="306" y="66"/>
                    <a:pt x="300" y="66"/>
                  </a:cubicBezTo>
                  <a:cubicBezTo>
                    <a:pt x="295" y="65"/>
                    <a:pt x="295" y="69"/>
                    <a:pt x="292" y="72"/>
                  </a:cubicBezTo>
                  <a:cubicBezTo>
                    <a:pt x="294" y="72"/>
                    <a:pt x="295" y="73"/>
                    <a:pt x="297" y="73"/>
                  </a:cubicBezTo>
                  <a:cubicBezTo>
                    <a:pt x="296" y="75"/>
                    <a:pt x="296" y="78"/>
                    <a:pt x="295" y="79"/>
                  </a:cubicBezTo>
                  <a:cubicBezTo>
                    <a:pt x="291" y="83"/>
                    <a:pt x="286" y="87"/>
                    <a:pt x="282" y="90"/>
                  </a:cubicBezTo>
                  <a:cubicBezTo>
                    <a:pt x="281" y="91"/>
                    <a:pt x="280" y="91"/>
                    <a:pt x="279" y="91"/>
                  </a:cubicBezTo>
                  <a:cubicBezTo>
                    <a:pt x="276" y="89"/>
                    <a:pt x="273" y="91"/>
                    <a:pt x="271" y="94"/>
                  </a:cubicBezTo>
                  <a:cubicBezTo>
                    <a:pt x="268" y="98"/>
                    <a:pt x="266" y="102"/>
                    <a:pt x="267" y="108"/>
                  </a:cubicBezTo>
                  <a:cubicBezTo>
                    <a:pt x="269" y="108"/>
                    <a:pt x="270" y="108"/>
                    <a:pt x="272" y="107"/>
                  </a:cubicBezTo>
                  <a:cubicBezTo>
                    <a:pt x="272" y="109"/>
                    <a:pt x="272" y="111"/>
                    <a:pt x="271" y="113"/>
                  </a:cubicBezTo>
                  <a:cubicBezTo>
                    <a:pt x="270" y="116"/>
                    <a:pt x="269" y="118"/>
                    <a:pt x="267" y="120"/>
                  </a:cubicBezTo>
                  <a:cubicBezTo>
                    <a:pt x="263" y="127"/>
                    <a:pt x="263" y="129"/>
                    <a:pt x="270" y="132"/>
                  </a:cubicBezTo>
                  <a:cubicBezTo>
                    <a:pt x="271" y="133"/>
                    <a:pt x="272" y="134"/>
                    <a:pt x="274" y="136"/>
                  </a:cubicBezTo>
                  <a:cubicBezTo>
                    <a:pt x="271" y="137"/>
                    <a:pt x="270" y="137"/>
                    <a:pt x="269" y="137"/>
                  </a:cubicBezTo>
                  <a:cubicBezTo>
                    <a:pt x="266" y="138"/>
                    <a:pt x="265" y="140"/>
                    <a:pt x="264" y="143"/>
                  </a:cubicBezTo>
                  <a:cubicBezTo>
                    <a:pt x="264" y="148"/>
                    <a:pt x="263" y="152"/>
                    <a:pt x="262" y="157"/>
                  </a:cubicBezTo>
                  <a:cubicBezTo>
                    <a:pt x="262" y="157"/>
                    <a:pt x="263" y="159"/>
                    <a:pt x="264" y="159"/>
                  </a:cubicBezTo>
                  <a:cubicBezTo>
                    <a:pt x="265" y="160"/>
                    <a:pt x="267" y="160"/>
                    <a:pt x="268" y="161"/>
                  </a:cubicBezTo>
                  <a:cubicBezTo>
                    <a:pt x="268" y="161"/>
                    <a:pt x="268" y="162"/>
                    <a:pt x="268" y="163"/>
                  </a:cubicBezTo>
                  <a:cubicBezTo>
                    <a:pt x="266" y="163"/>
                    <a:pt x="263" y="164"/>
                    <a:pt x="260" y="164"/>
                  </a:cubicBezTo>
                  <a:cubicBezTo>
                    <a:pt x="258" y="165"/>
                    <a:pt x="255" y="164"/>
                    <a:pt x="254" y="165"/>
                  </a:cubicBezTo>
                  <a:cubicBezTo>
                    <a:pt x="249" y="170"/>
                    <a:pt x="245" y="168"/>
                    <a:pt x="240" y="167"/>
                  </a:cubicBezTo>
                  <a:cubicBezTo>
                    <a:pt x="240" y="161"/>
                    <a:pt x="240" y="161"/>
                    <a:pt x="233" y="163"/>
                  </a:cubicBezTo>
                  <a:cubicBezTo>
                    <a:pt x="232" y="163"/>
                    <a:pt x="232" y="163"/>
                    <a:pt x="231" y="163"/>
                  </a:cubicBezTo>
                  <a:cubicBezTo>
                    <a:pt x="229" y="162"/>
                    <a:pt x="226" y="161"/>
                    <a:pt x="223" y="160"/>
                  </a:cubicBezTo>
                  <a:cubicBezTo>
                    <a:pt x="222" y="156"/>
                    <a:pt x="220" y="155"/>
                    <a:pt x="216" y="158"/>
                  </a:cubicBezTo>
                  <a:cubicBezTo>
                    <a:pt x="215" y="159"/>
                    <a:pt x="213" y="158"/>
                    <a:pt x="212" y="158"/>
                  </a:cubicBezTo>
                  <a:cubicBezTo>
                    <a:pt x="206" y="160"/>
                    <a:pt x="201" y="163"/>
                    <a:pt x="195" y="166"/>
                  </a:cubicBezTo>
                  <a:cubicBezTo>
                    <a:pt x="193" y="167"/>
                    <a:pt x="191" y="166"/>
                    <a:pt x="189" y="164"/>
                  </a:cubicBezTo>
                  <a:cubicBezTo>
                    <a:pt x="186" y="158"/>
                    <a:pt x="181" y="153"/>
                    <a:pt x="177" y="148"/>
                  </a:cubicBezTo>
                  <a:cubicBezTo>
                    <a:pt x="176" y="147"/>
                    <a:pt x="176" y="144"/>
                    <a:pt x="176" y="142"/>
                  </a:cubicBezTo>
                  <a:cubicBezTo>
                    <a:pt x="176" y="140"/>
                    <a:pt x="178" y="135"/>
                    <a:pt x="171" y="136"/>
                  </a:cubicBezTo>
                  <a:cubicBezTo>
                    <a:pt x="170" y="137"/>
                    <a:pt x="167" y="135"/>
                    <a:pt x="165" y="134"/>
                  </a:cubicBezTo>
                  <a:cubicBezTo>
                    <a:pt x="165" y="134"/>
                    <a:pt x="165" y="135"/>
                    <a:pt x="164" y="135"/>
                  </a:cubicBezTo>
                  <a:cubicBezTo>
                    <a:pt x="164" y="134"/>
                    <a:pt x="164" y="134"/>
                    <a:pt x="163" y="133"/>
                  </a:cubicBezTo>
                  <a:cubicBezTo>
                    <a:pt x="162" y="131"/>
                    <a:pt x="161" y="130"/>
                    <a:pt x="160" y="128"/>
                  </a:cubicBezTo>
                  <a:cubicBezTo>
                    <a:pt x="159" y="130"/>
                    <a:pt x="157" y="131"/>
                    <a:pt x="156" y="133"/>
                  </a:cubicBezTo>
                  <a:cubicBezTo>
                    <a:pt x="155" y="135"/>
                    <a:pt x="155" y="137"/>
                    <a:pt x="156" y="139"/>
                  </a:cubicBezTo>
                  <a:cubicBezTo>
                    <a:pt x="156" y="139"/>
                    <a:pt x="157" y="140"/>
                    <a:pt x="158" y="141"/>
                  </a:cubicBezTo>
                  <a:cubicBezTo>
                    <a:pt x="167" y="145"/>
                    <a:pt x="171" y="154"/>
                    <a:pt x="175" y="162"/>
                  </a:cubicBezTo>
                  <a:cubicBezTo>
                    <a:pt x="176" y="163"/>
                    <a:pt x="174" y="166"/>
                    <a:pt x="173" y="166"/>
                  </a:cubicBezTo>
                  <a:cubicBezTo>
                    <a:pt x="170" y="167"/>
                    <a:pt x="167" y="167"/>
                    <a:pt x="164" y="167"/>
                  </a:cubicBezTo>
                  <a:cubicBezTo>
                    <a:pt x="162" y="164"/>
                    <a:pt x="161" y="160"/>
                    <a:pt x="159" y="155"/>
                  </a:cubicBezTo>
                  <a:cubicBezTo>
                    <a:pt x="156" y="158"/>
                    <a:pt x="153" y="159"/>
                    <a:pt x="149" y="162"/>
                  </a:cubicBezTo>
                  <a:cubicBezTo>
                    <a:pt x="148" y="159"/>
                    <a:pt x="147" y="156"/>
                    <a:pt x="147" y="153"/>
                  </a:cubicBezTo>
                  <a:cubicBezTo>
                    <a:pt x="146" y="144"/>
                    <a:pt x="145" y="136"/>
                    <a:pt x="144" y="126"/>
                  </a:cubicBezTo>
                  <a:cubicBezTo>
                    <a:pt x="142" y="127"/>
                    <a:pt x="141" y="128"/>
                    <a:pt x="138" y="129"/>
                  </a:cubicBezTo>
                  <a:cubicBezTo>
                    <a:pt x="138" y="128"/>
                    <a:pt x="137" y="127"/>
                    <a:pt x="137" y="126"/>
                  </a:cubicBezTo>
                  <a:cubicBezTo>
                    <a:pt x="133" y="129"/>
                    <a:pt x="131" y="137"/>
                    <a:pt x="133" y="141"/>
                  </a:cubicBezTo>
                  <a:cubicBezTo>
                    <a:pt x="136" y="149"/>
                    <a:pt x="140" y="158"/>
                    <a:pt x="142" y="167"/>
                  </a:cubicBezTo>
                  <a:cubicBezTo>
                    <a:pt x="143" y="169"/>
                    <a:pt x="141" y="173"/>
                    <a:pt x="140" y="176"/>
                  </a:cubicBezTo>
                  <a:cubicBezTo>
                    <a:pt x="139" y="178"/>
                    <a:pt x="137" y="181"/>
                    <a:pt x="136" y="184"/>
                  </a:cubicBezTo>
                  <a:cubicBezTo>
                    <a:pt x="142" y="182"/>
                    <a:pt x="145" y="184"/>
                    <a:pt x="148" y="188"/>
                  </a:cubicBezTo>
                  <a:cubicBezTo>
                    <a:pt x="149" y="190"/>
                    <a:pt x="151" y="191"/>
                    <a:pt x="149" y="193"/>
                  </a:cubicBezTo>
                  <a:cubicBezTo>
                    <a:pt x="149" y="195"/>
                    <a:pt x="149" y="197"/>
                    <a:pt x="149" y="199"/>
                  </a:cubicBezTo>
                  <a:cubicBezTo>
                    <a:pt x="150" y="203"/>
                    <a:pt x="150" y="206"/>
                    <a:pt x="145" y="208"/>
                  </a:cubicBezTo>
                  <a:cubicBezTo>
                    <a:pt x="144" y="208"/>
                    <a:pt x="143" y="211"/>
                    <a:pt x="143" y="213"/>
                  </a:cubicBezTo>
                  <a:cubicBezTo>
                    <a:pt x="142" y="219"/>
                    <a:pt x="137" y="220"/>
                    <a:pt x="133" y="223"/>
                  </a:cubicBezTo>
                  <a:cubicBezTo>
                    <a:pt x="131" y="223"/>
                    <a:pt x="129" y="223"/>
                    <a:pt x="128" y="223"/>
                  </a:cubicBezTo>
                  <a:cubicBezTo>
                    <a:pt x="117" y="216"/>
                    <a:pt x="106" y="221"/>
                    <a:pt x="105" y="234"/>
                  </a:cubicBezTo>
                  <a:cubicBezTo>
                    <a:pt x="112" y="236"/>
                    <a:pt x="122" y="232"/>
                    <a:pt x="124" y="244"/>
                  </a:cubicBezTo>
                  <a:cubicBezTo>
                    <a:pt x="124" y="248"/>
                    <a:pt x="122" y="253"/>
                    <a:pt x="122" y="257"/>
                  </a:cubicBezTo>
                  <a:cubicBezTo>
                    <a:pt x="120" y="264"/>
                    <a:pt x="114" y="259"/>
                    <a:pt x="111" y="263"/>
                  </a:cubicBezTo>
                  <a:cubicBezTo>
                    <a:pt x="111" y="263"/>
                    <a:pt x="110" y="263"/>
                    <a:pt x="110" y="263"/>
                  </a:cubicBezTo>
                  <a:cubicBezTo>
                    <a:pt x="109" y="261"/>
                    <a:pt x="109" y="258"/>
                    <a:pt x="108" y="256"/>
                  </a:cubicBezTo>
                  <a:cubicBezTo>
                    <a:pt x="108" y="255"/>
                    <a:pt x="107" y="254"/>
                    <a:pt x="106" y="252"/>
                  </a:cubicBezTo>
                  <a:cubicBezTo>
                    <a:pt x="105" y="253"/>
                    <a:pt x="104" y="254"/>
                    <a:pt x="103" y="255"/>
                  </a:cubicBezTo>
                  <a:cubicBezTo>
                    <a:pt x="102" y="256"/>
                    <a:pt x="100" y="258"/>
                    <a:pt x="98" y="258"/>
                  </a:cubicBezTo>
                  <a:cubicBezTo>
                    <a:pt x="93" y="258"/>
                    <a:pt x="87" y="259"/>
                    <a:pt x="83" y="254"/>
                  </a:cubicBezTo>
                  <a:cubicBezTo>
                    <a:pt x="83" y="254"/>
                    <a:pt x="81" y="254"/>
                    <a:pt x="81" y="254"/>
                  </a:cubicBezTo>
                  <a:cubicBezTo>
                    <a:pt x="74" y="256"/>
                    <a:pt x="67" y="257"/>
                    <a:pt x="61" y="259"/>
                  </a:cubicBezTo>
                  <a:cubicBezTo>
                    <a:pt x="60" y="258"/>
                    <a:pt x="59" y="256"/>
                    <a:pt x="58" y="255"/>
                  </a:cubicBezTo>
                  <a:cubicBezTo>
                    <a:pt x="52" y="257"/>
                    <a:pt x="47" y="265"/>
                    <a:pt x="49" y="271"/>
                  </a:cubicBezTo>
                  <a:cubicBezTo>
                    <a:pt x="49" y="272"/>
                    <a:pt x="48" y="274"/>
                    <a:pt x="47" y="275"/>
                  </a:cubicBezTo>
                  <a:cubicBezTo>
                    <a:pt x="46" y="277"/>
                    <a:pt x="45" y="277"/>
                    <a:pt x="44" y="278"/>
                  </a:cubicBezTo>
                  <a:cubicBezTo>
                    <a:pt x="38" y="283"/>
                    <a:pt x="38" y="287"/>
                    <a:pt x="41" y="293"/>
                  </a:cubicBezTo>
                  <a:cubicBezTo>
                    <a:pt x="43" y="295"/>
                    <a:pt x="45" y="298"/>
                    <a:pt x="42" y="301"/>
                  </a:cubicBezTo>
                  <a:cubicBezTo>
                    <a:pt x="40" y="304"/>
                    <a:pt x="45" y="314"/>
                    <a:pt x="48" y="317"/>
                  </a:cubicBezTo>
                  <a:cubicBezTo>
                    <a:pt x="53" y="320"/>
                    <a:pt x="56" y="320"/>
                    <a:pt x="61" y="317"/>
                  </a:cubicBezTo>
                  <a:cubicBezTo>
                    <a:pt x="67" y="312"/>
                    <a:pt x="68" y="312"/>
                    <a:pt x="71" y="319"/>
                  </a:cubicBezTo>
                  <a:cubicBezTo>
                    <a:pt x="73" y="318"/>
                    <a:pt x="76" y="316"/>
                    <a:pt x="77" y="315"/>
                  </a:cubicBezTo>
                  <a:cubicBezTo>
                    <a:pt x="80" y="312"/>
                    <a:pt x="81" y="314"/>
                    <a:pt x="82" y="316"/>
                  </a:cubicBezTo>
                  <a:cubicBezTo>
                    <a:pt x="83" y="318"/>
                    <a:pt x="84" y="320"/>
                    <a:pt x="85" y="322"/>
                  </a:cubicBezTo>
                  <a:cubicBezTo>
                    <a:pt x="87" y="320"/>
                    <a:pt x="89" y="319"/>
                    <a:pt x="91" y="317"/>
                  </a:cubicBezTo>
                  <a:cubicBezTo>
                    <a:pt x="92" y="316"/>
                    <a:pt x="92" y="314"/>
                    <a:pt x="93" y="312"/>
                  </a:cubicBezTo>
                  <a:cubicBezTo>
                    <a:pt x="95" y="314"/>
                    <a:pt x="96" y="315"/>
                    <a:pt x="97" y="315"/>
                  </a:cubicBezTo>
                  <a:cubicBezTo>
                    <a:pt x="102" y="311"/>
                    <a:pt x="107" y="307"/>
                    <a:pt x="111" y="303"/>
                  </a:cubicBezTo>
                  <a:cubicBezTo>
                    <a:pt x="116" y="304"/>
                    <a:pt x="121" y="306"/>
                    <a:pt x="126" y="307"/>
                  </a:cubicBezTo>
                  <a:cubicBezTo>
                    <a:pt x="127" y="307"/>
                    <a:pt x="127" y="307"/>
                    <a:pt x="128" y="307"/>
                  </a:cubicBezTo>
                  <a:cubicBezTo>
                    <a:pt x="140" y="301"/>
                    <a:pt x="151" y="295"/>
                    <a:pt x="155" y="281"/>
                  </a:cubicBezTo>
                  <a:cubicBezTo>
                    <a:pt x="155" y="280"/>
                    <a:pt x="157" y="279"/>
                    <a:pt x="157" y="278"/>
                  </a:cubicBezTo>
                  <a:cubicBezTo>
                    <a:pt x="161" y="280"/>
                    <a:pt x="164" y="281"/>
                    <a:pt x="167" y="283"/>
                  </a:cubicBezTo>
                  <a:cubicBezTo>
                    <a:pt x="171" y="276"/>
                    <a:pt x="182" y="282"/>
                    <a:pt x="184" y="273"/>
                  </a:cubicBezTo>
                  <a:cubicBezTo>
                    <a:pt x="185" y="274"/>
                    <a:pt x="186" y="274"/>
                    <a:pt x="186" y="274"/>
                  </a:cubicBezTo>
                  <a:cubicBezTo>
                    <a:pt x="190" y="278"/>
                    <a:pt x="193" y="277"/>
                    <a:pt x="196" y="274"/>
                  </a:cubicBezTo>
                  <a:cubicBezTo>
                    <a:pt x="197" y="273"/>
                    <a:pt x="199" y="273"/>
                    <a:pt x="200" y="273"/>
                  </a:cubicBezTo>
                  <a:cubicBezTo>
                    <a:pt x="200" y="274"/>
                    <a:pt x="201" y="276"/>
                    <a:pt x="200" y="277"/>
                  </a:cubicBezTo>
                  <a:cubicBezTo>
                    <a:pt x="200" y="279"/>
                    <a:pt x="199" y="281"/>
                    <a:pt x="198" y="282"/>
                  </a:cubicBezTo>
                  <a:cubicBezTo>
                    <a:pt x="197" y="286"/>
                    <a:pt x="196" y="289"/>
                    <a:pt x="201" y="291"/>
                  </a:cubicBezTo>
                  <a:cubicBezTo>
                    <a:pt x="199" y="296"/>
                    <a:pt x="201" y="299"/>
                    <a:pt x="205" y="302"/>
                  </a:cubicBezTo>
                  <a:cubicBezTo>
                    <a:pt x="208" y="304"/>
                    <a:pt x="209" y="307"/>
                    <a:pt x="206" y="310"/>
                  </a:cubicBezTo>
                  <a:cubicBezTo>
                    <a:pt x="204" y="312"/>
                    <a:pt x="203" y="314"/>
                    <a:pt x="202" y="315"/>
                  </a:cubicBezTo>
                  <a:cubicBezTo>
                    <a:pt x="199" y="318"/>
                    <a:pt x="197" y="319"/>
                    <a:pt x="201" y="323"/>
                  </a:cubicBezTo>
                  <a:cubicBezTo>
                    <a:pt x="202" y="325"/>
                    <a:pt x="201" y="330"/>
                    <a:pt x="200" y="332"/>
                  </a:cubicBezTo>
                  <a:cubicBezTo>
                    <a:pt x="199" y="335"/>
                    <a:pt x="196" y="337"/>
                    <a:pt x="199" y="340"/>
                  </a:cubicBezTo>
                  <a:cubicBezTo>
                    <a:pt x="199" y="340"/>
                    <a:pt x="199" y="341"/>
                    <a:pt x="199" y="341"/>
                  </a:cubicBezTo>
                  <a:cubicBezTo>
                    <a:pt x="200" y="346"/>
                    <a:pt x="200" y="350"/>
                    <a:pt x="201" y="355"/>
                  </a:cubicBezTo>
                  <a:cubicBezTo>
                    <a:pt x="201" y="358"/>
                    <a:pt x="201" y="361"/>
                    <a:pt x="201" y="365"/>
                  </a:cubicBezTo>
                  <a:cubicBezTo>
                    <a:pt x="194" y="359"/>
                    <a:pt x="188" y="354"/>
                    <a:pt x="182" y="349"/>
                  </a:cubicBezTo>
                  <a:cubicBezTo>
                    <a:pt x="178" y="350"/>
                    <a:pt x="173" y="351"/>
                    <a:pt x="167" y="352"/>
                  </a:cubicBezTo>
                  <a:cubicBezTo>
                    <a:pt x="167" y="351"/>
                    <a:pt x="167" y="349"/>
                    <a:pt x="166" y="348"/>
                  </a:cubicBezTo>
                  <a:cubicBezTo>
                    <a:pt x="165" y="348"/>
                    <a:pt x="164" y="348"/>
                    <a:pt x="163" y="347"/>
                  </a:cubicBezTo>
                  <a:cubicBezTo>
                    <a:pt x="157" y="346"/>
                    <a:pt x="155" y="343"/>
                    <a:pt x="158" y="338"/>
                  </a:cubicBezTo>
                  <a:cubicBezTo>
                    <a:pt x="159" y="335"/>
                    <a:pt x="160" y="332"/>
                    <a:pt x="161" y="329"/>
                  </a:cubicBezTo>
                  <a:cubicBezTo>
                    <a:pt x="162" y="326"/>
                    <a:pt x="161" y="323"/>
                    <a:pt x="161" y="320"/>
                  </a:cubicBezTo>
                  <a:cubicBezTo>
                    <a:pt x="158" y="319"/>
                    <a:pt x="155" y="325"/>
                    <a:pt x="153" y="319"/>
                  </a:cubicBezTo>
                  <a:cubicBezTo>
                    <a:pt x="152" y="317"/>
                    <a:pt x="152" y="314"/>
                    <a:pt x="151" y="312"/>
                  </a:cubicBezTo>
                  <a:cubicBezTo>
                    <a:pt x="151" y="311"/>
                    <a:pt x="150" y="311"/>
                    <a:pt x="150" y="311"/>
                  </a:cubicBezTo>
                  <a:cubicBezTo>
                    <a:pt x="148" y="314"/>
                    <a:pt x="146" y="316"/>
                    <a:pt x="145" y="319"/>
                  </a:cubicBezTo>
                  <a:cubicBezTo>
                    <a:pt x="142" y="324"/>
                    <a:pt x="139" y="325"/>
                    <a:pt x="134" y="322"/>
                  </a:cubicBezTo>
                  <a:cubicBezTo>
                    <a:pt x="129" y="325"/>
                    <a:pt x="127" y="329"/>
                    <a:pt x="129" y="333"/>
                  </a:cubicBezTo>
                  <a:cubicBezTo>
                    <a:pt x="130" y="334"/>
                    <a:pt x="130" y="335"/>
                    <a:pt x="131" y="335"/>
                  </a:cubicBezTo>
                  <a:cubicBezTo>
                    <a:pt x="136" y="335"/>
                    <a:pt x="135" y="339"/>
                    <a:pt x="136" y="342"/>
                  </a:cubicBezTo>
                  <a:cubicBezTo>
                    <a:pt x="136" y="344"/>
                    <a:pt x="136" y="346"/>
                    <a:pt x="139" y="346"/>
                  </a:cubicBezTo>
                  <a:cubicBezTo>
                    <a:pt x="142" y="345"/>
                    <a:pt x="145" y="355"/>
                    <a:pt x="143" y="358"/>
                  </a:cubicBezTo>
                  <a:cubicBezTo>
                    <a:pt x="142" y="359"/>
                    <a:pt x="141" y="360"/>
                    <a:pt x="140" y="361"/>
                  </a:cubicBezTo>
                  <a:cubicBezTo>
                    <a:pt x="134" y="366"/>
                    <a:pt x="134" y="367"/>
                    <a:pt x="140" y="373"/>
                  </a:cubicBezTo>
                  <a:cubicBezTo>
                    <a:pt x="136" y="377"/>
                    <a:pt x="133" y="381"/>
                    <a:pt x="129" y="384"/>
                  </a:cubicBezTo>
                  <a:cubicBezTo>
                    <a:pt x="124" y="387"/>
                    <a:pt x="120" y="386"/>
                    <a:pt x="116" y="382"/>
                  </a:cubicBezTo>
                  <a:cubicBezTo>
                    <a:pt x="114" y="380"/>
                    <a:pt x="112" y="380"/>
                    <a:pt x="110" y="383"/>
                  </a:cubicBezTo>
                  <a:cubicBezTo>
                    <a:pt x="109" y="386"/>
                    <a:pt x="108" y="389"/>
                    <a:pt x="106" y="392"/>
                  </a:cubicBezTo>
                  <a:cubicBezTo>
                    <a:pt x="100" y="392"/>
                    <a:pt x="97" y="394"/>
                    <a:pt x="96" y="400"/>
                  </a:cubicBezTo>
                  <a:cubicBezTo>
                    <a:pt x="96" y="402"/>
                    <a:pt x="97" y="404"/>
                    <a:pt x="98" y="407"/>
                  </a:cubicBezTo>
                  <a:cubicBezTo>
                    <a:pt x="99" y="410"/>
                    <a:pt x="101" y="408"/>
                    <a:pt x="104" y="407"/>
                  </a:cubicBezTo>
                  <a:cubicBezTo>
                    <a:pt x="105" y="407"/>
                    <a:pt x="106" y="407"/>
                    <a:pt x="107" y="407"/>
                  </a:cubicBezTo>
                  <a:cubicBezTo>
                    <a:pt x="99" y="417"/>
                    <a:pt x="99" y="418"/>
                    <a:pt x="104" y="425"/>
                  </a:cubicBezTo>
                  <a:cubicBezTo>
                    <a:pt x="101" y="427"/>
                    <a:pt x="98" y="428"/>
                    <a:pt x="96" y="429"/>
                  </a:cubicBezTo>
                  <a:cubicBezTo>
                    <a:pt x="91" y="432"/>
                    <a:pt x="87" y="434"/>
                    <a:pt x="83" y="437"/>
                  </a:cubicBezTo>
                  <a:cubicBezTo>
                    <a:pt x="76" y="442"/>
                    <a:pt x="76" y="442"/>
                    <a:pt x="70" y="436"/>
                  </a:cubicBezTo>
                  <a:cubicBezTo>
                    <a:pt x="66" y="432"/>
                    <a:pt x="64" y="425"/>
                    <a:pt x="67" y="420"/>
                  </a:cubicBezTo>
                  <a:cubicBezTo>
                    <a:pt x="70" y="422"/>
                    <a:pt x="73" y="423"/>
                    <a:pt x="74" y="418"/>
                  </a:cubicBezTo>
                  <a:cubicBezTo>
                    <a:pt x="77" y="412"/>
                    <a:pt x="76" y="411"/>
                    <a:pt x="70" y="409"/>
                  </a:cubicBezTo>
                  <a:cubicBezTo>
                    <a:pt x="67" y="408"/>
                    <a:pt x="64" y="407"/>
                    <a:pt x="64" y="403"/>
                  </a:cubicBezTo>
                  <a:cubicBezTo>
                    <a:pt x="64" y="399"/>
                    <a:pt x="60" y="400"/>
                    <a:pt x="58" y="401"/>
                  </a:cubicBezTo>
                  <a:cubicBezTo>
                    <a:pt x="55" y="402"/>
                    <a:pt x="52" y="403"/>
                    <a:pt x="48" y="405"/>
                  </a:cubicBezTo>
                  <a:cubicBezTo>
                    <a:pt x="46" y="401"/>
                    <a:pt x="40" y="400"/>
                    <a:pt x="40" y="393"/>
                  </a:cubicBezTo>
                  <a:cubicBezTo>
                    <a:pt x="33" y="389"/>
                    <a:pt x="39" y="386"/>
                    <a:pt x="41" y="383"/>
                  </a:cubicBezTo>
                  <a:cubicBezTo>
                    <a:pt x="42" y="380"/>
                    <a:pt x="43" y="378"/>
                    <a:pt x="45" y="375"/>
                  </a:cubicBezTo>
                  <a:cubicBezTo>
                    <a:pt x="46" y="374"/>
                    <a:pt x="48" y="372"/>
                    <a:pt x="50" y="371"/>
                  </a:cubicBezTo>
                  <a:cubicBezTo>
                    <a:pt x="53" y="369"/>
                    <a:pt x="56" y="368"/>
                    <a:pt x="59" y="365"/>
                  </a:cubicBezTo>
                  <a:cubicBezTo>
                    <a:pt x="62" y="363"/>
                    <a:pt x="63" y="360"/>
                    <a:pt x="61" y="356"/>
                  </a:cubicBezTo>
                  <a:cubicBezTo>
                    <a:pt x="58" y="353"/>
                    <a:pt x="55" y="353"/>
                    <a:pt x="51" y="357"/>
                  </a:cubicBezTo>
                  <a:cubicBezTo>
                    <a:pt x="47" y="361"/>
                    <a:pt x="42" y="360"/>
                    <a:pt x="38" y="356"/>
                  </a:cubicBezTo>
                  <a:cubicBezTo>
                    <a:pt x="37" y="355"/>
                    <a:pt x="35" y="354"/>
                    <a:pt x="34" y="354"/>
                  </a:cubicBezTo>
                  <a:cubicBezTo>
                    <a:pt x="30" y="353"/>
                    <a:pt x="28" y="350"/>
                    <a:pt x="27" y="347"/>
                  </a:cubicBezTo>
                  <a:cubicBezTo>
                    <a:pt x="26" y="346"/>
                    <a:pt x="26" y="345"/>
                    <a:pt x="25" y="345"/>
                  </a:cubicBezTo>
                  <a:cubicBezTo>
                    <a:pt x="18" y="345"/>
                    <a:pt x="20" y="338"/>
                    <a:pt x="17" y="333"/>
                  </a:cubicBezTo>
                  <a:cubicBezTo>
                    <a:pt x="23" y="336"/>
                    <a:pt x="25" y="333"/>
                    <a:pt x="26" y="329"/>
                  </a:cubicBezTo>
                  <a:cubicBezTo>
                    <a:pt x="27" y="328"/>
                    <a:pt x="27" y="326"/>
                    <a:pt x="28" y="326"/>
                  </a:cubicBezTo>
                  <a:cubicBezTo>
                    <a:pt x="31" y="321"/>
                    <a:pt x="30" y="318"/>
                    <a:pt x="27" y="315"/>
                  </a:cubicBezTo>
                  <a:cubicBezTo>
                    <a:pt x="26" y="314"/>
                    <a:pt x="26" y="310"/>
                    <a:pt x="27" y="308"/>
                  </a:cubicBezTo>
                  <a:cubicBezTo>
                    <a:pt x="28" y="307"/>
                    <a:pt x="30" y="306"/>
                    <a:pt x="31" y="305"/>
                  </a:cubicBezTo>
                  <a:cubicBezTo>
                    <a:pt x="32" y="303"/>
                    <a:pt x="32" y="300"/>
                    <a:pt x="31" y="298"/>
                  </a:cubicBezTo>
                  <a:cubicBezTo>
                    <a:pt x="31" y="297"/>
                    <a:pt x="28" y="296"/>
                    <a:pt x="27" y="296"/>
                  </a:cubicBezTo>
                  <a:cubicBezTo>
                    <a:pt x="24" y="295"/>
                    <a:pt x="22" y="295"/>
                    <a:pt x="22" y="291"/>
                  </a:cubicBezTo>
                  <a:cubicBezTo>
                    <a:pt x="28" y="290"/>
                    <a:pt x="30" y="286"/>
                    <a:pt x="31" y="281"/>
                  </a:cubicBezTo>
                  <a:cubicBezTo>
                    <a:pt x="31" y="277"/>
                    <a:pt x="32" y="273"/>
                    <a:pt x="33" y="270"/>
                  </a:cubicBezTo>
                  <a:cubicBezTo>
                    <a:pt x="29" y="267"/>
                    <a:pt x="28" y="265"/>
                    <a:pt x="31" y="259"/>
                  </a:cubicBezTo>
                  <a:cubicBezTo>
                    <a:pt x="33" y="260"/>
                    <a:pt x="35" y="261"/>
                    <a:pt x="36" y="262"/>
                  </a:cubicBezTo>
                  <a:cubicBezTo>
                    <a:pt x="41" y="252"/>
                    <a:pt x="46" y="242"/>
                    <a:pt x="51" y="232"/>
                  </a:cubicBezTo>
                  <a:cubicBezTo>
                    <a:pt x="50" y="232"/>
                    <a:pt x="50" y="232"/>
                    <a:pt x="50" y="231"/>
                  </a:cubicBezTo>
                  <a:cubicBezTo>
                    <a:pt x="51" y="231"/>
                    <a:pt x="53" y="231"/>
                    <a:pt x="55" y="231"/>
                  </a:cubicBezTo>
                  <a:cubicBezTo>
                    <a:pt x="55" y="227"/>
                    <a:pt x="58" y="223"/>
                    <a:pt x="52" y="221"/>
                  </a:cubicBezTo>
                  <a:cubicBezTo>
                    <a:pt x="51" y="221"/>
                    <a:pt x="51" y="218"/>
                    <a:pt x="50" y="217"/>
                  </a:cubicBezTo>
                  <a:cubicBezTo>
                    <a:pt x="50" y="215"/>
                    <a:pt x="48" y="214"/>
                    <a:pt x="47" y="213"/>
                  </a:cubicBezTo>
                  <a:cubicBezTo>
                    <a:pt x="46" y="214"/>
                    <a:pt x="44" y="215"/>
                    <a:pt x="44" y="216"/>
                  </a:cubicBezTo>
                  <a:cubicBezTo>
                    <a:pt x="42" y="219"/>
                    <a:pt x="41" y="222"/>
                    <a:pt x="36" y="222"/>
                  </a:cubicBezTo>
                  <a:cubicBezTo>
                    <a:pt x="33" y="218"/>
                    <a:pt x="30" y="212"/>
                    <a:pt x="26" y="208"/>
                  </a:cubicBezTo>
                  <a:cubicBezTo>
                    <a:pt x="24" y="206"/>
                    <a:pt x="21" y="204"/>
                    <a:pt x="18" y="204"/>
                  </a:cubicBezTo>
                  <a:cubicBezTo>
                    <a:pt x="17" y="203"/>
                    <a:pt x="15" y="207"/>
                    <a:pt x="14" y="209"/>
                  </a:cubicBezTo>
                  <a:cubicBezTo>
                    <a:pt x="13" y="211"/>
                    <a:pt x="13" y="213"/>
                    <a:pt x="12" y="214"/>
                  </a:cubicBezTo>
                  <a:cubicBezTo>
                    <a:pt x="11" y="214"/>
                    <a:pt x="9" y="215"/>
                    <a:pt x="8" y="215"/>
                  </a:cubicBezTo>
                  <a:cubicBezTo>
                    <a:pt x="7" y="214"/>
                    <a:pt x="6" y="213"/>
                    <a:pt x="5" y="212"/>
                  </a:cubicBezTo>
                  <a:cubicBezTo>
                    <a:pt x="5" y="210"/>
                    <a:pt x="5" y="208"/>
                    <a:pt x="5" y="206"/>
                  </a:cubicBezTo>
                  <a:cubicBezTo>
                    <a:pt x="3" y="206"/>
                    <a:pt x="1" y="206"/>
                    <a:pt x="0" y="206"/>
                  </a:cubicBezTo>
                  <a:cubicBezTo>
                    <a:pt x="0" y="204"/>
                    <a:pt x="0" y="202"/>
                    <a:pt x="1" y="201"/>
                  </a:cubicBezTo>
                  <a:cubicBezTo>
                    <a:pt x="2" y="197"/>
                    <a:pt x="5" y="195"/>
                    <a:pt x="1" y="191"/>
                  </a:cubicBezTo>
                  <a:close/>
                  <a:moveTo>
                    <a:pt x="74" y="364"/>
                  </a:moveTo>
                  <a:cubicBezTo>
                    <a:pt x="74" y="362"/>
                    <a:pt x="74" y="360"/>
                    <a:pt x="73" y="359"/>
                  </a:cubicBezTo>
                  <a:cubicBezTo>
                    <a:pt x="72" y="358"/>
                    <a:pt x="71" y="357"/>
                    <a:pt x="70" y="356"/>
                  </a:cubicBezTo>
                  <a:cubicBezTo>
                    <a:pt x="69" y="357"/>
                    <a:pt x="67" y="358"/>
                    <a:pt x="67" y="359"/>
                  </a:cubicBezTo>
                  <a:cubicBezTo>
                    <a:pt x="66" y="362"/>
                    <a:pt x="64" y="366"/>
                    <a:pt x="64" y="370"/>
                  </a:cubicBezTo>
                  <a:cubicBezTo>
                    <a:pt x="64" y="373"/>
                    <a:pt x="66" y="375"/>
                    <a:pt x="66" y="377"/>
                  </a:cubicBezTo>
                  <a:cubicBezTo>
                    <a:pt x="70" y="375"/>
                    <a:pt x="73" y="373"/>
                    <a:pt x="77" y="372"/>
                  </a:cubicBezTo>
                  <a:cubicBezTo>
                    <a:pt x="81" y="370"/>
                    <a:pt x="82" y="366"/>
                    <a:pt x="81" y="362"/>
                  </a:cubicBezTo>
                  <a:cubicBezTo>
                    <a:pt x="79" y="362"/>
                    <a:pt x="77" y="363"/>
                    <a:pt x="74" y="364"/>
                  </a:cubicBezTo>
                  <a:close/>
                  <a:moveTo>
                    <a:pt x="228" y="101"/>
                  </a:moveTo>
                  <a:cubicBezTo>
                    <a:pt x="227" y="103"/>
                    <a:pt x="225" y="105"/>
                    <a:pt x="225" y="107"/>
                  </a:cubicBezTo>
                  <a:cubicBezTo>
                    <a:pt x="224" y="112"/>
                    <a:pt x="229" y="110"/>
                    <a:pt x="232" y="112"/>
                  </a:cubicBezTo>
                  <a:cubicBezTo>
                    <a:pt x="233" y="112"/>
                    <a:pt x="235" y="109"/>
                    <a:pt x="235" y="107"/>
                  </a:cubicBezTo>
                  <a:cubicBezTo>
                    <a:pt x="236" y="104"/>
                    <a:pt x="234" y="101"/>
                    <a:pt x="228" y="101"/>
                  </a:cubicBezTo>
                  <a:close/>
                  <a:moveTo>
                    <a:pt x="130" y="373"/>
                  </a:moveTo>
                  <a:cubicBezTo>
                    <a:pt x="132" y="370"/>
                    <a:pt x="134" y="368"/>
                    <a:pt x="134" y="367"/>
                  </a:cubicBezTo>
                  <a:cubicBezTo>
                    <a:pt x="133" y="365"/>
                    <a:pt x="131" y="363"/>
                    <a:pt x="130" y="362"/>
                  </a:cubicBezTo>
                  <a:cubicBezTo>
                    <a:pt x="128" y="364"/>
                    <a:pt x="126" y="365"/>
                    <a:pt x="126" y="368"/>
                  </a:cubicBezTo>
                  <a:cubicBezTo>
                    <a:pt x="125" y="369"/>
                    <a:pt x="128" y="370"/>
                    <a:pt x="130" y="373"/>
                  </a:cubicBezTo>
                  <a:close/>
                  <a:moveTo>
                    <a:pt x="236" y="98"/>
                  </a:moveTo>
                  <a:cubicBezTo>
                    <a:pt x="237" y="98"/>
                    <a:pt x="237" y="98"/>
                    <a:pt x="238" y="99"/>
                  </a:cubicBezTo>
                  <a:cubicBezTo>
                    <a:pt x="239" y="96"/>
                    <a:pt x="239" y="94"/>
                    <a:pt x="239" y="91"/>
                  </a:cubicBezTo>
                  <a:cubicBezTo>
                    <a:pt x="238" y="91"/>
                    <a:pt x="238" y="91"/>
                    <a:pt x="237" y="91"/>
                  </a:cubicBezTo>
                  <a:cubicBezTo>
                    <a:pt x="236" y="93"/>
                    <a:pt x="236" y="96"/>
                    <a:pt x="236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86"/>
            <p:cNvSpPr>
              <a:spLocks/>
            </p:cNvSpPr>
            <p:nvPr/>
          </p:nvSpPr>
          <p:spPr bwMode="auto">
            <a:xfrm>
              <a:off x="2767011" y="3138528"/>
              <a:ext cx="630235" cy="841386"/>
            </a:xfrm>
            <a:custGeom>
              <a:avLst/>
              <a:gdLst>
                <a:gd name="T0" fmla="*/ 44 w 168"/>
                <a:gd name="T1" fmla="*/ 135 h 224"/>
                <a:gd name="T2" fmla="*/ 47 w 168"/>
                <a:gd name="T3" fmla="*/ 148 h 224"/>
                <a:gd name="T4" fmla="*/ 62 w 168"/>
                <a:gd name="T5" fmla="*/ 144 h 224"/>
                <a:gd name="T6" fmla="*/ 61 w 168"/>
                <a:gd name="T7" fmla="*/ 135 h 224"/>
                <a:gd name="T8" fmla="*/ 65 w 168"/>
                <a:gd name="T9" fmla="*/ 110 h 224"/>
                <a:gd name="T10" fmla="*/ 67 w 168"/>
                <a:gd name="T11" fmla="*/ 91 h 224"/>
                <a:gd name="T12" fmla="*/ 77 w 168"/>
                <a:gd name="T13" fmla="*/ 87 h 224"/>
                <a:gd name="T14" fmla="*/ 86 w 168"/>
                <a:gd name="T15" fmla="*/ 79 h 224"/>
                <a:gd name="T16" fmla="*/ 91 w 168"/>
                <a:gd name="T17" fmla="*/ 56 h 224"/>
                <a:gd name="T18" fmla="*/ 102 w 168"/>
                <a:gd name="T19" fmla="*/ 44 h 224"/>
                <a:gd name="T20" fmla="*/ 110 w 168"/>
                <a:gd name="T21" fmla="*/ 34 h 224"/>
                <a:gd name="T22" fmla="*/ 116 w 168"/>
                <a:gd name="T23" fmla="*/ 25 h 224"/>
                <a:gd name="T24" fmla="*/ 132 w 168"/>
                <a:gd name="T25" fmla="*/ 29 h 224"/>
                <a:gd name="T26" fmla="*/ 129 w 168"/>
                <a:gd name="T27" fmla="*/ 24 h 224"/>
                <a:gd name="T28" fmla="*/ 132 w 168"/>
                <a:gd name="T29" fmla="*/ 8 h 224"/>
                <a:gd name="T30" fmla="*/ 150 w 168"/>
                <a:gd name="T31" fmla="*/ 5 h 224"/>
                <a:gd name="T32" fmla="*/ 158 w 168"/>
                <a:gd name="T33" fmla="*/ 9 h 224"/>
                <a:gd name="T34" fmla="*/ 162 w 168"/>
                <a:gd name="T35" fmla="*/ 22 h 224"/>
                <a:gd name="T36" fmla="*/ 152 w 168"/>
                <a:gd name="T37" fmla="*/ 32 h 224"/>
                <a:gd name="T38" fmla="*/ 134 w 168"/>
                <a:gd name="T39" fmla="*/ 62 h 224"/>
                <a:gd name="T40" fmla="*/ 128 w 168"/>
                <a:gd name="T41" fmla="*/ 72 h 224"/>
                <a:gd name="T42" fmla="*/ 108 w 168"/>
                <a:gd name="T43" fmla="*/ 73 h 224"/>
                <a:gd name="T44" fmla="*/ 101 w 168"/>
                <a:gd name="T45" fmla="*/ 75 h 224"/>
                <a:gd name="T46" fmla="*/ 93 w 168"/>
                <a:gd name="T47" fmla="*/ 89 h 224"/>
                <a:gd name="T48" fmla="*/ 86 w 168"/>
                <a:gd name="T49" fmla="*/ 113 h 224"/>
                <a:gd name="T50" fmla="*/ 81 w 168"/>
                <a:gd name="T51" fmla="*/ 129 h 224"/>
                <a:gd name="T52" fmla="*/ 79 w 168"/>
                <a:gd name="T53" fmla="*/ 146 h 224"/>
                <a:gd name="T54" fmla="*/ 86 w 168"/>
                <a:gd name="T55" fmla="*/ 165 h 224"/>
                <a:gd name="T56" fmla="*/ 70 w 168"/>
                <a:gd name="T57" fmla="*/ 180 h 224"/>
                <a:gd name="T58" fmla="*/ 76 w 168"/>
                <a:gd name="T59" fmla="*/ 189 h 224"/>
                <a:gd name="T60" fmla="*/ 67 w 168"/>
                <a:gd name="T61" fmla="*/ 208 h 224"/>
                <a:gd name="T62" fmla="*/ 36 w 168"/>
                <a:gd name="T63" fmla="*/ 224 h 224"/>
                <a:gd name="T64" fmla="*/ 36 w 168"/>
                <a:gd name="T65" fmla="*/ 213 h 224"/>
                <a:gd name="T66" fmla="*/ 26 w 168"/>
                <a:gd name="T67" fmla="*/ 208 h 224"/>
                <a:gd name="T68" fmla="*/ 18 w 168"/>
                <a:gd name="T69" fmla="*/ 201 h 224"/>
                <a:gd name="T70" fmla="*/ 6 w 168"/>
                <a:gd name="T71" fmla="*/ 182 h 224"/>
                <a:gd name="T72" fmla="*/ 7 w 168"/>
                <a:gd name="T73" fmla="*/ 156 h 224"/>
                <a:gd name="T74" fmla="*/ 20 w 168"/>
                <a:gd name="T75" fmla="*/ 142 h 224"/>
                <a:gd name="T76" fmla="*/ 16 w 168"/>
                <a:gd name="T77" fmla="*/ 130 h 224"/>
                <a:gd name="T78" fmla="*/ 20 w 168"/>
                <a:gd name="T79" fmla="*/ 123 h 224"/>
                <a:gd name="T80" fmla="*/ 46 w 168"/>
                <a:gd name="T81" fmla="*/ 12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224">
                  <a:moveTo>
                    <a:pt x="46" y="127"/>
                  </a:moveTo>
                  <a:cubicBezTo>
                    <a:pt x="45" y="131"/>
                    <a:pt x="45" y="133"/>
                    <a:pt x="44" y="135"/>
                  </a:cubicBezTo>
                  <a:cubicBezTo>
                    <a:pt x="43" y="138"/>
                    <a:pt x="43" y="139"/>
                    <a:pt x="45" y="142"/>
                  </a:cubicBezTo>
                  <a:cubicBezTo>
                    <a:pt x="47" y="143"/>
                    <a:pt x="47" y="146"/>
                    <a:pt x="47" y="148"/>
                  </a:cubicBezTo>
                  <a:cubicBezTo>
                    <a:pt x="51" y="148"/>
                    <a:pt x="54" y="147"/>
                    <a:pt x="58" y="146"/>
                  </a:cubicBezTo>
                  <a:cubicBezTo>
                    <a:pt x="60" y="146"/>
                    <a:pt x="61" y="145"/>
                    <a:pt x="62" y="144"/>
                  </a:cubicBezTo>
                  <a:cubicBezTo>
                    <a:pt x="64" y="142"/>
                    <a:pt x="65" y="140"/>
                    <a:pt x="65" y="138"/>
                  </a:cubicBezTo>
                  <a:cubicBezTo>
                    <a:pt x="65" y="137"/>
                    <a:pt x="63" y="136"/>
                    <a:pt x="61" y="135"/>
                  </a:cubicBezTo>
                  <a:cubicBezTo>
                    <a:pt x="60" y="134"/>
                    <a:pt x="59" y="134"/>
                    <a:pt x="57" y="133"/>
                  </a:cubicBezTo>
                  <a:cubicBezTo>
                    <a:pt x="63" y="126"/>
                    <a:pt x="64" y="118"/>
                    <a:pt x="65" y="110"/>
                  </a:cubicBezTo>
                  <a:cubicBezTo>
                    <a:pt x="65" y="106"/>
                    <a:pt x="66" y="103"/>
                    <a:pt x="67" y="100"/>
                  </a:cubicBezTo>
                  <a:cubicBezTo>
                    <a:pt x="68" y="97"/>
                    <a:pt x="69" y="94"/>
                    <a:pt x="67" y="91"/>
                  </a:cubicBezTo>
                  <a:cubicBezTo>
                    <a:pt x="64" y="89"/>
                    <a:pt x="66" y="86"/>
                    <a:pt x="69" y="86"/>
                  </a:cubicBezTo>
                  <a:cubicBezTo>
                    <a:pt x="71" y="86"/>
                    <a:pt x="74" y="87"/>
                    <a:pt x="77" y="87"/>
                  </a:cubicBezTo>
                  <a:cubicBezTo>
                    <a:pt x="79" y="87"/>
                    <a:pt x="82" y="87"/>
                    <a:pt x="85" y="86"/>
                  </a:cubicBezTo>
                  <a:cubicBezTo>
                    <a:pt x="88" y="84"/>
                    <a:pt x="86" y="82"/>
                    <a:pt x="86" y="79"/>
                  </a:cubicBezTo>
                  <a:cubicBezTo>
                    <a:pt x="86" y="76"/>
                    <a:pt x="86" y="71"/>
                    <a:pt x="88" y="68"/>
                  </a:cubicBezTo>
                  <a:cubicBezTo>
                    <a:pt x="90" y="64"/>
                    <a:pt x="92" y="61"/>
                    <a:pt x="91" y="56"/>
                  </a:cubicBezTo>
                  <a:cubicBezTo>
                    <a:pt x="90" y="54"/>
                    <a:pt x="92" y="52"/>
                    <a:pt x="94" y="50"/>
                  </a:cubicBezTo>
                  <a:cubicBezTo>
                    <a:pt x="96" y="48"/>
                    <a:pt x="99" y="46"/>
                    <a:pt x="102" y="44"/>
                  </a:cubicBezTo>
                  <a:cubicBezTo>
                    <a:pt x="104" y="43"/>
                    <a:pt x="105" y="41"/>
                    <a:pt x="107" y="40"/>
                  </a:cubicBezTo>
                  <a:cubicBezTo>
                    <a:pt x="108" y="38"/>
                    <a:pt x="111" y="36"/>
                    <a:pt x="110" y="34"/>
                  </a:cubicBezTo>
                  <a:cubicBezTo>
                    <a:pt x="110" y="31"/>
                    <a:pt x="108" y="29"/>
                    <a:pt x="106" y="26"/>
                  </a:cubicBezTo>
                  <a:cubicBezTo>
                    <a:pt x="107" y="24"/>
                    <a:pt x="111" y="23"/>
                    <a:pt x="116" y="25"/>
                  </a:cubicBezTo>
                  <a:cubicBezTo>
                    <a:pt x="119" y="26"/>
                    <a:pt x="122" y="27"/>
                    <a:pt x="125" y="28"/>
                  </a:cubicBezTo>
                  <a:cubicBezTo>
                    <a:pt x="127" y="28"/>
                    <a:pt x="129" y="28"/>
                    <a:pt x="132" y="29"/>
                  </a:cubicBezTo>
                  <a:cubicBezTo>
                    <a:pt x="132" y="28"/>
                    <a:pt x="133" y="26"/>
                    <a:pt x="134" y="23"/>
                  </a:cubicBezTo>
                  <a:cubicBezTo>
                    <a:pt x="131" y="24"/>
                    <a:pt x="130" y="24"/>
                    <a:pt x="129" y="24"/>
                  </a:cubicBezTo>
                  <a:cubicBezTo>
                    <a:pt x="129" y="20"/>
                    <a:pt x="127" y="17"/>
                    <a:pt x="128" y="14"/>
                  </a:cubicBezTo>
                  <a:cubicBezTo>
                    <a:pt x="128" y="12"/>
                    <a:pt x="131" y="10"/>
                    <a:pt x="132" y="8"/>
                  </a:cubicBezTo>
                  <a:cubicBezTo>
                    <a:pt x="136" y="6"/>
                    <a:pt x="139" y="3"/>
                    <a:pt x="143" y="0"/>
                  </a:cubicBezTo>
                  <a:cubicBezTo>
                    <a:pt x="145" y="1"/>
                    <a:pt x="147" y="3"/>
                    <a:pt x="150" y="5"/>
                  </a:cubicBezTo>
                  <a:cubicBezTo>
                    <a:pt x="151" y="4"/>
                    <a:pt x="152" y="3"/>
                    <a:pt x="154" y="1"/>
                  </a:cubicBezTo>
                  <a:cubicBezTo>
                    <a:pt x="155" y="4"/>
                    <a:pt x="156" y="7"/>
                    <a:pt x="158" y="9"/>
                  </a:cubicBezTo>
                  <a:cubicBezTo>
                    <a:pt x="161" y="12"/>
                    <a:pt x="161" y="14"/>
                    <a:pt x="159" y="17"/>
                  </a:cubicBezTo>
                  <a:cubicBezTo>
                    <a:pt x="158" y="20"/>
                    <a:pt x="160" y="21"/>
                    <a:pt x="162" y="22"/>
                  </a:cubicBezTo>
                  <a:cubicBezTo>
                    <a:pt x="168" y="24"/>
                    <a:pt x="168" y="25"/>
                    <a:pt x="166" y="30"/>
                  </a:cubicBezTo>
                  <a:cubicBezTo>
                    <a:pt x="160" y="27"/>
                    <a:pt x="157" y="27"/>
                    <a:pt x="152" y="32"/>
                  </a:cubicBezTo>
                  <a:cubicBezTo>
                    <a:pt x="145" y="37"/>
                    <a:pt x="141" y="45"/>
                    <a:pt x="141" y="54"/>
                  </a:cubicBezTo>
                  <a:cubicBezTo>
                    <a:pt x="140" y="57"/>
                    <a:pt x="139" y="61"/>
                    <a:pt x="134" y="62"/>
                  </a:cubicBezTo>
                  <a:cubicBezTo>
                    <a:pt x="133" y="62"/>
                    <a:pt x="132" y="63"/>
                    <a:pt x="132" y="64"/>
                  </a:cubicBezTo>
                  <a:cubicBezTo>
                    <a:pt x="131" y="66"/>
                    <a:pt x="129" y="68"/>
                    <a:pt x="128" y="72"/>
                  </a:cubicBezTo>
                  <a:cubicBezTo>
                    <a:pt x="122" y="69"/>
                    <a:pt x="116" y="66"/>
                    <a:pt x="110" y="63"/>
                  </a:cubicBezTo>
                  <a:cubicBezTo>
                    <a:pt x="105" y="65"/>
                    <a:pt x="111" y="70"/>
                    <a:pt x="108" y="73"/>
                  </a:cubicBezTo>
                  <a:cubicBezTo>
                    <a:pt x="107" y="73"/>
                    <a:pt x="106" y="73"/>
                    <a:pt x="105" y="73"/>
                  </a:cubicBezTo>
                  <a:cubicBezTo>
                    <a:pt x="104" y="73"/>
                    <a:pt x="102" y="74"/>
                    <a:pt x="101" y="75"/>
                  </a:cubicBezTo>
                  <a:cubicBezTo>
                    <a:pt x="99" y="79"/>
                    <a:pt x="97" y="83"/>
                    <a:pt x="94" y="87"/>
                  </a:cubicBezTo>
                  <a:cubicBezTo>
                    <a:pt x="94" y="88"/>
                    <a:pt x="93" y="88"/>
                    <a:pt x="93" y="89"/>
                  </a:cubicBezTo>
                  <a:cubicBezTo>
                    <a:pt x="91" y="90"/>
                    <a:pt x="87" y="92"/>
                    <a:pt x="87" y="94"/>
                  </a:cubicBezTo>
                  <a:cubicBezTo>
                    <a:pt x="87" y="100"/>
                    <a:pt x="83" y="106"/>
                    <a:pt x="86" y="113"/>
                  </a:cubicBezTo>
                  <a:cubicBezTo>
                    <a:pt x="87" y="114"/>
                    <a:pt x="84" y="117"/>
                    <a:pt x="82" y="119"/>
                  </a:cubicBezTo>
                  <a:cubicBezTo>
                    <a:pt x="77" y="122"/>
                    <a:pt x="77" y="125"/>
                    <a:pt x="81" y="129"/>
                  </a:cubicBezTo>
                  <a:cubicBezTo>
                    <a:pt x="73" y="130"/>
                    <a:pt x="72" y="138"/>
                    <a:pt x="68" y="142"/>
                  </a:cubicBezTo>
                  <a:cubicBezTo>
                    <a:pt x="70" y="146"/>
                    <a:pt x="70" y="146"/>
                    <a:pt x="79" y="146"/>
                  </a:cubicBezTo>
                  <a:cubicBezTo>
                    <a:pt x="80" y="150"/>
                    <a:pt x="81" y="153"/>
                    <a:pt x="86" y="153"/>
                  </a:cubicBezTo>
                  <a:cubicBezTo>
                    <a:pt x="88" y="153"/>
                    <a:pt x="89" y="162"/>
                    <a:pt x="86" y="165"/>
                  </a:cubicBezTo>
                  <a:cubicBezTo>
                    <a:pt x="83" y="168"/>
                    <a:pt x="80" y="170"/>
                    <a:pt x="77" y="173"/>
                  </a:cubicBezTo>
                  <a:cubicBezTo>
                    <a:pt x="75" y="175"/>
                    <a:pt x="72" y="178"/>
                    <a:pt x="70" y="180"/>
                  </a:cubicBezTo>
                  <a:cubicBezTo>
                    <a:pt x="69" y="181"/>
                    <a:pt x="69" y="182"/>
                    <a:pt x="68" y="183"/>
                  </a:cubicBezTo>
                  <a:cubicBezTo>
                    <a:pt x="71" y="185"/>
                    <a:pt x="74" y="187"/>
                    <a:pt x="76" y="189"/>
                  </a:cubicBezTo>
                  <a:cubicBezTo>
                    <a:pt x="73" y="192"/>
                    <a:pt x="69" y="194"/>
                    <a:pt x="67" y="197"/>
                  </a:cubicBezTo>
                  <a:cubicBezTo>
                    <a:pt x="65" y="200"/>
                    <a:pt x="62" y="203"/>
                    <a:pt x="67" y="208"/>
                  </a:cubicBezTo>
                  <a:cubicBezTo>
                    <a:pt x="62" y="212"/>
                    <a:pt x="57" y="216"/>
                    <a:pt x="52" y="218"/>
                  </a:cubicBezTo>
                  <a:cubicBezTo>
                    <a:pt x="47" y="221"/>
                    <a:pt x="42" y="222"/>
                    <a:pt x="36" y="224"/>
                  </a:cubicBezTo>
                  <a:cubicBezTo>
                    <a:pt x="36" y="224"/>
                    <a:pt x="35" y="223"/>
                    <a:pt x="35" y="223"/>
                  </a:cubicBezTo>
                  <a:cubicBezTo>
                    <a:pt x="35" y="219"/>
                    <a:pt x="36" y="216"/>
                    <a:pt x="36" y="213"/>
                  </a:cubicBezTo>
                  <a:cubicBezTo>
                    <a:pt x="37" y="210"/>
                    <a:pt x="38" y="207"/>
                    <a:pt x="35" y="206"/>
                  </a:cubicBezTo>
                  <a:cubicBezTo>
                    <a:pt x="32" y="204"/>
                    <a:pt x="29" y="205"/>
                    <a:pt x="26" y="208"/>
                  </a:cubicBezTo>
                  <a:cubicBezTo>
                    <a:pt x="25" y="209"/>
                    <a:pt x="24" y="211"/>
                    <a:pt x="21" y="213"/>
                  </a:cubicBezTo>
                  <a:cubicBezTo>
                    <a:pt x="20" y="209"/>
                    <a:pt x="19" y="206"/>
                    <a:pt x="18" y="201"/>
                  </a:cubicBezTo>
                  <a:cubicBezTo>
                    <a:pt x="16" y="201"/>
                    <a:pt x="14" y="198"/>
                    <a:pt x="13" y="193"/>
                  </a:cubicBezTo>
                  <a:cubicBezTo>
                    <a:pt x="12" y="189"/>
                    <a:pt x="8" y="186"/>
                    <a:pt x="6" y="182"/>
                  </a:cubicBezTo>
                  <a:cubicBezTo>
                    <a:pt x="1" y="176"/>
                    <a:pt x="1" y="170"/>
                    <a:pt x="6" y="165"/>
                  </a:cubicBezTo>
                  <a:cubicBezTo>
                    <a:pt x="9" y="162"/>
                    <a:pt x="9" y="159"/>
                    <a:pt x="7" y="156"/>
                  </a:cubicBezTo>
                  <a:cubicBezTo>
                    <a:pt x="5" y="152"/>
                    <a:pt x="2" y="148"/>
                    <a:pt x="0" y="145"/>
                  </a:cubicBezTo>
                  <a:cubicBezTo>
                    <a:pt x="8" y="138"/>
                    <a:pt x="12" y="137"/>
                    <a:pt x="20" y="142"/>
                  </a:cubicBezTo>
                  <a:cubicBezTo>
                    <a:pt x="24" y="139"/>
                    <a:pt x="25" y="137"/>
                    <a:pt x="21" y="134"/>
                  </a:cubicBezTo>
                  <a:cubicBezTo>
                    <a:pt x="19" y="132"/>
                    <a:pt x="18" y="131"/>
                    <a:pt x="16" y="130"/>
                  </a:cubicBezTo>
                  <a:cubicBezTo>
                    <a:pt x="13" y="128"/>
                    <a:pt x="14" y="126"/>
                    <a:pt x="15" y="124"/>
                  </a:cubicBezTo>
                  <a:cubicBezTo>
                    <a:pt x="16" y="121"/>
                    <a:pt x="18" y="122"/>
                    <a:pt x="20" y="123"/>
                  </a:cubicBezTo>
                  <a:cubicBezTo>
                    <a:pt x="23" y="124"/>
                    <a:pt x="25" y="125"/>
                    <a:pt x="29" y="126"/>
                  </a:cubicBezTo>
                  <a:cubicBezTo>
                    <a:pt x="32" y="132"/>
                    <a:pt x="38" y="133"/>
                    <a:pt x="46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87"/>
            <p:cNvSpPr>
              <a:spLocks/>
            </p:cNvSpPr>
            <p:nvPr/>
          </p:nvSpPr>
          <p:spPr bwMode="auto">
            <a:xfrm>
              <a:off x="4051296" y="3690986"/>
              <a:ext cx="476248" cy="569918"/>
            </a:xfrm>
            <a:custGeom>
              <a:avLst/>
              <a:gdLst>
                <a:gd name="T0" fmla="*/ 36 w 127"/>
                <a:gd name="T1" fmla="*/ 16 h 152"/>
                <a:gd name="T2" fmla="*/ 57 w 127"/>
                <a:gd name="T3" fmla="*/ 12 h 152"/>
                <a:gd name="T4" fmla="*/ 68 w 127"/>
                <a:gd name="T5" fmla="*/ 0 h 152"/>
                <a:gd name="T6" fmla="*/ 78 w 127"/>
                <a:gd name="T7" fmla="*/ 1 h 152"/>
                <a:gd name="T8" fmla="*/ 87 w 127"/>
                <a:gd name="T9" fmla="*/ 21 h 152"/>
                <a:gd name="T10" fmla="*/ 71 w 127"/>
                <a:gd name="T11" fmla="*/ 29 h 152"/>
                <a:gd name="T12" fmla="*/ 64 w 127"/>
                <a:gd name="T13" fmla="*/ 29 h 152"/>
                <a:gd name="T14" fmla="*/ 59 w 127"/>
                <a:gd name="T15" fmla="*/ 51 h 152"/>
                <a:gd name="T16" fmla="*/ 53 w 127"/>
                <a:gd name="T17" fmla="*/ 65 h 152"/>
                <a:gd name="T18" fmla="*/ 71 w 127"/>
                <a:gd name="T19" fmla="*/ 61 h 152"/>
                <a:gd name="T20" fmla="*/ 88 w 127"/>
                <a:gd name="T21" fmla="*/ 58 h 152"/>
                <a:gd name="T22" fmla="*/ 95 w 127"/>
                <a:gd name="T23" fmla="*/ 45 h 152"/>
                <a:gd name="T24" fmla="*/ 118 w 127"/>
                <a:gd name="T25" fmla="*/ 67 h 152"/>
                <a:gd name="T26" fmla="*/ 109 w 127"/>
                <a:gd name="T27" fmla="*/ 70 h 152"/>
                <a:gd name="T28" fmla="*/ 110 w 127"/>
                <a:gd name="T29" fmla="*/ 82 h 152"/>
                <a:gd name="T30" fmla="*/ 83 w 127"/>
                <a:gd name="T31" fmla="*/ 86 h 152"/>
                <a:gd name="T32" fmla="*/ 71 w 127"/>
                <a:gd name="T33" fmla="*/ 88 h 152"/>
                <a:gd name="T34" fmla="*/ 52 w 127"/>
                <a:gd name="T35" fmla="*/ 94 h 152"/>
                <a:gd name="T36" fmla="*/ 61 w 127"/>
                <a:gd name="T37" fmla="*/ 104 h 152"/>
                <a:gd name="T38" fmla="*/ 72 w 127"/>
                <a:gd name="T39" fmla="*/ 112 h 152"/>
                <a:gd name="T40" fmla="*/ 91 w 127"/>
                <a:gd name="T41" fmla="*/ 108 h 152"/>
                <a:gd name="T42" fmla="*/ 107 w 127"/>
                <a:gd name="T43" fmla="*/ 113 h 152"/>
                <a:gd name="T44" fmla="*/ 122 w 127"/>
                <a:gd name="T45" fmla="*/ 105 h 152"/>
                <a:gd name="T46" fmla="*/ 123 w 127"/>
                <a:gd name="T47" fmla="*/ 120 h 152"/>
                <a:gd name="T48" fmla="*/ 105 w 127"/>
                <a:gd name="T49" fmla="*/ 144 h 152"/>
                <a:gd name="T50" fmla="*/ 85 w 127"/>
                <a:gd name="T51" fmla="*/ 146 h 152"/>
                <a:gd name="T52" fmla="*/ 65 w 127"/>
                <a:gd name="T53" fmla="*/ 148 h 152"/>
                <a:gd name="T54" fmla="*/ 53 w 127"/>
                <a:gd name="T55" fmla="*/ 130 h 152"/>
                <a:gd name="T56" fmla="*/ 34 w 127"/>
                <a:gd name="T57" fmla="*/ 148 h 152"/>
                <a:gd name="T58" fmla="*/ 24 w 127"/>
                <a:gd name="T59" fmla="*/ 143 h 152"/>
                <a:gd name="T60" fmla="*/ 4 w 127"/>
                <a:gd name="T61" fmla="*/ 140 h 152"/>
                <a:gd name="T62" fmla="*/ 6 w 127"/>
                <a:gd name="T63" fmla="*/ 118 h 152"/>
                <a:gd name="T64" fmla="*/ 14 w 127"/>
                <a:gd name="T65" fmla="*/ 112 h 152"/>
                <a:gd name="T66" fmla="*/ 27 w 127"/>
                <a:gd name="T67" fmla="*/ 97 h 152"/>
                <a:gd name="T68" fmla="*/ 45 w 127"/>
                <a:gd name="T69" fmla="*/ 94 h 152"/>
                <a:gd name="T70" fmla="*/ 44 w 127"/>
                <a:gd name="T71" fmla="*/ 81 h 152"/>
                <a:gd name="T72" fmla="*/ 44 w 127"/>
                <a:gd name="T73" fmla="*/ 66 h 152"/>
                <a:gd name="T74" fmla="*/ 38 w 127"/>
                <a:gd name="T75" fmla="*/ 60 h 152"/>
                <a:gd name="T76" fmla="*/ 20 w 127"/>
                <a:gd name="T77" fmla="*/ 54 h 152"/>
                <a:gd name="T78" fmla="*/ 30 w 127"/>
                <a:gd name="T79" fmla="*/ 39 h 152"/>
                <a:gd name="T80" fmla="*/ 39 w 127"/>
                <a:gd name="T81" fmla="*/ 31 h 152"/>
                <a:gd name="T82" fmla="*/ 30 w 127"/>
                <a:gd name="T83" fmla="*/ 2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152">
                  <a:moveTo>
                    <a:pt x="30" y="28"/>
                  </a:moveTo>
                  <a:cubicBezTo>
                    <a:pt x="32" y="24"/>
                    <a:pt x="34" y="20"/>
                    <a:pt x="36" y="16"/>
                  </a:cubicBezTo>
                  <a:cubicBezTo>
                    <a:pt x="39" y="9"/>
                    <a:pt x="42" y="8"/>
                    <a:pt x="49" y="11"/>
                  </a:cubicBezTo>
                  <a:cubicBezTo>
                    <a:pt x="51" y="12"/>
                    <a:pt x="54" y="11"/>
                    <a:pt x="57" y="12"/>
                  </a:cubicBezTo>
                  <a:cubicBezTo>
                    <a:pt x="59" y="12"/>
                    <a:pt x="60" y="12"/>
                    <a:pt x="61" y="12"/>
                  </a:cubicBezTo>
                  <a:cubicBezTo>
                    <a:pt x="63" y="8"/>
                    <a:pt x="65" y="4"/>
                    <a:pt x="68" y="0"/>
                  </a:cubicBezTo>
                  <a:cubicBezTo>
                    <a:pt x="70" y="2"/>
                    <a:pt x="71" y="4"/>
                    <a:pt x="72" y="6"/>
                  </a:cubicBezTo>
                  <a:cubicBezTo>
                    <a:pt x="74" y="5"/>
                    <a:pt x="76" y="3"/>
                    <a:pt x="78" y="1"/>
                  </a:cubicBezTo>
                  <a:cubicBezTo>
                    <a:pt x="80" y="3"/>
                    <a:pt x="82" y="6"/>
                    <a:pt x="84" y="8"/>
                  </a:cubicBezTo>
                  <a:cubicBezTo>
                    <a:pt x="86" y="12"/>
                    <a:pt x="88" y="17"/>
                    <a:pt x="87" y="21"/>
                  </a:cubicBezTo>
                  <a:cubicBezTo>
                    <a:pt x="87" y="24"/>
                    <a:pt x="84" y="28"/>
                    <a:pt x="81" y="31"/>
                  </a:cubicBezTo>
                  <a:cubicBezTo>
                    <a:pt x="76" y="25"/>
                    <a:pt x="76" y="25"/>
                    <a:pt x="71" y="29"/>
                  </a:cubicBezTo>
                  <a:cubicBezTo>
                    <a:pt x="70" y="28"/>
                    <a:pt x="69" y="27"/>
                    <a:pt x="68" y="26"/>
                  </a:cubicBezTo>
                  <a:cubicBezTo>
                    <a:pt x="67" y="27"/>
                    <a:pt x="66" y="28"/>
                    <a:pt x="64" y="29"/>
                  </a:cubicBezTo>
                  <a:cubicBezTo>
                    <a:pt x="63" y="29"/>
                    <a:pt x="62" y="29"/>
                    <a:pt x="60" y="28"/>
                  </a:cubicBezTo>
                  <a:cubicBezTo>
                    <a:pt x="60" y="36"/>
                    <a:pt x="52" y="44"/>
                    <a:pt x="59" y="51"/>
                  </a:cubicBezTo>
                  <a:cubicBezTo>
                    <a:pt x="57" y="55"/>
                    <a:pt x="55" y="59"/>
                    <a:pt x="52" y="64"/>
                  </a:cubicBezTo>
                  <a:cubicBezTo>
                    <a:pt x="53" y="64"/>
                    <a:pt x="53" y="65"/>
                    <a:pt x="53" y="65"/>
                  </a:cubicBezTo>
                  <a:cubicBezTo>
                    <a:pt x="58" y="65"/>
                    <a:pt x="63" y="65"/>
                    <a:pt x="69" y="65"/>
                  </a:cubicBezTo>
                  <a:cubicBezTo>
                    <a:pt x="69" y="65"/>
                    <a:pt x="70" y="63"/>
                    <a:pt x="71" y="61"/>
                  </a:cubicBezTo>
                  <a:cubicBezTo>
                    <a:pt x="73" y="62"/>
                    <a:pt x="74" y="63"/>
                    <a:pt x="75" y="63"/>
                  </a:cubicBezTo>
                  <a:cubicBezTo>
                    <a:pt x="81" y="66"/>
                    <a:pt x="86" y="64"/>
                    <a:pt x="88" y="58"/>
                  </a:cubicBezTo>
                  <a:cubicBezTo>
                    <a:pt x="88" y="55"/>
                    <a:pt x="88" y="52"/>
                    <a:pt x="89" y="49"/>
                  </a:cubicBezTo>
                  <a:cubicBezTo>
                    <a:pt x="89" y="44"/>
                    <a:pt x="91" y="43"/>
                    <a:pt x="95" y="45"/>
                  </a:cubicBezTo>
                  <a:cubicBezTo>
                    <a:pt x="97" y="46"/>
                    <a:pt x="99" y="46"/>
                    <a:pt x="100" y="47"/>
                  </a:cubicBezTo>
                  <a:cubicBezTo>
                    <a:pt x="98" y="60"/>
                    <a:pt x="103" y="66"/>
                    <a:pt x="118" y="67"/>
                  </a:cubicBezTo>
                  <a:cubicBezTo>
                    <a:pt x="116" y="70"/>
                    <a:pt x="115" y="72"/>
                    <a:pt x="114" y="74"/>
                  </a:cubicBezTo>
                  <a:cubicBezTo>
                    <a:pt x="112" y="72"/>
                    <a:pt x="110" y="69"/>
                    <a:pt x="109" y="70"/>
                  </a:cubicBezTo>
                  <a:cubicBezTo>
                    <a:pt x="108" y="70"/>
                    <a:pt x="106" y="72"/>
                    <a:pt x="105" y="73"/>
                  </a:cubicBezTo>
                  <a:cubicBezTo>
                    <a:pt x="103" y="78"/>
                    <a:pt x="107" y="80"/>
                    <a:pt x="110" y="82"/>
                  </a:cubicBezTo>
                  <a:cubicBezTo>
                    <a:pt x="108" y="84"/>
                    <a:pt x="107" y="88"/>
                    <a:pt x="103" y="86"/>
                  </a:cubicBezTo>
                  <a:cubicBezTo>
                    <a:pt x="96" y="91"/>
                    <a:pt x="90" y="87"/>
                    <a:pt x="83" y="86"/>
                  </a:cubicBezTo>
                  <a:cubicBezTo>
                    <a:pt x="82" y="86"/>
                    <a:pt x="80" y="87"/>
                    <a:pt x="79" y="88"/>
                  </a:cubicBezTo>
                  <a:cubicBezTo>
                    <a:pt x="76" y="90"/>
                    <a:pt x="74" y="90"/>
                    <a:pt x="71" y="88"/>
                  </a:cubicBezTo>
                  <a:cubicBezTo>
                    <a:pt x="68" y="86"/>
                    <a:pt x="64" y="86"/>
                    <a:pt x="61" y="87"/>
                  </a:cubicBezTo>
                  <a:cubicBezTo>
                    <a:pt x="58" y="88"/>
                    <a:pt x="54" y="91"/>
                    <a:pt x="52" y="94"/>
                  </a:cubicBezTo>
                  <a:cubicBezTo>
                    <a:pt x="50" y="96"/>
                    <a:pt x="51" y="99"/>
                    <a:pt x="54" y="99"/>
                  </a:cubicBezTo>
                  <a:cubicBezTo>
                    <a:pt x="58" y="99"/>
                    <a:pt x="60" y="99"/>
                    <a:pt x="61" y="104"/>
                  </a:cubicBezTo>
                  <a:cubicBezTo>
                    <a:pt x="62" y="107"/>
                    <a:pt x="67" y="109"/>
                    <a:pt x="70" y="112"/>
                  </a:cubicBezTo>
                  <a:cubicBezTo>
                    <a:pt x="71" y="112"/>
                    <a:pt x="72" y="112"/>
                    <a:pt x="72" y="112"/>
                  </a:cubicBezTo>
                  <a:cubicBezTo>
                    <a:pt x="75" y="107"/>
                    <a:pt x="82" y="111"/>
                    <a:pt x="85" y="106"/>
                  </a:cubicBezTo>
                  <a:cubicBezTo>
                    <a:pt x="87" y="103"/>
                    <a:pt x="90" y="105"/>
                    <a:pt x="91" y="108"/>
                  </a:cubicBezTo>
                  <a:cubicBezTo>
                    <a:pt x="92" y="112"/>
                    <a:pt x="100" y="118"/>
                    <a:pt x="104" y="117"/>
                  </a:cubicBezTo>
                  <a:cubicBezTo>
                    <a:pt x="105" y="117"/>
                    <a:pt x="107" y="115"/>
                    <a:pt x="107" y="113"/>
                  </a:cubicBezTo>
                  <a:cubicBezTo>
                    <a:pt x="108" y="103"/>
                    <a:pt x="108" y="103"/>
                    <a:pt x="118" y="105"/>
                  </a:cubicBezTo>
                  <a:cubicBezTo>
                    <a:pt x="119" y="105"/>
                    <a:pt x="120" y="105"/>
                    <a:pt x="122" y="105"/>
                  </a:cubicBezTo>
                  <a:cubicBezTo>
                    <a:pt x="122" y="107"/>
                    <a:pt x="122" y="109"/>
                    <a:pt x="123" y="109"/>
                  </a:cubicBezTo>
                  <a:cubicBezTo>
                    <a:pt x="127" y="113"/>
                    <a:pt x="125" y="117"/>
                    <a:pt x="123" y="120"/>
                  </a:cubicBezTo>
                  <a:cubicBezTo>
                    <a:pt x="119" y="127"/>
                    <a:pt x="116" y="134"/>
                    <a:pt x="112" y="141"/>
                  </a:cubicBezTo>
                  <a:cubicBezTo>
                    <a:pt x="110" y="144"/>
                    <a:pt x="108" y="146"/>
                    <a:pt x="105" y="144"/>
                  </a:cubicBezTo>
                  <a:cubicBezTo>
                    <a:pt x="102" y="144"/>
                    <a:pt x="98" y="146"/>
                    <a:pt x="95" y="146"/>
                  </a:cubicBezTo>
                  <a:cubicBezTo>
                    <a:pt x="92" y="146"/>
                    <a:pt x="88" y="146"/>
                    <a:pt x="85" y="146"/>
                  </a:cubicBezTo>
                  <a:cubicBezTo>
                    <a:pt x="80" y="147"/>
                    <a:pt x="75" y="149"/>
                    <a:pt x="70" y="151"/>
                  </a:cubicBezTo>
                  <a:cubicBezTo>
                    <a:pt x="66" y="152"/>
                    <a:pt x="65" y="152"/>
                    <a:pt x="65" y="148"/>
                  </a:cubicBezTo>
                  <a:cubicBezTo>
                    <a:pt x="64" y="143"/>
                    <a:pt x="64" y="143"/>
                    <a:pt x="61" y="144"/>
                  </a:cubicBezTo>
                  <a:cubicBezTo>
                    <a:pt x="59" y="139"/>
                    <a:pt x="56" y="135"/>
                    <a:pt x="53" y="130"/>
                  </a:cubicBezTo>
                  <a:cubicBezTo>
                    <a:pt x="50" y="135"/>
                    <a:pt x="48" y="138"/>
                    <a:pt x="45" y="142"/>
                  </a:cubicBezTo>
                  <a:cubicBezTo>
                    <a:pt x="42" y="145"/>
                    <a:pt x="39" y="149"/>
                    <a:pt x="34" y="148"/>
                  </a:cubicBezTo>
                  <a:cubicBezTo>
                    <a:pt x="33" y="148"/>
                    <a:pt x="31" y="146"/>
                    <a:pt x="30" y="145"/>
                  </a:cubicBezTo>
                  <a:cubicBezTo>
                    <a:pt x="29" y="141"/>
                    <a:pt x="28" y="140"/>
                    <a:pt x="24" y="143"/>
                  </a:cubicBezTo>
                  <a:cubicBezTo>
                    <a:pt x="20" y="146"/>
                    <a:pt x="16" y="145"/>
                    <a:pt x="12" y="142"/>
                  </a:cubicBezTo>
                  <a:cubicBezTo>
                    <a:pt x="8" y="145"/>
                    <a:pt x="6" y="144"/>
                    <a:pt x="4" y="140"/>
                  </a:cubicBezTo>
                  <a:cubicBezTo>
                    <a:pt x="2" y="135"/>
                    <a:pt x="1" y="131"/>
                    <a:pt x="0" y="128"/>
                  </a:cubicBezTo>
                  <a:cubicBezTo>
                    <a:pt x="2" y="124"/>
                    <a:pt x="5" y="121"/>
                    <a:pt x="6" y="118"/>
                  </a:cubicBezTo>
                  <a:cubicBezTo>
                    <a:pt x="7" y="114"/>
                    <a:pt x="9" y="112"/>
                    <a:pt x="13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8" y="106"/>
                    <a:pt x="24" y="107"/>
                    <a:pt x="29" y="103"/>
                  </a:cubicBezTo>
                  <a:cubicBezTo>
                    <a:pt x="32" y="101"/>
                    <a:pt x="32" y="99"/>
                    <a:pt x="27" y="97"/>
                  </a:cubicBezTo>
                  <a:cubicBezTo>
                    <a:pt x="31" y="93"/>
                    <a:pt x="33" y="88"/>
                    <a:pt x="39" y="89"/>
                  </a:cubicBezTo>
                  <a:cubicBezTo>
                    <a:pt x="41" y="89"/>
                    <a:pt x="43" y="92"/>
                    <a:pt x="45" y="94"/>
                  </a:cubicBezTo>
                  <a:cubicBezTo>
                    <a:pt x="48" y="91"/>
                    <a:pt x="48" y="90"/>
                    <a:pt x="45" y="86"/>
                  </a:cubicBezTo>
                  <a:cubicBezTo>
                    <a:pt x="45" y="84"/>
                    <a:pt x="45" y="83"/>
                    <a:pt x="44" y="81"/>
                  </a:cubicBezTo>
                  <a:cubicBezTo>
                    <a:pt x="44" y="78"/>
                    <a:pt x="42" y="75"/>
                    <a:pt x="42" y="72"/>
                  </a:cubicBezTo>
                  <a:cubicBezTo>
                    <a:pt x="42" y="70"/>
                    <a:pt x="43" y="68"/>
                    <a:pt x="44" y="66"/>
                  </a:cubicBezTo>
                  <a:cubicBezTo>
                    <a:pt x="46" y="64"/>
                    <a:pt x="50" y="62"/>
                    <a:pt x="47" y="59"/>
                  </a:cubicBezTo>
                  <a:cubicBezTo>
                    <a:pt x="44" y="55"/>
                    <a:pt x="41" y="58"/>
                    <a:pt x="38" y="60"/>
                  </a:cubicBezTo>
                  <a:cubicBezTo>
                    <a:pt x="33" y="62"/>
                    <a:pt x="28" y="64"/>
                    <a:pt x="22" y="67"/>
                  </a:cubicBezTo>
                  <a:cubicBezTo>
                    <a:pt x="21" y="62"/>
                    <a:pt x="21" y="58"/>
                    <a:pt x="20" y="54"/>
                  </a:cubicBezTo>
                  <a:cubicBezTo>
                    <a:pt x="25" y="53"/>
                    <a:pt x="26" y="50"/>
                    <a:pt x="25" y="44"/>
                  </a:cubicBezTo>
                  <a:cubicBezTo>
                    <a:pt x="25" y="41"/>
                    <a:pt x="26" y="39"/>
                    <a:pt x="30" y="39"/>
                  </a:cubicBezTo>
                  <a:cubicBezTo>
                    <a:pt x="31" y="39"/>
                    <a:pt x="32" y="39"/>
                    <a:pt x="33" y="38"/>
                  </a:cubicBezTo>
                  <a:cubicBezTo>
                    <a:pt x="35" y="36"/>
                    <a:pt x="37" y="34"/>
                    <a:pt x="39" y="31"/>
                  </a:cubicBezTo>
                  <a:cubicBezTo>
                    <a:pt x="36" y="30"/>
                    <a:pt x="34" y="29"/>
                    <a:pt x="32" y="28"/>
                  </a:cubicBezTo>
                  <a:cubicBezTo>
                    <a:pt x="31" y="28"/>
                    <a:pt x="30" y="28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88"/>
            <p:cNvSpPr>
              <a:spLocks/>
            </p:cNvSpPr>
            <p:nvPr/>
          </p:nvSpPr>
          <p:spPr bwMode="auto">
            <a:xfrm>
              <a:off x="3386136" y="2611471"/>
              <a:ext cx="458788" cy="579446"/>
            </a:xfrm>
            <a:custGeom>
              <a:avLst/>
              <a:gdLst>
                <a:gd name="T0" fmla="*/ 99 w 122"/>
                <a:gd name="T1" fmla="*/ 23 h 154"/>
                <a:gd name="T2" fmla="*/ 102 w 122"/>
                <a:gd name="T3" fmla="*/ 37 h 154"/>
                <a:gd name="T4" fmla="*/ 114 w 122"/>
                <a:gd name="T5" fmla="*/ 35 h 154"/>
                <a:gd name="T6" fmla="*/ 117 w 122"/>
                <a:gd name="T7" fmla="*/ 66 h 154"/>
                <a:gd name="T8" fmla="*/ 104 w 122"/>
                <a:gd name="T9" fmla="*/ 84 h 154"/>
                <a:gd name="T10" fmla="*/ 98 w 122"/>
                <a:gd name="T11" fmla="*/ 97 h 154"/>
                <a:gd name="T12" fmla="*/ 89 w 122"/>
                <a:gd name="T13" fmla="*/ 109 h 154"/>
                <a:gd name="T14" fmla="*/ 76 w 122"/>
                <a:gd name="T15" fmla="*/ 76 h 154"/>
                <a:gd name="T16" fmla="*/ 68 w 122"/>
                <a:gd name="T17" fmla="*/ 52 h 154"/>
                <a:gd name="T18" fmla="*/ 60 w 122"/>
                <a:gd name="T19" fmla="*/ 62 h 154"/>
                <a:gd name="T20" fmla="*/ 65 w 122"/>
                <a:gd name="T21" fmla="*/ 89 h 154"/>
                <a:gd name="T22" fmla="*/ 46 w 122"/>
                <a:gd name="T23" fmla="*/ 87 h 154"/>
                <a:gd name="T24" fmla="*/ 42 w 122"/>
                <a:gd name="T25" fmla="*/ 93 h 154"/>
                <a:gd name="T26" fmla="*/ 50 w 122"/>
                <a:gd name="T27" fmla="*/ 99 h 154"/>
                <a:gd name="T28" fmla="*/ 38 w 122"/>
                <a:gd name="T29" fmla="*/ 110 h 154"/>
                <a:gd name="T30" fmla="*/ 27 w 122"/>
                <a:gd name="T31" fmla="*/ 115 h 154"/>
                <a:gd name="T32" fmla="*/ 43 w 122"/>
                <a:gd name="T33" fmla="*/ 120 h 154"/>
                <a:gd name="T34" fmla="*/ 51 w 122"/>
                <a:gd name="T35" fmla="*/ 133 h 154"/>
                <a:gd name="T36" fmla="*/ 62 w 122"/>
                <a:gd name="T37" fmla="*/ 145 h 154"/>
                <a:gd name="T38" fmla="*/ 48 w 122"/>
                <a:gd name="T39" fmla="*/ 150 h 154"/>
                <a:gd name="T40" fmla="*/ 35 w 122"/>
                <a:gd name="T41" fmla="*/ 153 h 154"/>
                <a:gd name="T42" fmla="*/ 15 w 122"/>
                <a:gd name="T43" fmla="*/ 136 h 154"/>
                <a:gd name="T44" fmla="*/ 1 w 122"/>
                <a:gd name="T45" fmla="*/ 123 h 154"/>
                <a:gd name="T46" fmla="*/ 10 w 122"/>
                <a:gd name="T47" fmla="*/ 117 h 154"/>
                <a:gd name="T48" fmla="*/ 21 w 122"/>
                <a:gd name="T49" fmla="*/ 99 h 154"/>
                <a:gd name="T50" fmla="*/ 14 w 122"/>
                <a:gd name="T51" fmla="*/ 96 h 154"/>
                <a:gd name="T52" fmla="*/ 14 w 122"/>
                <a:gd name="T53" fmla="*/ 57 h 154"/>
                <a:gd name="T54" fmla="*/ 18 w 122"/>
                <a:gd name="T55" fmla="*/ 47 h 154"/>
                <a:gd name="T56" fmla="*/ 31 w 122"/>
                <a:gd name="T57" fmla="*/ 47 h 154"/>
                <a:gd name="T58" fmla="*/ 49 w 122"/>
                <a:gd name="T59" fmla="*/ 34 h 154"/>
                <a:gd name="T60" fmla="*/ 57 w 122"/>
                <a:gd name="T61" fmla="*/ 21 h 154"/>
                <a:gd name="T62" fmla="*/ 65 w 122"/>
                <a:gd name="T63" fmla="*/ 6 h 154"/>
                <a:gd name="T64" fmla="*/ 80 w 122"/>
                <a:gd name="T65" fmla="*/ 3 h 154"/>
                <a:gd name="T66" fmla="*/ 81 w 122"/>
                <a:gd name="T67" fmla="*/ 2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2" h="154">
                  <a:moveTo>
                    <a:pt x="81" y="21"/>
                  </a:moveTo>
                  <a:cubicBezTo>
                    <a:pt x="87" y="22"/>
                    <a:pt x="93" y="23"/>
                    <a:pt x="99" y="23"/>
                  </a:cubicBezTo>
                  <a:cubicBezTo>
                    <a:pt x="99" y="30"/>
                    <a:pt x="91" y="35"/>
                    <a:pt x="93" y="42"/>
                  </a:cubicBezTo>
                  <a:cubicBezTo>
                    <a:pt x="97" y="40"/>
                    <a:pt x="99" y="39"/>
                    <a:pt x="102" y="37"/>
                  </a:cubicBezTo>
                  <a:cubicBezTo>
                    <a:pt x="104" y="36"/>
                    <a:pt x="105" y="35"/>
                    <a:pt x="106" y="34"/>
                  </a:cubicBezTo>
                  <a:cubicBezTo>
                    <a:pt x="109" y="31"/>
                    <a:pt x="111" y="31"/>
                    <a:pt x="114" y="35"/>
                  </a:cubicBezTo>
                  <a:cubicBezTo>
                    <a:pt x="115" y="37"/>
                    <a:pt x="117" y="39"/>
                    <a:pt x="119" y="41"/>
                  </a:cubicBezTo>
                  <a:cubicBezTo>
                    <a:pt x="122" y="49"/>
                    <a:pt x="118" y="57"/>
                    <a:pt x="117" y="66"/>
                  </a:cubicBezTo>
                  <a:cubicBezTo>
                    <a:pt x="115" y="73"/>
                    <a:pt x="110" y="77"/>
                    <a:pt x="107" y="83"/>
                  </a:cubicBezTo>
                  <a:cubicBezTo>
                    <a:pt x="106" y="83"/>
                    <a:pt x="105" y="83"/>
                    <a:pt x="104" y="84"/>
                  </a:cubicBezTo>
                  <a:cubicBezTo>
                    <a:pt x="100" y="84"/>
                    <a:pt x="96" y="89"/>
                    <a:pt x="96" y="92"/>
                  </a:cubicBezTo>
                  <a:cubicBezTo>
                    <a:pt x="96" y="94"/>
                    <a:pt x="97" y="96"/>
                    <a:pt x="98" y="97"/>
                  </a:cubicBezTo>
                  <a:cubicBezTo>
                    <a:pt x="101" y="99"/>
                    <a:pt x="101" y="102"/>
                    <a:pt x="98" y="104"/>
                  </a:cubicBezTo>
                  <a:cubicBezTo>
                    <a:pt x="95" y="105"/>
                    <a:pt x="91" y="107"/>
                    <a:pt x="89" y="109"/>
                  </a:cubicBezTo>
                  <a:cubicBezTo>
                    <a:pt x="84" y="113"/>
                    <a:pt x="79" y="113"/>
                    <a:pt x="72" y="109"/>
                  </a:cubicBezTo>
                  <a:cubicBezTo>
                    <a:pt x="85" y="99"/>
                    <a:pt x="82" y="87"/>
                    <a:pt x="76" y="76"/>
                  </a:cubicBezTo>
                  <a:cubicBezTo>
                    <a:pt x="83" y="69"/>
                    <a:pt x="84" y="59"/>
                    <a:pt x="81" y="54"/>
                  </a:cubicBezTo>
                  <a:cubicBezTo>
                    <a:pt x="76" y="53"/>
                    <a:pt x="72" y="53"/>
                    <a:pt x="68" y="52"/>
                  </a:cubicBezTo>
                  <a:cubicBezTo>
                    <a:pt x="61" y="51"/>
                    <a:pt x="57" y="52"/>
                    <a:pt x="56" y="57"/>
                  </a:cubicBezTo>
                  <a:cubicBezTo>
                    <a:pt x="56" y="60"/>
                    <a:pt x="56" y="63"/>
                    <a:pt x="60" y="62"/>
                  </a:cubicBezTo>
                  <a:cubicBezTo>
                    <a:pt x="59" y="70"/>
                    <a:pt x="60" y="77"/>
                    <a:pt x="65" y="83"/>
                  </a:cubicBezTo>
                  <a:cubicBezTo>
                    <a:pt x="66" y="85"/>
                    <a:pt x="65" y="87"/>
                    <a:pt x="65" y="89"/>
                  </a:cubicBezTo>
                  <a:cubicBezTo>
                    <a:pt x="62" y="86"/>
                    <a:pt x="60" y="87"/>
                    <a:pt x="57" y="88"/>
                  </a:cubicBezTo>
                  <a:cubicBezTo>
                    <a:pt x="53" y="89"/>
                    <a:pt x="49" y="88"/>
                    <a:pt x="46" y="87"/>
                  </a:cubicBezTo>
                  <a:cubicBezTo>
                    <a:pt x="45" y="86"/>
                    <a:pt x="45" y="86"/>
                    <a:pt x="45" y="85"/>
                  </a:cubicBezTo>
                  <a:cubicBezTo>
                    <a:pt x="44" y="88"/>
                    <a:pt x="42" y="90"/>
                    <a:pt x="42" y="93"/>
                  </a:cubicBezTo>
                  <a:cubicBezTo>
                    <a:pt x="42" y="94"/>
                    <a:pt x="43" y="96"/>
                    <a:pt x="46" y="96"/>
                  </a:cubicBezTo>
                  <a:cubicBezTo>
                    <a:pt x="47" y="95"/>
                    <a:pt x="50" y="98"/>
                    <a:pt x="50" y="99"/>
                  </a:cubicBezTo>
                  <a:cubicBezTo>
                    <a:pt x="51" y="102"/>
                    <a:pt x="51" y="105"/>
                    <a:pt x="47" y="106"/>
                  </a:cubicBezTo>
                  <a:cubicBezTo>
                    <a:pt x="44" y="107"/>
                    <a:pt x="41" y="108"/>
                    <a:pt x="38" y="110"/>
                  </a:cubicBezTo>
                  <a:cubicBezTo>
                    <a:pt x="35" y="112"/>
                    <a:pt x="32" y="114"/>
                    <a:pt x="29" y="116"/>
                  </a:cubicBezTo>
                  <a:cubicBezTo>
                    <a:pt x="28" y="115"/>
                    <a:pt x="28" y="115"/>
                    <a:pt x="27" y="115"/>
                  </a:cubicBezTo>
                  <a:cubicBezTo>
                    <a:pt x="28" y="117"/>
                    <a:pt x="29" y="119"/>
                    <a:pt x="30" y="122"/>
                  </a:cubicBezTo>
                  <a:cubicBezTo>
                    <a:pt x="34" y="118"/>
                    <a:pt x="38" y="119"/>
                    <a:pt x="43" y="120"/>
                  </a:cubicBezTo>
                  <a:cubicBezTo>
                    <a:pt x="50" y="120"/>
                    <a:pt x="49" y="125"/>
                    <a:pt x="50" y="129"/>
                  </a:cubicBezTo>
                  <a:cubicBezTo>
                    <a:pt x="50" y="130"/>
                    <a:pt x="51" y="132"/>
                    <a:pt x="51" y="133"/>
                  </a:cubicBezTo>
                  <a:cubicBezTo>
                    <a:pt x="53" y="135"/>
                    <a:pt x="54" y="137"/>
                    <a:pt x="56" y="139"/>
                  </a:cubicBezTo>
                  <a:cubicBezTo>
                    <a:pt x="57" y="141"/>
                    <a:pt x="59" y="142"/>
                    <a:pt x="62" y="145"/>
                  </a:cubicBezTo>
                  <a:cubicBezTo>
                    <a:pt x="62" y="147"/>
                    <a:pt x="61" y="150"/>
                    <a:pt x="60" y="153"/>
                  </a:cubicBezTo>
                  <a:cubicBezTo>
                    <a:pt x="55" y="152"/>
                    <a:pt x="52" y="151"/>
                    <a:pt x="48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4"/>
                    <a:pt x="39" y="151"/>
                    <a:pt x="35" y="153"/>
                  </a:cubicBezTo>
                  <a:cubicBezTo>
                    <a:pt x="32" y="154"/>
                    <a:pt x="30" y="151"/>
                    <a:pt x="30" y="148"/>
                  </a:cubicBezTo>
                  <a:cubicBezTo>
                    <a:pt x="28" y="141"/>
                    <a:pt x="22" y="137"/>
                    <a:pt x="15" y="136"/>
                  </a:cubicBezTo>
                  <a:cubicBezTo>
                    <a:pt x="6" y="136"/>
                    <a:pt x="6" y="136"/>
                    <a:pt x="2" y="128"/>
                  </a:cubicBezTo>
                  <a:cubicBezTo>
                    <a:pt x="2" y="126"/>
                    <a:pt x="1" y="124"/>
                    <a:pt x="1" y="123"/>
                  </a:cubicBezTo>
                  <a:cubicBezTo>
                    <a:pt x="0" y="118"/>
                    <a:pt x="4" y="115"/>
                    <a:pt x="8" y="116"/>
                  </a:cubicBezTo>
                  <a:cubicBezTo>
                    <a:pt x="9" y="116"/>
                    <a:pt x="9" y="117"/>
                    <a:pt x="10" y="117"/>
                  </a:cubicBezTo>
                  <a:cubicBezTo>
                    <a:pt x="18" y="121"/>
                    <a:pt x="21" y="120"/>
                    <a:pt x="22" y="110"/>
                  </a:cubicBezTo>
                  <a:cubicBezTo>
                    <a:pt x="22" y="107"/>
                    <a:pt x="22" y="103"/>
                    <a:pt x="21" y="99"/>
                  </a:cubicBezTo>
                  <a:cubicBezTo>
                    <a:pt x="21" y="99"/>
                    <a:pt x="19" y="98"/>
                    <a:pt x="19" y="98"/>
                  </a:cubicBezTo>
                  <a:cubicBezTo>
                    <a:pt x="15" y="100"/>
                    <a:pt x="15" y="98"/>
                    <a:pt x="14" y="96"/>
                  </a:cubicBezTo>
                  <a:cubicBezTo>
                    <a:pt x="14" y="95"/>
                    <a:pt x="13" y="94"/>
                    <a:pt x="13" y="93"/>
                  </a:cubicBezTo>
                  <a:cubicBezTo>
                    <a:pt x="16" y="81"/>
                    <a:pt x="9" y="69"/>
                    <a:pt x="14" y="57"/>
                  </a:cubicBezTo>
                  <a:cubicBezTo>
                    <a:pt x="15" y="56"/>
                    <a:pt x="15" y="54"/>
                    <a:pt x="15" y="53"/>
                  </a:cubicBezTo>
                  <a:cubicBezTo>
                    <a:pt x="15" y="49"/>
                    <a:pt x="15" y="49"/>
                    <a:pt x="18" y="47"/>
                  </a:cubicBezTo>
                  <a:cubicBezTo>
                    <a:pt x="20" y="51"/>
                    <a:pt x="22" y="51"/>
                    <a:pt x="24" y="48"/>
                  </a:cubicBezTo>
                  <a:cubicBezTo>
                    <a:pt x="27" y="44"/>
                    <a:pt x="28" y="43"/>
                    <a:pt x="31" y="47"/>
                  </a:cubicBezTo>
                  <a:cubicBezTo>
                    <a:pt x="33" y="49"/>
                    <a:pt x="39" y="48"/>
                    <a:pt x="40" y="46"/>
                  </a:cubicBezTo>
                  <a:cubicBezTo>
                    <a:pt x="43" y="42"/>
                    <a:pt x="46" y="38"/>
                    <a:pt x="49" y="34"/>
                  </a:cubicBezTo>
                  <a:cubicBezTo>
                    <a:pt x="50" y="33"/>
                    <a:pt x="51" y="32"/>
                    <a:pt x="52" y="32"/>
                  </a:cubicBezTo>
                  <a:cubicBezTo>
                    <a:pt x="61" y="32"/>
                    <a:pt x="57" y="25"/>
                    <a:pt x="57" y="21"/>
                  </a:cubicBezTo>
                  <a:cubicBezTo>
                    <a:pt x="57" y="17"/>
                    <a:pt x="58" y="15"/>
                    <a:pt x="61" y="13"/>
                  </a:cubicBezTo>
                  <a:cubicBezTo>
                    <a:pt x="64" y="11"/>
                    <a:pt x="66" y="9"/>
                    <a:pt x="65" y="6"/>
                  </a:cubicBezTo>
                  <a:cubicBezTo>
                    <a:pt x="65" y="5"/>
                    <a:pt x="65" y="4"/>
                    <a:pt x="65" y="4"/>
                  </a:cubicBezTo>
                  <a:cubicBezTo>
                    <a:pt x="67" y="1"/>
                    <a:pt x="78" y="0"/>
                    <a:pt x="80" y="3"/>
                  </a:cubicBezTo>
                  <a:cubicBezTo>
                    <a:pt x="82" y="7"/>
                    <a:pt x="84" y="11"/>
                    <a:pt x="82" y="15"/>
                  </a:cubicBezTo>
                  <a:cubicBezTo>
                    <a:pt x="81" y="16"/>
                    <a:pt x="81" y="18"/>
                    <a:pt x="8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89"/>
            <p:cNvSpPr>
              <a:spLocks/>
            </p:cNvSpPr>
            <p:nvPr/>
          </p:nvSpPr>
          <p:spPr bwMode="auto">
            <a:xfrm>
              <a:off x="3009895" y="2871827"/>
              <a:ext cx="387348" cy="255590"/>
            </a:xfrm>
            <a:custGeom>
              <a:avLst/>
              <a:gdLst>
                <a:gd name="T0" fmla="*/ 50 w 103"/>
                <a:gd name="T1" fmla="*/ 25 h 68"/>
                <a:gd name="T2" fmla="*/ 52 w 103"/>
                <a:gd name="T3" fmla="*/ 16 h 68"/>
                <a:gd name="T4" fmla="*/ 60 w 103"/>
                <a:gd name="T5" fmla="*/ 18 h 68"/>
                <a:gd name="T6" fmla="*/ 63 w 103"/>
                <a:gd name="T7" fmla="*/ 22 h 68"/>
                <a:gd name="T8" fmla="*/ 68 w 103"/>
                <a:gd name="T9" fmla="*/ 26 h 68"/>
                <a:gd name="T10" fmla="*/ 72 w 103"/>
                <a:gd name="T11" fmla="*/ 30 h 68"/>
                <a:gd name="T12" fmla="*/ 73 w 103"/>
                <a:gd name="T13" fmla="*/ 39 h 68"/>
                <a:gd name="T14" fmla="*/ 75 w 103"/>
                <a:gd name="T15" fmla="*/ 39 h 68"/>
                <a:gd name="T16" fmla="*/ 78 w 103"/>
                <a:gd name="T17" fmla="*/ 31 h 68"/>
                <a:gd name="T18" fmla="*/ 79 w 103"/>
                <a:gd name="T19" fmla="*/ 20 h 68"/>
                <a:gd name="T20" fmla="*/ 83 w 103"/>
                <a:gd name="T21" fmla="*/ 13 h 68"/>
                <a:gd name="T22" fmla="*/ 88 w 103"/>
                <a:gd name="T23" fmla="*/ 15 h 68"/>
                <a:gd name="T24" fmla="*/ 96 w 103"/>
                <a:gd name="T25" fmla="*/ 20 h 68"/>
                <a:gd name="T26" fmla="*/ 102 w 103"/>
                <a:gd name="T27" fmla="*/ 28 h 68"/>
                <a:gd name="T28" fmla="*/ 96 w 103"/>
                <a:gd name="T29" fmla="*/ 37 h 68"/>
                <a:gd name="T30" fmla="*/ 85 w 103"/>
                <a:gd name="T31" fmla="*/ 51 h 68"/>
                <a:gd name="T32" fmla="*/ 74 w 103"/>
                <a:gd name="T33" fmla="*/ 62 h 68"/>
                <a:gd name="T34" fmla="*/ 66 w 103"/>
                <a:gd name="T35" fmla="*/ 62 h 68"/>
                <a:gd name="T36" fmla="*/ 50 w 103"/>
                <a:gd name="T37" fmla="*/ 67 h 68"/>
                <a:gd name="T38" fmla="*/ 42 w 103"/>
                <a:gd name="T39" fmla="*/ 62 h 68"/>
                <a:gd name="T40" fmla="*/ 37 w 103"/>
                <a:gd name="T41" fmla="*/ 62 h 68"/>
                <a:gd name="T42" fmla="*/ 27 w 103"/>
                <a:gd name="T43" fmla="*/ 65 h 68"/>
                <a:gd name="T44" fmla="*/ 21 w 103"/>
                <a:gd name="T45" fmla="*/ 56 h 68"/>
                <a:gd name="T46" fmla="*/ 18 w 103"/>
                <a:gd name="T47" fmla="*/ 38 h 68"/>
                <a:gd name="T48" fmla="*/ 14 w 103"/>
                <a:gd name="T49" fmla="*/ 31 h 68"/>
                <a:gd name="T50" fmla="*/ 2 w 103"/>
                <a:gd name="T51" fmla="*/ 30 h 68"/>
                <a:gd name="T52" fmla="*/ 0 w 103"/>
                <a:gd name="T53" fmla="*/ 25 h 68"/>
                <a:gd name="T54" fmla="*/ 3 w 103"/>
                <a:gd name="T55" fmla="*/ 4 h 68"/>
                <a:gd name="T56" fmla="*/ 8 w 103"/>
                <a:gd name="T57" fmla="*/ 1 h 68"/>
                <a:gd name="T58" fmla="*/ 16 w 103"/>
                <a:gd name="T59" fmla="*/ 0 h 68"/>
                <a:gd name="T60" fmla="*/ 20 w 103"/>
                <a:gd name="T61" fmla="*/ 5 h 68"/>
                <a:gd name="T62" fmla="*/ 32 w 103"/>
                <a:gd name="T63" fmla="*/ 6 h 68"/>
                <a:gd name="T64" fmla="*/ 34 w 103"/>
                <a:gd name="T65" fmla="*/ 19 h 68"/>
                <a:gd name="T66" fmla="*/ 50 w 103"/>
                <a:gd name="T67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68">
                  <a:moveTo>
                    <a:pt x="50" y="25"/>
                  </a:moveTo>
                  <a:cubicBezTo>
                    <a:pt x="51" y="22"/>
                    <a:pt x="51" y="19"/>
                    <a:pt x="52" y="16"/>
                  </a:cubicBezTo>
                  <a:cubicBezTo>
                    <a:pt x="55" y="17"/>
                    <a:pt x="58" y="17"/>
                    <a:pt x="60" y="18"/>
                  </a:cubicBezTo>
                  <a:cubicBezTo>
                    <a:pt x="61" y="18"/>
                    <a:pt x="62" y="21"/>
                    <a:pt x="63" y="22"/>
                  </a:cubicBezTo>
                  <a:cubicBezTo>
                    <a:pt x="64" y="24"/>
                    <a:pt x="64" y="27"/>
                    <a:pt x="68" y="26"/>
                  </a:cubicBezTo>
                  <a:cubicBezTo>
                    <a:pt x="71" y="25"/>
                    <a:pt x="72" y="27"/>
                    <a:pt x="72" y="30"/>
                  </a:cubicBezTo>
                  <a:cubicBezTo>
                    <a:pt x="72" y="33"/>
                    <a:pt x="73" y="36"/>
                    <a:pt x="73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6"/>
                    <a:pt x="78" y="34"/>
                    <a:pt x="78" y="31"/>
                  </a:cubicBezTo>
                  <a:cubicBezTo>
                    <a:pt x="79" y="28"/>
                    <a:pt x="78" y="24"/>
                    <a:pt x="79" y="20"/>
                  </a:cubicBezTo>
                  <a:cubicBezTo>
                    <a:pt x="79" y="18"/>
                    <a:pt x="81" y="15"/>
                    <a:pt x="83" y="13"/>
                  </a:cubicBezTo>
                  <a:cubicBezTo>
                    <a:pt x="85" y="12"/>
                    <a:pt x="87" y="13"/>
                    <a:pt x="88" y="15"/>
                  </a:cubicBezTo>
                  <a:cubicBezTo>
                    <a:pt x="90" y="17"/>
                    <a:pt x="93" y="19"/>
                    <a:pt x="96" y="20"/>
                  </a:cubicBezTo>
                  <a:cubicBezTo>
                    <a:pt x="101" y="21"/>
                    <a:pt x="103" y="23"/>
                    <a:pt x="102" y="28"/>
                  </a:cubicBezTo>
                  <a:cubicBezTo>
                    <a:pt x="101" y="31"/>
                    <a:pt x="98" y="35"/>
                    <a:pt x="96" y="37"/>
                  </a:cubicBezTo>
                  <a:cubicBezTo>
                    <a:pt x="92" y="41"/>
                    <a:pt x="87" y="45"/>
                    <a:pt x="85" y="51"/>
                  </a:cubicBezTo>
                  <a:cubicBezTo>
                    <a:pt x="83" y="55"/>
                    <a:pt x="78" y="59"/>
                    <a:pt x="74" y="62"/>
                  </a:cubicBezTo>
                  <a:cubicBezTo>
                    <a:pt x="72" y="63"/>
                    <a:pt x="69" y="62"/>
                    <a:pt x="66" y="62"/>
                  </a:cubicBezTo>
                  <a:cubicBezTo>
                    <a:pt x="62" y="66"/>
                    <a:pt x="57" y="68"/>
                    <a:pt x="50" y="67"/>
                  </a:cubicBezTo>
                  <a:cubicBezTo>
                    <a:pt x="46" y="66"/>
                    <a:pt x="43" y="67"/>
                    <a:pt x="42" y="62"/>
                  </a:cubicBezTo>
                  <a:cubicBezTo>
                    <a:pt x="42" y="62"/>
                    <a:pt x="38" y="62"/>
                    <a:pt x="37" y="62"/>
                  </a:cubicBezTo>
                  <a:cubicBezTo>
                    <a:pt x="34" y="64"/>
                    <a:pt x="31" y="66"/>
                    <a:pt x="27" y="65"/>
                  </a:cubicBezTo>
                  <a:cubicBezTo>
                    <a:pt x="22" y="63"/>
                    <a:pt x="21" y="61"/>
                    <a:pt x="21" y="56"/>
                  </a:cubicBezTo>
                  <a:cubicBezTo>
                    <a:pt x="20" y="50"/>
                    <a:pt x="19" y="44"/>
                    <a:pt x="18" y="38"/>
                  </a:cubicBezTo>
                  <a:cubicBezTo>
                    <a:pt x="17" y="35"/>
                    <a:pt x="15" y="33"/>
                    <a:pt x="14" y="31"/>
                  </a:cubicBezTo>
                  <a:cubicBezTo>
                    <a:pt x="10" y="31"/>
                    <a:pt x="6" y="31"/>
                    <a:pt x="2" y="30"/>
                  </a:cubicBezTo>
                  <a:cubicBezTo>
                    <a:pt x="1" y="29"/>
                    <a:pt x="0" y="27"/>
                    <a:pt x="0" y="25"/>
                  </a:cubicBezTo>
                  <a:cubicBezTo>
                    <a:pt x="1" y="18"/>
                    <a:pt x="2" y="11"/>
                    <a:pt x="3" y="4"/>
                  </a:cubicBezTo>
                  <a:cubicBezTo>
                    <a:pt x="4" y="2"/>
                    <a:pt x="5" y="1"/>
                    <a:pt x="8" y="1"/>
                  </a:cubicBezTo>
                  <a:cubicBezTo>
                    <a:pt x="10" y="1"/>
                    <a:pt x="13" y="1"/>
                    <a:pt x="16" y="0"/>
                  </a:cubicBezTo>
                  <a:cubicBezTo>
                    <a:pt x="17" y="1"/>
                    <a:pt x="19" y="3"/>
                    <a:pt x="20" y="5"/>
                  </a:cubicBezTo>
                  <a:cubicBezTo>
                    <a:pt x="25" y="11"/>
                    <a:pt x="26" y="12"/>
                    <a:pt x="32" y="6"/>
                  </a:cubicBezTo>
                  <a:cubicBezTo>
                    <a:pt x="38" y="10"/>
                    <a:pt x="38" y="13"/>
                    <a:pt x="34" y="19"/>
                  </a:cubicBezTo>
                  <a:cubicBezTo>
                    <a:pt x="37" y="26"/>
                    <a:pt x="44" y="22"/>
                    <a:pt x="5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90"/>
            <p:cNvSpPr>
              <a:spLocks/>
            </p:cNvSpPr>
            <p:nvPr/>
          </p:nvSpPr>
          <p:spPr bwMode="auto">
            <a:xfrm>
              <a:off x="2566984" y="2949613"/>
              <a:ext cx="368300" cy="290515"/>
            </a:xfrm>
            <a:custGeom>
              <a:avLst/>
              <a:gdLst>
                <a:gd name="T0" fmla="*/ 83 w 98"/>
                <a:gd name="T1" fmla="*/ 17 h 77"/>
                <a:gd name="T2" fmla="*/ 89 w 98"/>
                <a:gd name="T3" fmla="*/ 26 h 77"/>
                <a:gd name="T4" fmla="*/ 98 w 98"/>
                <a:gd name="T5" fmla="*/ 21 h 77"/>
                <a:gd name="T6" fmla="*/ 89 w 98"/>
                <a:gd name="T7" fmla="*/ 40 h 77"/>
                <a:gd name="T8" fmla="*/ 96 w 98"/>
                <a:gd name="T9" fmla="*/ 44 h 77"/>
                <a:gd name="T10" fmla="*/ 84 w 98"/>
                <a:gd name="T11" fmla="*/ 57 h 77"/>
                <a:gd name="T12" fmla="*/ 72 w 98"/>
                <a:gd name="T13" fmla="*/ 70 h 77"/>
                <a:gd name="T14" fmla="*/ 71 w 98"/>
                <a:gd name="T15" fmla="*/ 68 h 77"/>
                <a:gd name="T16" fmla="*/ 63 w 98"/>
                <a:gd name="T17" fmla="*/ 67 h 77"/>
                <a:gd name="T18" fmla="*/ 58 w 98"/>
                <a:gd name="T19" fmla="*/ 64 h 77"/>
                <a:gd name="T20" fmla="*/ 54 w 98"/>
                <a:gd name="T21" fmla="*/ 51 h 77"/>
                <a:gd name="T22" fmla="*/ 52 w 98"/>
                <a:gd name="T23" fmla="*/ 57 h 77"/>
                <a:gd name="T24" fmla="*/ 49 w 98"/>
                <a:gd name="T25" fmla="*/ 65 h 77"/>
                <a:gd name="T26" fmla="*/ 39 w 98"/>
                <a:gd name="T27" fmla="*/ 66 h 77"/>
                <a:gd name="T28" fmla="*/ 33 w 98"/>
                <a:gd name="T29" fmla="*/ 76 h 77"/>
                <a:gd name="T30" fmla="*/ 24 w 98"/>
                <a:gd name="T31" fmla="*/ 75 h 77"/>
                <a:gd name="T32" fmla="*/ 22 w 98"/>
                <a:gd name="T33" fmla="*/ 66 h 77"/>
                <a:gd name="T34" fmla="*/ 20 w 98"/>
                <a:gd name="T35" fmla="*/ 65 h 77"/>
                <a:gd name="T36" fmla="*/ 21 w 98"/>
                <a:gd name="T37" fmla="*/ 56 h 77"/>
                <a:gd name="T38" fmla="*/ 18 w 98"/>
                <a:gd name="T39" fmla="*/ 52 h 77"/>
                <a:gd name="T40" fmla="*/ 14 w 98"/>
                <a:gd name="T41" fmla="*/ 53 h 77"/>
                <a:gd name="T42" fmla="*/ 10 w 98"/>
                <a:gd name="T43" fmla="*/ 55 h 77"/>
                <a:gd name="T44" fmla="*/ 3 w 98"/>
                <a:gd name="T45" fmla="*/ 55 h 77"/>
                <a:gd name="T46" fmla="*/ 0 w 98"/>
                <a:gd name="T47" fmla="*/ 48 h 77"/>
                <a:gd name="T48" fmla="*/ 1 w 98"/>
                <a:gd name="T49" fmla="*/ 43 h 77"/>
                <a:gd name="T50" fmla="*/ 9 w 98"/>
                <a:gd name="T51" fmla="*/ 41 h 77"/>
                <a:gd name="T52" fmla="*/ 18 w 98"/>
                <a:gd name="T53" fmla="*/ 41 h 77"/>
                <a:gd name="T54" fmla="*/ 29 w 98"/>
                <a:gd name="T55" fmla="*/ 33 h 77"/>
                <a:gd name="T56" fmla="*/ 27 w 98"/>
                <a:gd name="T57" fmla="*/ 28 h 77"/>
                <a:gd name="T58" fmla="*/ 29 w 98"/>
                <a:gd name="T59" fmla="*/ 21 h 77"/>
                <a:gd name="T60" fmla="*/ 37 w 98"/>
                <a:gd name="T61" fmla="*/ 15 h 77"/>
                <a:gd name="T62" fmla="*/ 52 w 98"/>
                <a:gd name="T63" fmla="*/ 4 h 77"/>
                <a:gd name="T64" fmla="*/ 57 w 98"/>
                <a:gd name="T65" fmla="*/ 1 h 77"/>
                <a:gd name="T66" fmla="*/ 62 w 98"/>
                <a:gd name="T67" fmla="*/ 0 h 77"/>
                <a:gd name="T68" fmla="*/ 63 w 98"/>
                <a:gd name="T69" fmla="*/ 4 h 77"/>
                <a:gd name="T70" fmla="*/ 63 w 98"/>
                <a:gd name="T71" fmla="*/ 15 h 77"/>
                <a:gd name="T72" fmla="*/ 69 w 98"/>
                <a:gd name="T73" fmla="*/ 19 h 77"/>
                <a:gd name="T74" fmla="*/ 83 w 98"/>
                <a:gd name="T75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77">
                  <a:moveTo>
                    <a:pt x="83" y="17"/>
                  </a:moveTo>
                  <a:cubicBezTo>
                    <a:pt x="85" y="21"/>
                    <a:pt x="86" y="25"/>
                    <a:pt x="89" y="26"/>
                  </a:cubicBezTo>
                  <a:cubicBezTo>
                    <a:pt x="91" y="26"/>
                    <a:pt x="94" y="23"/>
                    <a:pt x="98" y="21"/>
                  </a:cubicBezTo>
                  <a:cubicBezTo>
                    <a:pt x="95" y="28"/>
                    <a:pt x="92" y="34"/>
                    <a:pt x="89" y="40"/>
                  </a:cubicBezTo>
                  <a:cubicBezTo>
                    <a:pt x="91" y="42"/>
                    <a:pt x="94" y="43"/>
                    <a:pt x="96" y="44"/>
                  </a:cubicBezTo>
                  <a:cubicBezTo>
                    <a:pt x="91" y="49"/>
                    <a:pt x="88" y="53"/>
                    <a:pt x="84" y="57"/>
                  </a:cubicBezTo>
                  <a:cubicBezTo>
                    <a:pt x="80" y="61"/>
                    <a:pt x="76" y="66"/>
                    <a:pt x="72" y="70"/>
                  </a:cubicBezTo>
                  <a:cubicBezTo>
                    <a:pt x="72" y="70"/>
                    <a:pt x="71" y="69"/>
                    <a:pt x="71" y="68"/>
                  </a:cubicBezTo>
                  <a:cubicBezTo>
                    <a:pt x="69" y="68"/>
                    <a:pt x="66" y="67"/>
                    <a:pt x="63" y="67"/>
                  </a:cubicBezTo>
                  <a:cubicBezTo>
                    <a:pt x="61" y="68"/>
                    <a:pt x="59" y="67"/>
                    <a:pt x="58" y="64"/>
                  </a:cubicBezTo>
                  <a:cubicBezTo>
                    <a:pt x="57" y="60"/>
                    <a:pt x="56" y="56"/>
                    <a:pt x="54" y="51"/>
                  </a:cubicBezTo>
                  <a:cubicBezTo>
                    <a:pt x="50" y="52"/>
                    <a:pt x="50" y="54"/>
                    <a:pt x="52" y="57"/>
                  </a:cubicBezTo>
                  <a:cubicBezTo>
                    <a:pt x="53" y="60"/>
                    <a:pt x="53" y="63"/>
                    <a:pt x="49" y="65"/>
                  </a:cubicBezTo>
                  <a:cubicBezTo>
                    <a:pt x="45" y="61"/>
                    <a:pt x="43" y="62"/>
                    <a:pt x="39" y="66"/>
                  </a:cubicBezTo>
                  <a:cubicBezTo>
                    <a:pt x="37" y="68"/>
                    <a:pt x="35" y="72"/>
                    <a:pt x="33" y="76"/>
                  </a:cubicBezTo>
                  <a:cubicBezTo>
                    <a:pt x="30" y="76"/>
                    <a:pt x="26" y="77"/>
                    <a:pt x="24" y="75"/>
                  </a:cubicBezTo>
                  <a:cubicBezTo>
                    <a:pt x="22" y="74"/>
                    <a:pt x="23" y="70"/>
                    <a:pt x="22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20" y="62"/>
                    <a:pt x="21" y="59"/>
                    <a:pt x="21" y="56"/>
                  </a:cubicBezTo>
                  <a:cubicBezTo>
                    <a:pt x="21" y="55"/>
                    <a:pt x="20" y="53"/>
                    <a:pt x="18" y="52"/>
                  </a:cubicBezTo>
                  <a:cubicBezTo>
                    <a:pt x="17" y="51"/>
                    <a:pt x="15" y="52"/>
                    <a:pt x="14" y="53"/>
                  </a:cubicBezTo>
                  <a:cubicBezTo>
                    <a:pt x="13" y="54"/>
                    <a:pt x="12" y="55"/>
                    <a:pt x="10" y="55"/>
                  </a:cubicBezTo>
                  <a:cubicBezTo>
                    <a:pt x="8" y="55"/>
                    <a:pt x="5" y="56"/>
                    <a:pt x="3" y="55"/>
                  </a:cubicBezTo>
                  <a:cubicBezTo>
                    <a:pt x="1" y="53"/>
                    <a:pt x="0" y="50"/>
                    <a:pt x="0" y="48"/>
                  </a:cubicBezTo>
                  <a:cubicBezTo>
                    <a:pt x="0" y="46"/>
                    <a:pt x="1" y="44"/>
                    <a:pt x="1" y="43"/>
                  </a:cubicBezTo>
                  <a:cubicBezTo>
                    <a:pt x="4" y="42"/>
                    <a:pt x="7" y="42"/>
                    <a:pt x="9" y="41"/>
                  </a:cubicBezTo>
                  <a:cubicBezTo>
                    <a:pt x="12" y="41"/>
                    <a:pt x="15" y="41"/>
                    <a:pt x="18" y="41"/>
                  </a:cubicBezTo>
                  <a:cubicBezTo>
                    <a:pt x="20" y="41"/>
                    <a:pt x="29" y="36"/>
                    <a:pt x="29" y="33"/>
                  </a:cubicBezTo>
                  <a:cubicBezTo>
                    <a:pt x="29" y="31"/>
                    <a:pt x="28" y="30"/>
                    <a:pt x="27" y="28"/>
                  </a:cubicBezTo>
                  <a:cubicBezTo>
                    <a:pt x="24" y="25"/>
                    <a:pt x="24" y="23"/>
                    <a:pt x="29" y="21"/>
                  </a:cubicBezTo>
                  <a:cubicBezTo>
                    <a:pt x="32" y="20"/>
                    <a:pt x="34" y="18"/>
                    <a:pt x="37" y="15"/>
                  </a:cubicBezTo>
                  <a:cubicBezTo>
                    <a:pt x="41" y="10"/>
                    <a:pt x="44" y="4"/>
                    <a:pt x="52" y="4"/>
                  </a:cubicBezTo>
                  <a:cubicBezTo>
                    <a:pt x="54" y="5"/>
                    <a:pt x="55" y="2"/>
                    <a:pt x="57" y="1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2" y="1"/>
                    <a:pt x="63" y="3"/>
                    <a:pt x="63" y="4"/>
                  </a:cubicBezTo>
                  <a:cubicBezTo>
                    <a:pt x="63" y="8"/>
                    <a:pt x="62" y="12"/>
                    <a:pt x="63" y="15"/>
                  </a:cubicBezTo>
                  <a:cubicBezTo>
                    <a:pt x="63" y="19"/>
                    <a:pt x="65" y="20"/>
                    <a:pt x="69" y="19"/>
                  </a:cubicBezTo>
                  <a:cubicBezTo>
                    <a:pt x="74" y="18"/>
                    <a:pt x="79" y="18"/>
                    <a:pt x="8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91"/>
            <p:cNvSpPr>
              <a:spLocks noEditPoints="1"/>
            </p:cNvSpPr>
            <p:nvPr/>
          </p:nvSpPr>
          <p:spPr bwMode="auto">
            <a:xfrm>
              <a:off x="2187573" y="2894053"/>
              <a:ext cx="323848" cy="346079"/>
            </a:xfrm>
            <a:custGeom>
              <a:avLst/>
              <a:gdLst>
                <a:gd name="T0" fmla="*/ 45 w 86"/>
                <a:gd name="T1" fmla="*/ 82 h 92"/>
                <a:gd name="T2" fmla="*/ 42 w 86"/>
                <a:gd name="T3" fmla="*/ 88 h 92"/>
                <a:gd name="T4" fmla="*/ 37 w 86"/>
                <a:gd name="T5" fmla="*/ 91 h 92"/>
                <a:gd name="T6" fmla="*/ 25 w 86"/>
                <a:gd name="T7" fmla="*/ 92 h 92"/>
                <a:gd name="T8" fmla="*/ 16 w 86"/>
                <a:gd name="T9" fmla="*/ 84 h 92"/>
                <a:gd name="T10" fmla="*/ 13 w 86"/>
                <a:gd name="T11" fmla="*/ 78 h 92"/>
                <a:gd name="T12" fmla="*/ 5 w 86"/>
                <a:gd name="T13" fmla="*/ 67 h 92"/>
                <a:gd name="T14" fmla="*/ 2 w 86"/>
                <a:gd name="T15" fmla="*/ 74 h 92"/>
                <a:gd name="T16" fmla="*/ 0 w 86"/>
                <a:gd name="T17" fmla="*/ 74 h 92"/>
                <a:gd name="T18" fmla="*/ 3 w 86"/>
                <a:gd name="T19" fmla="*/ 62 h 92"/>
                <a:gd name="T20" fmla="*/ 10 w 86"/>
                <a:gd name="T21" fmla="*/ 38 h 92"/>
                <a:gd name="T22" fmla="*/ 4 w 86"/>
                <a:gd name="T23" fmla="*/ 27 h 92"/>
                <a:gd name="T24" fmla="*/ 9 w 86"/>
                <a:gd name="T25" fmla="*/ 21 h 92"/>
                <a:gd name="T26" fmla="*/ 16 w 86"/>
                <a:gd name="T27" fmla="*/ 26 h 92"/>
                <a:gd name="T28" fmla="*/ 22 w 86"/>
                <a:gd name="T29" fmla="*/ 28 h 92"/>
                <a:gd name="T30" fmla="*/ 26 w 86"/>
                <a:gd name="T31" fmla="*/ 28 h 92"/>
                <a:gd name="T32" fmla="*/ 37 w 86"/>
                <a:gd name="T33" fmla="*/ 24 h 92"/>
                <a:gd name="T34" fmla="*/ 33 w 86"/>
                <a:gd name="T35" fmla="*/ 21 h 92"/>
                <a:gd name="T36" fmla="*/ 37 w 86"/>
                <a:gd name="T37" fmla="*/ 16 h 92"/>
                <a:gd name="T38" fmla="*/ 44 w 86"/>
                <a:gd name="T39" fmla="*/ 9 h 92"/>
                <a:gd name="T40" fmla="*/ 52 w 86"/>
                <a:gd name="T41" fmla="*/ 7 h 92"/>
                <a:gd name="T42" fmla="*/ 57 w 86"/>
                <a:gd name="T43" fmla="*/ 4 h 92"/>
                <a:gd name="T44" fmla="*/ 65 w 86"/>
                <a:gd name="T45" fmla="*/ 4 h 92"/>
                <a:gd name="T46" fmla="*/ 71 w 86"/>
                <a:gd name="T47" fmla="*/ 16 h 92"/>
                <a:gd name="T48" fmla="*/ 77 w 86"/>
                <a:gd name="T49" fmla="*/ 11 h 92"/>
                <a:gd name="T50" fmla="*/ 76 w 86"/>
                <a:gd name="T51" fmla="*/ 17 h 92"/>
                <a:gd name="T52" fmla="*/ 79 w 86"/>
                <a:gd name="T53" fmla="*/ 23 h 92"/>
                <a:gd name="T54" fmla="*/ 84 w 86"/>
                <a:gd name="T55" fmla="*/ 35 h 92"/>
                <a:gd name="T56" fmla="*/ 84 w 86"/>
                <a:gd name="T57" fmla="*/ 40 h 92"/>
                <a:gd name="T58" fmla="*/ 86 w 86"/>
                <a:gd name="T59" fmla="*/ 52 h 92"/>
                <a:gd name="T60" fmla="*/ 81 w 86"/>
                <a:gd name="T61" fmla="*/ 55 h 92"/>
                <a:gd name="T62" fmla="*/ 66 w 86"/>
                <a:gd name="T63" fmla="*/ 51 h 92"/>
                <a:gd name="T64" fmla="*/ 59 w 86"/>
                <a:gd name="T65" fmla="*/ 49 h 92"/>
                <a:gd name="T66" fmla="*/ 47 w 86"/>
                <a:gd name="T67" fmla="*/ 50 h 92"/>
                <a:gd name="T68" fmla="*/ 40 w 86"/>
                <a:gd name="T69" fmla="*/ 48 h 92"/>
                <a:gd name="T70" fmla="*/ 30 w 86"/>
                <a:gd name="T71" fmla="*/ 54 h 92"/>
                <a:gd name="T72" fmla="*/ 32 w 86"/>
                <a:gd name="T73" fmla="*/ 61 h 92"/>
                <a:gd name="T74" fmla="*/ 41 w 86"/>
                <a:gd name="T75" fmla="*/ 74 h 92"/>
                <a:gd name="T76" fmla="*/ 44 w 86"/>
                <a:gd name="T77" fmla="*/ 83 h 92"/>
                <a:gd name="T78" fmla="*/ 45 w 86"/>
                <a:gd name="T79" fmla="*/ 82 h 92"/>
                <a:gd name="T80" fmla="*/ 9 w 86"/>
                <a:gd name="T81" fmla="*/ 49 h 92"/>
                <a:gd name="T82" fmla="*/ 15 w 86"/>
                <a:gd name="T83" fmla="*/ 55 h 92"/>
                <a:gd name="T84" fmla="*/ 23 w 86"/>
                <a:gd name="T85" fmla="*/ 55 h 92"/>
                <a:gd name="T86" fmla="*/ 21 w 86"/>
                <a:gd name="T87" fmla="*/ 46 h 92"/>
                <a:gd name="T88" fmla="*/ 13 w 86"/>
                <a:gd name="T89" fmla="*/ 46 h 92"/>
                <a:gd name="T90" fmla="*/ 9 w 86"/>
                <a:gd name="T91" fmla="*/ 4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92">
                  <a:moveTo>
                    <a:pt x="45" y="82"/>
                  </a:moveTo>
                  <a:cubicBezTo>
                    <a:pt x="44" y="84"/>
                    <a:pt x="43" y="86"/>
                    <a:pt x="42" y="88"/>
                  </a:cubicBezTo>
                  <a:cubicBezTo>
                    <a:pt x="41" y="90"/>
                    <a:pt x="40" y="91"/>
                    <a:pt x="37" y="91"/>
                  </a:cubicBezTo>
                  <a:cubicBezTo>
                    <a:pt x="32" y="90"/>
                    <a:pt x="28" y="91"/>
                    <a:pt x="25" y="92"/>
                  </a:cubicBezTo>
                  <a:cubicBezTo>
                    <a:pt x="22" y="89"/>
                    <a:pt x="19" y="86"/>
                    <a:pt x="16" y="84"/>
                  </a:cubicBezTo>
                  <a:cubicBezTo>
                    <a:pt x="14" y="83"/>
                    <a:pt x="11" y="81"/>
                    <a:pt x="13" y="78"/>
                  </a:cubicBezTo>
                  <a:cubicBezTo>
                    <a:pt x="15" y="72"/>
                    <a:pt x="10" y="70"/>
                    <a:pt x="5" y="67"/>
                  </a:cubicBezTo>
                  <a:cubicBezTo>
                    <a:pt x="4" y="69"/>
                    <a:pt x="3" y="72"/>
                    <a:pt x="2" y="74"/>
                  </a:cubicBezTo>
                  <a:cubicBezTo>
                    <a:pt x="1" y="74"/>
                    <a:pt x="1" y="74"/>
                    <a:pt x="0" y="74"/>
                  </a:cubicBezTo>
                  <a:cubicBezTo>
                    <a:pt x="1" y="70"/>
                    <a:pt x="2" y="66"/>
                    <a:pt x="3" y="62"/>
                  </a:cubicBezTo>
                  <a:cubicBezTo>
                    <a:pt x="5" y="54"/>
                    <a:pt x="8" y="46"/>
                    <a:pt x="10" y="38"/>
                  </a:cubicBezTo>
                  <a:cubicBezTo>
                    <a:pt x="12" y="33"/>
                    <a:pt x="9" y="29"/>
                    <a:pt x="4" y="27"/>
                  </a:cubicBezTo>
                  <a:cubicBezTo>
                    <a:pt x="6" y="25"/>
                    <a:pt x="7" y="22"/>
                    <a:pt x="9" y="21"/>
                  </a:cubicBezTo>
                  <a:cubicBezTo>
                    <a:pt x="12" y="21"/>
                    <a:pt x="15" y="23"/>
                    <a:pt x="16" y="26"/>
                  </a:cubicBezTo>
                  <a:cubicBezTo>
                    <a:pt x="17" y="29"/>
                    <a:pt x="19" y="29"/>
                    <a:pt x="22" y="28"/>
                  </a:cubicBezTo>
                  <a:cubicBezTo>
                    <a:pt x="23" y="27"/>
                    <a:pt x="25" y="27"/>
                    <a:pt x="26" y="28"/>
                  </a:cubicBezTo>
                  <a:cubicBezTo>
                    <a:pt x="32" y="32"/>
                    <a:pt x="34" y="31"/>
                    <a:pt x="37" y="24"/>
                  </a:cubicBezTo>
                  <a:cubicBezTo>
                    <a:pt x="36" y="23"/>
                    <a:pt x="33" y="22"/>
                    <a:pt x="33" y="21"/>
                  </a:cubicBezTo>
                  <a:cubicBezTo>
                    <a:pt x="34" y="19"/>
                    <a:pt x="36" y="18"/>
                    <a:pt x="37" y="16"/>
                  </a:cubicBezTo>
                  <a:cubicBezTo>
                    <a:pt x="39" y="14"/>
                    <a:pt x="41" y="12"/>
                    <a:pt x="44" y="9"/>
                  </a:cubicBezTo>
                  <a:cubicBezTo>
                    <a:pt x="46" y="7"/>
                    <a:pt x="48" y="5"/>
                    <a:pt x="52" y="7"/>
                  </a:cubicBezTo>
                  <a:cubicBezTo>
                    <a:pt x="53" y="7"/>
                    <a:pt x="56" y="5"/>
                    <a:pt x="57" y="4"/>
                  </a:cubicBezTo>
                  <a:cubicBezTo>
                    <a:pt x="60" y="0"/>
                    <a:pt x="62" y="0"/>
                    <a:pt x="65" y="4"/>
                  </a:cubicBezTo>
                  <a:cubicBezTo>
                    <a:pt x="67" y="8"/>
                    <a:pt x="69" y="11"/>
                    <a:pt x="71" y="16"/>
                  </a:cubicBezTo>
                  <a:cubicBezTo>
                    <a:pt x="73" y="15"/>
                    <a:pt x="74" y="13"/>
                    <a:pt x="77" y="11"/>
                  </a:cubicBezTo>
                  <a:cubicBezTo>
                    <a:pt x="77" y="14"/>
                    <a:pt x="77" y="16"/>
                    <a:pt x="76" y="17"/>
                  </a:cubicBezTo>
                  <a:cubicBezTo>
                    <a:pt x="74" y="21"/>
                    <a:pt x="74" y="24"/>
                    <a:pt x="79" y="23"/>
                  </a:cubicBezTo>
                  <a:cubicBezTo>
                    <a:pt x="81" y="27"/>
                    <a:pt x="83" y="31"/>
                    <a:pt x="84" y="35"/>
                  </a:cubicBezTo>
                  <a:cubicBezTo>
                    <a:pt x="85" y="36"/>
                    <a:pt x="84" y="38"/>
                    <a:pt x="84" y="40"/>
                  </a:cubicBezTo>
                  <a:cubicBezTo>
                    <a:pt x="83" y="44"/>
                    <a:pt x="82" y="48"/>
                    <a:pt x="86" y="52"/>
                  </a:cubicBezTo>
                  <a:cubicBezTo>
                    <a:pt x="84" y="53"/>
                    <a:pt x="83" y="54"/>
                    <a:pt x="81" y="55"/>
                  </a:cubicBezTo>
                  <a:cubicBezTo>
                    <a:pt x="77" y="52"/>
                    <a:pt x="72" y="51"/>
                    <a:pt x="66" y="51"/>
                  </a:cubicBezTo>
                  <a:cubicBezTo>
                    <a:pt x="64" y="52"/>
                    <a:pt x="61" y="51"/>
                    <a:pt x="59" y="49"/>
                  </a:cubicBezTo>
                  <a:cubicBezTo>
                    <a:pt x="55" y="45"/>
                    <a:pt x="51" y="46"/>
                    <a:pt x="47" y="50"/>
                  </a:cubicBezTo>
                  <a:cubicBezTo>
                    <a:pt x="45" y="46"/>
                    <a:pt x="43" y="46"/>
                    <a:pt x="40" y="48"/>
                  </a:cubicBezTo>
                  <a:cubicBezTo>
                    <a:pt x="37" y="50"/>
                    <a:pt x="33" y="52"/>
                    <a:pt x="30" y="54"/>
                  </a:cubicBezTo>
                  <a:cubicBezTo>
                    <a:pt x="26" y="57"/>
                    <a:pt x="27" y="60"/>
                    <a:pt x="32" y="61"/>
                  </a:cubicBezTo>
                  <a:cubicBezTo>
                    <a:pt x="41" y="64"/>
                    <a:pt x="41" y="64"/>
                    <a:pt x="41" y="74"/>
                  </a:cubicBezTo>
                  <a:cubicBezTo>
                    <a:pt x="41" y="77"/>
                    <a:pt x="43" y="80"/>
                    <a:pt x="44" y="83"/>
                  </a:cubicBezTo>
                  <a:cubicBezTo>
                    <a:pt x="44" y="83"/>
                    <a:pt x="44" y="82"/>
                    <a:pt x="45" y="82"/>
                  </a:cubicBezTo>
                  <a:close/>
                  <a:moveTo>
                    <a:pt x="9" y="49"/>
                  </a:moveTo>
                  <a:cubicBezTo>
                    <a:pt x="11" y="51"/>
                    <a:pt x="13" y="54"/>
                    <a:pt x="15" y="55"/>
                  </a:cubicBezTo>
                  <a:cubicBezTo>
                    <a:pt x="17" y="56"/>
                    <a:pt x="20" y="55"/>
                    <a:pt x="23" y="55"/>
                  </a:cubicBezTo>
                  <a:cubicBezTo>
                    <a:pt x="22" y="52"/>
                    <a:pt x="23" y="48"/>
                    <a:pt x="21" y="46"/>
                  </a:cubicBezTo>
                  <a:cubicBezTo>
                    <a:pt x="19" y="43"/>
                    <a:pt x="16" y="44"/>
                    <a:pt x="13" y="46"/>
                  </a:cubicBezTo>
                  <a:cubicBezTo>
                    <a:pt x="12" y="47"/>
                    <a:pt x="11" y="48"/>
                    <a:pt x="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92"/>
            <p:cNvSpPr>
              <a:spLocks noEditPoints="1"/>
            </p:cNvSpPr>
            <p:nvPr/>
          </p:nvSpPr>
          <p:spPr bwMode="auto">
            <a:xfrm>
              <a:off x="3036883" y="2487644"/>
              <a:ext cx="346074" cy="285753"/>
            </a:xfrm>
            <a:custGeom>
              <a:avLst/>
              <a:gdLst>
                <a:gd name="T0" fmla="*/ 82 w 92"/>
                <a:gd name="T1" fmla="*/ 38 h 76"/>
                <a:gd name="T2" fmla="*/ 92 w 92"/>
                <a:gd name="T3" fmla="*/ 40 h 76"/>
                <a:gd name="T4" fmla="*/ 86 w 92"/>
                <a:gd name="T5" fmla="*/ 59 h 76"/>
                <a:gd name="T6" fmla="*/ 80 w 92"/>
                <a:gd name="T7" fmla="*/ 73 h 76"/>
                <a:gd name="T8" fmla="*/ 73 w 92"/>
                <a:gd name="T9" fmla="*/ 75 h 76"/>
                <a:gd name="T10" fmla="*/ 67 w 92"/>
                <a:gd name="T11" fmla="*/ 73 h 76"/>
                <a:gd name="T12" fmla="*/ 66 w 92"/>
                <a:gd name="T13" fmla="*/ 69 h 76"/>
                <a:gd name="T14" fmla="*/ 53 w 92"/>
                <a:gd name="T15" fmla="*/ 67 h 76"/>
                <a:gd name="T16" fmla="*/ 53 w 92"/>
                <a:gd name="T17" fmla="*/ 53 h 76"/>
                <a:gd name="T18" fmla="*/ 35 w 92"/>
                <a:gd name="T19" fmla="*/ 46 h 76"/>
                <a:gd name="T20" fmla="*/ 31 w 92"/>
                <a:gd name="T21" fmla="*/ 47 h 76"/>
                <a:gd name="T22" fmla="*/ 13 w 92"/>
                <a:gd name="T23" fmla="*/ 46 h 76"/>
                <a:gd name="T24" fmla="*/ 5 w 92"/>
                <a:gd name="T25" fmla="*/ 47 h 76"/>
                <a:gd name="T26" fmla="*/ 2 w 92"/>
                <a:gd name="T27" fmla="*/ 39 h 76"/>
                <a:gd name="T28" fmla="*/ 9 w 92"/>
                <a:gd name="T29" fmla="*/ 25 h 76"/>
                <a:gd name="T30" fmla="*/ 7 w 92"/>
                <a:gd name="T31" fmla="*/ 20 h 76"/>
                <a:gd name="T32" fmla="*/ 5 w 92"/>
                <a:gd name="T33" fmla="*/ 6 h 76"/>
                <a:gd name="T34" fmla="*/ 10 w 92"/>
                <a:gd name="T35" fmla="*/ 0 h 76"/>
                <a:gd name="T36" fmla="*/ 31 w 92"/>
                <a:gd name="T37" fmla="*/ 10 h 76"/>
                <a:gd name="T38" fmla="*/ 42 w 92"/>
                <a:gd name="T39" fmla="*/ 10 h 76"/>
                <a:gd name="T40" fmla="*/ 52 w 92"/>
                <a:gd name="T41" fmla="*/ 12 h 76"/>
                <a:gd name="T42" fmla="*/ 59 w 92"/>
                <a:gd name="T43" fmla="*/ 12 h 76"/>
                <a:gd name="T44" fmla="*/ 57 w 92"/>
                <a:gd name="T45" fmla="*/ 17 h 76"/>
                <a:gd name="T46" fmla="*/ 54 w 92"/>
                <a:gd name="T47" fmla="*/ 22 h 76"/>
                <a:gd name="T48" fmla="*/ 58 w 92"/>
                <a:gd name="T49" fmla="*/ 28 h 76"/>
                <a:gd name="T50" fmla="*/ 67 w 92"/>
                <a:gd name="T51" fmla="*/ 28 h 76"/>
                <a:gd name="T52" fmla="*/ 73 w 92"/>
                <a:gd name="T53" fmla="*/ 20 h 76"/>
                <a:gd name="T54" fmla="*/ 79 w 92"/>
                <a:gd name="T55" fmla="*/ 18 h 76"/>
                <a:gd name="T56" fmla="*/ 84 w 92"/>
                <a:gd name="T57" fmla="*/ 25 h 76"/>
                <a:gd name="T58" fmla="*/ 82 w 92"/>
                <a:gd name="T59" fmla="*/ 38 h 76"/>
                <a:gd name="T60" fmla="*/ 74 w 92"/>
                <a:gd name="T61" fmla="*/ 38 h 76"/>
                <a:gd name="T62" fmla="*/ 71 w 92"/>
                <a:gd name="T63" fmla="*/ 43 h 76"/>
                <a:gd name="T64" fmla="*/ 82 w 92"/>
                <a:gd name="T65" fmla="*/ 38 h 76"/>
                <a:gd name="T66" fmla="*/ 68 w 92"/>
                <a:gd name="T67" fmla="*/ 37 h 76"/>
                <a:gd name="T68" fmla="*/ 66 w 92"/>
                <a:gd name="T69" fmla="*/ 36 h 76"/>
                <a:gd name="T70" fmla="*/ 64 w 92"/>
                <a:gd name="T71" fmla="*/ 44 h 76"/>
                <a:gd name="T72" fmla="*/ 66 w 92"/>
                <a:gd name="T73" fmla="*/ 45 h 76"/>
                <a:gd name="T74" fmla="*/ 68 w 92"/>
                <a:gd name="T75" fmla="*/ 3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76">
                  <a:moveTo>
                    <a:pt x="82" y="38"/>
                  </a:moveTo>
                  <a:cubicBezTo>
                    <a:pt x="85" y="39"/>
                    <a:pt x="88" y="40"/>
                    <a:pt x="92" y="40"/>
                  </a:cubicBezTo>
                  <a:cubicBezTo>
                    <a:pt x="90" y="46"/>
                    <a:pt x="89" y="52"/>
                    <a:pt x="86" y="59"/>
                  </a:cubicBezTo>
                  <a:cubicBezTo>
                    <a:pt x="85" y="64"/>
                    <a:pt x="82" y="68"/>
                    <a:pt x="80" y="73"/>
                  </a:cubicBezTo>
                  <a:cubicBezTo>
                    <a:pt x="79" y="76"/>
                    <a:pt x="76" y="76"/>
                    <a:pt x="73" y="75"/>
                  </a:cubicBezTo>
                  <a:cubicBezTo>
                    <a:pt x="71" y="74"/>
                    <a:pt x="69" y="73"/>
                    <a:pt x="67" y="73"/>
                  </a:cubicBezTo>
                  <a:cubicBezTo>
                    <a:pt x="67" y="72"/>
                    <a:pt x="66" y="70"/>
                    <a:pt x="66" y="69"/>
                  </a:cubicBezTo>
                  <a:cubicBezTo>
                    <a:pt x="62" y="69"/>
                    <a:pt x="57" y="73"/>
                    <a:pt x="53" y="67"/>
                  </a:cubicBezTo>
                  <a:cubicBezTo>
                    <a:pt x="50" y="63"/>
                    <a:pt x="51" y="59"/>
                    <a:pt x="53" y="53"/>
                  </a:cubicBezTo>
                  <a:cubicBezTo>
                    <a:pt x="45" y="54"/>
                    <a:pt x="39" y="52"/>
                    <a:pt x="35" y="46"/>
                  </a:cubicBezTo>
                  <a:cubicBezTo>
                    <a:pt x="34" y="46"/>
                    <a:pt x="32" y="47"/>
                    <a:pt x="31" y="47"/>
                  </a:cubicBezTo>
                  <a:cubicBezTo>
                    <a:pt x="26" y="39"/>
                    <a:pt x="19" y="39"/>
                    <a:pt x="13" y="46"/>
                  </a:cubicBezTo>
                  <a:cubicBezTo>
                    <a:pt x="10" y="49"/>
                    <a:pt x="8" y="49"/>
                    <a:pt x="5" y="47"/>
                  </a:cubicBezTo>
                  <a:cubicBezTo>
                    <a:pt x="3" y="45"/>
                    <a:pt x="0" y="43"/>
                    <a:pt x="2" y="39"/>
                  </a:cubicBezTo>
                  <a:cubicBezTo>
                    <a:pt x="4" y="35"/>
                    <a:pt x="6" y="30"/>
                    <a:pt x="9" y="25"/>
                  </a:cubicBezTo>
                  <a:cubicBezTo>
                    <a:pt x="10" y="22"/>
                    <a:pt x="8" y="21"/>
                    <a:pt x="7" y="20"/>
                  </a:cubicBezTo>
                  <a:cubicBezTo>
                    <a:pt x="0" y="14"/>
                    <a:pt x="0" y="13"/>
                    <a:pt x="5" y="6"/>
                  </a:cubicBezTo>
                  <a:cubicBezTo>
                    <a:pt x="7" y="4"/>
                    <a:pt x="8" y="2"/>
                    <a:pt x="10" y="0"/>
                  </a:cubicBezTo>
                  <a:cubicBezTo>
                    <a:pt x="14" y="8"/>
                    <a:pt x="25" y="5"/>
                    <a:pt x="31" y="10"/>
                  </a:cubicBezTo>
                  <a:cubicBezTo>
                    <a:pt x="37" y="5"/>
                    <a:pt x="37" y="5"/>
                    <a:pt x="42" y="10"/>
                  </a:cubicBezTo>
                  <a:cubicBezTo>
                    <a:pt x="45" y="13"/>
                    <a:pt x="48" y="14"/>
                    <a:pt x="52" y="12"/>
                  </a:cubicBezTo>
                  <a:cubicBezTo>
                    <a:pt x="53" y="11"/>
                    <a:pt x="56" y="12"/>
                    <a:pt x="59" y="12"/>
                  </a:cubicBezTo>
                  <a:cubicBezTo>
                    <a:pt x="58" y="14"/>
                    <a:pt x="58" y="16"/>
                    <a:pt x="57" y="17"/>
                  </a:cubicBezTo>
                  <a:cubicBezTo>
                    <a:pt x="56" y="19"/>
                    <a:pt x="55" y="20"/>
                    <a:pt x="54" y="22"/>
                  </a:cubicBezTo>
                  <a:cubicBezTo>
                    <a:pt x="55" y="24"/>
                    <a:pt x="57" y="26"/>
                    <a:pt x="58" y="28"/>
                  </a:cubicBezTo>
                  <a:cubicBezTo>
                    <a:pt x="62" y="32"/>
                    <a:pt x="63" y="32"/>
                    <a:pt x="67" y="28"/>
                  </a:cubicBezTo>
                  <a:cubicBezTo>
                    <a:pt x="69" y="25"/>
                    <a:pt x="71" y="22"/>
                    <a:pt x="73" y="20"/>
                  </a:cubicBezTo>
                  <a:cubicBezTo>
                    <a:pt x="75" y="18"/>
                    <a:pt x="78" y="17"/>
                    <a:pt x="79" y="18"/>
                  </a:cubicBezTo>
                  <a:cubicBezTo>
                    <a:pt x="81" y="20"/>
                    <a:pt x="84" y="23"/>
                    <a:pt x="84" y="25"/>
                  </a:cubicBezTo>
                  <a:cubicBezTo>
                    <a:pt x="84" y="30"/>
                    <a:pt x="82" y="34"/>
                    <a:pt x="82" y="38"/>
                  </a:cubicBezTo>
                  <a:cubicBezTo>
                    <a:pt x="79" y="36"/>
                    <a:pt x="76" y="36"/>
                    <a:pt x="74" y="38"/>
                  </a:cubicBezTo>
                  <a:cubicBezTo>
                    <a:pt x="72" y="39"/>
                    <a:pt x="72" y="41"/>
                    <a:pt x="71" y="43"/>
                  </a:cubicBezTo>
                  <a:cubicBezTo>
                    <a:pt x="76" y="43"/>
                    <a:pt x="81" y="44"/>
                    <a:pt x="82" y="38"/>
                  </a:cubicBezTo>
                  <a:close/>
                  <a:moveTo>
                    <a:pt x="68" y="37"/>
                  </a:moveTo>
                  <a:cubicBezTo>
                    <a:pt x="68" y="36"/>
                    <a:pt x="67" y="36"/>
                    <a:pt x="66" y="36"/>
                  </a:cubicBezTo>
                  <a:cubicBezTo>
                    <a:pt x="64" y="38"/>
                    <a:pt x="61" y="40"/>
                    <a:pt x="64" y="44"/>
                  </a:cubicBezTo>
                  <a:cubicBezTo>
                    <a:pt x="64" y="44"/>
                    <a:pt x="65" y="45"/>
                    <a:pt x="66" y="45"/>
                  </a:cubicBezTo>
                  <a:cubicBezTo>
                    <a:pt x="67" y="42"/>
                    <a:pt x="67" y="39"/>
                    <a:pt x="6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93"/>
            <p:cNvSpPr>
              <a:spLocks/>
            </p:cNvSpPr>
            <p:nvPr/>
          </p:nvSpPr>
          <p:spPr bwMode="auto">
            <a:xfrm>
              <a:off x="4497381" y="3867202"/>
              <a:ext cx="307975" cy="231776"/>
            </a:xfrm>
            <a:custGeom>
              <a:avLst/>
              <a:gdLst>
                <a:gd name="T0" fmla="*/ 46 w 82"/>
                <a:gd name="T1" fmla="*/ 17 h 62"/>
                <a:gd name="T2" fmla="*/ 40 w 82"/>
                <a:gd name="T3" fmla="*/ 25 h 62"/>
                <a:gd name="T4" fmla="*/ 34 w 82"/>
                <a:gd name="T5" fmla="*/ 35 h 62"/>
                <a:gd name="T6" fmla="*/ 35 w 82"/>
                <a:gd name="T7" fmla="*/ 40 h 62"/>
                <a:gd name="T8" fmla="*/ 39 w 82"/>
                <a:gd name="T9" fmla="*/ 41 h 62"/>
                <a:gd name="T10" fmla="*/ 45 w 82"/>
                <a:gd name="T11" fmla="*/ 38 h 62"/>
                <a:gd name="T12" fmla="*/ 49 w 82"/>
                <a:gd name="T13" fmla="*/ 42 h 62"/>
                <a:gd name="T14" fmla="*/ 51 w 82"/>
                <a:gd name="T15" fmla="*/ 50 h 62"/>
                <a:gd name="T16" fmla="*/ 46 w 82"/>
                <a:gd name="T17" fmla="*/ 60 h 62"/>
                <a:gd name="T18" fmla="*/ 42 w 82"/>
                <a:gd name="T19" fmla="*/ 61 h 62"/>
                <a:gd name="T20" fmla="*/ 33 w 82"/>
                <a:gd name="T21" fmla="*/ 61 h 62"/>
                <a:gd name="T22" fmla="*/ 29 w 82"/>
                <a:gd name="T23" fmla="*/ 57 h 62"/>
                <a:gd name="T24" fmla="*/ 31 w 82"/>
                <a:gd name="T25" fmla="*/ 49 h 62"/>
                <a:gd name="T26" fmla="*/ 31 w 82"/>
                <a:gd name="T27" fmla="*/ 44 h 62"/>
                <a:gd name="T28" fmla="*/ 16 w 82"/>
                <a:gd name="T29" fmla="*/ 47 h 62"/>
                <a:gd name="T30" fmla="*/ 0 w 82"/>
                <a:gd name="T31" fmla="*/ 43 h 62"/>
                <a:gd name="T32" fmla="*/ 3 w 82"/>
                <a:gd name="T33" fmla="*/ 35 h 62"/>
                <a:gd name="T34" fmla="*/ 4 w 82"/>
                <a:gd name="T35" fmla="*/ 15 h 62"/>
                <a:gd name="T36" fmla="*/ 5 w 82"/>
                <a:gd name="T37" fmla="*/ 1 h 62"/>
                <a:gd name="T38" fmla="*/ 7 w 82"/>
                <a:gd name="T39" fmla="*/ 1 h 62"/>
                <a:gd name="T40" fmla="*/ 11 w 82"/>
                <a:gd name="T41" fmla="*/ 4 h 62"/>
                <a:gd name="T42" fmla="*/ 13 w 82"/>
                <a:gd name="T43" fmla="*/ 6 h 62"/>
                <a:gd name="T44" fmla="*/ 25 w 82"/>
                <a:gd name="T45" fmla="*/ 12 h 62"/>
                <a:gd name="T46" fmla="*/ 34 w 82"/>
                <a:gd name="T47" fmla="*/ 19 h 62"/>
                <a:gd name="T48" fmla="*/ 58 w 82"/>
                <a:gd name="T49" fmla="*/ 0 h 62"/>
                <a:gd name="T50" fmla="*/ 64 w 82"/>
                <a:gd name="T51" fmla="*/ 7 h 62"/>
                <a:gd name="T52" fmla="*/ 71 w 82"/>
                <a:gd name="T53" fmla="*/ 14 h 62"/>
                <a:gd name="T54" fmla="*/ 78 w 82"/>
                <a:gd name="T55" fmla="*/ 19 h 62"/>
                <a:gd name="T56" fmla="*/ 75 w 82"/>
                <a:gd name="T57" fmla="*/ 24 h 62"/>
                <a:gd name="T58" fmla="*/ 74 w 82"/>
                <a:gd name="T59" fmla="*/ 38 h 62"/>
                <a:gd name="T60" fmla="*/ 71 w 82"/>
                <a:gd name="T61" fmla="*/ 36 h 62"/>
                <a:gd name="T62" fmla="*/ 63 w 82"/>
                <a:gd name="T63" fmla="*/ 51 h 62"/>
                <a:gd name="T64" fmla="*/ 61 w 82"/>
                <a:gd name="T65" fmla="*/ 50 h 62"/>
                <a:gd name="T66" fmla="*/ 60 w 82"/>
                <a:gd name="T67" fmla="*/ 45 h 62"/>
                <a:gd name="T68" fmla="*/ 58 w 82"/>
                <a:gd name="T69" fmla="*/ 36 h 62"/>
                <a:gd name="T70" fmla="*/ 61 w 82"/>
                <a:gd name="T71" fmla="*/ 31 h 62"/>
                <a:gd name="T72" fmla="*/ 64 w 82"/>
                <a:gd name="T73" fmla="*/ 23 h 62"/>
                <a:gd name="T74" fmla="*/ 48 w 82"/>
                <a:gd name="T75" fmla="*/ 28 h 62"/>
                <a:gd name="T76" fmla="*/ 48 w 82"/>
                <a:gd name="T77" fmla="*/ 18 h 62"/>
                <a:gd name="T78" fmla="*/ 46 w 82"/>
                <a:gd name="T79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62">
                  <a:moveTo>
                    <a:pt x="46" y="17"/>
                  </a:moveTo>
                  <a:cubicBezTo>
                    <a:pt x="44" y="20"/>
                    <a:pt x="42" y="22"/>
                    <a:pt x="40" y="25"/>
                  </a:cubicBezTo>
                  <a:cubicBezTo>
                    <a:pt x="38" y="28"/>
                    <a:pt x="36" y="31"/>
                    <a:pt x="34" y="35"/>
                  </a:cubicBezTo>
                  <a:cubicBezTo>
                    <a:pt x="33" y="37"/>
                    <a:pt x="34" y="39"/>
                    <a:pt x="35" y="40"/>
                  </a:cubicBezTo>
                  <a:cubicBezTo>
                    <a:pt x="35" y="41"/>
                    <a:pt x="38" y="42"/>
                    <a:pt x="39" y="41"/>
                  </a:cubicBezTo>
                  <a:cubicBezTo>
                    <a:pt x="41" y="41"/>
                    <a:pt x="43" y="39"/>
                    <a:pt x="45" y="38"/>
                  </a:cubicBezTo>
                  <a:cubicBezTo>
                    <a:pt x="48" y="37"/>
                    <a:pt x="49" y="39"/>
                    <a:pt x="49" y="42"/>
                  </a:cubicBezTo>
                  <a:cubicBezTo>
                    <a:pt x="49" y="45"/>
                    <a:pt x="50" y="48"/>
                    <a:pt x="51" y="50"/>
                  </a:cubicBezTo>
                  <a:cubicBezTo>
                    <a:pt x="53" y="56"/>
                    <a:pt x="53" y="58"/>
                    <a:pt x="46" y="60"/>
                  </a:cubicBezTo>
                  <a:cubicBezTo>
                    <a:pt x="45" y="61"/>
                    <a:pt x="43" y="62"/>
                    <a:pt x="42" y="61"/>
                  </a:cubicBezTo>
                  <a:cubicBezTo>
                    <a:pt x="39" y="61"/>
                    <a:pt x="36" y="61"/>
                    <a:pt x="33" y="61"/>
                  </a:cubicBezTo>
                  <a:cubicBezTo>
                    <a:pt x="29" y="62"/>
                    <a:pt x="28" y="61"/>
                    <a:pt x="29" y="57"/>
                  </a:cubicBezTo>
                  <a:cubicBezTo>
                    <a:pt x="29" y="54"/>
                    <a:pt x="30" y="51"/>
                    <a:pt x="31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5" y="45"/>
                    <a:pt x="21" y="46"/>
                    <a:pt x="16" y="47"/>
                  </a:cubicBezTo>
                  <a:cubicBezTo>
                    <a:pt x="13" y="37"/>
                    <a:pt x="11" y="36"/>
                    <a:pt x="0" y="43"/>
                  </a:cubicBezTo>
                  <a:cubicBezTo>
                    <a:pt x="2" y="40"/>
                    <a:pt x="3" y="37"/>
                    <a:pt x="3" y="35"/>
                  </a:cubicBezTo>
                  <a:cubicBezTo>
                    <a:pt x="3" y="28"/>
                    <a:pt x="3" y="22"/>
                    <a:pt x="4" y="15"/>
                  </a:cubicBezTo>
                  <a:cubicBezTo>
                    <a:pt x="4" y="11"/>
                    <a:pt x="5" y="6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2"/>
                    <a:pt x="9" y="3"/>
                    <a:pt x="11" y="4"/>
                  </a:cubicBezTo>
                  <a:cubicBezTo>
                    <a:pt x="12" y="5"/>
                    <a:pt x="13" y="6"/>
                    <a:pt x="13" y="6"/>
                  </a:cubicBezTo>
                  <a:cubicBezTo>
                    <a:pt x="19" y="4"/>
                    <a:pt x="22" y="6"/>
                    <a:pt x="25" y="12"/>
                  </a:cubicBezTo>
                  <a:cubicBezTo>
                    <a:pt x="27" y="15"/>
                    <a:pt x="31" y="17"/>
                    <a:pt x="34" y="19"/>
                  </a:cubicBezTo>
                  <a:cubicBezTo>
                    <a:pt x="42" y="12"/>
                    <a:pt x="50" y="6"/>
                    <a:pt x="58" y="0"/>
                  </a:cubicBezTo>
                  <a:cubicBezTo>
                    <a:pt x="60" y="2"/>
                    <a:pt x="66" y="1"/>
                    <a:pt x="64" y="7"/>
                  </a:cubicBezTo>
                  <a:cubicBezTo>
                    <a:pt x="67" y="10"/>
                    <a:pt x="68" y="12"/>
                    <a:pt x="71" y="14"/>
                  </a:cubicBezTo>
                  <a:cubicBezTo>
                    <a:pt x="72" y="16"/>
                    <a:pt x="75" y="17"/>
                    <a:pt x="78" y="19"/>
                  </a:cubicBezTo>
                  <a:cubicBezTo>
                    <a:pt x="77" y="20"/>
                    <a:pt x="76" y="22"/>
                    <a:pt x="75" y="24"/>
                  </a:cubicBezTo>
                  <a:cubicBezTo>
                    <a:pt x="82" y="30"/>
                    <a:pt x="82" y="33"/>
                    <a:pt x="74" y="38"/>
                  </a:cubicBezTo>
                  <a:cubicBezTo>
                    <a:pt x="73" y="38"/>
                    <a:pt x="72" y="37"/>
                    <a:pt x="71" y="36"/>
                  </a:cubicBezTo>
                  <a:cubicBezTo>
                    <a:pt x="68" y="41"/>
                    <a:pt x="66" y="46"/>
                    <a:pt x="63" y="51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61" y="48"/>
                    <a:pt x="60" y="47"/>
                    <a:pt x="60" y="45"/>
                  </a:cubicBezTo>
                  <a:cubicBezTo>
                    <a:pt x="61" y="42"/>
                    <a:pt x="62" y="38"/>
                    <a:pt x="58" y="36"/>
                  </a:cubicBezTo>
                  <a:cubicBezTo>
                    <a:pt x="58" y="35"/>
                    <a:pt x="60" y="32"/>
                    <a:pt x="61" y="31"/>
                  </a:cubicBezTo>
                  <a:cubicBezTo>
                    <a:pt x="64" y="29"/>
                    <a:pt x="65" y="26"/>
                    <a:pt x="64" y="23"/>
                  </a:cubicBezTo>
                  <a:cubicBezTo>
                    <a:pt x="59" y="25"/>
                    <a:pt x="54" y="26"/>
                    <a:pt x="48" y="28"/>
                  </a:cubicBezTo>
                  <a:cubicBezTo>
                    <a:pt x="48" y="25"/>
                    <a:pt x="48" y="22"/>
                    <a:pt x="48" y="18"/>
                  </a:cubicBezTo>
                  <a:cubicBezTo>
                    <a:pt x="48" y="18"/>
                    <a:pt x="47" y="18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94"/>
            <p:cNvSpPr>
              <a:spLocks noEditPoints="1"/>
            </p:cNvSpPr>
            <p:nvPr/>
          </p:nvSpPr>
          <p:spPr bwMode="auto">
            <a:xfrm>
              <a:off x="4032244" y="4738750"/>
              <a:ext cx="255586" cy="277816"/>
            </a:xfrm>
            <a:custGeom>
              <a:avLst/>
              <a:gdLst>
                <a:gd name="T0" fmla="*/ 68 w 68"/>
                <a:gd name="T1" fmla="*/ 40 h 74"/>
                <a:gd name="T2" fmla="*/ 61 w 68"/>
                <a:gd name="T3" fmla="*/ 67 h 74"/>
                <a:gd name="T4" fmla="*/ 46 w 68"/>
                <a:gd name="T5" fmla="*/ 74 h 74"/>
                <a:gd name="T6" fmla="*/ 46 w 68"/>
                <a:gd name="T7" fmla="*/ 72 h 74"/>
                <a:gd name="T8" fmla="*/ 46 w 68"/>
                <a:gd name="T9" fmla="*/ 66 h 74"/>
                <a:gd name="T10" fmla="*/ 38 w 68"/>
                <a:gd name="T11" fmla="*/ 67 h 74"/>
                <a:gd name="T12" fmla="*/ 30 w 68"/>
                <a:gd name="T13" fmla="*/ 71 h 74"/>
                <a:gd name="T14" fmla="*/ 0 w 68"/>
                <a:gd name="T15" fmla="*/ 18 h 74"/>
                <a:gd name="T16" fmla="*/ 15 w 68"/>
                <a:gd name="T17" fmla="*/ 14 h 74"/>
                <a:gd name="T18" fmla="*/ 17 w 68"/>
                <a:gd name="T19" fmla="*/ 12 h 74"/>
                <a:gd name="T20" fmla="*/ 24 w 68"/>
                <a:gd name="T21" fmla="*/ 0 h 74"/>
                <a:gd name="T22" fmla="*/ 46 w 68"/>
                <a:gd name="T23" fmla="*/ 32 h 74"/>
                <a:gd name="T24" fmla="*/ 55 w 68"/>
                <a:gd name="T25" fmla="*/ 39 h 74"/>
                <a:gd name="T26" fmla="*/ 68 w 68"/>
                <a:gd name="T27" fmla="*/ 40 h 74"/>
                <a:gd name="T28" fmla="*/ 22 w 68"/>
                <a:gd name="T29" fmla="*/ 13 h 74"/>
                <a:gd name="T30" fmla="*/ 19 w 68"/>
                <a:gd name="T31" fmla="*/ 13 h 74"/>
                <a:gd name="T32" fmla="*/ 17 w 68"/>
                <a:gd name="T33" fmla="*/ 18 h 74"/>
                <a:gd name="T34" fmla="*/ 21 w 68"/>
                <a:gd name="T35" fmla="*/ 22 h 74"/>
                <a:gd name="T36" fmla="*/ 22 w 68"/>
                <a:gd name="T37" fmla="*/ 21 h 74"/>
                <a:gd name="T38" fmla="*/ 22 w 68"/>
                <a:gd name="T39" fmla="*/ 1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74">
                  <a:moveTo>
                    <a:pt x="68" y="40"/>
                  </a:moveTo>
                  <a:cubicBezTo>
                    <a:pt x="63" y="49"/>
                    <a:pt x="59" y="58"/>
                    <a:pt x="61" y="67"/>
                  </a:cubicBezTo>
                  <a:cubicBezTo>
                    <a:pt x="54" y="66"/>
                    <a:pt x="49" y="69"/>
                    <a:pt x="46" y="74"/>
                  </a:cubicBezTo>
                  <a:cubicBezTo>
                    <a:pt x="46" y="74"/>
                    <a:pt x="46" y="73"/>
                    <a:pt x="46" y="72"/>
                  </a:cubicBezTo>
                  <a:cubicBezTo>
                    <a:pt x="46" y="70"/>
                    <a:pt x="46" y="68"/>
                    <a:pt x="46" y="66"/>
                  </a:cubicBezTo>
                  <a:cubicBezTo>
                    <a:pt x="43" y="66"/>
                    <a:pt x="41" y="66"/>
                    <a:pt x="38" y="67"/>
                  </a:cubicBezTo>
                  <a:cubicBezTo>
                    <a:pt x="35" y="68"/>
                    <a:pt x="32" y="70"/>
                    <a:pt x="30" y="71"/>
                  </a:cubicBezTo>
                  <a:cubicBezTo>
                    <a:pt x="20" y="53"/>
                    <a:pt x="10" y="36"/>
                    <a:pt x="0" y="18"/>
                  </a:cubicBezTo>
                  <a:cubicBezTo>
                    <a:pt x="6" y="18"/>
                    <a:pt x="9" y="12"/>
                    <a:pt x="15" y="14"/>
                  </a:cubicBezTo>
                  <a:cubicBezTo>
                    <a:pt x="15" y="15"/>
                    <a:pt x="16" y="13"/>
                    <a:pt x="17" y="12"/>
                  </a:cubicBezTo>
                  <a:cubicBezTo>
                    <a:pt x="19" y="8"/>
                    <a:pt x="22" y="5"/>
                    <a:pt x="24" y="0"/>
                  </a:cubicBezTo>
                  <a:cubicBezTo>
                    <a:pt x="34" y="10"/>
                    <a:pt x="45" y="18"/>
                    <a:pt x="46" y="32"/>
                  </a:cubicBezTo>
                  <a:cubicBezTo>
                    <a:pt x="46" y="37"/>
                    <a:pt x="50" y="39"/>
                    <a:pt x="55" y="39"/>
                  </a:cubicBezTo>
                  <a:cubicBezTo>
                    <a:pt x="59" y="39"/>
                    <a:pt x="63" y="39"/>
                    <a:pt x="68" y="40"/>
                  </a:cubicBezTo>
                  <a:close/>
                  <a:moveTo>
                    <a:pt x="22" y="13"/>
                  </a:moveTo>
                  <a:cubicBezTo>
                    <a:pt x="21" y="13"/>
                    <a:pt x="20" y="13"/>
                    <a:pt x="19" y="13"/>
                  </a:cubicBezTo>
                  <a:cubicBezTo>
                    <a:pt x="18" y="15"/>
                    <a:pt x="17" y="17"/>
                    <a:pt x="17" y="18"/>
                  </a:cubicBezTo>
                  <a:cubicBezTo>
                    <a:pt x="17" y="20"/>
                    <a:pt x="20" y="21"/>
                    <a:pt x="21" y="22"/>
                  </a:cubicBezTo>
                  <a:cubicBezTo>
                    <a:pt x="21" y="22"/>
                    <a:pt x="22" y="21"/>
                    <a:pt x="22" y="21"/>
                  </a:cubicBezTo>
                  <a:cubicBezTo>
                    <a:pt x="22" y="19"/>
                    <a:pt x="22" y="16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95"/>
            <p:cNvSpPr>
              <a:spLocks/>
            </p:cNvSpPr>
            <p:nvPr/>
          </p:nvSpPr>
          <p:spPr bwMode="auto">
            <a:xfrm>
              <a:off x="3892546" y="3510008"/>
              <a:ext cx="312737" cy="258764"/>
            </a:xfrm>
            <a:custGeom>
              <a:avLst/>
              <a:gdLst>
                <a:gd name="T0" fmla="*/ 51 w 83"/>
                <a:gd name="T1" fmla="*/ 66 h 69"/>
                <a:gd name="T2" fmla="*/ 42 w 83"/>
                <a:gd name="T3" fmla="*/ 53 h 69"/>
                <a:gd name="T4" fmla="*/ 38 w 83"/>
                <a:gd name="T5" fmla="*/ 61 h 69"/>
                <a:gd name="T6" fmla="*/ 31 w 83"/>
                <a:gd name="T7" fmla="*/ 68 h 69"/>
                <a:gd name="T8" fmla="*/ 27 w 83"/>
                <a:gd name="T9" fmla="*/ 59 h 69"/>
                <a:gd name="T10" fmla="*/ 28 w 83"/>
                <a:gd name="T11" fmla="*/ 48 h 69"/>
                <a:gd name="T12" fmla="*/ 32 w 83"/>
                <a:gd name="T13" fmla="*/ 26 h 69"/>
                <a:gd name="T14" fmla="*/ 29 w 83"/>
                <a:gd name="T15" fmla="*/ 22 h 69"/>
                <a:gd name="T16" fmla="*/ 24 w 83"/>
                <a:gd name="T17" fmla="*/ 23 h 69"/>
                <a:gd name="T18" fmla="*/ 22 w 83"/>
                <a:gd name="T19" fmla="*/ 33 h 69"/>
                <a:gd name="T20" fmla="*/ 16 w 83"/>
                <a:gd name="T21" fmla="*/ 36 h 69"/>
                <a:gd name="T22" fmla="*/ 6 w 83"/>
                <a:gd name="T23" fmla="*/ 35 h 69"/>
                <a:gd name="T24" fmla="*/ 0 w 83"/>
                <a:gd name="T25" fmla="*/ 31 h 69"/>
                <a:gd name="T26" fmla="*/ 8 w 83"/>
                <a:gd name="T27" fmla="*/ 19 h 69"/>
                <a:gd name="T28" fmla="*/ 11 w 83"/>
                <a:gd name="T29" fmla="*/ 21 h 69"/>
                <a:gd name="T30" fmla="*/ 10 w 83"/>
                <a:gd name="T31" fmla="*/ 6 h 69"/>
                <a:gd name="T32" fmla="*/ 22 w 83"/>
                <a:gd name="T33" fmla="*/ 6 h 69"/>
                <a:gd name="T34" fmla="*/ 29 w 83"/>
                <a:gd name="T35" fmla="*/ 6 h 69"/>
                <a:gd name="T36" fmla="*/ 37 w 83"/>
                <a:gd name="T37" fmla="*/ 6 h 69"/>
                <a:gd name="T38" fmla="*/ 41 w 83"/>
                <a:gd name="T39" fmla="*/ 3 h 69"/>
                <a:gd name="T40" fmla="*/ 47 w 83"/>
                <a:gd name="T41" fmla="*/ 3 h 69"/>
                <a:gd name="T42" fmla="*/ 48 w 83"/>
                <a:gd name="T43" fmla="*/ 23 h 69"/>
                <a:gd name="T44" fmla="*/ 51 w 83"/>
                <a:gd name="T45" fmla="*/ 21 h 69"/>
                <a:gd name="T46" fmla="*/ 55 w 83"/>
                <a:gd name="T47" fmla="*/ 20 h 69"/>
                <a:gd name="T48" fmla="*/ 56 w 83"/>
                <a:gd name="T49" fmla="*/ 25 h 69"/>
                <a:gd name="T50" fmla="*/ 60 w 83"/>
                <a:gd name="T51" fmla="*/ 33 h 69"/>
                <a:gd name="T52" fmla="*/ 68 w 83"/>
                <a:gd name="T53" fmla="*/ 36 h 69"/>
                <a:gd name="T54" fmla="*/ 72 w 83"/>
                <a:gd name="T55" fmla="*/ 41 h 69"/>
                <a:gd name="T56" fmla="*/ 78 w 83"/>
                <a:gd name="T57" fmla="*/ 46 h 69"/>
                <a:gd name="T58" fmla="*/ 81 w 83"/>
                <a:gd name="T59" fmla="*/ 52 h 69"/>
                <a:gd name="T60" fmla="*/ 73 w 83"/>
                <a:gd name="T61" fmla="*/ 58 h 69"/>
                <a:gd name="T62" fmla="*/ 70 w 83"/>
                <a:gd name="T63" fmla="*/ 53 h 69"/>
                <a:gd name="T64" fmla="*/ 67 w 83"/>
                <a:gd name="T65" fmla="*/ 49 h 69"/>
                <a:gd name="T66" fmla="*/ 63 w 83"/>
                <a:gd name="T67" fmla="*/ 53 h 69"/>
                <a:gd name="T68" fmla="*/ 51 w 83"/>
                <a:gd name="T69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69">
                  <a:moveTo>
                    <a:pt x="51" y="66"/>
                  </a:moveTo>
                  <a:cubicBezTo>
                    <a:pt x="48" y="62"/>
                    <a:pt x="46" y="58"/>
                    <a:pt x="42" y="53"/>
                  </a:cubicBezTo>
                  <a:cubicBezTo>
                    <a:pt x="41" y="56"/>
                    <a:pt x="39" y="58"/>
                    <a:pt x="38" y="61"/>
                  </a:cubicBezTo>
                  <a:cubicBezTo>
                    <a:pt x="36" y="64"/>
                    <a:pt x="35" y="69"/>
                    <a:pt x="31" y="68"/>
                  </a:cubicBezTo>
                  <a:cubicBezTo>
                    <a:pt x="29" y="68"/>
                    <a:pt x="27" y="62"/>
                    <a:pt x="27" y="59"/>
                  </a:cubicBezTo>
                  <a:cubicBezTo>
                    <a:pt x="27" y="56"/>
                    <a:pt x="27" y="52"/>
                    <a:pt x="28" y="48"/>
                  </a:cubicBezTo>
                  <a:cubicBezTo>
                    <a:pt x="29" y="41"/>
                    <a:pt x="31" y="33"/>
                    <a:pt x="32" y="26"/>
                  </a:cubicBezTo>
                  <a:cubicBezTo>
                    <a:pt x="32" y="24"/>
                    <a:pt x="30" y="22"/>
                    <a:pt x="29" y="22"/>
                  </a:cubicBezTo>
                  <a:cubicBezTo>
                    <a:pt x="28" y="21"/>
                    <a:pt x="25" y="22"/>
                    <a:pt x="24" y="23"/>
                  </a:cubicBezTo>
                  <a:cubicBezTo>
                    <a:pt x="23" y="26"/>
                    <a:pt x="23" y="30"/>
                    <a:pt x="22" y="33"/>
                  </a:cubicBezTo>
                  <a:cubicBezTo>
                    <a:pt x="22" y="36"/>
                    <a:pt x="20" y="37"/>
                    <a:pt x="16" y="36"/>
                  </a:cubicBezTo>
                  <a:cubicBezTo>
                    <a:pt x="13" y="35"/>
                    <a:pt x="10" y="36"/>
                    <a:pt x="6" y="35"/>
                  </a:cubicBezTo>
                  <a:cubicBezTo>
                    <a:pt x="4" y="34"/>
                    <a:pt x="1" y="32"/>
                    <a:pt x="0" y="31"/>
                  </a:cubicBezTo>
                  <a:cubicBezTo>
                    <a:pt x="0" y="26"/>
                    <a:pt x="5" y="18"/>
                    <a:pt x="8" y="19"/>
                  </a:cubicBezTo>
                  <a:cubicBezTo>
                    <a:pt x="9" y="19"/>
                    <a:pt x="10" y="20"/>
                    <a:pt x="11" y="21"/>
                  </a:cubicBezTo>
                  <a:cubicBezTo>
                    <a:pt x="16" y="14"/>
                    <a:pt x="16" y="13"/>
                    <a:pt x="10" y="6"/>
                  </a:cubicBezTo>
                  <a:cubicBezTo>
                    <a:pt x="15" y="6"/>
                    <a:pt x="18" y="6"/>
                    <a:pt x="22" y="6"/>
                  </a:cubicBezTo>
                  <a:cubicBezTo>
                    <a:pt x="24" y="6"/>
                    <a:pt x="27" y="6"/>
                    <a:pt x="29" y="6"/>
                  </a:cubicBezTo>
                  <a:cubicBezTo>
                    <a:pt x="32" y="6"/>
                    <a:pt x="34" y="6"/>
                    <a:pt x="37" y="6"/>
                  </a:cubicBezTo>
                  <a:cubicBezTo>
                    <a:pt x="38" y="5"/>
                    <a:pt x="40" y="4"/>
                    <a:pt x="41" y="3"/>
                  </a:cubicBezTo>
                  <a:cubicBezTo>
                    <a:pt x="43" y="1"/>
                    <a:pt x="45" y="0"/>
                    <a:pt x="47" y="3"/>
                  </a:cubicBezTo>
                  <a:cubicBezTo>
                    <a:pt x="39" y="12"/>
                    <a:pt x="41" y="16"/>
                    <a:pt x="48" y="23"/>
                  </a:cubicBezTo>
                  <a:cubicBezTo>
                    <a:pt x="49" y="22"/>
                    <a:pt x="50" y="21"/>
                    <a:pt x="51" y="21"/>
                  </a:cubicBezTo>
                  <a:cubicBezTo>
                    <a:pt x="53" y="20"/>
                    <a:pt x="55" y="19"/>
                    <a:pt x="55" y="20"/>
                  </a:cubicBezTo>
                  <a:cubicBezTo>
                    <a:pt x="56" y="21"/>
                    <a:pt x="57" y="23"/>
                    <a:pt x="56" y="25"/>
                  </a:cubicBezTo>
                  <a:cubicBezTo>
                    <a:pt x="55" y="31"/>
                    <a:pt x="55" y="31"/>
                    <a:pt x="60" y="33"/>
                  </a:cubicBezTo>
                  <a:cubicBezTo>
                    <a:pt x="63" y="34"/>
                    <a:pt x="65" y="35"/>
                    <a:pt x="68" y="36"/>
                  </a:cubicBezTo>
                  <a:cubicBezTo>
                    <a:pt x="70" y="37"/>
                    <a:pt x="72" y="38"/>
                    <a:pt x="72" y="41"/>
                  </a:cubicBezTo>
                  <a:cubicBezTo>
                    <a:pt x="72" y="43"/>
                    <a:pt x="76" y="45"/>
                    <a:pt x="78" y="46"/>
                  </a:cubicBezTo>
                  <a:cubicBezTo>
                    <a:pt x="80" y="47"/>
                    <a:pt x="83" y="49"/>
                    <a:pt x="81" y="52"/>
                  </a:cubicBezTo>
                  <a:cubicBezTo>
                    <a:pt x="79" y="54"/>
                    <a:pt x="76" y="56"/>
                    <a:pt x="73" y="58"/>
                  </a:cubicBezTo>
                  <a:cubicBezTo>
                    <a:pt x="72" y="56"/>
                    <a:pt x="71" y="55"/>
                    <a:pt x="70" y="53"/>
                  </a:cubicBezTo>
                  <a:cubicBezTo>
                    <a:pt x="69" y="52"/>
                    <a:pt x="68" y="51"/>
                    <a:pt x="67" y="49"/>
                  </a:cubicBezTo>
                  <a:cubicBezTo>
                    <a:pt x="66" y="50"/>
                    <a:pt x="64" y="51"/>
                    <a:pt x="63" y="53"/>
                  </a:cubicBezTo>
                  <a:cubicBezTo>
                    <a:pt x="59" y="57"/>
                    <a:pt x="56" y="61"/>
                    <a:pt x="5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96"/>
            <p:cNvSpPr>
              <a:spLocks/>
            </p:cNvSpPr>
            <p:nvPr/>
          </p:nvSpPr>
          <p:spPr bwMode="auto">
            <a:xfrm>
              <a:off x="4122732" y="3375070"/>
              <a:ext cx="236539" cy="307979"/>
            </a:xfrm>
            <a:custGeom>
              <a:avLst/>
              <a:gdLst>
                <a:gd name="T0" fmla="*/ 33 w 63"/>
                <a:gd name="T1" fmla="*/ 7 h 82"/>
                <a:gd name="T2" fmla="*/ 35 w 63"/>
                <a:gd name="T3" fmla="*/ 0 h 82"/>
                <a:gd name="T4" fmla="*/ 37 w 63"/>
                <a:gd name="T5" fmla="*/ 3 h 82"/>
                <a:gd name="T6" fmla="*/ 44 w 63"/>
                <a:gd name="T7" fmla="*/ 14 h 82"/>
                <a:gd name="T8" fmla="*/ 48 w 63"/>
                <a:gd name="T9" fmla="*/ 18 h 82"/>
                <a:gd name="T10" fmla="*/ 51 w 63"/>
                <a:gd name="T11" fmla="*/ 24 h 82"/>
                <a:gd name="T12" fmla="*/ 45 w 63"/>
                <a:gd name="T13" fmla="*/ 40 h 82"/>
                <a:gd name="T14" fmla="*/ 42 w 63"/>
                <a:gd name="T15" fmla="*/ 42 h 82"/>
                <a:gd name="T16" fmla="*/ 42 w 63"/>
                <a:gd name="T17" fmla="*/ 49 h 82"/>
                <a:gd name="T18" fmla="*/ 48 w 63"/>
                <a:gd name="T19" fmla="*/ 50 h 82"/>
                <a:gd name="T20" fmla="*/ 55 w 63"/>
                <a:gd name="T21" fmla="*/ 44 h 82"/>
                <a:gd name="T22" fmla="*/ 58 w 63"/>
                <a:gd name="T23" fmla="*/ 48 h 82"/>
                <a:gd name="T24" fmla="*/ 58 w 63"/>
                <a:gd name="T25" fmla="*/ 55 h 82"/>
                <a:gd name="T26" fmla="*/ 54 w 63"/>
                <a:gd name="T27" fmla="*/ 69 h 82"/>
                <a:gd name="T28" fmla="*/ 57 w 63"/>
                <a:gd name="T29" fmla="*/ 72 h 82"/>
                <a:gd name="T30" fmla="*/ 63 w 63"/>
                <a:gd name="T31" fmla="*/ 74 h 82"/>
                <a:gd name="T32" fmla="*/ 55 w 63"/>
                <a:gd name="T33" fmla="*/ 78 h 82"/>
                <a:gd name="T34" fmla="*/ 52 w 63"/>
                <a:gd name="T35" fmla="*/ 72 h 82"/>
                <a:gd name="T36" fmla="*/ 47 w 63"/>
                <a:gd name="T37" fmla="*/ 69 h 82"/>
                <a:gd name="T38" fmla="*/ 40 w 63"/>
                <a:gd name="T39" fmla="*/ 65 h 82"/>
                <a:gd name="T40" fmla="*/ 37 w 63"/>
                <a:gd name="T41" fmla="*/ 71 h 82"/>
                <a:gd name="T42" fmla="*/ 35 w 63"/>
                <a:gd name="T43" fmla="*/ 76 h 82"/>
                <a:gd name="T44" fmla="*/ 28 w 63"/>
                <a:gd name="T45" fmla="*/ 75 h 82"/>
                <a:gd name="T46" fmla="*/ 21 w 63"/>
                <a:gd name="T47" fmla="*/ 70 h 82"/>
                <a:gd name="T48" fmla="*/ 8 w 63"/>
                <a:gd name="T49" fmla="*/ 64 h 82"/>
                <a:gd name="T50" fmla="*/ 0 w 63"/>
                <a:gd name="T51" fmla="*/ 54 h 82"/>
                <a:gd name="T52" fmla="*/ 3 w 63"/>
                <a:gd name="T53" fmla="*/ 51 h 82"/>
                <a:gd name="T54" fmla="*/ 7 w 63"/>
                <a:gd name="T55" fmla="*/ 49 h 82"/>
                <a:gd name="T56" fmla="*/ 15 w 63"/>
                <a:gd name="T57" fmla="*/ 47 h 82"/>
                <a:gd name="T58" fmla="*/ 21 w 63"/>
                <a:gd name="T59" fmla="*/ 39 h 82"/>
                <a:gd name="T60" fmla="*/ 18 w 63"/>
                <a:gd name="T61" fmla="*/ 31 h 82"/>
                <a:gd name="T62" fmla="*/ 21 w 63"/>
                <a:gd name="T63" fmla="*/ 23 h 82"/>
                <a:gd name="T64" fmla="*/ 25 w 63"/>
                <a:gd name="T65" fmla="*/ 13 h 82"/>
                <a:gd name="T66" fmla="*/ 25 w 63"/>
                <a:gd name="T67" fmla="*/ 13 h 82"/>
                <a:gd name="T68" fmla="*/ 33 w 63"/>
                <a:gd name="T69" fmla="*/ 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82">
                  <a:moveTo>
                    <a:pt x="33" y="7"/>
                  </a:moveTo>
                  <a:cubicBezTo>
                    <a:pt x="34" y="5"/>
                    <a:pt x="34" y="3"/>
                    <a:pt x="35" y="0"/>
                  </a:cubicBezTo>
                  <a:cubicBezTo>
                    <a:pt x="36" y="1"/>
                    <a:pt x="37" y="2"/>
                    <a:pt x="37" y="3"/>
                  </a:cubicBezTo>
                  <a:cubicBezTo>
                    <a:pt x="37" y="8"/>
                    <a:pt x="40" y="11"/>
                    <a:pt x="44" y="14"/>
                  </a:cubicBezTo>
                  <a:cubicBezTo>
                    <a:pt x="45" y="15"/>
                    <a:pt x="47" y="17"/>
                    <a:pt x="48" y="18"/>
                  </a:cubicBezTo>
                  <a:cubicBezTo>
                    <a:pt x="50" y="20"/>
                    <a:pt x="52" y="22"/>
                    <a:pt x="51" y="24"/>
                  </a:cubicBezTo>
                  <a:cubicBezTo>
                    <a:pt x="50" y="29"/>
                    <a:pt x="50" y="36"/>
                    <a:pt x="45" y="40"/>
                  </a:cubicBezTo>
                  <a:cubicBezTo>
                    <a:pt x="44" y="40"/>
                    <a:pt x="42" y="41"/>
                    <a:pt x="42" y="42"/>
                  </a:cubicBezTo>
                  <a:cubicBezTo>
                    <a:pt x="42" y="44"/>
                    <a:pt x="41" y="47"/>
                    <a:pt x="42" y="49"/>
                  </a:cubicBezTo>
                  <a:cubicBezTo>
                    <a:pt x="43" y="50"/>
                    <a:pt x="47" y="50"/>
                    <a:pt x="48" y="50"/>
                  </a:cubicBezTo>
                  <a:cubicBezTo>
                    <a:pt x="51" y="49"/>
                    <a:pt x="52" y="47"/>
                    <a:pt x="55" y="44"/>
                  </a:cubicBezTo>
                  <a:cubicBezTo>
                    <a:pt x="56" y="46"/>
                    <a:pt x="57" y="47"/>
                    <a:pt x="58" y="48"/>
                  </a:cubicBezTo>
                  <a:cubicBezTo>
                    <a:pt x="60" y="50"/>
                    <a:pt x="61" y="52"/>
                    <a:pt x="58" y="55"/>
                  </a:cubicBezTo>
                  <a:cubicBezTo>
                    <a:pt x="53" y="58"/>
                    <a:pt x="51" y="63"/>
                    <a:pt x="54" y="69"/>
                  </a:cubicBezTo>
                  <a:cubicBezTo>
                    <a:pt x="54" y="70"/>
                    <a:pt x="56" y="71"/>
                    <a:pt x="57" y="72"/>
                  </a:cubicBezTo>
                  <a:cubicBezTo>
                    <a:pt x="59" y="73"/>
                    <a:pt x="61" y="73"/>
                    <a:pt x="63" y="74"/>
                  </a:cubicBezTo>
                  <a:cubicBezTo>
                    <a:pt x="63" y="82"/>
                    <a:pt x="57" y="76"/>
                    <a:pt x="55" y="78"/>
                  </a:cubicBezTo>
                  <a:cubicBezTo>
                    <a:pt x="54" y="76"/>
                    <a:pt x="53" y="74"/>
                    <a:pt x="52" y="72"/>
                  </a:cubicBezTo>
                  <a:cubicBezTo>
                    <a:pt x="51" y="71"/>
                    <a:pt x="49" y="70"/>
                    <a:pt x="47" y="69"/>
                  </a:cubicBezTo>
                  <a:cubicBezTo>
                    <a:pt x="45" y="68"/>
                    <a:pt x="43" y="66"/>
                    <a:pt x="40" y="65"/>
                  </a:cubicBezTo>
                  <a:cubicBezTo>
                    <a:pt x="39" y="67"/>
                    <a:pt x="38" y="69"/>
                    <a:pt x="37" y="71"/>
                  </a:cubicBezTo>
                  <a:cubicBezTo>
                    <a:pt x="36" y="72"/>
                    <a:pt x="36" y="74"/>
                    <a:pt x="35" y="76"/>
                  </a:cubicBezTo>
                  <a:cubicBezTo>
                    <a:pt x="32" y="79"/>
                    <a:pt x="29" y="78"/>
                    <a:pt x="28" y="75"/>
                  </a:cubicBezTo>
                  <a:cubicBezTo>
                    <a:pt x="26" y="71"/>
                    <a:pt x="24" y="68"/>
                    <a:pt x="21" y="70"/>
                  </a:cubicBezTo>
                  <a:cubicBezTo>
                    <a:pt x="16" y="67"/>
                    <a:pt x="12" y="65"/>
                    <a:pt x="8" y="64"/>
                  </a:cubicBezTo>
                  <a:cubicBezTo>
                    <a:pt x="3" y="62"/>
                    <a:pt x="0" y="59"/>
                    <a:pt x="0" y="54"/>
                  </a:cubicBezTo>
                  <a:cubicBezTo>
                    <a:pt x="0" y="53"/>
                    <a:pt x="2" y="52"/>
                    <a:pt x="3" y="51"/>
                  </a:cubicBezTo>
                  <a:cubicBezTo>
                    <a:pt x="4" y="50"/>
                    <a:pt x="6" y="50"/>
                    <a:pt x="7" y="49"/>
                  </a:cubicBezTo>
                  <a:cubicBezTo>
                    <a:pt x="10" y="47"/>
                    <a:pt x="11" y="45"/>
                    <a:pt x="15" y="47"/>
                  </a:cubicBezTo>
                  <a:cubicBezTo>
                    <a:pt x="18" y="48"/>
                    <a:pt x="22" y="43"/>
                    <a:pt x="21" y="39"/>
                  </a:cubicBezTo>
                  <a:cubicBezTo>
                    <a:pt x="20" y="36"/>
                    <a:pt x="19" y="34"/>
                    <a:pt x="18" y="31"/>
                  </a:cubicBezTo>
                  <a:cubicBezTo>
                    <a:pt x="17" y="28"/>
                    <a:pt x="18" y="25"/>
                    <a:pt x="21" y="23"/>
                  </a:cubicBezTo>
                  <a:cubicBezTo>
                    <a:pt x="25" y="21"/>
                    <a:pt x="25" y="18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6" y="5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97"/>
            <p:cNvSpPr>
              <a:spLocks/>
            </p:cNvSpPr>
            <p:nvPr/>
          </p:nvSpPr>
          <p:spPr bwMode="auto">
            <a:xfrm>
              <a:off x="2838448" y="2567022"/>
              <a:ext cx="198436" cy="239717"/>
            </a:xfrm>
            <a:custGeom>
              <a:avLst/>
              <a:gdLst>
                <a:gd name="T0" fmla="*/ 53 w 53"/>
                <a:gd name="T1" fmla="*/ 19 h 64"/>
                <a:gd name="T2" fmla="*/ 51 w 53"/>
                <a:gd name="T3" fmla="*/ 24 h 64"/>
                <a:gd name="T4" fmla="*/ 48 w 53"/>
                <a:gd name="T5" fmla="*/ 34 h 64"/>
                <a:gd name="T6" fmla="*/ 46 w 53"/>
                <a:gd name="T7" fmla="*/ 39 h 64"/>
                <a:gd name="T8" fmla="*/ 41 w 53"/>
                <a:gd name="T9" fmla="*/ 42 h 64"/>
                <a:gd name="T10" fmla="*/ 41 w 53"/>
                <a:gd name="T11" fmla="*/ 47 h 64"/>
                <a:gd name="T12" fmla="*/ 42 w 53"/>
                <a:gd name="T13" fmla="*/ 53 h 64"/>
                <a:gd name="T14" fmla="*/ 40 w 53"/>
                <a:gd name="T15" fmla="*/ 62 h 64"/>
                <a:gd name="T16" fmla="*/ 27 w 53"/>
                <a:gd name="T17" fmla="*/ 64 h 64"/>
                <a:gd name="T18" fmla="*/ 27 w 53"/>
                <a:gd name="T19" fmla="*/ 60 h 64"/>
                <a:gd name="T20" fmla="*/ 21 w 53"/>
                <a:gd name="T21" fmla="*/ 55 h 64"/>
                <a:gd name="T22" fmla="*/ 6 w 53"/>
                <a:gd name="T23" fmla="*/ 52 h 64"/>
                <a:gd name="T24" fmla="*/ 1 w 53"/>
                <a:gd name="T25" fmla="*/ 44 h 64"/>
                <a:gd name="T26" fmla="*/ 4 w 53"/>
                <a:gd name="T27" fmla="*/ 40 h 64"/>
                <a:gd name="T28" fmla="*/ 6 w 53"/>
                <a:gd name="T29" fmla="*/ 28 h 64"/>
                <a:gd name="T30" fmla="*/ 6 w 53"/>
                <a:gd name="T31" fmla="*/ 20 h 64"/>
                <a:gd name="T32" fmla="*/ 4 w 53"/>
                <a:gd name="T33" fmla="*/ 8 h 64"/>
                <a:gd name="T34" fmla="*/ 8 w 53"/>
                <a:gd name="T35" fmla="*/ 0 h 64"/>
                <a:gd name="T36" fmla="*/ 22 w 53"/>
                <a:gd name="T37" fmla="*/ 8 h 64"/>
                <a:gd name="T38" fmla="*/ 25 w 53"/>
                <a:gd name="T39" fmla="*/ 5 h 64"/>
                <a:gd name="T40" fmla="*/ 29 w 53"/>
                <a:gd name="T41" fmla="*/ 2 h 64"/>
                <a:gd name="T42" fmla="*/ 33 w 53"/>
                <a:gd name="T43" fmla="*/ 6 h 64"/>
                <a:gd name="T44" fmla="*/ 40 w 53"/>
                <a:gd name="T45" fmla="*/ 9 h 64"/>
                <a:gd name="T46" fmla="*/ 44 w 53"/>
                <a:gd name="T47" fmla="*/ 8 h 64"/>
                <a:gd name="T48" fmla="*/ 47 w 53"/>
                <a:gd name="T49" fmla="*/ 13 h 64"/>
                <a:gd name="T50" fmla="*/ 45 w 53"/>
                <a:gd name="T51" fmla="*/ 19 h 64"/>
                <a:gd name="T52" fmla="*/ 47 w 53"/>
                <a:gd name="T53" fmla="*/ 24 h 64"/>
                <a:gd name="T54" fmla="*/ 50 w 53"/>
                <a:gd name="T55" fmla="*/ 21 h 64"/>
                <a:gd name="T56" fmla="*/ 51 w 53"/>
                <a:gd name="T57" fmla="*/ 19 h 64"/>
                <a:gd name="T58" fmla="*/ 53 w 53"/>
                <a:gd name="T59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" h="64">
                  <a:moveTo>
                    <a:pt x="53" y="19"/>
                  </a:moveTo>
                  <a:cubicBezTo>
                    <a:pt x="52" y="21"/>
                    <a:pt x="52" y="23"/>
                    <a:pt x="51" y="24"/>
                  </a:cubicBezTo>
                  <a:cubicBezTo>
                    <a:pt x="49" y="27"/>
                    <a:pt x="47" y="30"/>
                    <a:pt x="48" y="34"/>
                  </a:cubicBezTo>
                  <a:cubicBezTo>
                    <a:pt x="49" y="35"/>
                    <a:pt x="47" y="37"/>
                    <a:pt x="46" y="39"/>
                  </a:cubicBezTo>
                  <a:cubicBezTo>
                    <a:pt x="44" y="40"/>
                    <a:pt x="42" y="41"/>
                    <a:pt x="41" y="42"/>
                  </a:cubicBezTo>
                  <a:cubicBezTo>
                    <a:pt x="41" y="44"/>
                    <a:pt x="41" y="46"/>
                    <a:pt x="41" y="47"/>
                  </a:cubicBezTo>
                  <a:cubicBezTo>
                    <a:pt x="45" y="49"/>
                    <a:pt x="44" y="51"/>
                    <a:pt x="42" y="53"/>
                  </a:cubicBezTo>
                  <a:cubicBezTo>
                    <a:pt x="41" y="56"/>
                    <a:pt x="41" y="58"/>
                    <a:pt x="40" y="62"/>
                  </a:cubicBezTo>
                  <a:cubicBezTo>
                    <a:pt x="36" y="62"/>
                    <a:pt x="32" y="63"/>
                    <a:pt x="27" y="64"/>
                  </a:cubicBezTo>
                  <a:cubicBezTo>
                    <a:pt x="27" y="63"/>
                    <a:pt x="27" y="62"/>
                    <a:pt x="27" y="60"/>
                  </a:cubicBezTo>
                  <a:cubicBezTo>
                    <a:pt x="28" y="55"/>
                    <a:pt x="26" y="53"/>
                    <a:pt x="21" y="55"/>
                  </a:cubicBezTo>
                  <a:cubicBezTo>
                    <a:pt x="15" y="56"/>
                    <a:pt x="11" y="55"/>
                    <a:pt x="6" y="52"/>
                  </a:cubicBezTo>
                  <a:cubicBezTo>
                    <a:pt x="3" y="49"/>
                    <a:pt x="0" y="48"/>
                    <a:pt x="1" y="44"/>
                  </a:cubicBezTo>
                  <a:cubicBezTo>
                    <a:pt x="2" y="43"/>
                    <a:pt x="3" y="41"/>
                    <a:pt x="4" y="40"/>
                  </a:cubicBezTo>
                  <a:cubicBezTo>
                    <a:pt x="7" y="37"/>
                    <a:pt x="8" y="33"/>
                    <a:pt x="6" y="28"/>
                  </a:cubicBezTo>
                  <a:cubicBezTo>
                    <a:pt x="5" y="26"/>
                    <a:pt x="6" y="23"/>
                    <a:pt x="6" y="20"/>
                  </a:cubicBezTo>
                  <a:cubicBezTo>
                    <a:pt x="7" y="15"/>
                    <a:pt x="8" y="12"/>
                    <a:pt x="4" y="8"/>
                  </a:cubicBezTo>
                  <a:cubicBezTo>
                    <a:pt x="1" y="6"/>
                    <a:pt x="4" y="2"/>
                    <a:pt x="8" y="0"/>
                  </a:cubicBezTo>
                  <a:cubicBezTo>
                    <a:pt x="9" y="8"/>
                    <a:pt x="17" y="5"/>
                    <a:pt x="22" y="8"/>
                  </a:cubicBezTo>
                  <a:cubicBezTo>
                    <a:pt x="22" y="9"/>
                    <a:pt x="24" y="6"/>
                    <a:pt x="25" y="5"/>
                  </a:cubicBezTo>
                  <a:cubicBezTo>
                    <a:pt x="27" y="4"/>
                    <a:pt x="28" y="2"/>
                    <a:pt x="29" y="2"/>
                  </a:cubicBezTo>
                  <a:cubicBezTo>
                    <a:pt x="31" y="3"/>
                    <a:pt x="32" y="5"/>
                    <a:pt x="33" y="6"/>
                  </a:cubicBezTo>
                  <a:cubicBezTo>
                    <a:pt x="35" y="12"/>
                    <a:pt x="36" y="12"/>
                    <a:pt x="40" y="9"/>
                  </a:cubicBezTo>
                  <a:cubicBezTo>
                    <a:pt x="42" y="8"/>
                    <a:pt x="44" y="7"/>
                    <a:pt x="44" y="8"/>
                  </a:cubicBezTo>
                  <a:cubicBezTo>
                    <a:pt x="45" y="9"/>
                    <a:pt x="47" y="11"/>
                    <a:pt x="47" y="13"/>
                  </a:cubicBezTo>
                  <a:cubicBezTo>
                    <a:pt x="47" y="15"/>
                    <a:pt x="46" y="17"/>
                    <a:pt x="45" y="19"/>
                  </a:cubicBezTo>
                  <a:cubicBezTo>
                    <a:pt x="45" y="20"/>
                    <a:pt x="46" y="22"/>
                    <a:pt x="47" y="24"/>
                  </a:cubicBezTo>
                  <a:cubicBezTo>
                    <a:pt x="48" y="23"/>
                    <a:pt x="49" y="22"/>
                    <a:pt x="50" y="21"/>
                  </a:cubicBezTo>
                  <a:cubicBezTo>
                    <a:pt x="50" y="20"/>
                    <a:pt x="51" y="19"/>
                    <a:pt x="51" y="19"/>
                  </a:cubicBezTo>
                  <a:cubicBezTo>
                    <a:pt x="52" y="19"/>
                    <a:pt x="52" y="19"/>
                    <a:pt x="5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98"/>
            <p:cNvSpPr>
              <a:spLocks/>
            </p:cNvSpPr>
            <p:nvPr/>
          </p:nvSpPr>
          <p:spPr bwMode="auto">
            <a:xfrm>
              <a:off x="2736849" y="3405233"/>
              <a:ext cx="258761" cy="168275"/>
            </a:xfrm>
            <a:custGeom>
              <a:avLst/>
              <a:gdLst>
                <a:gd name="T0" fmla="*/ 40 w 69"/>
                <a:gd name="T1" fmla="*/ 40 h 45"/>
                <a:gd name="T2" fmla="*/ 37 w 69"/>
                <a:gd name="T3" fmla="*/ 33 h 45"/>
                <a:gd name="T4" fmla="*/ 29 w 69"/>
                <a:gd name="T5" fmla="*/ 37 h 45"/>
                <a:gd name="T6" fmla="*/ 7 w 69"/>
                <a:gd name="T7" fmla="*/ 39 h 45"/>
                <a:gd name="T8" fmla="*/ 2 w 69"/>
                <a:gd name="T9" fmla="*/ 31 h 45"/>
                <a:gd name="T10" fmla="*/ 0 w 69"/>
                <a:gd name="T11" fmla="*/ 12 h 45"/>
                <a:gd name="T12" fmla="*/ 2 w 69"/>
                <a:gd name="T13" fmla="*/ 4 h 45"/>
                <a:gd name="T14" fmla="*/ 13 w 69"/>
                <a:gd name="T15" fmla="*/ 7 h 45"/>
                <a:gd name="T16" fmla="*/ 13 w 69"/>
                <a:gd name="T17" fmla="*/ 6 h 45"/>
                <a:gd name="T18" fmla="*/ 22 w 69"/>
                <a:gd name="T19" fmla="*/ 4 h 45"/>
                <a:gd name="T20" fmla="*/ 26 w 69"/>
                <a:gd name="T21" fmla="*/ 5 h 45"/>
                <a:gd name="T22" fmla="*/ 31 w 69"/>
                <a:gd name="T23" fmla="*/ 4 h 45"/>
                <a:gd name="T24" fmla="*/ 41 w 69"/>
                <a:gd name="T25" fmla="*/ 12 h 45"/>
                <a:gd name="T26" fmla="*/ 47 w 69"/>
                <a:gd name="T27" fmla="*/ 8 h 45"/>
                <a:gd name="T28" fmla="*/ 50 w 69"/>
                <a:gd name="T29" fmla="*/ 5 h 45"/>
                <a:gd name="T30" fmla="*/ 54 w 69"/>
                <a:gd name="T31" fmla="*/ 5 h 45"/>
                <a:gd name="T32" fmla="*/ 54 w 69"/>
                <a:gd name="T33" fmla="*/ 8 h 45"/>
                <a:gd name="T34" fmla="*/ 53 w 69"/>
                <a:gd name="T35" fmla="*/ 14 h 45"/>
                <a:gd name="T36" fmla="*/ 64 w 69"/>
                <a:gd name="T37" fmla="*/ 12 h 45"/>
                <a:gd name="T38" fmla="*/ 69 w 69"/>
                <a:gd name="T39" fmla="*/ 23 h 45"/>
                <a:gd name="T40" fmla="*/ 57 w 69"/>
                <a:gd name="T41" fmla="*/ 37 h 45"/>
                <a:gd name="T42" fmla="*/ 47 w 69"/>
                <a:gd name="T43" fmla="*/ 43 h 45"/>
                <a:gd name="T44" fmla="*/ 40 w 69"/>
                <a:gd name="T45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45">
                  <a:moveTo>
                    <a:pt x="40" y="40"/>
                  </a:moveTo>
                  <a:cubicBezTo>
                    <a:pt x="39" y="38"/>
                    <a:pt x="38" y="35"/>
                    <a:pt x="37" y="33"/>
                  </a:cubicBezTo>
                  <a:cubicBezTo>
                    <a:pt x="34" y="34"/>
                    <a:pt x="31" y="35"/>
                    <a:pt x="29" y="37"/>
                  </a:cubicBezTo>
                  <a:cubicBezTo>
                    <a:pt x="22" y="43"/>
                    <a:pt x="14" y="41"/>
                    <a:pt x="7" y="39"/>
                  </a:cubicBezTo>
                  <a:cubicBezTo>
                    <a:pt x="5" y="39"/>
                    <a:pt x="3" y="34"/>
                    <a:pt x="2" y="31"/>
                  </a:cubicBezTo>
                  <a:cubicBezTo>
                    <a:pt x="1" y="25"/>
                    <a:pt x="0" y="19"/>
                    <a:pt x="0" y="12"/>
                  </a:cubicBezTo>
                  <a:cubicBezTo>
                    <a:pt x="0" y="10"/>
                    <a:pt x="1" y="7"/>
                    <a:pt x="2" y="4"/>
                  </a:cubicBezTo>
                  <a:cubicBezTo>
                    <a:pt x="6" y="5"/>
                    <a:pt x="9" y="6"/>
                    <a:pt x="13" y="7"/>
                  </a:cubicBezTo>
                  <a:cubicBezTo>
                    <a:pt x="13" y="8"/>
                    <a:pt x="13" y="7"/>
                    <a:pt x="13" y="6"/>
                  </a:cubicBezTo>
                  <a:cubicBezTo>
                    <a:pt x="16" y="0"/>
                    <a:pt x="17" y="0"/>
                    <a:pt x="22" y="4"/>
                  </a:cubicBezTo>
                  <a:cubicBezTo>
                    <a:pt x="23" y="5"/>
                    <a:pt x="25" y="5"/>
                    <a:pt x="26" y="5"/>
                  </a:cubicBezTo>
                  <a:cubicBezTo>
                    <a:pt x="28" y="5"/>
                    <a:pt x="29" y="4"/>
                    <a:pt x="31" y="4"/>
                  </a:cubicBezTo>
                  <a:cubicBezTo>
                    <a:pt x="40" y="1"/>
                    <a:pt x="41" y="1"/>
                    <a:pt x="41" y="12"/>
                  </a:cubicBezTo>
                  <a:cubicBezTo>
                    <a:pt x="43" y="10"/>
                    <a:pt x="45" y="9"/>
                    <a:pt x="47" y="8"/>
                  </a:cubicBezTo>
                  <a:cubicBezTo>
                    <a:pt x="48" y="7"/>
                    <a:pt x="49" y="6"/>
                    <a:pt x="50" y="5"/>
                  </a:cubicBezTo>
                  <a:cubicBezTo>
                    <a:pt x="51" y="4"/>
                    <a:pt x="53" y="5"/>
                    <a:pt x="54" y="5"/>
                  </a:cubicBezTo>
                  <a:cubicBezTo>
                    <a:pt x="54" y="6"/>
                    <a:pt x="54" y="7"/>
                    <a:pt x="54" y="8"/>
                  </a:cubicBezTo>
                  <a:cubicBezTo>
                    <a:pt x="54" y="10"/>
                    <a:pt x="53" y="12"/>
                    <a:pt x="53" y="14"/>
                  </a:cubicBezTo>
                  <a:cubicBezTo>
                    <a:pt x="57" y="13"/>
                    <a:pt x="62" y="11"/>
                    <a:pt x="64" y="12"/>
                  </a:cubicBezTo>
                  <a:cubicBezTo>
                    <a:pt x="67" y="14"/>
                    <a:pt x="68" y="19"/>
                    <a:pt x="69" y="23"/>
                  </a:cubicBezTo>
                  <a:cubicBezTo>
                    <a:pt x="60" y="24"/>
                    <a:pt x="59" y="31"/>
                    <a:pt x="57" y="37"/>
                  </a:cubicBezTo>
                  <a:cubicBezTo>
                    <a:pt x="55" y="44"/>
                    <a:pt x="54" y="45"/>
                    <a:pt x="47" y="43"/>
                  </a:cubicBezTo>
                  <a:cubicBezTo>
                    <a:pt x="45" y="42"/>
                    <a:pt x="42" y="41"/>
                    <a:pt x="4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99"/>
            <p:cNvSpPr>
              <a:spLocks/>
            </p:cNvSpPr>
            <p:nvPr/>
          </p:nvSpPr>
          <p:spPr bwMode="auto">
            <a:xfrm>
              <a:off x="4002081" y="1808189"/>
              <a:ext cx="319086" cy="511180"/>
            </a:xfrm>
            <a:custGeom>
              <a:avLst/>
              <a:gdLst>
                <a:gd name="T0" fmla="*/ 0 w 85"/>
                <a:gd name="T1" fmla="*/ 134 h 136"/>
                <a:gd name="T2" fmla="*/ 5 w 85"/>
                <a:gd name="T3" fmla="*/ 115 h 136"/>
                <a:gd name="T4" fmla="*/ 13 w 85"/>
                <a:gd name="T5" fmla="*/ 94 h 136"/>
                <a:gd name="T6" fmla="*/ 18 w 85"/>
                <a:gd name="T7" fmla="*/ 84 h 136"/>
                <a:gd name="T8" fmla="*/ 30 w 85"/>
                <a:gd name="T9" fmla="*/ 67 h 136"/>
                <a:gd name="T10" fmla="*/ 38 w 85"/>
                <a:gd name="T11" fmla="*/ 58 h 136"/>
                <a:gd name="T12" fmla="*/ 72 w 85"/>
                <a:gd name="T13" fmla="*/ 11 h 136"/>
                <a:gd name="T14" fmla="*/ 70 w 85"/>
                <a:gd name="T15" fmla="*/ 11 h 136"/>
                <a:gd name="T16" fmla="*/ 69 w 85"/>
                <a:gd name="T17" fmla="*/ 10 h 136"/>
                <a:gd name="T18" fmla="*/ 69 w 85"/>
                <a:gd name="T19" fmla="*/ 9 h 136"/>
                <a:gd name="T20" fmla="*/ 74 w 85"/>
                <a:gd name="T21" fmla="*/ 9 h 136"/>
                <a:gd name="T22" fmla="*/ 80 w 85"/>
                <a:gd name="T23" fmla="*/ 6 h 136"/>
                <a:gd name="T24" fmla="*/ 76 w 85"/>
                <a:gd name="T25" fmla="*/ 4 h 136"/>
                <a:gd name="T26" fmla="*/ 77 w 85"/>
                <a:gd name="T27" fmla="*/ 3 h 136"/>
                <a:gd name="T28" fmla="*/ 84 w 85"/>
                <a:gd name="T29" fmla="*/ 0 h 136"/>
                <a:gd name="T30" fmla="*/ 85 w 85"/>
                <a:gd name="T31" fmla="*/ 2 h 136"/>
                <a:gd name="T32" fmla="*/ 78 w 85"/>
                <a:gd name="T33" fmla="*/ 12 h 136"/>
                <a:gd name="T34" fmla="*/ 75 w 85"/>
                <a:gd name="T35" fmla="*/ 21 h 136"/>
                <a:gd name="T36" fmla="*/ 71 w 85"/>
                <a:gd name="T37" fmla="*/ 22 h 136"/>
                <a:gd name="T38" fmla="*/ 69 w 85"/>
                <a:gd name="T39" fmla="*/ 21 h 136"/>
                <a:gd name="T40" fmla="*/ 66 w 85"/>
                <a:gd name="T41" fmla="*/ 35 h 136"/>
                <a:gd name="T42" fmla="*/ 62 w 85"/>
                <a:gd name="T43" fmla="*/ 44 h 136"/>
                <a:gd name="T44" fmla="*/ 39 w 85"/>
                <a:gd name="T45" fmla="*/ 73 h 136"/>
                <a:gd name="T46" fmla="*/ 11 w 85"/>
                <a:gd name="T47" fmla="*/ 126 h 136"/>
                <a:gd name="T48" fmla="*/ 9 w 85"/>
                <a:gd name="T49" fmla="*/ 130 h 136"/>
                <a:gd name="T50" fmla="*/ 0 w 85"/>
                <a:gd name="T51" fmla="*/ 1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36">
                  <a:moveTo>
                    <a:pt x="0" y="134"/>
                  </a:moveTo>
                  <a:cubicBezTo>
                    <a:pt x="1" y="127"/>
                    <a:pt x="3" y="121"/>
                    <a:pt x="5" y="115"/>
                  </a:cubicBezTo>
                  <a:cubicBezTo>
                    <a:pt x="7" y="108"/>
                    <a:pt x="10" y="101"/>
                    <a:pt x="13" y="94"/>
                  </a:cubicBezTo>
                  <a:cubicBezTo>
                    <a:pt x="14" y="91"/>
                    <a:pt x="16" y="87"/>
                    <a:pt x="18" y="84"/>
                  </a:cubicBezTo>
                  <a:cubicBezTo>
                    <a:pt x="22" y="78"/>
                    <a:pt x="26" y="72"/>
                    <a:pt x="30" y="67"/>
                  </a:cubicBezTo>
                  <a:cubicBezTo>
                    <a:pt x="32" y="64"/>
                    <a:pt x="35" y="62"/>
                    <a:pt x="38" y="58"/>
                  </a:cubicBezTo>
                  <a:cubicBezTo>
                    <a:pt x="44" y="40"/>
                    <a:pt x="57" y="25"/>
                    <a:pt x="72" y="11"/>
                  </a:cubicBezTo>
                  <a:cubicBezTo>
                    <a:pt x="71" y="11"/>
                    <a:pt x="71" y="11"/>
                    <a:pt x="70" y="11"/>
                  </a:cubicBezTo>
                  <a:cubicBezTo>
                    <a:pt x="70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9"/>
                  </a:cubicBezTo>
                  <a:cubicBezTo>
                    <a:pt x="71" y="9"/>
                    <a:pt x="73" y="9"/>
                    <a:pt x="74" y="9"/>
                  </a:cubicBezTo>
                  <a:cubicBezTo>
                    <a:pt x="76" y="8"/>
                    <a:pt x="77" y="7"/>
                    <a:pt x="80" y="6"/>
                  </a:cubicBezTo>
                  <a:cubicBezTo>
                    <a:pt x="78" y="5"/>
                    <a:pt x="77" y="5"/>
                    <a:pt x="76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9" y="2"/>
                    <a:pt x="82" y="1"/>
                    <a:pt x="84" y="0"/>
                  </a:cubicBezTo>
                  <a:cubicBezTo>
                    <a:pt x="84" y="1"/>
                    <a:pt x="85" y="1"/>
                    <a:pt x="85" y="2"/>
                  </a:cubicBezTo>
                  <a:cubicBezTo>
                    <a:pt x="83" y="5"/>
                    <a:pt x="80" y="9"/>
                    <a:pt x="78" y="12"/>
                  </a:cubicBezTo>
                  <a:cubicBezTo>
                    <a:pt x="77" y="15"/>
                    <a:pt x="77" y="18"/>
                    <a:pt x="75" y="21"/>
                  </a:cubicBezTo>
                  <a:cubicBezTo>
                    <a:pt x="74" y="22"/>
                    <a:pt x="72" y="22"/>
                    <a:pt x="71" y="22"/>
                  </a:cubicBezTo>
                  <a:cubicBezTo>
                    <a:pt x="70" y="22"/>
                    <a:pt x="70" y="22"/>
                    <a:pt x="69" y="21"/>
                  </a:cubicBezTo>
                  <a:cubicBezTo>
                    <a:pt x="68" y="26"/>
                    <a:pt x="67" y="31"/>
                    <a:pt x="66" y="35"/>
                  </a:cubicBezTo>
                  <a:cubicBezTo>
                    <a:pt x="65" y="38"/>
                    <a:pt x="64" y="41"/>
                    <a:pt x="62" y="44"/>
                  </a:cubicBezTo>
                  <a:cubicBezTo>
                    <a:pt x="54" y="54"/>
                    <a:pt x="45" y="63"/>
                    <a:pt x="39" y="73"/>
                  </a:cubicBezTo>
                  <a:cubicBezTo>
                    <a:pt x="29" y="90"/>
                    <a:pt x="21" y="108"/>
                    <a:pt x="11" y="126"/>
                  </a:cubicBezTo>
                  <a:cubicBezTo>
                    <a:pt x="11" y="127"/>
                    <a:pt x="10" y="129"/>
                    <a:pt x="9" y="130"/>
                  </a:cubicBezTo>
                  <a:cubicBezTo>
                    <a:pt x="8" y="134"/>
                    <a:pt x="5" y="136"/>
                    <a:pt x="0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00"/>
            <p:cNvSpPr>
              <a:spLocks/>
            </p:cNvSpPr>
            <p:nvPr/>
          </p:nvSpPr>
          <p:spPr bwMode="auto">
            <a:xfrm>
              <a:off x="3892546" y="4395846"/>
              <a:ext cx="222249" cy="338142"/>
            </a:xfrm>
            <a:custGeom>
              <a:avLst/>
              <a:gdLst>
                <a:gd name="T0" fmla="*/ 14 w 59"/>
                <a:gd name="T1" fmla="*/ 23 h 90"/>
                <a:gd name="T2" fmla="*/ 7 w 59"/>
                <a:gd name="T3" fmla="*/ 24 h 90"/>
                <a:gd name="T4" fmla="*/ 1 w 59"/>
                <a:gd name="T5" fmla="*/ 17 h 90"/>
                <a:gd name="T6" fmla="*/ 5 w 59"/>
                <a:gd name="T7" fmla="*/ 14 h 90"/>
                <a:gd name="T8" fmla="*/ 13 w 59"/>
                <a:gd name="T9" fmla="*/ 8 h 90"/>
                <a:gd name="T10" fmla="*/ 14 w 59"/>
                <a:gd name="T11" fmla="*/ 4 h 90"/>
                <a:gd name="T12" fmla="*/ 21 w 59"/>
                <a:gd name="T13" fmla="*/ 3 h 90"/>
                <a:gd name="T14" fmla="*/ 21 w 59"/>
                <a:gd name="T15" fmla="*/ 4 h 90"/>
                <a:gd name="T16" fmla="*/ 32 w 59"/>
                <a:gd name="T17" fmla="*/ 8 h 90"/>
                <a:gd name="T18" fmla="*/ 38 w 59"/>
                <a:gd name="T19" fmla="*/ 34 h 90"/>
                <a:gd name="T20" fmla="*/ 50 w 59"/>
                <a:gd name="T21" fmla="*/ 63 h 90"/>
                <a:gd name="T22" fmla="*/ 57 w 59"/>
                <a:gd name="T23" fmla="*/ 78 h 90"/>
                <a:gd name="T24" fmla="*/ 59 w 59"/>
                <a:gd name="T25" fmla="*/ 83 h 90"/>
                <a:gd name="T26" fmla="*/ 56 w 59"/>
                <a:gd name="T27" fmla="*/ 90 h 90"/>
                <a:gd name="T28" fmla="*/ 50 w 59"/>
                <a:gd name="T29" fmla="*/ 88 h 90"/>
                <a:gd name="T30" fmla="*/ 40 w 59"/>
                <a:gd name="T31" fmla="*/ 84 h 90"/>
                <a:gd name="T32" fmla="*/ 36 w 59"/>
                <a:gd name="T33" fmla="*/ 77 h 90"/>
                <a:gd name="T34" fmla="*/ 31 w 59"/>
                <a:gd name="T35" fmla="*/ 57 h 90"/>
                <a:gd name="T36" fmla="*/ 27 w 59"/>
                <a:gd name="T37" fmla="*/ 47 h 90"/>
                <a:gd name="T38" fmla="*/ 21 w 59"/>
                <a:gd name="T39" fmla="*/ 38 h 90"/>
                <a:gd name="T40" fmla="*/ 20 w 59"/>
                <a:gd name="T41" fmla="*/ 36 h 90"/>
                <a:gd name="T42" fmla="*/ 16 w 59"/>
                <a:gd name="T43" fmla="*/ 22 h 90"/>
                <a:gd name="T44" fmla="*/ 14 w 59"/>
                <a:gd name="T45" fmla="*/ 2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90">
                  <a:moveTo>
                    <a:pt x="14" y="23"/>
                  </a:moveTo>
                  <a:cubicBezTo>
                    <a:pt x="12" y="23"/>
                    <a:pt x="10" y="24"/>
                    <a:pt x="7" y="24"/>
                  </a:cubicBezTo>
                  <a:cubicBezTo>
                    <a:pt x="4" y="24"/>
                    <a:pt x="0" y="20"/>
                    <a:pt x="1" y="17"/>
                  </a:cubicBezTo>
                  <a:cubicBezTo>
                    <a:pt x="1" y="16"/>
                    <a:pt x="3" y="14"/>
                    <a:pt x="5" y="14"/>
                  </a:cubicBezTo>
                  <a:cubicBezTo>
                    <a:pt x="10" y="15"/>
                    <a:pt x="13" y="13"/>
                    <a:pt x="13" y="8"/>
                  </a:cubicBezTo>
                  <a:cubicBezTo>
                    <a:pt x="13" y="6"/>
                    <a:pt x="13" y="5"/>
                    <a:pt x="14" y="4"/>
                  </a:cubicBezTo>
                  <a:cubicBezTo>
                    <a:pt x="16" y="0"/>
                    <a:pt x="18" y="0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11"/>
                    <a:pt x="25" y="11"/>
                    <a:pt x="32" y="8"/>
                  </a:cubicBezTo>
                  <a:cubicBezTo>
                    <a:pt x="27" y="18"/>
                    <a:pt x="35" y="25"/>
                    <a:pt x="38" y="34"/>
                  </a:cubicBezTo>
                  <a:cubicBezTo>
                    <a:pt x="41" y="44"/>
                    <a:pt x="45" y="54"/>
                    <a:pt x="50" y="63"/>
                  </a:cubicBezTo>
                  <a:cubicBezTo>
                    <a:pt x="53" y="68"/>
                    <a:pt x="56" y="73"/>
                    <a:pt x="57" y="78"/>
                  </a:cubicBezTo>
                  <a:cubicBezTo>
                    <a:pt x="58" y="80"/>
                    <a:pt x="59" y="82"/>
                    <a:pt x="59" y="83"/>
                  </a:cubicBezTo>
                  <a:cubicBezTo>
                    <a:pt x="58" y="86"/>
                    <a:pt x="58" y="89"/>
                    <a:pt x="56" y="90"/>
                  </a:cubicBezTo>
                  <a:cubicBezTo>
                    <a:pt x="55" y="90"/>
                    <a:pt x="51" y="90"/>
                    <a:pt x="50" y="88"/>
                  </a:cubicBezTo>
                  <a:cubicBezTo>
                    <a:pt x="47" y="85"/>
                    <a:pt x="45" y="84"/>
                    <a:pt x="40" y="84"/>
                  </a:cubicBezTo>
                  <a:cubicBezTo>
                    <a:pt x="36" y="84"/>
                    <a:pt x="35" y="80"/>
                    <a:pt x="36" y="77"/>
                  </a:cubicBezTo>
                  <a:cubicBezTo>
                    <a:pt x="38" y="69"/>
                    <a:pt x="37" y="63"/>
                    <a:pt x="31" y="57"/>
                  </a:cubicBezTo>
                  <a:cubicBezTo>
                    <a:pt x="29" y="55"/>
                    <a:pt x="28" y="51"/>
                    <a:pt x="27" y="47"/>
                  </a:cubicBezTo>
                  <a:cubicBezTo>
                    <a:pt x="25" y="44"/>
                    <a:pt x="26" y="39"/>
                    <a:pt x="21" y="38"/>
                  </a:cubicBezTo>
                  <a:cubicBezTo>
                    <a:pt x="21" y="37"/>
                    <a:pt x="20" y="37"/>
                    <a:pt x="20" y="36"/>
                  </a:cubicBezTo>
                  <a:cubicBezTo>
                    <a:pt x="19" y="32"/>
                    <a:pt x="17" y="27"/>
                    <a:pt x="16" y="22"/>
                  </a:cubicBezTo>
                  <a:cubicBezTo>
                    <a:pt x="15" y="23"/>
                    <a:pt x="15" y="23"/>
                    <a:pt x="1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801"/>
            <p:cNvSpPr>
              <a:spLocks noEditPoints="1"/>
            </p:cNvSpPr>
            <p:nvPr/>
          </p:nvSpPr>
          <p:spPr bwMode="auto">
            <a:xfrm>
              <a:off x="4757733" y="3724323"/>
              <a:ext cx="223836" cy="179391"/>
            </a:xfrm>
            <a:custGeom>
              <a:avLst/>
              <a:gdLst>
                <a:gd name="T0" fmla="*/ 16 w 60"/>
                <a:gd name="T1" fmla="*/ 44 h 48"/>
                <a:gd name="T2" fmla="*/ 12 w 60"/>
                <a:gd name="T3" fmla="*/ 31 h 48"/>
                <a:gd name="T4" fmla="*/ 15 w 60"/>
                <a:gd name="T5" fmla="*/ 25 h 48"/>
                <a:gd name="T6" fmla="*/ 4 w 60"/>
                <a:gd name="T7" fmla="*/ 20 h 48"/>
                <a:gd name="T8" fmla="*/ 3 w 60"/>
                <a:gd name="T9" fmla="*/ 12 h 48"/>
                <a:gd name="T10" fmla="*/ 17 w 60"/>
                <a:gd name="T11" fmla="*/ 9 h 48"/>
                <a:gd name="T12" fmla="*/ 21 w 60"/>
                <a:gd name="T13" fmla="*/ 7 h 48"/>
                <a:gd name="T14" fmla="*/ 25 w 60"/>
                <a:gd name="T15" fmla="*/ 4 h 48"/>
                <a:gd name="T16" fmla="*/ 33 w 60"/>
                <a:gd name="T17" fmla="*/ 7 h 48"/>
                <a:gd name="T18" fmla="*/ 36 w 60"/>
                <a:gd name="T19" fmla="*/ 14 h 48"/>
                <a:gd name="T20" fmla="*/ 40 w 60"/>
                <a:gd name="T21" fmla="*/ 12 h 48"/>
                <a:gd name="T22" fmla="*/ 51 w 60"/>
                <a:gd name="T23" fmla="*/ 20 h 48"/>
                <a:gd name="T24" fmla="*/ 60 w 60"/>
                <a:gd name="T25" fmla="*/ 34 h 48"/>
                <a:gd name="T26" fmla="*/ 56 w 60"/>
                <a:gd name="T27" fmla="*/ 39 h 48"/>
                <a:gd name="T28" fmla="*/ 46 w 60"/>
                <a:gd name="T29" fmla="*/ 46 h 48"/>
                <a:gd name="T30" fmla="*/ 38 w 60"/>
                <a:gd name="T31" fmla="*/ 48 h 48"/>
                <a:gd name="T32" fmla="*/ 23 w 60"/>
                <a:gd name="T33" fmla="*/ 45 h 48"/>
                <a:gd name="T34" fmla="*/ 16 w 60"/>
                <a:gd name="T35" fmla="*/ 44 h 48"/>
                <a:gd name="T36" fmla="*/ 36 w 60"/>
                <a:gd name="T37" fmla="*/ 29 h 48"/>
                <a:gd name="T38" fmla="*/ 44 w 60"/>
                <a:gd name="T39" fmla="*/ 22 h 48"/>
                <a:gd name="T40" fmla="*/ 42 w 60"/>
                <a:gd name="T41" fmla="*/ 17 h 48"/>
                <a:gd name="T42" fmla="*/ 36 w 60"/>
                <a:gd name="T43" fmla="*/ 20 h 48"/>
                <a:gd name="T44" fmla="*/ 36 w 60"/>
                <a:gd name="T45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48">
                  <a:moveTo>
                    <a:pt x="16" y="44"/>
                  </a:moveTo>
                  <a:cubicBezTo>
                    <a:pt x="15" y="40"/>
                    <a:pt x="13" y="36"/>
                    <a:pt x="12" y="31"/>
                  </a:cubicBezTo>
                  <a:cubicBezTo>
                    <a:pt x="12" y="29"/>
                    <a:pt x="14" y="27"/>
                    <a:pt x="15" y="25"/>
                  </a:cubicBezTo>
                  <a:cubicBezTo>
                    <a:pt x="11" y="23"/>
                    <a:pt x="7" y="22"/>
                    <a:pt x="4" y="20"/>
                  </a:cubicBezTo>
                  <a:cubicBezTo>
                    <a:pt x="1" y="19"/>
                    <a:pt x="0" y="14"/>
                    <a:pt x="3" y="12"/>
                  </a:cubicBezTo>
                  <a:cubicBezTo>
                    <a:pt x="7" y="10"/>
                    <a:pt x="11" y="7"/>
                    <a:pt x="17" y="9"/>
                  </a:cubicBezTo>
                  <a:cubicBezTo>
                    <a:pt x="18" y="9"/>
                    <a:pt x="19" y="8"/>
                    <a:pt x="21" y="7"/>
                  </a:cubicBezTo>
                  <a:cubicBezTo>
                    <a:pt x="22" y="6"/>
                    <a:pt x="23" y="5"/>
                    <a:pt x="25" y="4"/>
                  </a:cubicBezTo>
                  <a:cubicBezTo>
                    <a:pt x="31" y="0"/>
                    <a:pt x="32" y="1"/>
                    <a:pt x="33" y="7"/>
                  </a:cubicBezTo>
                  <a:cubicBezTo>
                    <a:pt x="34" y="10"/>
                    <a:pt x="35" y="12"/>
                    <a:pt x="36" y="14"/>
                  </a:cubicBezTo>
                  <a:cubicBezTo>
                    <a:pt x="38" y="13"/>
                    <a:pt x="40" y="13"/>
                    <a:pt x="40" y="12"/>
                  </a:cubicBezTo>
                  <a:cubicBezTo>
                    <a:pt x="44" y="15"/>
                    <a:pt x="47" y="18"/>
                    <a:pt x="51" y="20"/>
                  </a:cubicBezTo>
                  <a:cubicBezTo>
                    <a:pt x="57" y="23"/>
                    <a:pt x="60" y="28"/>
                    <a:pt x="60" y="34"/>
                  </a:cubicBezTo>
                  <a:cubicBezTo>
                    <a:pt x="60" y="36"/>
                    <a:pt x="57" y="37"/>
                    <a:pt x="56" y="39"/>
                  </a:cubicBezTo>
                  <a:cubicBezTo>
                    <a:pt x="53" y="41"/>
                    <a:pt x="49" y="44"/>
                    <a:pt x="46" y="46"/>
                  </a:cubicBezTo>
                  <a:cubicBezTo>
                    <a:pt x="43" y="47"/>
                    <a:pt x="40" y="48"/>
                    <a:pt x="38" y="48"/>
                  </a:cubicBezTo>
                  <a:cubicBezTo>
                    <a:pt x="33" y="47"/>
                    <a:pt x="28" y="46"/>
                    <a:pt x="23" y="45"/>
                  </a:cubicBezTo>
                  <a:cubicBezTo>
                    <a:pt x="20" y="44"/>
                    <a:pt x="18" y="44"/>
                    <a:pt x="16" y="44"/>
                  </a:cubicBezTo>
                  <a:close/>
                  <a:moveTo>
                    <a:pt x="36" y="29"/>
                  </a:moveTo>
                  <a:cubicBezTo>
                    <a:pt x="41" y="29"/>
                    <a:pt x="42" y="25"/>
                    <a:pt x="44" y="22"/>
                  </a:cubicBezTo>
                  <a:cubicBezTo>
                    <a:pt x="45" y="20"/>
                    <a:pt x="45" y="18"/>
                    <a:pt x="42" y="17"/>
                  </a:cubicBezTo>
                  <a:cubicBezTo>
                    <a:pt x="39" y="16"/>
                    <a:pt x="36" y="17"/>
                    <a:pt x="36" y="20"/>
                  </a:cubicBezTo>
                  <a:cubicBezTo>
                    <a:pt x="35" y="23"/>
                    <a:pt x="36" y="26"/>
                    <a:pt x="3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02"/>
            <p:cNvSpPr>
              <a:spLocks/>
            </p:cNvSpPr>
            <p:nvPr/>
          </p:nvSpPr>
          <p:spPr bwMode="auto">
            <a:xfrm>
              <a:off x="5605456" y="4197403"/>
              <a:ext cx="192086" cy="176216"/>
            </a:xfrm>
            <a:custGeom>
              <a:avLst/>
              <a:gdLst>
                <a:gd name="T0" fmla="*/ 18 w 51"/>
                <a:gd name="T1" fmla="*/ 10 h 47"/>
                <a:gd name="T2" fmla="*/ 22 w 51"/>
                <a:gd name="T3" fmla="*/ 12 h 47"/>
                <a:gd name="T4" fmla="*/ 25 w 51"/>
                <a:gd name="T5" fmla="*/ 7 h 47"/>
                <a:gd name="T6" fmla="*/ 35 w 51"/>
                <a:gd name="T7" fmla="*/ 1 h 47"/>
                <a:gd name="T8" fmla="*/ 39 w 51"/>
                <a:gd name="T9" fmla="*/ 4 h 47"/>
                <a:gd name="T10" fmla="*/ 38 w 51"/>
                <a:gd name="T11" fmla="*/ 8 h 47"/>
                <a:gd name="T12" fmla="*/ 37 w 51"/>
                <a:gd name="T13" fmla="*/ 8 h 47"/>
                <a:gd name="T14" fmla="*/ 33 w 51"/>
                <a:gd name="T15" fmla="*/ 15 h 47"/>
                <a:gd name="T16" fmla="*/ 40 w 51"/>
                <a:gd name="T17" fmla="*/ 17 h 47"/>
                <a:gd name="T18" fmla="*/ 48 w 51"/>
                <a:gd name="T19" fmla="*/ 23 h 47"/>
                <a:gd name="T20" fmla="*/ 49 w 51"/>
                <a:gd name="T21" fmla="*/ 41 h 47"/>
                <a:gd name="T22" fmla="*/ 40 w 51"/>
                <a:gd name="T23" fmla="*/ 47 h 47"/>
                <a:gd name="T24" fmla="*/ 24 w 51"/>
                <a:gd name="T25" fmla="*/ 47 h 47"/>
                <a:gd name="T26" fmla="*/ 18 w 51"/>
                <a:gd name="T27" fmla="*/ 45 h 47"/>
                <a:gd name="T28" fmla="*/ 10 w 51"/>
                <a:gd name="T29" fmla="*/ 42 h 47"/>
                <a:gd name="T30" fmla="*/ 5 w 51"/>
                <a:gd name="T31" fmla="*/ 38 h 47"/>
                <a:gd name="T32" fmla="*/ 2 w 51"/>
                <a:gd name="T33" fmla="*/ 33 h 47"/>
                <a:gd name="T34" fmla="*/ 4 w 51"/>
                <a:gd name="T35" fmla="*/ 25 h 47"/>
                <a:gd name="T36" fmla="*/ 7 w 51"/>
                <a:gd name="T37" fmla="*/ 23 h 47"/>
                <a:gd name="T38" fmla="*/ 18 w 51"/>
                <a:gd name="T39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47">
                  <a:moveTo>
                    <a:pt x="18" y="10"/>
                  </a:moveTo>
                  <a:cubicBezTo>
                    <a:pt x="19" y="11"/>
                    <a:pt x="22" y="13"/>
                    <a:pt x="22" y="12"/>
                  </a:cubicBezTo>
                  <a:cubicBezTo>
                    <a:pt x="24" y="11"/>
                    <a:pt x="25" y="9"/>
                    <a:pt x="25" y="7"/>
                  </a:cubicBezTo>
                  <a:cubicBezTo>
                    <a:pt x="27" y="2"/>
                    <a:pt x="30" y="0"/>
                    <a:pt x="35" y="1"/>
                  </a:cubicBezTo>
                  <a:cubicBezTo>
                    <a:pt x="37" y="1"/>
                    <a:pt x="38" y="3"/>
                    <a:pt x="39" y="4"/>
                  </a:cubicBezTo>
                  <a:cubicBezTo>
                    <a:pt x="39" y="5"/>
                    <a:pt x="38" y="6"/>
                    <a:pt x="38" y="8"/>
                  </a:cubicBezTo>
                  <a:cubicBezTo>
                    <a:pt x="38" y="8"/>
                    <a:pt x="37" y="8"/>
                    <a:pt x="37" y="8"/>
                  </a:cubicBezTo>
                  <a:cubicBezTo>
                    <a:pt x="36" y="10"/>
                    <a:pt x="34" y="13"/>
                    <a:pt x="33" y="15"/>
                  </a:cubicBezTo>
                  <a:cubicBezTo>
                    <a:pt x="35" y="15"/>
                    <a:pt x="38" y="15"/>
                    <a:pt x="40" y="17"/>
                  </a:cubicBezTo>
                  <a:cubicBezTo>
                    <a:pt x="43" y="18"/>
                    <a:pt x="46" y="20"/>
                    <a:pt x="48" y="23"/>
                  </a:cubicBezTo>
                  <a:cubicBezTo>
                    <a:pt x="50" y="29"/>
                    <a:pt x="51" y="35"/>
                    <a:pt x="49" y="41"/>
                  </a:cubicBezTo>
                  <a:cubicBezTo>
                    <a:pt x="47" y="45"/>
                    <a:pt x="45" y="47"/>
                    <a:pt x="40" y="47"/>
                  </a:cubicBezTo>
                  <a:cubicBezTo>
                    <a:pt x="34" y="46"/>
                    <a:pt x="29" y="47"/>
                    <a:pt x="24" y="47"/>
                  </a:cubicBezTo>
                  <a:cubicBezTo>
                    <a:pt x="22" y="47"/>
                    <a:pt x="20" y="46"/>
                    <a:pt x="18" y="45"/>
                  </a:cubicBezTo>
                  <a:cubicBezTo>
                    <a:pt x="15" y="44"/>
                    <a:pt x="13" y="41"/>
                    <a:pt x="10" y="42"/>
                  </a:cubicBezTo>
                  <a:cubicBezTo>
                    <a:pt x="6" y="42"/>
                    <a:pt x="6" y="40"/>
                    <a:pt x="5" y="38"/>
                  </a:cubicBezTo>
                  <a:cubicBezTo>
                    <a:pt x="4" y="36"/>
                    <a:pt x="2" y="34"/>
                    <a:pt x="2" y="33"/>
                  </a:cubicBezTo>
                  <a:cubicBezTo>
                    <a:pt x="0" y="29"/>
                    <a:pt x="0" y="27"/>
                    <a:pt x="4" y="25"/>
                  </a:cubicBezTo>
                  <a:cubicBezTo>
                    <a:pt x="5" y="25"/>
                    <a:pt x="7" y="24"/>
                    <a:pt x="7" y="23"/>
                  </a:cubicBezTo>
                  <a:cubicBezTo>
                    <a:pt x="10" y="17"/>
                    <a:pt x="12" y="12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03"/>
            <p:cNvSpPr>
              <a:spLocks/>
            </p:cNvSpPr>
            <p:nvPr/>
          </p:nvSpPr>
          <p:spPr bwMode="auto">
            <a:xfrm>
              <a:off x="4625968" y="3197266"/>
              <a:ext cx="173039" cy="196851"/>
            </a:xfrm>
            <a:custGeom>
              <a:avLst/>
              <a:gdLst>
                <a:gd name="T0" fmla="*/ 27 w 46"/>
                <a:gd name="T1" fmla="*/ 14 h 52"/>
                <a:gd name="T2" fmla="*/ 28 w 46"/>
                <a:gd name="T3" fmla="*/ 7 h 52"/>
                <a:gd name="T4" fmla="*/ 32 w 46"/>
                <a:gd name="T5" fmla="*/ 3 h 52"/>
                <a:gd name="T6" fmla="*/ 35 w 46"/>
                <a:gd name="T7" fmla="*/ 2 h 52"/>
                <a:gd name="T8" fmla="*/ 39 w 46"/>
                <a:gd name="T9" fmla="*/ 0 h 52"/>
                <a:gd name="T10" fmla="*/ 46 w 46"/>
                <a:gd name="T11" fmla="*/ 1 h 52"/>
                <a:gd name="T12" fmla="*/ 44 w 46"/>
                <a:gd name="T13" fmla="*/ 8 h 52"/>
                <a:gd name="T14" fmla="*/ 38 w 46"/>
                <a:gd name="T15" fmla="*/ 21 h 52"/>
                <a:gd name="T16" fmla="*/ 43 w 46"/>
                <a:gd name="T17" fmla="*/ 22 h 52"/>
                <a:gd name="T18" fmla="*/ 28 w 46"/>
                <a:gd name="T19" fmla="*/ 52 h 52"/>
                <a:gd name="T20" fmla="*/ 19 w 46"/>
                <a:gd name="T21" fmla="*/ 45 h 52"/>
                <a:gd name="T22" fmla="*/ 11 w 46"/>
                <a:gd name="T23" fmla="*/ 43 h 52"/>
                <a:gd name="T24" fmla="*/ 6 w 46"/>
                <a:gd name="T25" fmla="*/ 40 h 52"/>
                <a:gd name="T26" fmla="*/ 3 w 46"/>
                <a:gd name="T27" fmla="*/ 35 h 52"/>
                <a:gd name="T28" fmla="*/ 4 w 46"/>
                <a:gd name="T29" fmla="*/ 28 h 52"/>
                <a:gd name="T30" fmla="*/ 10 w 46"/>
                <a:gd name="T31" fmla="*/ 18 h 52"/>
                <a:gd name="T32" fmla="*/ 15 w 46"/>
                <a:gd name="T33" fmla="*/ 6 h 52"/>
                <a:gd name="T34" fmla="*/ 24 w 46"/>
                <a:gd name="T35" fmla="*/ 10 h 52"/>
                <a:gd name="T36" fmla="*/ 25 w 46"/>
                <a:gd name="T37" fmla="*/ 14 h 52"/>
                <a:gd name="T38" fmla="*/ 27 w 46"/>
                <a:gd name="T39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52">
                  <a:moveTo>
                    <a:pt x="27" y="14"/>
                  </a:moveTo>
                  <a:cubicBezTo>
                    <a:pt x="27" y="12"/>
                    <a:pt x="28" y="9"/>
                    <a:pt x="28" y="7"/>
                  </a:cubicBezTo>
                  <a:cubicBezTo>
                    <a:pt x="27" y="4"/>
                    <a:pt x="28" y="2"/>
                    <a:pt x="32" y="3"/>
                  </a:cubicBezTo>
                  <a:cubicBezTo>
                    <a:pt x="33" y="3"/>
                    <a:pt x="34" y="2"/>
                    <a:pt x="35" y="2"/>
                  </a:cubicBezTo>
                  <a:cubicBezTo>
                    <a:pt x="36" y="1"/>
                    <a:pt x="38" y="0"/>
                    <a:pt x="39" y="0"/>
                  </a:cubicBezTo>
                  <a:cubicBezTo>
                    <a:pt x="42" y="0"/>
                    <a:pt x="44" y="1"/>
                    <a:pt x="46" y="1"/>
                  </a:cubicBezTo>
                  <a:cubicBezTo>
                    <a:pt x="45" y="3"/>
                    <a:pt x="45" y="5"/>
                    <a:pt x="44" y="8"/>
                  </a:cubicBezTo>
                  <a:cubicBezTo>
                    <a:pt x="42" y="12"/>
                    <a:pt x="40" y="16"/>
                    <a:pt x="38" y="21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36" y="31"/>
                    <a:pt x="38" y="44"/>
                    <a:pt x="28" y="52"/>
                  </a:cubicBezTo>
                  <a:cubicBezTo>
                    <a:pt x="25" y="50"/>
                    <a:pt x="21" y="50"/>
                    <a:pt x="19" y="45"/>
                  </a:cubicBezTo>
                  <a:cubicBezTo>
                    <a:pt x="18" y="42"/>
                    <a:pt x="15" y="42"/>
                    <a:pt x="11" y="43"/>
                  </a:cubicBezTo>
                  <a:cubicBezTo>
                    <a:pt x="7" y="46"/>
                    <a:pt x="6" y="45"/>
                    <a:pt x="6" y="40"/>
                  </a:cubicBezTo>
                  <a:cubicBezTo>
                    <a:pt x="6" y="39"/>
                    <a:pt x="4" y="37"/>
                    <a:pt x="3" y="35"/>
                  </a:cubicBezTo>
                  <a:cubicBezTo>
                    <a:pt x="0" y="31"/>
                    <a:pt x="0" y="30"/>
                    <a:pt x="4" y="28"/>
                  </a:cubicBezTo>
                  <a:cubicBezTo>
                    <a:pt x="7" y="27"/>
                    <a:pt x="10" y="21"/>
                    <a:pt x="10" y="18"/>
                  </a:cubicBezTo>
                  <a:cubicBezTo>
                    <a:pt x="9" y="16"/>
                    <a:pt x="14" y="6"/>
                    <a:pt x="15" y="6"/>
                  </a:cubicBezTo>
                  <a:cubicBezTo>
                    <a:pt x="18" y="4"/>
                    <a:pt x="22" y="6"/>
                    <a:pt x="24" y="10"/>
                  </a:cubicBezTo>
                  <a:cubicBezTo>
                    <a:pt x="24" y="11"/>
                    <a:pt x="25" y="12"/>
                    <a:pt x="25" y="14"/>
                  </a:cubicBezTo>
                  <a:cubicBezTo>
                    <a:pt x="26" y="14"/>
                    <a:pt x="26" y="14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04"/>
            <p:cNvSpPr>
              <a:spLocks/>
            </p:cNvSpPr>
            <p:nvPr/>
          </p:nvSpPr>
          <p:spPr bwMode="auto">
            <a:xfrm>
              <a:off x="5508619" y="3765597"/>
              <a:ext cx="184150" cy="150815"/>
            </a:xfrm>
            <a:custGeom>
              <a:avLst/>
              <a:gdLst>
                <a:gd name="T0" fmla="*/ 31 w 49"/>
                <a:gd name="T1" fmla="*/ 0 h 40"/>
                <a:gd name="T2" fmla="*/ 42 w 49"/>
                <a:gd name="T3" fmla="*/ 18 h 40"/>
                <a:gd name="T4" fmla="*/ 34 w 49"/>
                <a:gd name="T5" fmla="*/ 38 h 40"/>
                <a:gd name="T6" fmla="*/ 23 w 49"/>
                <a:gd name="T7" fmla="*/ 34 h 40"/>
                <a:gd name="T8" fmla="*/ 18 w 49"/>
                <a:gd name="T9" fmla="*/ 37 h 40"/>
                <a:gd name="T10" fmla="*/ 9 w 49"/>
                <a:gd name="T11" fmla="*/ 34 h 40"/>
                <a:gd name="T12" fmla="*/ 6 w 49"/>
                <a:gd name="T13" fmla="*/ 29 h 40"/>
                <a:gd name="T14" fmla="*/ 1 w 49"/>
                <a:gd name="T15" fmla="*/ 32 h 40"/>
                <a:gd name="T16" fmla="*/ 1 w 49"/>
                <a:gd name="T17" fmla="*/ 24 h 40"/>
                <a:gd name="T18" fmla="*/ 7 w 49"/>
                <a:gd name="T19" fmla="*/ 15 h 40"/>
                <a:gd name="T20" fmla="*/ 27 w 49"/>
                <a:gd name="T21" fmla="*/ 2 h 40"/>
                <a:gd name="T22" fmla="*/ 31 w 49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0">
                  <a:moveTo>
                    <a:pt x="31" y="0"/>
                  </a:moveTo>
                  <a:cubicBezTo>
                    <a:pt x="35" y="6"/>
                    <a:pt x="38" y="12"/>
                    <a:pt x="42" y="18"/>
                  </a:cubicBezTo>
                  <a:cubicBezTo>
                    <a:pt x="49" y="28"/>
                    <a:pt x="46" y="36"/>
                    <a:pt x="34" y="38"/>
                  </a:cubicBezTo>
                  <a:cubicBezTo>
                    <a:pt x="29" y="39"/>
                    <a:pt x="25" y="40"/>
                    <a:pt x="23" y="34"/>
                  </a:cubicBezTo>
                  <a:cubicBezTo>
                    <a:pt x="21" y="35"/>
                    <a:pt x="20" y="36"/>
                    <a:pt x="18" y="37"/>
                  </a:cubicBezTo>
                  <a:cubicBezTo>
                    <a:pt x="14" y="38"/>
                    <a:pt x="10" y="39"/>
                    <a:pt x="9" y="34"/>
                  </a:cubicBezTo>
                  <a:cubicBezTo>
                    <a:pt x="8" y="32"/>
                    <a:pt x="7" y="31"/>
                    <a:pt x="6" y="29"/>
                  </a:cubicBezTo>
                  <a:cubicBezTo>
                    <a:pt x="4" y="30"/>
                    <a:pt x="3" y="31"/>
                    <a:pt x="1" y="32"/>
                  </a:cubicBezTo>
                  <a:cubicBezTo>
                    <a:pt x="1" y="28"/>
                    <a:pt x="0" y="26"/>
                    <a:pt x="1" y="24"/>
                  </a:cubicBezTo>
                  <a:cubicBezTo>
                    <a:pt x="2" y="20"/>
                    <a:pt x="5" y="17"/>
                    <a:pt x="7" y="15"/>
                  </a:cubicBezTo>
                  <a:cubicBezTo>
                    <a:pt x="15" y="6"/>
                    <a:pt x="16" y="6"/>
                    <a:pt x="27" y="2"/>
                  </a:cubicBezTo>
                  <a:cubicBezTo>
                    <a:pt x="28" y="1"/>
                    <a:pt x="29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05"/>
            <p:cNvSpPr>
              <a:spLocks/>
            </p:cNvSpPr>
            <p:nvPr/>
          </p:nvSpPr>
          <p:spPr bwMode="auto">
            <a:xfrm>
              <a:off x="2146300" y="3400471"/>
              <a:ext cx="147638" cy="188915"/>
            </a:xfrm>
            <a:custGeom>
              <a:avLst/>
              <a:gdLst>
                <a:gd name="T0" fmla="*/ 5 w 39"/>
                <a:gd name="T1" fmla="*/ 41 h 50"/>
                <a:gd name="T2" fmla="*/ 7 w 39"/>
                <a:gd name="T3" fmla="*/ 38 h 50"/>
                <a:gd name="T4" fmla="*/ 5 w 39"/>
                <a:gd name="T5" fmla="*/ 24 h 50"/>
                <a:gd name="T6" fmla="*/ 8 w 39"/>
                <a:gd name="T7" fmla="*/ 28 h 50"/>
                <a:gd name="T8" fmla="*/ 11 w 39"/>
                <a:gd name="T9" fmla="*/ 18 h 50"/>
                <a:gd name="T10" fmla="*/ 10 w 39"/>
                <a:gd name="T11" fmla="*/ 0 h 50"/>
                <a:gd name="T12" fmla="*/ 26 w 39"/>
                <a:gd name="T13" fmla="*/ 13 h 50"/>
                <a:gd name="T14" fmla="*/ 34 w 39"/>
                <a:gd name="T15" fmla="*/ 17 h 50"/>
                <a:gd name="T16" fmla="*/ 36 w 39"/>
                <a:gd name="T17" fmla="*/ 22 h 50"/>
                <a:gd name="T18" fmla="*/ 39 w 39"/>
                <a:gd name="T19" fmla="*/ 31 h 50"/>
                <a:gd name="T20" fmla="*/ 33 w 39"/>
                <a:gd name="T21" fmla="*/ 34 h 50"/>
                <a:gd name="T22" fmla="*/ 26 w 39"/>
                <a:gd name="T23" fmla="*/ 41 h 50"/>
                <a:gd name="T24" fmla="*/ 27 w 39"/>
                <a:gd name="T25" fmla="*/ 47 h 50"/>
                <a:gd name="T26" fmla="*/ 18 w 39"/>
                <a:gd name="T27" fmla="*/ 50 h 50"/>
                <a:gd name="T28" fmla="*/ 5 w 39"/>
                <a:gd name="T29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50">
                  <a:moveTo>
                    <a:pt x="5" y="41"/>
                  </a:moveTo>
                  <a:cubicBezTo>
                    <a:pt x="5" y="40"/>
                    <a:pt x="6" y="39"/>
                    <a:pt x="7" y="38"/>
                  </a:cubicBezTo>
                  <a:cubicBezTo>
                    <a:pt x="2" y="34"/>
                    <a:pt x="2" y="34"/>
                    <a:pt x="5" y="24"/>
                  </a:cubicBezTo>
                  <a:cubicBezTo>
                    <a:pt x="6" y="25"/>
                    <a:pt x="7" y="26"/>
                    <a:pt x="8" y="28"/>
                  </a:cubicBezTo>
                  <a:cubicBezTo>
                    <a:pt x="9" y="24"/>
                    <a:pt x="10" y="21"/>
                    <a:pt x="11" y="18"/>
                  </a:cubicBezTo>
                  <a:cubicBezTo>
                    <a:pt x="0" y="13"/>
                    <a:pt x="0" y="8"/>
                    <a:pt x="10" y="0"/>
                  </a:cubicBezTo>
                  <a:cubicBezTo>
                    <a:pt x="18" y="2"/>
                    <a:pt x="23" y="6"/>
                    <a:pt x="26" y="13"/>
                  </a:cubicBezTo>
                  <a:cubicBezTo>
                    <a:pt x="27" y="15"/>
                    <a:pt x="31" y="17"/>
                    <a:pt x="34" y="17"/>
                  </a:cubicBezTo>
                  <a:cubicBezTo>
                    <a:pt x="37" y="18"/>
                    <a:pt x="37" y="19"/>
                    <a:pt x="36" y="22"/>
                  </a:cubicBezTo>
                  <a:cubicBezTo>
                    <a:pt x="36" y="25"/>
                    <a:pt x="33" y="29"/>
                    <a:pt x="39" y="31"/>
                  </a:cubicBezTo>
                  <a:cubicBezTo>
                    <a:pt x="38" y="35"/>
                    <a:pt x="36" y="35"/>
                    <a:pt x="33" y="34"/>
                  </a:cubicBezTo>
                  <a:cubicBezTo>
                    <a:pt x="27" y="32"/>
                    <a:pt x="25" y="35"/>
                    <a:pt x="26" y="41"/>
                  </a:cubicBezTo>
                  <a:cubicBezTo>
                    <a:pt x="26" y="43"/>
                    <a:pt x="26" y="46"/>
                    <a:pt x="27" y="47"/>
                  </a:cubicBezTo>
                  <a:cubicBezTo>
                    <a:pt x="23" y="49"/>
                    <a:pt x="20" y="50"/>
                    <a:pt x="18" y="50"/>
                  </a:cubicBezTo>
                  <a:cubicBezTo>
                    <a:pt x="14" y="47"/>
                    <a:pt x="10" y="44"/>
                    <a:pt x="5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06"/>
            <p:cNvSpPr>
              <a:spLocks/>
            </p:cNvSpPr>
            <p:nvPr/>
          </p:nvSpPr>
          <p:spPr bwMode="auto">
            <a:xfrm>
              <a:off x="5410191" y="3483019"/>
              <a:ext cx="139698" cy="142879"/>
            </a:xfrm>
            <a:custGeom>
              <a:avLst/>
              <a:gdLst>
                <a:gd name="T0" fmla="*/ 31 w 37"/>
                <a:gd name="T1" fmla="*/ 0 h 38"/>
                <a:gd name="T2" fmla="*/ 35 w 37"/>
                <a:gd name="T3" fmla="*/ 13 h 38"/>
                <a:gd name="T4" fmla="*/ 29 w 37"/>
                <a:gd name="T5" fmla="*/ 25 h 38"/>
                <a:gd name="T6" fmla="*/ 29 w 37"/>
                <a:gd name="T7" fmla="*/ 31 h 38"/>
                <a:gd name="T8" fmla="*/ 11 w 37"/>
                <a:gd name="T9" fmla="*/ 28 h 38"/>
                <a:gd name="T10" fmla="*/ 1 w 37"/>
                <a:gd name="T11" fmla="*/ 23 h 38"/>
                <a:gd name="T12" fmla="*/ 0 w 37"/>
                <a:gd name="T13" fmla="*/ 11 h 38"/>
                <a:gd name="T14" fmla="*/ 5 w 37"/>
                <a:gd name="T15" fmla="*/ 7 h 38"/>
                <a:gd name="T16" fmla="*/ 9 w 37"/>
                <a:gd name="T17" fmla="*/ 6 h 38"/>
                <a:gd name="T18" fmla="*/ 18 w 37"/>
                <a:gd name="T19" fmla="*/ 5 h 38"/>
                <a:gd name="T20" fmla="*/ 31 w 37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8">
                  <a:moveTo>
                    <a:pt x="31" y="0"/>
                  </a:moveTo>
                  <a:cubicBezTo>
                    <a:pt x="35" y="4"/>
                    <a:pt x="33" y="9"/>
                    <a:pt x="35" y="13"/>
                  </a:cubicBezTo>
                  <a:cubicBezTo>
                    <a:pt x="37" y="19"/>
                    <a:pt x="31" y="20"/>
                    <a:pt x="29" y="25"/>
                  </a:cubicBezTo>
                  <a:cubicBezTo>
                    <a:pt x="33" y="27"/>
                    <a:pt x="33" y="28"/>
                    <a:pt x="29" y="31"/>
                  </a:cubicBezTo>
                  <a:cubicBezTo>
                    <a:pt x="20" y="37"/>
                    <a:pt x="21" y="38"/>
                    <a:pt x="11" y="28"/>
                  </a:cubicBezTo>
                  <a:cubicBezTo>
                    <a:pt x="9" y="25"/>
                    <a:pt x="5" y="25"/>
                    <a:pt x="1" y="23"/>
                  </a:cubicBezTo>
                  <a:cubicBezTo>
                    <a:pt x="1" y="20"/>
                    <a:pt x="0" y="15"/>
                    <a:pt x="0" y="11"/>
                  </a:cubicBezTo>
                  <a:cubicBezTo>
                    <a:pt x="0" y="8"/>
                    <a:pt x="2" y="5"/>
                    <a:pt x="5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2" y="6"/>
                    <a:pt x="15" y="5"/>
                    <a:pt x="18" y="5"/>
                  </a:cubicBezTo>
                  <a:cubicBezTo>
                    <a:pt x="23" y="6"/>
                    <a:pt x="27" y="4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07"/>
            <p:cNvSpPr>
              <a:spLocks/>
            </p:cNvSpPr>
            <p:nvPr/>
          </p:nvSpPr>
          <p:spPr bwMode="auto">
            <a:xfrm>
              <a:off x="4783130" y="4403783"/>
              <a:ext cx="146051" cy="161926"/>
            </a:xfrm>
            <a:custGeom>
              <a:avLst/>
              <a:gdLst>
                <a:gd name="T0" fmla="*/ 18 w 39"/>
                <a:gd name="T1" fmla="*/ 33 h 43"/>
                <a:gd name="T2" fmla="*/ 14 w 39"/>
                <a:gd name="T3" fmla="*/ 31 h 43"/>
                <a:gd name="T4" fmla="*/ 2 w 39"/>
                <a:gd name="T5" fmla="*/ 18 h 43"/>
                <a:gd name="T6" fmla="*/ 3 w 39"/>
                <a:gd name="T7" fmla="*/ 14 h 43"/>
                <a:gd name="T8" fmla="*/ 14 w 39"/>
                <a:gd name="T9" fmla="*/ 5 h 43"/>
                <a:gd name="T10" fmla="*/ 18 w 39"/>
                <a:gd name="T11" fmla="*/ 0 h 43"/>
                <a:gd name="T12" fmla="*/ 19 w 39"/>
                <a:gd name="T13" fmla="*/ 1 h 43"/>
                <a:gd name="T14" fmla="*/ 34 w 39"/>
                <a:gd name="T15" fmla="*/ 16 h 43"/>
                <a:gd name="T16" fmla="*/ 39 w 39"/>
                <a:gd name="T17" fmla="*/ 18 h 43"/>
                <a:gd name="T18" fmla="*/ 32 w 39"/>
                <a:gd name="T19" fmla="*/ 36 h 43"/>
                <a:gd name="T20" fmla="*/ 19 w 39"/>
                <a:gd name="T21" fmla="*/ 41 h 43"/>
                <a:gd name="T22" fmla="*/ 18 w 39"/>
                <a:gd name="T23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43">
                  <a:moveTo>
                    <a:pt x="18" y="33"/>
                  </a:moveTo>
                  <a:cubicBezTo>
                    <a:pt x="16" y="32"/>
                    <a:pt x="15" y="32"/>
                    <a:pt x="14" y="31"/>
                  </a:cubicBezTo>
                  <a:cubicBezTo>
                    <a:pt x="11" y="26"/>
                    <a:pt x="7" y="22"/>
                    <a:pt x="2" y="18"/>
                  </a:cubicBezTo>
                  <a:cubicBezTo>
                    <a:pt x="0" y="16"/>
                    <a:pt x="0" y="14"/>
                    <a:pt x="3" y="14"/>
                  </a:cubicBezTo>
                  <a:cubicBezTo>
                    <a:pt x="9" y="14"/>
                    <a:pt x="11" y="9"/>
                    <a:pt x="14" y="5"/>
                  </a:cubicBezTo>
                  <a:cubicBezTo>
                    <a:pt x="15" y="3"/>
                    <a:pt x="16" y="1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0"/>
                    <a:pt x="25" y="15"/>
                    <a:pt x="34" y="16"/>
                  </a:cubicBezTo>
                  <a:cubicBezTo>
                    <a:pt x="36" y="16"/>
                    <a:pt x="37" y="17"/>
                    <a:pt x="39" y="18"/>
                  </a:cubicBezTo>
                  <a:cubicBezTo>
                    <a:pt x="36" y="24"/>
                    <a:pt x="34" y="30"/>
                    <a:pt x="32" y="36"/>
                  </a:cubicBezTo>
                  <a:cubicBezTo>
                    <a:pt x="29" y="42"/>
                    <a:pt x="26" y="43"/>
                    <a:pt x="19" y="41"/>
                  </a:cubicBezTo>
                  <a:cubicBezTo>
                    <a:pt x="14" y="39"/>
                    <a:pt x="14" y="39"/>
                    <a:pt x="1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08"/>
            <p:cNvSpPr>
              <a:spLocks/>
            </p:cNvSpPr>
            <p:nvPr/>
          </p:nvSpPr>
          <p:spPr bwMode="auto">
            <a:xfrm>
              <a:off x="5011732" y="3490960"/>
              <a:ext cx="136523" cy="169867"/>
            </a:xfrm>
            <a:custGeom>
              <a:avLst/>
              <a:gdLst>
                <a:gd name="T0" fmla="*/ 0 w 36"/>
                <a:gd name="T1" fmla="*/ 39 h 45"/>
                <a:gd name="T2" fmla="*/ 4 w 36"/>
                <a:gd name="T3" fmla="*/ 31 h 45"/>
                <a:gd name="T4" fmla="*/ 9 w 36"/>
                <a:gd name="T5" fmla="*/ 16 h 45"/>
                <a:gd name="T6" fmla="*/ 13 w 36"/>
                <a:gd name="T7" fmla="*/ 11 h 45"/>
                <a:gd name="T8" fmla="*/ 18 w 36"/>
                <a:gd name="T9" fmla="*/ 7 h 45"/>
                <a:gd name="T10" fmla="*/ 29 w 36"/>
                <a:gd name="T11" fmla="*/ 3 h 45"/>
                <a:gd name="T12" fmla="*/ 36 w 36"/>
                <a:gd name="T13" fmla="*/ 18 h 45"/>
                <a:gd name="T14" fmla="*/ 27 w 36"/>
                <a:gd name="T15" fmla="*/ 31 h 45"/>
                <a:gd name="T16" fmla="*/ 20 w 36"/>
                <a:gd name="T17" fmla="*/ 45 h 45"/>
                <a:gd name="T18" fmla="*/ 8 w 36"/>
                <a:gd name="T19" fmla="*/ 36 h 45"/>
                <a:gd name="T20" fmla="*/ 1 w 36"/>
                <a:gd name="T21" fmla="*/ 40 h 45"/>
                <a:gd name="T22" fmla="*/ 0 w 36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5">
                  <a:moveTo>
                    <a:pt x="0" y="39"/>
                  </a:moveTo>
                  <a:cubicBezTo>
                    <a:pt x="1" y="36"/>
                    <a:pt x="2" y="33"/>
                    <a:pt x="4" y="31"/>
                  </a:cubicBezTo>
                  <a:cubicBezTo>
                    <a:pt x="6" y="26"/>
                    <a:pt x="10" y="22"/>
                    <a:pt x="9" y="16"/>
                  </a:cubicBezTo>
                  <a:cubicBezTo>
                    <a:pt x="8" y="15"/>
                    <a:pt x="12" y="11"/>
                    <a:pt x="13" y="11"/>
                  </a:cubicBezTo>
                  <a:cubicBezTo>
                    <a:pt x="17" y="11"/>
                    <a:pt x="17" y="9"/>
                    <a:pt x="18" y="7"/>
                  </a:cubicBezTo>
                  <a:cubicBezTo>
                    <a:pt x="21" y="1"/>
                    <a:pt x="24" y="0"/>
                    <a:pt x="29" y="3"/>
                  </a:cubicBezTo>
                  <a:cubicBezTo>
                    <a:pt x="24" y="11"/>
                    <a:pt x="35" y="12"/>
                    <a:pt x="36" y="18"/>
                  </a:cubicBezTo>
                  <a:cubicBezTo>
                    <a:pt x="33" y="22"/>
                    <a:pt x="29" y="26"/>
                    <a:pt x="27" y="31"/>
                  </a:cubicBezTo>
                  <a:cubicBezTo>
                    <a:pt x="24" y="36"/>
                    <a:pt x="23" y="41"/>
                    <a:pt x="20" y="45"/>
                  </a:cubicBezTo>
                  <a:cubicBezTo>
                    <a:pt x="19" y="37"/>
                    <a:pt x="11" y="40"/>
                    <a:pt x="8" y="36"/>
                  </a:cubicBezTo>
                  <a:cubicBezTo>
                    <a:pt x="5" y="38"/>
                    <a:pt x="3" y="39"/>
                    <a:pt x="1" y="40"/>
                  </a:cubicBezTo>
                  <a:cubicBezTo>
                    <a:pt x="1" y="40"/>
                    <a:pt x="1" y="40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09"/>
            <p:cNvSpPr>
              <a:spLocks/>
            </p:cNvSpPr>
            <p:nvPr/>
          </p:nvSpPr>
          <p:spPr bwMode="auto">
            <a:xfrm>
              <a:off x="4133843" y="4384731"/>
              <a:ext cx="82551" cy="184153"/>
            </a:xfrm>
            <a:custGeom>
              <a:avLst/>
              <a:gdLst>
                <a:gd name="T0" fmla="*/ 6 w 22"/>
                <a:gd name="T1" fmla="*/ 0 h 49"/>
                <a:gd name="T2" fmla="*/ 21 w 22"/>
                <a:gd name="T3" fmla="*/ 24 h 49"/>
                <a:gd name="T4" fmla="*/ 18 w 22"/>
                <a:gd name="T5" fmla="*/ 36 h 49"/>
                <a:gd name="T6" fmla="*/ 14 w 22"/>
                <a:gd name="T7" fmla="*/ 44 h 49"/>
                <a:gd name="T8" fmla="*/ 12 w 22"/>
                <a:gd name="T9" fmla="*/ 47 h 49"/>
                <a:gd name="T10" fmla="*/ 0 w 22"/>
                <a:gd name="T11" fmla="*/ 40 h 49"/>
                <a:gd name="T12" fmla="*/ 2 w 22"/>
                <a:gd name="T13" fmla="*/ 5 h 49"/>
                <a:gd name="T14" fmla="*/ 6 w 22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49">
                  <a:moveTo>
                    <a:pt x="6" y="0"/>
                  </a:moveTo>
                  <a:cubicBezTo>
                    <a:pt x="16" y="6"/>
                    <a:pt x="18" y="15"/>
                    <a:pt x="21" y="24"/>
                  </a:cubicBezTo>
                  <a:cubicBezTo>
                    <a:pt x="22" y="29"/>
                    <a:pt x="21" y="33"/>
                    <a:pt x="18" y="36"/>
                  </a:cubicBezTo>
                  <a:cubicBezTo>
                    <a:pt x="16" y="39"/>
                    <a:pt x="15" y="42"/>
                    <a:pt x="14" y="44"/>
                  </a:cubicBezTo>
                  <a:cubicBezTo>
                    <a:pt x="13" y="45"/>
                    <a:pt x="13" y="47"/>
                    <a:pt x="12" y="47"/>
                  </a:cubicBezTo>
                  <a:cubicBezTo>
                    <a:pt x="8" y="49"/>
                    <a:pt x="0" y="44"/>
                    <a:pt x="0" y="40"/>
                  </a:cubicBezTo>
                  <a:cubicBezTo>
                    <a:pt x="1" y="28"/>
                    <a:pt x="1" y="17"/>
                    <a:pt x="2" y="5"/>
                  </a:cubicBezTo>
                  <a:cubicBezTo>
                    <a:pt x="2" y="3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10"/>
            <p:cNvSpPr>
              <a:spLocks/>
            </p:cNvSpPr>
            <p:nvPr/>
          </p:nvSpPr>
          <p:spPr bwMode="auto">
            <a:xfrm>
              <a:off x="2679698" y="3837039"/>
              <a:ext cx="117476" cy="134938"/>
            </a:xfrm>
            <a:custGeom>
              <a:avLst/>
              <a:gdLst>
                <a:gd name="T0" fmla="*/ 12 w 31"/>
                <a:gd name="T1" fmla="*/ 12 h 36"/>
                <a:gd name="T2" fmla="*/ 17 w 31"/>
                <a:gd name="T3" fmla="*/ 2 h 36"/>
                <a:gd name="T4" fmla="*/ 19 w 31"/>
                <a:gd name="T5" fmla="*/ 1 h 36"/>
                <a:gd name="T6" fmla="*/ 27 w 31"/>
                <a:gd name="T7" fmla="*/ 11 h 36"/>
                <a:gd name="T8" fmla="*/ 30 w 31"/>
                <a:gd name="T9" fmla="*/ 19 h 36"/>
                <a:gd name="T10" fmla="*/ 29 w 31"/>
                <a:gd name="T11" fmla="*/ 28 h 36"/>
                <a:gd name="T12" fmla="*/ 22 w 31"/>
                <a:gd name="T13" fmla="*/ 35 h 36"/>
                <a:gd name="T14" fmla="*/ 17 w 31"/>
                <a:gd name="T15" fmla="*/ 35 h 36"/>
                <a:gd name="T16" fmla="*/ 12 w 31"/>
                <a:gd name="T17" fmla="*/ 33 h 36"/>
                <a:gd name="T18" fmla="*/ 5 w 31"/>
                <a:gd name="T19" fmla="*/ 22 h 36"/>
                <a:gd name="T20" fmla="*/ 2 w 31"/>
                <a:gd name="T21" fmla="*/ 15 h 36"/>
                <a:gd name="T22" fmla="*/ 0 w 31"/>
                <a:gd name="T23" fmla="*/ 12 h 36"/>
                <a:gd name="T24" fmla="*/ 6 w 31"/>
                <a:gd name="T25" fmla="*/ 2 h 36"/>
                <a:gd name="T26" fmla="*/ 9 w 31"/>
                <a:gd name="T27" fmla="*/ 1 h 36"/>
                <a:gd name="T28" fmla="*/ 10 w 31"/>
                <a:gd name="T29" fmla="*/ 3 h 36"/>
                <a:gd name="T30" fmla="*/ 10 w 31"/>
                <a:gd name="T31" fmla="*/ 11 h 36"/>
                <a:gd name="T32" fmla="*/ 12 w 31"/>
                <a:gd name="T3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36">
                  <a:moveTo>
                    <a:pt x="12" y="12"/>
                  </a:moveTo>
                  <a:cubicBezTo>
                    <a:pt x="14" y="8"/>
                    <a:pt x="15" y="5"/>
                    <a:pt x="17" y="2"/>
                  </a:cubicBezTo>
                  <a:cubicBezTo>
                    <a:pt x="18" y="2"/>
                    <a:pt x="18" y="2"/>
                    <a:pt x="19" y="1"/>
                  </a:cubicBezTo>
                  <a:cubicBezTo>
                    <a:pt x="18" y="8"/>
                    <a:pt x="22" y="9"/>
                    <a:pt x="27" y="11"/>
                  </a:cubicBezTo>
                  <a:cubicBezTo>
                    <a:pt x="31" y="12"/>
                    <a:pt x="31" y="15"/>
                    <a:pt x="30" y="19"/>
                  </a:cubicBezTo>
                  <a:cubicBezTo>
                    <a:pt x="30" y="22"/>
                    <a:pt x="30" y="25"/>
                    <a:pt x="29" y="28"/>
                  </a:cubicBezTo>
                  <a:cubicBezTo>
                    <a:pt x="27" y="31"/>
                    <a:pt x="25" y="33"/>
                    <a:pt x="22" y="35"/>
                  </a:cubicBezTo>
                  <a:cubicBezTo>
                    <a:pt x="21" y="36"/>
                    <a:pt x="19" y="35"/>
                    <a:pt x="17" y="35"/>
                  </a:cubicBezTo>
                  <a:cubicBezTo>
                    <a:pt x="15" y="35"/>
                    <a:pt x="13" y="34"/>
                    <a:pt x="12" y="33"/>
                  </a:cubicBezTo>
                  <a:cubicBezTo>
                    <a:pt x="6" y="32"/>
                    <a:pt x="3" y="28"/>
                    <a:pt x="5" y="22"/>
                  </a:cubicBezTo>
                  <a:cubicBezTo>
                    <a:pt x="7" y="18"/>
                    <a:pt x="8" y="15"/>
                    <a:pt x="2" y="15"/>
                  </a:cubicBezTo>
                  <a:cubicBezTo>
                    <a:pt x="1" y="15"/>
                    <a:pt x="0" y="12"/>
                    <a:pt x="0" y="12"/>
                  </a:cubicBezTo>
                  <a:cubicBezTo>
                    <a:pt x="2" y="8"/>
                    <a:pt x="4" y="5"/>
                    <a:pt x="6" y="2"/>
                  </a:cubicBezTo>
                  <a:cubicBezTo>
                    <a:pt x="6" y="1"/>
                    <a:pt x="8" y="0"/>
                    <a:pt x="9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10" y="6"/>
                    <a:pt x="10" y="8"/>
                    <a:pt x="10" y="11"/>
                  </a:cubicBezTo>
                  <a:cubicBezTo>
                    <a:pt x="11" y="11"/>
                    <a:pt x="12" y="11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11"/>
            <p:cNvSpPr>
              <a:spLocks/>
            </p:cNvSpPr>
            <p:nvPr/>
          </p:nvSpPr>
          <p:spPr bwMode="auto">
            <a:xfrm>
              <a:off x="7096116" y="1049352"/>
              <a:ext cx="117476" cy="176216"/>
            </a:xfrm>
            <a:custGeom>
              <a:avLst/>
              <a:gdLst>
                <a:gd name="T0" fmla="*/ 14 w 31"/>
                <a:gd name="T1" fmla="*/ 47 h 47"/>
                <a:gd name="T2" fmla="*/ 10 w 31"/>
                <a:gd name="T3" fmla="*/ 45 h 47"/>
                <a:gd name="T4" fmla="*/ 6 w 31"/>
                <a:gd name="T5" fmla="*/ 40 h 47"/>
                <a:gd name="T6" fmla="*/ 6 w 31"/>
                <a:gd name="T7" fmla="*/ 30 h 47"/>
                <a:gd name="T8" fmla="*/ 1 w 31"/>
                <a:gd name="T9" fmla="*/ 35 h 47"/>
                <a:gd name="T10" fmla="*/ 0 w 31"/>
                <a:gd name="T11" fmla="*/ 29 h 47"/>
                <a:gd name="T12" fmla="*/ 7 w 31"/>
                <a:gd name="T13" fmla="*/ 16 h 47"/>
                <a:gd name="T14" fmla="*/ 20 w 31"/>
                <a:gd name="T15" fmla="*/ 12 h 47"/>
                <a:gd name="T16" fmla="*/ 26 w 31"/>
                <a:gd name="T17" fmla="*/ 10 h 47"/>
                <a:gd name="T18" fmla="*/ 30 w 31"/>
                <a:gd name="T19" fmla="*/ 0 h 47"/>
                <a:gd name="T20" fmla="*/ 31 w 31"/>
                <a:gd name="T21" fmla="*/ 0 h 47"/>
                <a:gd name="T22" fmla="*/ 30 w 31"/>
                <a:gd name="T23" fmla="*/ 9 h 47"/>
                <a:gd name="T24" fmla="*/ 21 w 31"/>
                <a:gd name="T25" fmla="*/ 33 h 47"/>
                <a:gd name="T26" fmla="*/ 14 w 31"/>
                <a:gd name="T2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14" y="47"/>
                  </a:moveTo>
                  <a:cubicBezTo>
                    <a:pt x="13" y="47"/>
                    <a:pt x="12" y="45"/>
                    <a:pt x="10" y="45"/>
                  </a:cubicBezTo>
                  <a:cubicBezTo>
                    <a:pt x="6" y="45"/>
                    <a:pt x="5" y="44"/>
                    <a:pt x="6" y="40"/>
                  </a:cubicBezTo>
                  <a:cubicBezTo>
                    <a:pt x="6" y="37"/>
                    <a:pt x="6" y="34"/>
                    <a:pt x="6" y="30"/>
                  </a:cubicBezTo>
                  <a:cubicBezTo>
                    <a:pt x="4" y="32"/>
                    <a:pt x="3" y="33"/>
                    <a:pt x="1" y="35"/>
                  </a:cubicBezTo>
                  <a:cubicBezTo>
                    <a:pt x="1" y="33"/>
                    <a:pt x="0" y="31"/>
                    <a:pt x="0" y="29"/>
                  </a:cubicBezTo>
                  <a:cubicBezTo>
                    <a:pt x="2" y="25"/>
                    <a:pt x="3" y="19"/>
                    <a:pt x="7" y="16"/>
                  </a:cubicBezTo>
                  <a:cubicBezTo>
                    <a:pt x="10" y="13"/>
                    <a:pt x="16" y="12"/>
                    <a:pt x="20" y="12"/>
                  </a:cubicBezTo>
                  <a:cubicBezTo>
                    <a:pt x="23" y="13"/>
                    <a:pt x="25" y="12"/>
                    <a:pt x="26" y="10"/>
                  </a:cubicBezTo>
                  <a:cubicBezTo>
                    <a:pt x="27" y="7"/>
                    <a:pt x="28" y="3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3"/>
                    <a:pt x="31" y="7"/>
                    <a:pt x="30" y="9"/>
                  </a:cubicBezTo>
                  <a:cubicBezTo>
                    <a:pt x="28" y="17"/>
                    <a:pt x="25" y="25"/>
                    <a:pt x="21" y="33"/>
                  </a:cubicBezTo>
                  <a:cubicBezTo>
                    <a:pt x="19" y="38"/>
                    <a:pt x="16" y="43"/>
                    <a:pt x="1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12"/>
            <p:cNvSpPr>
              <a:spLocks/>
            </p:cNvSpPr>
            <p:nvPr/>
          </p:nvSpPr>
          <p:spPr bwMode="auto">
            <a:xfrm>
              <a:off x="8423261" y="2259043"/>
              <a:ext cx="165098" cy="142879"/>
            </a:xfrm>
            <a:custGeom>
              <a:avLst/>
              <a:gdLst>
                <a:gd name="T0" fmla="*/ 24 w 44"/>
                <a:gd name="T1" fmla="*/ 22 h 38"/>
                <a:gd name="T2" fmla="*/ 1 w 44"/>
                <a:gd name="T3" fmla="*/ 38 h 38"/>
                <a:gd name="T4" fmla="*/ 0 w 44"/>
                <a:gd name="T5" fmla="*/ 37 h 38"/>
                <a:gd name="T6" fmla="*/ 9 w 44"/>
                <a:gd name="T7" fmla="*/ 28 h 38"/>
                <a:gd name="T8" fmla="*/ 17 w 44"/>
                <a:gd name="T9" fmla="*/ 18 h 38"/>
                <a:gd name="T10" fmla="*/ 17 w 44"/>
                <a:gd name="T11" fmla="*/ 6 h 38"/>
                <a:gd name="T12" fmla="*/ 22 w 44"/>
                <a:gd name="T13" fmla="*/ 0 h 38"/>
                <a:gd name="T14" fmla="*/ 24 w 44"/>
                <a:gd name="T15" fmla="*/ 2 h 38"/>
                <a:gd name="T16" fmla="*/ 35 w 44"/>
                <a:gd name="T17" fmla="*/ 4 h 38"/>
                <a:gd name="T18" fmla="*/ 34 w 44"/>
                <a:gd name="T19" fmla="*/ 12 h 38"/>
                <a:gd name="T20" fmla="*/ 37 w 44"/>
                <a:gd name="T21" fmla="*/ 18 h 38"/>
                <a:gd name="T22" fmla="*/ 41 w 44"/>
                <a:gd name="T23" fmla="*/ 33 h 38"/>
                <a:gd name="T24" fmla="*/ 28 w 44"/>
                <a:gd name="T25" fmla="*/ 30 h 38"/>
                <a:gd name="T26" fmla="*/ 24 w 44"/>
                <a:gd name="T27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24" y="22"/>
                  </a:moveTo>
                  <a:cubicBezTo>
                    <a:pt x="16" y="28"/>
                    <a:pt x="8" y="33"/>
                    <a:pt x="1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4"/>
                    <a:pt x="6" y="31"/>
                    <a:pt x="9" y="28"/>
                  </a:cubicBezTo>
                  <a:cubicBezTo>
                    <a:pt x="12" y="25"/>
                    <a:pt x="16" y="22"/>
                    <a:pt x="17" y="18"/>
                  </a:cubicBezTo>
                  <a:cubicBezTo>
                    <a:pt x="19" y="14"/>
                    <a:pt x="17" y="10"/>
                    <a:pt x="17" y="6"/>
                  </a:cubicBezTo>
                  <a:cubicBezTo>
                    <a:pt x="16" y="1"/>
                    <a:pt x="18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7" y="6"/>
                    <a:pt x="30" y="7"/>
                    <a:pt x="35" y="4"/>
                  </a:cubicBezTo>
                  <a:cubicBezTo>
                    <a:pt x="35" y="8"/>
                    <a:pt x="35" y="10"/>
                    <a:pt x="34" y="12"/>
                  </a:cubicBezTo>
                  <a:cubicBezTo>
                    <a:pt x="33" y="15"/>
                    <a:pt x="33" y="17"/>
                    <a:pt x="37" y="18"/>
                  </a:cubicBezTo>
                  <a:cubicBezTo>
                    <a:pt x="41" y="20"/>
                    <a:pt x="44" y="30"/>
                    <a:pt x="41" y="33"/>
                  </a:cubicBezTo>
                  <a:cubicBezTo>
                    <a:pt x="38" y="38"/>
                    <a:pt x="31" y="37"/>
                    <a:pt x="28" y="30"/>
                  </a:cubicBezTo>
                  <a:cubicBezTo>
                    <a:pt x="27" y="27"/>
                    <a:pt x="26" y="25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13"/>
            <p:cNvSpPr>
              <a:spLocks/>
            </p:cNvSpPr>
            <p:nvPr/>
          </p:nvSpPr>
          <p:spPr bwMode="auto">
            <a:xfrm>
              <a:off x="3540119" y="4599046"/>
              <a:ext cx="109539" cy="120652"/>
            </a:xfrm>
            <a:custGeom>
              <a:avLst/>
              <a:gdLst>
                <a:gd name="T0" fmla="*/ 29 w 29"/>
                <a:gd name="T1" fmla="*/ 1 h 32"/>
                <a:gd name="T2" fmla="*/ 28 w 29"/>
                <a:gd name="T3" fmla="*/ 16 h 32"/>
                <a:gd name="T4" fmla="*/ 19 w 29"/>
                <a:gd name="T5" fmla="*/ 31 h 32"/>
                <a:gd name="T6" fmla="*/ 12 w 29"/>
                <a:gd name="T7" fmla="*/ 26 h 32"/>
                <a:gd name="T8" fmla="*/ 3 w 29"/>
                <a:gd name="T9" fmla="*/ 16 h 32"/>
                <a:gd name="T10" fmla="*/ 0 w 29"/>
                <a:gd name="T11" fmla="*/ 12 h 32"/>
                <a:gd name="T12" fmla="*/ 4 w 29"/>
                <a:gd name="T13" fmla="*/ 6 h 32"/>
                <a:gd name="T14" fmla="*/ 9 w 29"/>
                <a:gd name="T15" fmla="*/ 5 h 32"/>
                <a:gd name="T16" fmla="*/ 13 w 29"/>
                <a:gd name="T17" fmla="*/ 5 h 32"/>
                <a:gd name="T18" fmla="*/ 24 w 29"/>
                <a:gd name="T19" fmla="*/ 1 h 32"/>
                <a:gd name="T20" fmla="*/ 29 w 29"/>
                <a:gd name="T2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2">
                  <a:moveTo>
                    <a:pt x="29" y="1"/>
                  </a:moveTo>
                  <a:cubicBezTo>
                    <a:pt x="29" y="7"/>
                    <a:pt x="27" y="12"/>
                    <a:pt x="28" y="16"/>
                  </a:cubicBezTo>
                  <a:cubicBezTo>
                    <a:pt x="28" y="25"/>
                    <a:pt x="25" y="30"/>
                    <a:pt x="19" y="31"/>
                  </a:cubicBezTo>
                  <a:cubicBezTo>
                    <a:pt x="15" y="32"/>
                    <a:pt x="12" y="30"/>
                    <a:pt x="12" y="26"/>
                  </a:cubicBezTo>
                  <a:cubicBezTo>
                    <a:pt x="11" y="21"/>
                    <a:pt x="10" y="16"/>
                    <a:pt x="3" y="16"/>
                  </a:cubicBezTo>
                  <a:cubicBezTo>
                    <a:pt x="2" y="16"/>
                    <a:pt x="0" y="13"/>
                    <a:pt x="0" y="12"/>
                  </a:cubicBezTo>
                  <a:cubicBezTo>
                    <a:pt x="1" y="10"/>
                    <a:pt x="2" y="8"/>
                    <a:pt x="4" y="6"/>
                  </a:cubicBezTo>
                  <a:cubicBezTo>
                    <a:pt x="5" y="5"/>
                    <a:pt x="7" y="6"/>
                    <a:pt x="9" y="5"/>
                  </a:cubicBezTo>
                  <a:cubicBezTo>
                    <a:pt x="10" y="5"/>
                    <a:pt x="12" y="5"/>
                    <a:pt x="13" y="5"/>
                  </a:cubicBezTo>
                  <a:cubicBezTo>
                    <a:pt x="16" y="1"/>
                    <a:pt x="20" y="3"/>
                    <a:pt x="24" y="1"/>
                  </a:cubicBezTo>
                  <a:cubicBezTo>
                    <a:pt x="25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14"/>
            <p:cNvSpPr>
              <a:spLocks/>
            </p:cNvSpPr>
            <p:nvPr/>
          </p:nvSpPr>
          <p:spPr bwMode="auto">
            <a:xfrm>
              <a:off x="2481258" y="3186155"/>
              <a:ext cx="142876" cy="101600"/>
            </a:xfrm>
            <a:custGeom>
              <a:avLst/>
              <a:gdLst>
                <a:gd name="T0" fmla="*/ 0 w 38"/>
                <a:gd name="T1" fmla="*/ 12 h 27"/>
                <a:gd name="T2" fmla="*/ 4 w 38"/>
                <a:gd name="T3" fmla="*/ 3 h 27"/>
                <a:gd name="T4" fmla="*/ 14 w 38"/>
                <a:gd name="T5" fmla="*/ 0 h 27"/>
                <a:gd name="T6" fmla="*/ 37 w 38"/>
                <a:gd name="T7" fmla="*/ 9 h 27"/>
                <a:gd name="T8" fmla="*/ 38 w 38"/>
                <a:gd name="T9" fmla="*/ 18 h 27"/>
                <a:gd name="T10" fmla="*/ 17 w 38"/>
                <a:gd name="T11" fmla="*/ 27 h 27"/>
                <a:gd name="T12" fmla="*/ 0 w 38"/>
                <a:gd name="T13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0" y="12"/>
                  </a:moveTo>
                  <a:cubicBezTo>
                    <a:pt x="2" y="9"/>
                    <a:pt x="2" y="6"/>
                    <a:pt x="4" y="3"/>
                  </a:cubicBezTo>
                  <a:cubicBezTo>
                    <a:pt x="10" y="9"/>
                    <a:pt x="11" y="0"/>
                    <a:pt x="14" y="0"/>
                  </a:cubicBezTo>
                  <a:cubicBezTo>
                    <a:pt x="22" y="4"/>
                    <a:pt x="27" y="12"/>
                    <a:pt x="37" y="9"/>
                  </a:cubicBezTo>
                  <a:cubicBezTo>
                    <a:pt x="37" y="13"/>
                    <a:pt x="38" y="16"/>
                    <a:pt x="38" y="18"/>
                  </a:cubicBezTo>
                  <a:cubicBezTo>
                    <a:pt x="31" y="21"/>
                    <a:pt x="24" y="24"/>
                    <a:pt x="17" y="27"/>
                  </a:cubicBezTo>
                  <a:cubicBezTo>
                    <a:pt x="10" y="24"/>
                    <a:pt x="11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15"/>
            <p:cNvSpPr>
              <a:spLocks/>
            </p:cNvSpPr>
            <p:nvPr/>
          </p:nvSpPr>
          <p:spPr bwMode="auto">
            <a:xfrm>
              <a:off x="3367084" y="2454306"/>
              <a:ext cx="134936" cy="104775"/>
            </a:xfrm>
            <a:custGeom>
              <a:avLst/>
              <a:gdLst>
                <a:gd name="T0" fmla="*/ 0 w 36"/>
                <a:gd name="T1" fmla="*/ 28 h 28"/>
                <a:gd name="T2" fmla="*/ 3 w 36"/>
                <a:gd name="T3" fmla="*/ 9 h 28"/>
                <a:gd name="T4" fmla="*/ 8 w 36"/>
                <a:gd name="T5" fmla="*/ 7 h 28"/>
                <a:gd name="T6" fmla="*/ 20 w 36"/>
                <a:gd name="T7" fmla="*/ 8 h 28"/>
                <a:gd name="T8" fmla="*/ 23 w 36"/>
                <a:gd name="T9" fmla="*/ 6 h 28"/>
                <a:gd name="T10" fmla="*/ 27 w 36"/>
                <a:gd name="T11" fmla="*/ 0 h 28"/>
                <a:gd name="T12" fmla="*/ 29 w 36"/>
                <a:gd name="T13" fmla="*/ 11 h 28"/>
                <a:gd name="T14" fmla="*/ 29 w 36"/>
                <a:gd name="T15" fmla="*/ 19 h 28"/>
                <a:gd name="T16" fmla="*/ 32 w 36"/>
                <a:gd name="T17" fmla="*/ 18 h 28"/>
                <a:gd name="T18" fmla="*/ 36 w 36"/>
                <a:gd name="T19" fmla="*/ 19 h 28"/>
                <a:gd name="T20" fmla="*/ 35 w 36"/>
                <a:gd name="T21" fmla="*/ 23 h 28"/>
                <a:gd name="T22" fmla="*/ 25 w 36"/>
                <a:gd name="T23" fmla="*/ 26 h 28"/>
                <a:gd name="T24" fmla="*/ 19 w 36"/>
                <a:gd name="T25" fmla="*/ 28 h 28"/>
                <a:gd name="T26" fmla="*/ 17 w 36"/>
                <a:gd name="T27" fmla="*/ 22 h 28"/>
                <a:gd name="T28" fmla="*/ 12 w 36"/>
                <a:gd name="T29" fmla="*/ 18 h 28"/>
                <a:gd name="T30" fmla="*/ 6 w 36"/>
                <a:gd name="T31" fmla="*/ 22 h 28"/>
                <a:gd name="T32" fmla="*/ 1 w 36"/>
                <a:gd name="T33" fmla="*/ 28 h 28"/>
                <a:gd name="T34" fmla="*/ 0 w 36"/>
                <a:gd name="T3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8">
                  <a:moveTo>
                    <a:pt x="0" y="28"/>
                  </a:moveTo>
                  <a:cubicBezTo>
                    <a:pt x="1" y="21"/>
                    <a:pt x="1" y="15"/>
                    <a:pt x="3" y="9"/>
                  </a:cubicBezTo>
                  <a:cubicBezTo>
                    <a:pt x="3" y="7"/>
                    <a:pt x="5" y="6"/>
                    <a:pt x="8" y="7"/>
                  </a:cubicBezTo>
                  <a:cubicBezTo>
                    <a:pt x="12" y="8"/>
                    <a:pt x="16" y="8"/>
                    <a:pt x="20" y="8"/>
                  </a:cubicBezTo>
                  <a:cubicBezTo>
                    <a:pt x="21" y="8"/>
                    <a:pt x="22" y="7"/>
                    <a:pt x="23" y="6"/>
                  </a:cubicBezTo>
                  <a:cubicBezTo>
                    <a:pt x="24" y="4"/>
                    <a:pt x="25" y="2"/>
                    <a:pt x="27" y="0"/>
                  </a:cubicBezTo>
                  <a:cubicBezTo>
                    <a:pt x="31" y="4"/>
                    <a:pt x="30" y="7"/>
                    <a:pt x="29" y="11"/>
                  </a:cubicBezTo>
                  <a:cubicBezTo>
                    <a:pt x="28" y="14"/>
                    <a:pt x="26" y="16"/>
                    <a:pt x="29" y="19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4" y="18"/>
                    <a:pt x="36" y="19"/>
                    <a:pt x="36" y="19"/>
                  </a:cubicBezTo>
                  <a:cubicBezTo>
                    <a:pt x="36" y="21"/>
                    <a:pt x="36" y="23"/>
                    <a:pt x="35" y="23"/>
                  </a:cubicBezTo>
                  <a:cubicBezTo>
                    <a:pt x="32" y="25"/>
                    <a:pt x="28" y="25"/>
                    <a:pt x="25" y="26"/>
                  </a:cubicBezTo>
                  <a:cubicBezTo>
                    <a:pt x="23" y="26"/>
                    <a:pt x="21" y="27"/>
                    <a:pt x="19" y="28"/>
                  </a:cubicBezTo>
                  <a:cubicBezTo>
                    <a:pt x="18" y="27"/>
                    <a:pt x="18" y="24"/>
                    <a:pt x="17" y="22"/>
                  </a:cubicBezTo>
                  <a:cubicBezTo>
                    <a:pt x="16" y="20"/>
                    <a:pt x="14" y="18"/>
                    <a:pt x="12" y="18"/>
                  </a:cubicBezTo>
                  <a:cubicBezTo>
                    <a:pt x="10" y="18"/>
                    <a:pt x="8" y="20"/>
                    <a:pt x="6" y="22"/>
                  </a:cubicBezTo>
                  <a:cubicBezTo>
                    <a:pt x="4" y="23"/>
                    <a:pt x="3" y="26"/>
                    <a:pt x="1" y="28"/>
                  </a:cubicBezTo>
                  <a:cubicBezTo>
                    <a:pt x="1" y="28"/>
                    <a:pt x="0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16"/>
            <p:cNvSpPr>
              <a:spLocks/>
            </p:cNvSpPr>
            <p:nvPr/>
          </p:nvSpPr>
          <p:spPr bwMode="auto">
            <a:xfrm>
              <a:off x="4419596" y="3073440"/>
              <a:ext cx="107948" cy="123827"/>
            </a:xfrm>
            <a:custGeom>
              <a:avLst/>
              <a:gdLst>
                <a:gd name="T0" fmla="*/ 24 w 29"/>
                <a:gd name="T1" fmla="*/ 29 h 33"/>
                <a:gd name="T2" fmla="*/ 19 w 29"/>
                <a:gd name="T3" fmla="*/ 33 h 33"/>
                <a:gd name="T4" fmla="*/ 15 w 29"/>
                <a:gd name="T5" fmla="*/ 29 h 33"/>
                <a:gd name="T6" fmla="*/ 10 w 29"/>
                <a:gd name="T7" fmla="*/ 26 h 33"/>
                <a:gd name="T8" fmla="*/ 4 w 29"/>
                <a:gd name="T9" fmla="*/ 20 h 33"/>
                <a:gd name="T10" fmla="*/ 1 w 29"/>
                <a:gd name="T11" fmla="*/ 11 h 33"/>
                <a:gd name="T12" fmla="*/ 8 w 29"/>
                <a:gd name="T13" fmla="*/ 5 h 33"/>
                <a:gd name="T14" fmla="*/ 14 w 29"/>
                <a:gd name="T15" fmla="*/ 4 h 33"/>
                <a:gd name="T16" fmla="*/ 15 w 29"/>
                <a:gd name="T17" fmla="*/ 4 h 33"/>
                <a:gd name="T18" fmla="*/ 23 w 29"/>
                <a:gd name="T19" fmla="*/ 10 h 33"/>
                <a:gd name="T20" fmla="*/ 29 w 29"/>
                <a:gd name="T21" fmla="*/ 8 h 33"/>
                <a:gd name="T22" fmla="*/ 29 w 29"/>
                <a:gd name="T23" fmla="*/ 9 h 33"/>
                <a:gd name="T24" fmla="*/ 23 w 29"/>
                <a:gd name="T25" fmla="*/ 21 h 33"/>
                <a:gd name="T26" fmla="*/ 24 w 29"/>
                <a:gd name="T2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3">
                  <a:moveTo>
                    <a:pt x="24" y="29"/>
                  </a:moveTo>
                  <a:cubicBezTo>
                    <a:pt x="22" y="31"/>
                    <a:pt x="21" y="32"/>
                    <a:pt x="19" y="33"/>
                  </a:cubicBezTo>
                  <a:cubicBezTo>
                    <a:pt x="18" y="31"/>
                    <a:pt x="17" y="30"/>
                    <a:pt x="15" y="29"/>
                  </a:cubicBezTo>
                  <a:cubicBezTo>
                    <a:pt x="14" y="28"/>
                    <a:pt x="12" y="27"/>
                    <a:pt x="10" y="26"/>
                  </a:cubicBezTo>
                  <a:cubicBezTo>
                    <a:pt x="10" y="23"/>
                    <a:pt x="8" y="21"/>
                    <a:pt x="4" y="20"/>
                  </a:cubicBezTo>
                  <a:cubicBezTo>
                    <a:pt x="0" y="18"/>
                    <a:pt x="1" y="15"/>
                    <a:pt x="1" y="11"/>
                  </a:cubicBezTo>
                  <a:cubicBezTo>
                    <a:pt x="5" y="12"/>
                    <a:pt x="7" y="9"/>
                    <a:pt x="8" y="5"/>
                  </a:cubicBezTo>
                  <a:cubicBezTo>
                    <a:pt x="9" y="3"/>
                    <a:pt x="10" y="0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20" y="2"/>
                    <a:pt x="21" y="6"/>
                    <a:pt x="23" y="10"/>
                  </a:cubicBezTo>
                  <a:cubicBezTo>
                    <a:pt x="25" y="9"/>
                    <a:pt x="27" y="9"/>
                    <a:pt x="29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2"/>
                    <a:pt x="28" y="18"/>
                    <a:pt x="23" y="21"/>
                  </a:cubicBezTo>
                  <a:cubicBezTo>
                    <a:pt x="21" y="22"/>
                    <a:pt x="17" y="26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17"/>
            <p:cNvSpPr>
              <a:spLocks/>
            </p:cNvSpPr>
            <p:nvPr/>
          </p:nvSpPr>
          <p:spPr bwMode="auto">
            <a:xfrm>
              <a:off x="4606920" y="4414894"/>
              <a:ext cx="101599" cy="117477"/>
            </a:xfrm>
            <a:custGeom>
              <a:avLst/>
              <a:gdLst>
                <a:gd name="T0" fmla="*/ 0 w 27"/>
                <a:gd name="T1" fmla="*/ 4 h 31"/>
                <a:gd name="T2" fmla="*/ 16 w 27"/>
                <a:gd name="T3" fmla="*/ 0 h 31"/>
                <a:gd name="T4" fmla="*/ 23 w 27"/>
                <a:gd name="T5" fmla="*/ 4 h 31"/>
                <a:gd name="T6" fmla="*/ 27 w 27"/>
                <a:gd name="T7" fmla="*/ 8 h 31"/>
                <a:gd name="T8" fmla="*/ 24 w 27"/>
                <a:gd name="T9" fmla="*/ 11 h 31"/>
                <a:gd name="T10" fmla="*/ 22 w 27"/>
                <a:gd name="T11" fmla="*/ 19 h 31"/>
                <a:gd name="T12" fmla="*/ 23 w 27"/>
                <a:gd name="T13" fmla="*/ 24 h 31"/>
                <a:gd name="T14" fmla="*/ 20 w 27"/>
                <a:gd name="T15" fmla="*/ 31 h 31"/>
                <a:gd name="T16" fmla="*/ 11 w 27"/>
                <a:gd name="T17" fmla="*/ 24 h 31"/>
                <a:gd name="T18" fmla="*/ 8 w 27"/>
                <a:gd name="T19" fmla="*/ 22 h 31"/>
                <a:gd name="T20" fmla="*/ 5 w 27"/>
                <a:gd name="T21" fmla="*/ 11 h 31"/>
                <a:gd name="T22" fmla="*/ 0 w 27"/>
                <a:gd name="T2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0" y="4"/>
                  </a:moveTo>
                  <a:cubicBezTo>
                    <a:pt x="5" y="2"/>
                    <a:pt x="11" y="1"/>
                    <a:pt x="16" y="0"/>
                  </a:cubicBezTo>
                  <a:cubicBezTo>
                    <a:pt x="18" y="1"/>
                    <a:pt x="20" y="2"/>
                    <a:pt x="23" y="4"/>
                  </a:cubicBezTo>
                  <a:cubicBezTo>
                    <a:pt x="24" y="5"/>
                    <a:pt x="26" y="6"/>
                    <a:pt x="27" y="8"/>
                  </a:cubicBezTo>
                  <a:cubicBezTo>
                    <a:pt x="27" y="8"/>
                    <a:pt x="25" y="10"/>
                    <a:pt x="24" y="11"/>
                  </a:cubicBezTo>
                  <a:cubicBezTo>
                    <a:pt x="23" y="14"/>
                    <a:pt x="22" y="16"/>
                    <a:pt x="22" y="19"/>
                  </a:cubicBezTo>
                  <a:cubicBezTo>
                    <a:pt x="21" y="21"/>
                    <a:pt x="22" y="23"/>
                    <a:pt x="23" y="24"/>
                  </a:cubicBezTo>
                  <a:cubicBezTo>
                    <a:pt x="23" y="28"/>
                    <a:pt x="22" y="31"/>
                    <a:pt x="20" y="31"/>
                  </a:cubicBezTo>
                  <a:cubicBezTo>
                    <a:pt x="16" y="28"/>
                    <a:pt x="14" y="26"/>
                    <a:pt x="11" y="24"/>
                  </a:cubicBezTo>
                  <a:cubicBezTo>
                    <a:pt x="10" y="24"/>
                    <a:pt x="8" y="23"/>
                    <a:pt x="8" y="22"/>
                  </a:cubicBezTo>
                  <a:cubicBezTo>
                    <a:pt x="7" y="19"/>
                    <a:pt x="6" y="15"/>
                    <a:pt x="5" y="11"/>
                  </a:cubicBezTo>
                  <a:cubicBezTo>
                    <a:pt x="4" y="6"/>
                    <a:pt x="4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818"/>
            <p:cNvSpPr>
              <a:spLocks/>
            </p:cNvSpPr>
            <p:nvPr/>
          </p:nvSpPr>
          <p:spPr bwMode="auto">
            <a:xfrm>
              <a:off x="5456230" y="3994203"/>
              <a:ext cx="134936" cy="104775"/>
            </a:xfrm>
            <a:custGeom>
              <a:avLst/>
              <a:gdLst>
                <a:gd name="T0" fmla="*/ 18 w 36"/>
                <a:gd name="T1" fmla="*/ 13 h 28"/>
                <a:gd name="T2" fmla="*/ 27 w 36"/>
                <a:gd name="T3" fmla="*/ 19 h 28"/>
                <a:gd name="T4" fmla="*/ 32 w 36"/>
                <a:gd name="T5" fmla="*/ 15 h 28"/>
                <a:gd name="T6" fmla="*/ 36 w 36"/>
                <a:gd name="T7" fmla="*/ 21 h 28"/>
                <a:gd name="T8" fmla="*/ 25 w 36"/>
                <a:gd name="T9" fmla="*/ 28 h 28"/>
                <a:gd name="T10" fmla="*/ 14 w 36"/>
                <a:gd name="T11" fmla="*/ 26 h 28"/>
                <a:gd name="T12" fmla="*/ 4 w 36"/>
                <a:gd name="T13" fmla="*/ 16 h 28"/>
                <a:gd name="T14" fmla="*/ 1 w 36"/>
                <a:gd name="T15" fmla="*/ 6 h 28"/>
                <a:gd name="T16" fmla="*/ 0 w 36"/>
                <a:gd name="T17" fmla="*/ 1 h 28"/>
                <a:gd name="T18" fmla="*/ 6 w 36"/>
                <a:gd name="T19" fmla="*/ 1 h 28"/>
                <a:gd name="T20" fmla="*/ 11 w 36"/>
                <a:gd name="T21" fmla="*/ 14 h 28"/>
                <a:gd name="T22" fmla="*/ 11 w 36"/>
                <a:gd name="T23" fmla="*/ 19 h 28"/>
                <a:gd name="T24" fmla="*/ 15 w 36"/>
                <a:gd name="T25" fmla="*/ 16 h 28"/>
                <a:gd name="T26" fmla="*/ 18 w 36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8">
                  <a:moveTo>
                    <a:pt x="18" y="13"/>
                  </a:moveTo>
                  <a:cubicBezTo>
                    <a:pt x="21" y="15"/>
                    <a:pt x="24" y="17"/>
                    <a:pt x="27" y="19"/>
                  </a:cubicBezTo>
                  <a:cubicBezTo>
                    <a:pt x="29" y="18"/>
                    <a:pt x="30" y="16"/>
                    <a:pt x="32" y="15"/>
                  </a:cubicBezTo>
                  <a:cubicBezTo>
                    <a:pt x="34" y="17"/>
                    <a:pt x="35" y="19"/>
                    <a:pt x="36" y="21"/>
                  </a:cubicBezTo>
                  <a:cubicBezTo>
                    <a:pt x="32" y="23"/>
                    <a:pt x="28" y="26"/>
                    <a:pt x="25" y="28"/>
                  </a:cubicBezTo>
                  <a:cubicBezTo>
                    <a:pt x="21" y="27"/>
                    <a:pt x="18" y="26"/>
                    <a:pt x="14" y="26"/>
                  </a:cubicBezTo>
                  <a:cubicBezTo>
                    <a:pt x="7" y="25"/>
                    <a:pt x="6" y="23"/>
                    <a:pt x="4" y="16"/>
                  </a:cubicBezTo>
                  <a:cubicBezTo>
                    <a:pt x="4" y="13"/>
                    <a:pt x="2" y="10"/>
                    <a:pt x="1" y="6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10" y="3"/>
                    <a:pt x="13" y="10"/>
                    <a:pt x="11" y="14"/>
                  </a:cubicBezTo>
                  <a:cubicBezTo>
                    <a:pt x="10" y="16"/>
                    <a:pt x="11" y="17"/>
                    <a:pt x="11" y="19"/>
                  </a:cubicBezTo>
                  <a:cubicBezTo>
                    <a:pt x="12" y="18"/>
                    <a:pt x="14" y="17"/>
                    <a:pt x="15" y="16"/>
                  </a:cubicBezTo>
                  <a:cubicBezTo>
                    <a:pt x="16" y="16"/>
                    <a:pt x="17" y="15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19"/>
            <p:cNvSpPr>
              <a:spLocks/>
            </p:cNvSpPr>
            <p:nvPr/>
          </p:nvSpPr>
          <p:spPr bwMode="auto">
            <a:xfrm>
              <a:off x="4887907" y="4152955"/>
              <a:ext cx="93662" cy="104775"/>
            </a:xfrm>
            <a:custGeom>
              <a:avLst/>
              <a:gdLst>
                <a:gd name="T0" fmla="*/ 14 w 25"/>
                <a:gd name="T1" fmla="*/ 28 h 28"/>
                <a:gd name="T2" fmla="*/ 11 w 25"/>
                <a:gd name="T3" fmla="*/ 24 h 28"/>
                <a:gd name="T4" fmla="*/ 2 w 25"/>
                <a:gd name="T5" fmla="*/ 17 h 28"/>
                <a:gd name="T6" fmla="*/ 1 w 25"/>
                <a:gd name="T7" fmla="*/ 13 h 28"/>
                <a:gd name="T8" fmla="*/ 9 w 25"/>
                <a:gd name="T9" fmla="*/ 1 h 28"/>
                <a:gd name="T10" fmla="*/ 11 w 25"/>
                <a:gd name="T11" fmla="*/ 1 h 28"/>
                <a:gd name="T12" fmla="*/ 22 w 25"/>
                <a:gd name="T13" fmla="*/ 4 h 28"/>
                <a:gd name="T14" fmla="*/ 25 w 25"/>
                <a:gd name="T15" fmla="*/ 7 h 28"/>
                <a:gd name="T16" fmla="*/ 18 w 25"/>
                <a:gd name="T17" fmla="*/ 24 h 28"/>
                <a:gd name="T18" fmla="*/ 14 w 25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8">
                  <a:moveTo>
                    <a:pt x="14" y="28"/>
                  </a:moveTo>
                  <a:cubicBezTo>
                    <a:pt x="13" y="26"/>
                    <a:pt x="11" y="25"/>
                    <a:pt x="11" y="24"/>
                  </a:cubicBezTo>
                  <a:cubicBezTo>
                    <a:pt x="9" y="20"/>
                    <a:pt x="9" y="15"/>
                    <a:pt x="2" y="17"/>
                  </a:cubicBezTo>
                  <a:cubicBezTo>
                    <a:pt x="2" y="16"/>
                    <a:pt x="0" y="14"/>
                    <a:pt x="1" y="13"/>
                  </a:cubicBezTo>
                  <a:cubicBezTo>
                    <a:pt x="3" y="9"/>
                    <a:pt x="6" y="5"/>
                    <a:pt x="9" y="1"/>
                  </a:cubicBezTo>
                  <a:cubicBezTo>
                    <a:pt x="9" y="0"/>
                    <a:pt x="11" y="0"/>
                    <a:pt x="11" y="1"/>
                  </a:cubicBezTo>
                  <a:cubicBezTo>
                    <a:pt x="14" y="4"/>
                    <a:pt x="18" y="4"/>
                    <a:pt x="22" y="4"/>
                  </a:cubicBezTo>
                  <a:cubicBezTo>
                    <a:pt x="23" y="4"/>
                    <a:pt x="25" y="7"/>
                    <a:pt x="25" y="7"/>
                  </a:cubicBezTo>
                  <a:cubicBezTo>
                    <a:pt x="23" y="13"/>
                    <a:pt x="21" y="19"/>
                    <a:pt x="18" y="24"/>
                  </a:cubicBezTo>
                  <a:cubicBezTo>
                    <a:pt x="18" y="25"/>
                    <a:pt x="16" y="26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820"/>
            <p:cNvSpPr>
              <a:spLocks/>
            </p:cNvSpPr>
            <p:nvPr/>
          </p:nvSpPr>
          <p:spPr bwMode="auto">
            <a:xfrm>
              <a:off x="3397247" y="3243307"/>
              <a:ext cx="104773" cy="79378"/>
            </a:xfrm>
            <a:custGeom>
              <a:avLst/>
              <a:gdLst>
                <a:gd name="T0" fmla="*/ 19 w 28"/>
                <a:gd name="T1" fmla="*/ 20 h 21"/>
                <a:gd name="T2" fmla="*/ 11 w 28"/>
                <a:gd name="T3" fmla="*/ 18 h 21"/>
                <a:gd name="T4" fmla="*/ 4 w 28"/>
                <a:gd name="T5" fmla="*/ 17 h 21"/>
                <a:gd name="T6" fmla="*/ 0 w 28"/>
                <a:gd name="T7" fmla="*/ 12 h 21"/>
                <a:gd name="T8" fmla="*/ 4 w 28"/>
                <a:gd name="T9" fmla="*/ 2 h 21"/>
                <a:gd name="T10" fmla="*/ 11 w 28"/>
                <a:gd name="T11" fmla="*/ 1 h 21"/>
                <a:gd name="T12" fmla="*/ 23 w 28"/>
                <a:gd name="T13" fmla="*/ 4 h 21"/>
                <a:gd name="T14" fmla="*/ 26 w 28"/>
                <a:gd name="T15" fmla="*/ 6 h 21"/>
                <a:gd name="T16" fmla="*/ 27 w 28"/>
                <a:gd name="T17" fmla="*/ 13 h 21"/>
                <a:gd name="T18" fmla="*/ 19 w 28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1">
                  <a:moveTo>
                    <a:pt x="19" y="20"/>
                  </a:moveTo>
                  <a:cubicBezTo>
                    <a:pt x="16" y="14"/>
                    <a:pt x="16" y="14"/>
                    <a:pt x="11" y="18"/>
                  </a:cubicBezTo>
                  <a:cubicBezTo>
                    <a:pt x="8" y="21"/>
                    <a:pt x="6" y="20"/>
                    <a:pt x="4" y="17"/>
                  </a:cubicBezTo>
                  <a:cubicBezTo>
                    <a:pt x="3" y="15"/>
                    <a:pt x="0" y="14"/>
                    <a:pt x="0" y="12"/>
                  </a:cubicBezTo>
                  <a:cubicBezTo>
                    <a:pt x="1" y="9"/>
                    <a:pt x="2" y="6"/>
                    <a:pt x="4" y="2"/>
                  </a:cubicBezTo>
                  <a:cubicBezTo>
                    <a:pt x="6" y="0"/>
                    <a:pt x="8" y="0"/>
                    <a:pt x="11" y="1"/>
                  </a:cubicBezTo>
                  <a:cubicBezTo>
                    <a:pt x="15" y="3"/>
                    <a:pt x="18" y="7"/>
                    <a:pt x="23" y="4"/>
                  </a:cubicBezTo>
                  <a:cubicBezTo>
                    <a:pt x="23" y="3"/>
                    <a:pt x="26" y="5"/>
                    <a:pt x="26" y="6"/>
                  </a:cubicBezTo>
                  <a:cubicBezTo>
                    <a:pt x="27" y="8"/>
                    <a:pt x="28" y="12"/>
                    <a:pt x="27" y="13"/>
                  </a:cubicBezTo>
                  <a:cubicBezTo>
                    <a:pt x="25" y="16"/>
                    <a:pt x="22" y="18"/>
                    <a:pt x="1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21"/>
            <p:cNvSpPr>
              <a:spLocks/>
            </p:cNvSpPr>
            <p:nvPr/>
          </p:nvSpPr>
          <p:spPr bwMode="auto">
            <a:xfrm>
              <a:off x="3074986" y="3908476"/>
              <a:ext cx="82551" cy="104775"/>
            </a:xfrm>
            <a:custGeom>
              <a:avLst/>
              <a:gdLst>
                <a:gd name="T0" fmla="*/ 0 w 22"/>
                <a:gd name="T1" fmla="*/ 0 h 28"/>
                <a:gd name="T2" fmla="*/ 8 w 22"/>
                <a:gd name="T3" fmla="*/ 11 h 28"/>
                <a:gd name="T4" fmla="*/ 16 w 22"/>
                <a:gd name="T5" fmla="*/ 9 h 28"/>
                <a:gd name="T6" fmla="*/ 20 w 22"/>
                <a:gd name="T7" fmla="*/ 15 h 28"/>
                <a:gd name="T8" fmla="*/ 22 w 22"/>
                <a:gd name="T9" fmla="*/ 24 h 28"/>
                <a:gd name="T10" fmla="*/ 14 w 22"/>
                <a:gd name="T11" fmla="*/ 26 h 28"/>
                <a:gd name="T12" fmla="*/ 6 w 22"/>
                <a:gd name="T13" fmla="*/ 27 h 28"/>
                <a:gd name="T14" fmla="*/ 1 w 22"/>
                <a:gd name="T15" fmla="*/ 24 h 28"/>
                <a:gd name="T16" fmla="*/ 0 w 22"/>
                <a:gd name="T17" fmla="*/ 2 h 28"/>
                <a:gd name="T18" fmla="*/ 0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0" y="0"/>
                  </a:moveTo>
                  <a:cubicBezTo>
                    <a:pt x="6" y="1"/>
                    <a:pt x="9" y="5"/>
                    <a:pt x="8" y="11"/>
                  </a:cubicBezTo>
                  <a:cubicBezTo>
                    <a:pt x="11" y="10"/>
                    <a:pt x="14" y="8"/>
                    <a:pt x="16" y="9"/>
                  </a:cubicBezTo>
                  <a:cubicBezTo>
                    <a:pt x="17" y="10"/>
                    <a:pt x="18" y="13"/>
                    <a:pt x="20" y="15"/>
                  </a:cubicBezTo>
                  <a:cubicBezTo>
                    <a:pt x="21" y="18"/>
                    <a:pt x="21" y="21"/>
                    <a:pt x="22" y="24"/>
                  </a:cubicBezTo>
                  <a:cubicBezTo>
                    <a:pt x="20" y="24"/>
                    <a:pt x="17" y="25"/>
                    <a:pt x="14" y="26"/>
                  </a:cubicBezTo>
                  <a:cubicBezTo>
                    <a:pt x="12" y="26"/>
                    <a:pt x="9" y="26"/>
                    <a:pt x="6" y="27"/>
                  </a:cubicBezTo>
                  <a:cubicBezTo>
                    <a:pt x="3" y="28"/>
                    <a:pt x="2" y="26"/>
                    <a:pt x="1" y="24"/>
                  </a:cubicBezTo>
                  <a:cubicBezTo>
                    <a:pt x="1" y="17"/>
                    <a:pt x="0" y="9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22"/>
            <p:cNvSpPr>
              <a:spLocks/>
            </p:cNvSpPr>
            <p:nvPr/>
          </p:nvSpPr>
          <p:spPr bwMode="auto">
            <a:xfrm>
              <a:off x="4497381" y="3719561"/>
              <a:ext cx="134936" cy="106366"/>
            </a:xfrm>
            <a:custGeom>
              <a:avLst/>
              <a:gdLst>
                <a:gd name="T0" fmla="*/ 26 w 36"/>
                <a:gd name="T1" fmla="*/ 20 h 28"/>
                <a:gd name="T2" fmla="*/ 0 w 36"/>
                <a:gd name="T3" fmla="*/ 13 h 28"/>
                <a:gd name="T4" fmla="*/ 10 w 36"/>
                <a:gd name="T5" fmla="*/ 0 h 28"/>
                <a:gd name="T6" fmla="*/ 13 w 36"/>
                <a:gd name="T7" fmla="*/ 4 h 28"/>
                <a:gd name="T8" fmla="*/ 20 w 36"/>
                <a:gd name="T9" fmla="*/ 9 h 28"/>
                <a:gd name="T10" fmla="*/ 34 w 36"/>
                <a:gd name="T11" fmla="*/ 15 h 28"/>
                <a:gd name="T12" fmla="*/ 36 w 36"/>
                <a:gd name="T13" fmla="*/ 22 h 28"/>
                <a:gd name="T14" fmla="*/ 30 w 36"/>
                <a:gd name="T15" fmla="*/ 27 h 28"/>
                <a:gd name="T16" fmla="*/ 27 w 36"/>
                <a:gd name="T17" fmla="*/ 25 h 28"/>
                <a:gd name="T18" fmla="*/ 26 w 36"/>
                <a:gd name="T1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8">
                  <a:moveTo>
                    <a:pt x="26" y="20"/>
                  </a:moveTo>
                  <a:cubicBezTo>
                    <a:pt x="17" y="18"/>
                    <a:pt x="9" y="16"/>
                    <a:pt x="0" y="13"/>
                  </a:cubicBezTo>
                  <a:cubicBezTo>
                    <a:pt x="3" y="9"/>
                    <a:pt x="6" y="5"/>
                    <a:pt x="10" y="0"/>
                  </a:cubicBezTo>
                  <a:cubicBezTo>
                    <a:pt x="11" y="2"/>
                    <a:pt x="12" y="3"/>
                    <a:pt x="13" y="4"/>
                  </a:cubicBezTo>
                  <a:cubicBezTo>
                    <a:pt x="14" y="7"/>
                    <a:pt x="16" y="8"/>
                    <a:pt x="20" y="9"/>
                  </a:cubicBezTo>
                  <a:cubicBezTo>
                    <a:pt x="25" y="10"/>
                    <a:pt x="30" y="12"/>
                    <a:pt x="34" y="15"/>
                  </a:cubicBezTo>
                  <a:cubicBezTo>
                    <a:pt x="35" y="16"/>
                    <a:pt x="36" y="20"/>
                    <a:pt x="36" y="22"/>
                  </a:cubicBezTo>
                  <a:cubicBezTo>
                    <a:pt x="35" y="24"/>
                    <a:pt x="32" y="26"/>
                    <a:pt x="30" y="27"/>
                  </a:cubicBezTo>
                  <a:cubicBezTo>
                    <a:pt x="30" y="28"/>
                    <a:pt x="28" y="26"/>
                    <a:pt x="27" y="25"/>
                  </a:cubicBezTo>
                  <a:cubicBezTo>
                    <a:pt x="26" y="24"/>
                    <a:pt x="26" y="22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23"/>
            <p:cNvSpPr>
              <a:spLocks/>
            </p:cNvSpPr>
            <p:nvPr/>
          </p:nvSpPr>
          <p:spPr bwMode="auto">
            <a:xfrm>
              <a:off x="2924173" y="3190917"/>
              <a:ext cx="93662" cy="93664"/>
            </a:xfrm>
            <a:custGeom>
              <a:avLst/>
              <a:gdLst>
                <a:gd name="T0" fmla="*/ 15 w 25"/>
                <a:gd name="T1" fmla="*/ 1 h 25"/>
                <a:gd name="T2" fmla="*/ 17 w 25"/>
                <a:gd name="T3" fmla="*/ 5 h 25"/>
                <a:gd name="T4" fmla="*/ 24 w 25"/>
                <a:gd name="T5" fmla="*/ 10 h 25"/>
                <a:gd name="T6" fmla="*/ 20 w 25"/>
                <a:gd name="T7" fmla="*/ 23 h 25"/>
                <a:gd name="T8" fmla="*/ 14 w 25"/>
                <a:gd name="T9" fmla="*/ 20 h 25"/>
                <a:gd name="T10" fmla="*/ 6 w 25"/>
                <a:gd name="T11" fmla="*/ 14 h 25"/>
                <a:gd name="T12" fmla="*/ 1 w 25"/>
                <a:gd name="T13" fmla="*/ 8 h 25"/>
                <a:gd name="T14" fmla="*/ 9 w 25"/>
                <a:gd name="T15" fmla="*/ 1 h 25"/>
                <a:gd name="T16" fmla="*/ 15 w 25"/>
                <a:gd name="T1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5" y="1"/>
                  </a:moveTo>
                  <a:cubicBezTo>
                    <a:pt x="15" y="2"/>
                    <a:pt x="16" y="3"/>
                    <a:pt x="17" y="5"/>
                  </a:cubicBezTo>
                  <a:cubicBezTo>
                    <a:pt x="21" y="4"/>
                    <a:pt x="23" y="6"/>
                    <a:pt x="24" y="10"/>
                  </a:cubicBezTo>
                  <a:cubicBezTo>
                    <a:pt x="25" y="16"/>
                    <a:pt x="24" y="21"/>
                    <a:pt x="20" y="23"/>
                  </a:cubicBezTo>
                  <a:cubicBezTo>
                    <a:pt x="17" y="24"/>
                    <a:pt x="15" y="25"/>
                    <a:pt x="14" y="20"/>
                  </a:cubicBezTo>
                  <a:cubicBezTo>
                    <a:pt x="13" y="16"/>
                    <a:pt x="11" y="14"/>
                    <a:pt x="6" y="14"/>
                  </a:cubicBezTo>
                  <a:cubicBezTo>
                    <a:pt x="3" y="14"/>
                    <a:pt x="0" y="11"/>
                    <a:pt x="1" y="8"/>
                  </a:cubicBezTo>
                  <a:cubicBezTo>
                    <a:pt x="2" y="3"/>
                    <a:pt x="6" y="0"/>
                    <a:pt x="9" y="1"/>
                  </a:cubicBezTo>
                  <a:cubicBezTo>
                    <a:pt x="11" y="1"/>
                    <a:pt x="12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24"/>
            <p:cNvSpPr>
              <a:spLocks/>
            </p:cNvSpPr>
            <p:nvPr/>
          </p:nvSpPr>
          <p:spPr bwMode="auto">
            <a:xfrm>
              <a:off x="5332405" y="3686224"/>
              <a:ext cx="119063" cy="71437"/>
            </a:xfrm>
            <a:custGeom>
              <a:avLst/>
              <a:gdLst>
                <a:gd name="T0" fmla="*/ 24 w 32"/>
                <a:gd name="T1" fmla="*/ 19 h 19"/>
                <a:gd name="T2" fmla="*/ 15 w 32"/>
                <a:gd name="T3" fmla="*/ 8 h 19"/>
                <a:gd name="T4" fmla="*/ 12 w 32"/>
                <a:gd name="T5" fmla="*/ 9 h 19"/>
                <a:gd name="T6" fmla="*/ 12 w 32"/>
                <a:gd name="T7" fmla="*/ 12 h 19"/>
                <a:gd name="T8" fmla="*/ 8 w 32"/>
                <a:gd name="T9" fmla="*/ 18 h 19"/>
                <a:gd name="T10" fmla="*/ 6 w 32"/>
                <a:gd name="T11" fmla="*/ 18 h 19"/>
                <a:gd name="T12" fmla="*/ 0 w 32"/>
                <a:gd name="T13" fmla="*/ 15 h 19"/>
                <a:gd name="T14" fmla="*/ 7 w 32"/>
                <a:gd name="T15" fmla="*/ 7 h 19"/>
                <a:gd name="T16" fmla="*/ 16 w 32"/>
                <a:gd name="T17" fmla="*/ 1 h 19"/>
                <a:gd name="T18" fmla="*/ 24 w 32"/>
                <a:gd name="T19" fmla="*/ 1 h 19"/>
                <a:gd name="T20" fmla="*/ 32 w 32"/>
                <a:gd name="T21" fmla="*/ 8 h 19"/>
                <a:gd name="T22" fmla="*/ 30 w 32"/>
                <a:gd name="T23" fmla="*/ 14 h 19"/>
                <a:gd name="T24" fmla="*/ 24 w 32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9">
                  <a:moveTo>
                    <a:pt x="24" y="19"/>
                  </a:moveTo>
                  <a:cubicBezTo>
                    <a:pt x="21" y="15"/>
                    <a:pt x="18" y="12"/>
                    <a:pt x="15" y="8"/>
                  </a:cubicBezTo>
                  <a:cubicBezTo>
                    <a:pt x="15" y="8"/>
                    <a:pt x="13" y="9"/>
                    <a:pt x="12" y="9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5" y="18"/>
                    <a:pt x="14" y="19"/>
                    <a:pt x="8" y="18"/>
                  </a:cubicBezTo>
                  <a:cubicBezTo>
                    <a:pt x="7" y="18"/>
                    <a:pt x="7" y="18"/>
                    <a:pt x="6" y="18"/>
                  </a:cubicBezTo>
                  <a:cubicBezTo>
                    <a:pt x="4" y="17"/>
                    <a:pt x="1" y="19"/>
                    <a:pt x="0" y="15"/>
                  </a:cubicBezTo>
                  <a:cubicBezTo>
                    <a:pt x="0" y="11"/>
                    <a:pt x="3" y="7"/>
                    <a:pt x="7" y="7"/>
                  </a:cubicBezTo>
                  <a:cubicBezTo>
                    <a:pt x="11" y="7"/>
                    <a:pt x="15" y="6"/>
                    <a:pt x="16" y="1"/>
                  </a:cubicBezTo>
                  <a:cubicBezTo>
                    <a:pt x="17" y="0"/>
                    <a:pt x="22" y="0"/>
                    <a:pt x="24" y="1"/>
                  </a:cubicBezTo>
                  <a:cubicBezTo>
                    <a:pt x="27" y="3"/>
                    <a:pt x="30" y="6"/>
                    <a:pt x="32" y="8"/>
                  </a:cubicBezTo>
                  <a:cubicBezTo>
                    <a:pt x="32" y="9"/>
                    <a:pt x="31" y="13"/>
                    <a:pt x="30" y="14"/>
                  </a:cubicBezTo>
                  <a:cubicBezTo>
                    <a:pt x="29" y="16"/>
                    <a:pt x="26" y="17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825"/>
            <p:cNvSpPr>
              <a:spLocks/>
            </p:cNvSpPr>
            <p:nvPr/>
          </p:nvSpPr>
          <p:spPr bwMode="auto">
            <a:xfrm>
              <a:off x="3814757" y="4114855"/>
              <a:ext cx="96837" cy="93664"/>
            </a:xfrm>
            <a:custGeom>
              <a:avLst/>
              <a:gdLst>
                <a:gd name="T0" fmla="*/ 14 w 26"/>
                <a:gd name="T1" fmla="*/ 17 h 25"/>
                <a:gd name="T2" fmla="*/ 10 w 26"/>
                <a:gd name="T3" fmla="*/ 22 h 25"/>
                <a:gd name="T4" fmla="*/ 4 w 26"/>
                <a:gd name="T5" fmla="*/ 25 h 25"/>
                <a:gd name="T6" fmla="*/ 0 w 26"/>
                <a:gd name="T7" fmla="*/ 19 h 25"/>
                <a:gd name="T8" fmla="*/ 2 w 26"/>
                <a:gd name="T9" fmla="*/ 13 h 25"/>
                <a:gd name="T10" fmla="*/ 3 w 26"/>
                <a:gd name="T11" fmla="*/ 13 h 25"/>
                <a:gd name="T12" fmla="*/ 7 w 26"/>
                <a:gd name="T13" fmla="*/ 20 h 25"/>
                <a:gd name="T14" fmla="*/ 14 w 26"/>
                <a:gd name="T15" fmla="*/ 5 h 25"/>
                <a:gd name="T16" fmla="*/ 19 w 26"/>
                <a:gd name="T17" fmla="*/ 2 h 25"/>
                <a:gd name="T18" fmla="*/ 22 w 26"/>
                <a:gd name="T19" fmla="*/ 7 h 25"/>
                <a:gd name="T20" fmla="*/ 22 w 26"/>
                <a:gd name="T21" fmla="*/ 12 h 25"/>
                <a:gd name="T22" fmla="*/ 24 w 26"/>
                <a:gd name="T23" fmla="*/ 18 h 25"/>
                <a:gd name="T24" fmla="*/ 26 w 26"/>
                <a:gd name="T25" fmla="*/ 23 h 25"/>
                <a:gd name="T26" fmla="*/ 21 w 26"/>
                <a:gd name="T27" fmla="*/ 24 h 25"/>
                <a:gd name="T28" fmla="*/ 14 w 26"/>
                <a:gd name="T2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5">
                  <a:moveTo>
                    <a:pt x="14" y="17"/>
                  </a:moveTo>
                  <a:cubicBezTo>
                    <a:pt x="13" y="18"/>
                    <a:pt x="12" y="21"/>
                    <a:pt x="10" y="22"/>
                  </a:cubicBezTo>
                  <a:cubicBezTo>
                    <a:pt x="9" y="24"/>
                    <a:pt x="6" y="25"/>
                    <a:pt x="4" y="25"/>
                  </a:cubicBezTo>
                  <a:cubicBezTo>
                    <a:pt x="1" y="25"/>
                    <a:pt x="0" y="22"/>
                    <a:pt x="0" y="19"/>
                  </a:cubicBezTo>
                  <a:cubicBezTo>
                    <a:pt x="1" y="17"/>
                    <a:pt x="1" y="15"/>
                    <a:pt x="2" y="13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4" y="15"/>
                    <a:pt x="5" y="17"/>
                    <a:pt x="7" y="20"/>
                  </a:cubicBezTo>
                  <a:cubicBezTo>
                    <a:pt x="9" y="14"/>
                    <a:pt x="12" y="9"/>
                    <a:pt x="14" y="5"/>
                  </a:cubicBezTo>
                  <a:cubicBezTo>
                    <a:pt x="15" y="3"/>
                    <a:pt x="16" y="0"/>
                    <a:pt x="19" y="2"/>
                  </a:cubicBezTo>
                  <a:cubicBezTo>
                    <a:pt x="20" y="3"/>
                    <a:pt x="21" y="5"/>
                    <a:pt x="22" y="7"/>
                  </a:cubicBezTo>
                  <a:cubicBezTo>
                    <a:pt x="22" y="8"/>
                    <a:pt x="21" y="11"/>
                    <a:pt x="22" y="12"/>
                  </a:cubicBezTo>
                  <a:cubicBezTo>
                    <a:pt x="22" y="14"/>
                    <a:pt x="23" y="16"/>
                    <a:pt x="24" y="18"/>
                  </a:cubicBezTo>
                  <a:cubicBezTo>
                    <a:pt x="25" y="20"/>
                    <a:pt x="25" y="21"/>
                    <a:pt x="26" y="23"/>
                  </a:cubicBezTo>
                  <a:cubicBezTo>
                    <a:pt x="24" y="23"/>
                    <a:pt x="22" y="24"/>
                    <a:pt x="21" y="24"/>
                  </a:cubicBezTo>
                  <a:cubicBezTo>
                    <a:pt x="19" y="22"/>
                    <a:pt x="17" y="20"/>
                    <a:pt x="1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826"/>
            <p:cNvSpPr>
              <a:spLocks/>
            </p:cNvSpPr>
            <p:nvPr/>
          </p:nvSpPr>
          <p:spPr bwMode="auto">
            <a:xfrm>
              <a:off x="4460869" y="3322680"/>
              <a:ext cx="112714" cy="74616"/>
            </a:xfrm>
            <a:custGeom>
              <a:avLst/>
              <a:gdLst>
                <a:gd name="T0" fmla="*/ 0 w 30"/>
                <a:gd name="T1" fmla="*/ 14 h 20"/>
                <a:gd name="T2" fmla="*/ 5 w 30"/>
                <a:gd name="T3" fmla="*/ 11 h 20"/>
                <a:gd name="T4" fmla="*/ 9 w 30"/>
                <a:gd name="T5" fmla="*/ 9 h 20"/>
                <a:gd name="T6" fmla="*/ 19 w 30"/>
                <a:gd name="T7" fmla="*/ 2 h 20"/>
                <a:gd name="T8" fmla="*/ 28 w 30"/>
                <a:gd name="T9" fmla="*/ 10 h 20"/>
                <a:gd name="T10" fmla="*/ 24 w 30"/>
                <a:gd name="T11" fmla="*/ 20 h 20"/>
                <a:gd name="T12" fmla="*/ 12 w 30"/>
                <a:gd name="T13" fmla="*/ 18 h 20"/>
                <a:gd name="T14" fmla="*/ 0 w 30"/>
                <a:gd name="T15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0">
                  <a:moveTo>
                    <a:pt x="0" y="14"/>
                  </a:moveTo>
                  <a:cubicBezTo>
                    <a:pt x="2" y="13"/>
                    <a:pt x="4" y="12"/>
                    <a:pt x="5" y="11"/>
                  </a:cubicBezTo>
                  <a:cubicBezTo>
                    <a:pt x="7" y="10"/>
                    <a:pt x="9" y="10"/>
                    <a:pt x="9" y="9"/>
                  </a:cubicBezTo>
                  <a:cubicBezTo>
                    <a:pt x="11" y="4"/>
                    <a:pt x="15" y="3"/>
                    <a:pt x="19" y="2"/>
                  </a:cubicBezTo>
                  <a:cubicBezTo>
                    <a:pt x="25" y="0"/>
                    <a:pt x="30" y="3"/>
                    <a:pt x="28" y="10"/>
                  </a:cubicBezTo>
                  <a:cubicBezTo>
                    <a:pt x="28" y="13"/>
                    <a:pt x="26" y="16"/>
                    <a:pt x="24" y="20"/>
                  </a:cubicBezTo>
                  <a:cubicBezTo>
                    <a:pt x="20" y="18"/>
                    <a:pt x="17" y="16"/>
                    <a:pt x="12" y="18"/>
                  </a:cubicBezTo>
                  <a:cubicBezTo>
                    <a:pt x="9" y="19"/>
                    <a:pt x="5" y="16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827"/>
            <p:cNvSpPr>
              <a:spLocks/>
            </p:cNvSpPr>
            <p:nvPr/>
          </p:nvSpPr>
          <p:spPr bwMode="auto">
            <a:xfrm>
              <a:off x="5740392" y="4021191"/>
              <a:ext cx="95250" cy="71437"/>
            </a:xfrm>
            <a:custGeom>
              <a:avLst/>
              <a:gdLst>
                <a:gd name="T0" fmla="*/ 8 w 25"/>
                <a:gd name="T1" fmla="*/ 19 h 19"/>
                <a:gd name="T2" fmla="*/ 0 w 25"/>
                <a:gd name="T3" fmla="*/ 13 h 19"/>
                <a:gd name="T4" fmla="*/ 4 w 25"/>
                <a:gd name="T5" fmla="*/ 9 h 19"/>
                <a:gd name="T6" fmla="*/ 13 w 25"/>
                <a:gd name="T7" fmla="*/ 3 h 19"/>
                <a:gd name="T8" fmla="*/ 20 w 25"/>
                <a:gd name="T9" fmla="*/ 3 h 19"/>
                <a:gd name="T10" fmla="*/ 24 w 25"/>
                <a:gd name="T11" fmla="*/ 8 h 19"/>
                <a:gd name="T12" fmla="*/ 25 w 25"/>
                <a:gd name="T13" fmla="*/ 14 h 19"/>
                <a:gd name="T14" fmla="*/ 18 w 25"/>
                <a:gd name="T15" fmla="*/ 19 h 19"/>
                <a:gd name="T16" fmla="*/ 8 w 25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9">
                  <a:moveTo>
                    <a:pt x="8" y="19"/>
                  </a:moveTo>
                  <a:cubicBezTo>
                    <a:pt x="6" y="17"/>
                    <a:pt x="3" y="15"/>
                    <a:pt x="0" y="13"/>
                  </a:cubicBezTo>
                  <a:cubicBezTo>
                    <a:pt x="1" y="12"/>
                    <a:pt x="3" y="9"/>
                    <a:pt x="4" y="9"/>
                  </a:cubicBezTo>
                  <a:cubicBezTo>
                    <a:pt x="8" y="8"/>
                    <a:pt x="10" y="6"/>
                    <a:pt x="13" y="3"/>
                  </a:cubicBezTo>
                  <a:cubicBezTo>
                    <a:pt x="15" y="1"/>
                    <a:pt x="18" y="0"/>
                    <a:pt x="20" y="3"/>
                  </a:cubicBezTo>
                  <a:cubicBezTo>
                    <a:pt x="21" y="5"/>
                    <a:pt x="23" y="6"/>
                    <a:pt x="24" y="8"/>
                  </a:cubicBezTo>
                  <a:cubicBezTo>
                    <a:pt x="24" y="10"/>
                    <a:pt x="25" y="12"/>
                    <a:pt x="25" y="14"/>
                  </a:cubicBezTo>
                  <a:cubicBezTo>
                    <a:pt x="24" y="17"/>
                    <a:pt x="22" y="19"/>
                    <a:pt x="18" y="19"/>
                  </a:cubicBezTo>
                  <a:cubicBezTo>
                    <a:pt x="15" y="18"/>
                    <a:pt x="11" y="19"/>
                    <a:pt x="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28"/>
            <p:cNvSpPr>
              <a:spLocks/>
            </p:cNvSpPr>
            <p:nvPr/>
          </p:nvSpPr>
          <p:spPr bwMode="auto">
            <a:xfrm>
              <a:off x="4873618" y="3619548"/>
              <a:ext cx="60325" cy="104775"/>
            </a:xfrm>
            <a:custGeom>
              <a:avLst/>
              <a:gdLst>
                <a:gd name="T0" fmla="*/ 16 w 16"/>
                <a:gd name="T1" fmla="*/ 23 h 28"/>
                <a:gd name="T2" fmla="*/ 7 w 16"/>
                <a:gd name="T3" fmla="*/ 28 h 28"/>
                <a:gd name="T4" fmla="*/ 3 w 16"/>
                <a:gd name="T5" fmla="*/ 10 h 28"/>
                <a:gd name="T6" fmla="*/ 9 w 16"/>
                <a:gd name="T7" fmla="*/ 1 h 28"/>
                <a:gd name="T8" fmla="*/ 12 w 16"/>
                <a:gd name="T9" fmla="*/ 1 h 28"/>
                <a:gd name="T10" fmla="*/ 15 w 16"/>
                <a:gd name="T11" fmla="*/ 8 h 28"/>
                <a:gd name="T12" fmla="*/ 16 w 16"/>
                <a:gd name="T13" fmla="*/ 22 h 28"/>
                <a:gd name="T14" fmla="*/ 16 w 16"/>
                <a:gd name="T1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8">
                  <a:moveTo>
                    <a:pt x="16" y="23"/>
                  </a:moveTo>
                  <a:cubicBezTo>
                    <a:pt x="13" y="24"/>
                    <a:pt x="10" y="26"/>
                    <a:pt x="7" y="28"/>
                  </a:cubicBezTo>
                  <a:cubicBezTo>
                    <a:pt x="4" y="22"/>
                    <a:pt x="0" y="16"/>
                    <a:pt x="3" y="10"/>
                  </a:cubicBezTo>
                  <a:cubicBezTo>
                    <a:pt x="4" y="6"/>
                    <a:pt x="7" y="4"/>
                    <a:pt x="9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3"/>
                    <a:pt x="15" y="6"/>
                    <a:pt x="15" y="8"/>
                  </a:cubicBezTo>
                  <a:cubicBezTo>
                    <a:pt x="13" y="13"/>
                    <a:pt x="15" y="17"/>
                    <a:pt x="16" y="22"/>
                  </a:cubicBezTo>
                  <a:cubicBezTo>
                    <a:pt x="16" y="22"/>
                    <a:pt x="16" y="23"/>
                    <a:pt x="1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29"/>
            <p:cNvSpPr>
              <a:spLocks/>
            </p:cNvSpPr>
            <p:nvPr/>
          </p:nvSpPr>
          <p:spPr bwMode="auto">
            <a:xfrm>
              <a:off x="5429242" y="4787961"/>
              <a:ext cx="63500" cy="93664"/>
            </a:xfrm>
            <a:custGeom>
              <a:avLst/>
              <a:gdLst>
                <a:gd name="T0" fmla="*/ 15 w 17"/>
                <a:gd name="T1" fmla="*/ 0 h 25"/>
                <a:gd name="T2" fmla="*/ 16 w 17"/>
                <a:gd name="T3" fmla="*/ 15 h 25"/>
                <a:gd name="T4" fmla="*/ 7 w 17"/>
                <a:gd name="T5" fmla="*/ 25 h 25"/>
                <a:gd name="T6" fmla="*/ 3 w 17"/>
                <a:gd name="T7" fmla="*/ 22 h 25"/>
                <a:gd name="T8" fmla="*/ 12 w 17"/>
                <a:gd name="T9" fmla="*/ 0 h 25"/>
                <a:gd name="T10" fmla="*/ 15 w 17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5">
                  <a:moveTo>
                    <a:pt x="15" y="0"/>
                  </a:moveTo>
                  <a:cubicBezTo>
                    <a:pt x="16" y="5"/>
                    <a:pt x="16" y="10"/>
                    <a:pt x="16" y="15"/>
                  </a:cubicBezTo>
                  <a:cubicBezTo>
                    <a:pt x="17" y="20"/>
                    <a:pt x="12" y="25"/>
                    <a:pt x="7" y="25"/>
                  </a:cubicBezTo>
                  <a:cubicBezTo>
                    <a:pt x="6" y="25"/>
                    <a:pt x="4" y="24"/>
                    <a:pt x="3" y="22"/>
                  </a:cubicBezTo>
                  <a:cubicBezTo>
                    <a:pt x="0" y="16"/>
                    <a:pt x="5" y="3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830"/>
            <p:cNvSpPr>
              <a:spLocks/>
            </p:cNvSpPr>
            <p:nvPr/>
          </p:nvSpPr>
          <p:spPr bwMode="auto">
            <a:xfrm>
              <a:off x="5541956" y="4125966"/>
              <a:ext cx="82551" cy="82552"/>
            </a:xfrm>
            <a:custGeom>
              <a:avLst/>
              <a:gdLst>
                <a:gd name="T0" fmla="*/ 15 w 22"/>
                <a:gd name="T1" fmla="*/ 22 h 22"/>
                <a:gd name="T2" fmla="*/ 0 w 22"/>
                <a:gd name="T3" fmla="*/ 13 h 22"/>
                <a:gd name="T4" fmla="*/ 10 w 22"/>
                <a:gd name="T5" fmla="*/ 0 h 22"/>
                <a:gd name="T6" fmla="*/ 16 w 22"/>
                <a:gd name="T7" fmla="*/ 2 h 22"/>
                <a:gd name="T8" fmla="*/ 15 w 2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5" y="22"/>
                  </a:moveTo>
                  <a:cubicBezTo>
                    <a:pt x="10" y="19"/>
                    <a:pt x="5" y="16"/>
                    <a:pt x="0" y="13"/>
                  </a:cubicBezTo>
                  <a:cubicBezTo>
                    <a:pt x="1" y="8"/>
                    <a:pt x="5" y="3"/>
                    <a:pt x="10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5" y="9"/>
                    <a:pt x="22" y="16"/>
                    <a:pt x="1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831"/>
            <p:cNvSpPr>
              <a:spLocks/>
            </p:cNvSpPr>
            <p:nvPr/>
          </p:nvSpPr>
          <p:spPr bwMode="auto">
            <a:xfrm>
              <a:off x="7205651" y="1068403"/>
              <a:ext cx="79377" cy="153990"/>
            </a:xfrm>
            <a:custGeom>
              <a:avLst/>
              <a:gdLst>
                <a:gd name="T0" fmla="*/ 18 w 21"/>
                <a:gd name="T1" fmla="*/ 11 h 41"/>
                <a:gd name="T2" fmla="*/ 13 w 21"/>
                <a:gd name="T3" fmla="*/ 10 h 41"/>
                <a:gd name="T4" fmla="*/ 20 w 21"/>
                <a:gd name="T5" fmla="*/ 0 h 41"/>
                <a:gd name="T6" fmla="*/ 21 w 21"/>
                <a:gd name="T7" fmla="*/ 0 h 41"/>
                <a:gd name="T8" fmla="*/ 16 w 21"/>
                <a:gd name="T9" fmla="*/ 22 h 41"/>
                <a:gd name="T10" fmla="*/ 17 w 21"/>
                <a:gd name="T11" fmla="*/ 27 h 41"/>
                <a:gd name="T12" fmla="*/ 16 w 21"/>
                <a:gd name="T13" fmla="*/ 35 h 41"/>
                <a:gd name="T14" fmla="*/ 8 w 21"/>
                <a:gd name="T15" fmla="*/ 41 h 41"/>
                <a:gd name="T16" fmla="*/ 0 w 21"/>
                <a:gd name="T17" fmla="*/ 36 h 41"/>
                <a:gd name="T18" fmla="*/ 3 w 21"/>
                <a:gd name="T19" fmla="*/ 31 h 41"/>
                <a:gd name="T20" fmla="*/ 8 w 21"/>
                <a:gd name="T21" fmla="*/ 35 h 41"/>
                <a:gd name="T22" fmla="*/ 12 w 21"/>
                <a:gd name="T23" fmla="*/ 28 h 41"/>
                <a:gd name="T24" fmla="*/ 15 w 21"/>
                <a:gd name="T25" fmla="*/ 15 h 41"/>
                <a:gd name="T26" fmla="*/ 18 w 21"/>
                <a:gd name="T27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41">
                  <a:moveTo>
                    <a:pt x="18" y="11"/>
                  </a:moveTo>
                  <a:cubicBezTo>
                    <a:pt x="15" y="10"/>
                    <a:pt x="14" y="10"/>
                    <a:pt x="13" y="10"/>
                  </a:cubicBezTo>
                  <a:cubicBezTo>
                    <a:pt x="15" y="6"/>
                    <a:pt x="17" y="3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19" y="7"/>
                    <a:pt x="18" y="15"/>
                    <a:pt x="16" y="22"/>
                  </a:cubicBezTo>
                  <a:cubicBezTo>
                    <a:pt x="16" y="24"/>
                    <a:pt x="16" y="26"/>
                    <a:pt x="17" y="27"/>
                  </a:cubicBezTo>
                  <a:cubicBezTo>
                    <a:pt x="19" y="30"/>
                    <a:pt x="18" y="32"/>
                    <a:pt x="16" y="35"/>
                  </a:cubicBezTo>
                  <a:cubicBezTo>
                    <a:pt x="13" y="37"/>
                    <a:pt x="11" y="39"/>
                    <a:pt x="8" y="41"/>
                  </a:cubicBezTo>
                  <a:cubicBezTo>
                    <a:pt x="6" y="40"/>
                    <a:pt x="3" y="38"/>
                    <a:pt x="0" y="36"/>
                  </a:cubicBezTo>
                  <a:cubicBezTo>
                    <a:pt x="1" y="35"/>
                    <a:pt x="3" y="33"/>
                    <a:pt x="3" y="31"/>
                  </a:cubicBezTo>
                  <a:cubicBezTo>
                    <a:pt x="5" y="33"/>
                    <a:pt x="7" y="35"/>
                    <a:pt x="8" y="35"/>
                  </a:cubicBezTo>
                  <a:cubicBezTo>
                    <a:pt x="13" y="35"/>
                    <a:pt x="13" y="31"/>
                    <a:pt x="12" y="28"/>
                  </a:cubicBezTo>
                  <a:cubicBezTo>
                    <a:pt x="10" y="23"/>
                    <a:pt x="10" y="19"/>
                    <a:pt x="15" y="15"/>
                  </a:cubicBezTo>
                  <a:cubicBezTo>
                    <a:pt x="16" y="14"/>
                    <a:pt x="16" y="13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832"/>
            <p:cNvSpPr>
              <a:spLocks/>
            </p:cNvSpPr>
            <p:nvPr/>
          </p:nvSpPr>
          <p:spPr bwMode="auto">
            <a:xfrm>
              <a:off x="4565643" y="3589385"/>
              <a:ext cx="66674" cy="77791"/>
            </a:xfrm>
            <a:custGeom>
              <a:avLst/>
              <a:gdLst>
                <a:gd name="T0" fmla="*/ 0 w 18"/>
                <a:gd name="T1" fmla="*/ 14 h 21"/>
                <a:gd name="T2" fmla="*/ 7 w 18"/>
                <a:gd name="T3" fmla="*/ 2 h 21"/>
                <a:gd name="T4" fmla="*/ 14 w 18"/>
                <a:gd name="T5" fmla="*/ 3 h 21"/>
                <a:gd name="T6" fmla="*/ 17 w 18"/>
                <a:gd name="T7" fmla="*/ 11 h 21"/>
                <a:gd name="T8" fmla="*/ 17 w 18"/>
                <a:gd name="T9" fmla="*/ 14 h 21"/>
                <a:gd name="T10" fmla="*/ 14 w 18"/>
                <a:gd name="T11" fmla="*/ 21 h 21"/>
                <a:gd name="T12" fmla="*/ 0 w 18"/>
                <a:gd name="T13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0" y="14"/>
                  </a:moveTo>
                  <a:cubicBezTo>
                    <a:pt x="2" y="10"/>
                    <a:pt x="4" y="6"/>
                    <a:pt x="7" y="2"/>
                  </a:cubicBezTo>
                  <a:cubicBezTo>
                    <a:pt x="9" y="0"/>
                    <a:pt x="13" y="1"/>
                    <a:pt x="14" y="3"/>
                  </a:cubicBezTo>
                  <a:cubicBezTo>
                    <a:pt x="15" y="6"/>
                    <a:pt x="17" y="8"/>
                    <a:pt x="17" y="11"/>
                  </a:cubicBezTo>
                  <a:cubicBezTo>
                    <a:pt x="18" y="12"/>
                    <a:pt x="17" y="13"/>
                    <a:pt x="17" y="14"/>
                  </a:cubicBezTo>
                  <a:cubicBezTo>
                    <a:pt x="16" y="17"/>
                    <a:pt x="15" y="19"/>
                    <a:pt x="14" y="21"/>
                  </a:cubicBezTo>
                  <a:cubicBezTo>
                    <a:pt x="10" y="19"/>
                    <a:pt x="5" y="17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833"/>
            <p:cNvSpPr>
              <a:spLocks/>
            </p:cNvSpPr>
            <p:nvPr/>
          </p:nvSpPr>
          <p:spPr bwMode="auto">
            <a:xfrm>
              <a:off x="2489199" y="2754349"/>
              <a:ext cx="63500" cy="71437"/>
            </a:xfrm>
            <a:custGeom>
              <a:avLst/>
              <a:gdLst>
                <a:gd name="T0" fmla="*/ 0 w 17"/>
                <a:gd name="T1" fmla="*/ 19 h 19"/>
                <a:gd name="T2" fmla="*/ 7 w 17"/>
                <a:gd name="T3" fmla="*/ 0 h 19"/>
                <a:gd name="T4" fmla="*/ 17 w 17"/>
                <a:gd name="T5" fmla="*/ 12 h 19"/>
                <a:gd name="T6" fmla="*/ 11 w 17"/>
                <a:gd name="T7" fmla="*/ 18 h 19"/>
                <a:gd name="T8" fmla="*/ 0 w 1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9"/>
                  </a:moveTo>
                  <a:cubicBezTo>
                    <a:pt x="2" y="13"/>
                    <a:pt x="4" y="7"/>
                    <a:pt x="7" y="0"/>
                  </a:cubicBezTo>
                  <a:cubicBezTo>
                    <a:pt x="12" y="2"/>
                    <a:pt x="17" y="8"/>
                    <a:pt x="17" y="12"/>
                  </a:cubicBezTo>
                  <a:cubicBezTo>
                    <a:pt x="16" y="15"/>
                    <a:pt x="16" y="18"/>
                    <a:pt x="11" y="18"/>
                  </a:cubicBezTo>
                  <a:cubicBezTo>
                    <a:pt x="8" y="18"/>
                    <a:pt x="5" y="1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834"/>
            <p:cNvSpPr>
              <a:spLocks/>
            </p:cNvSpPr>
            <p:nvPr/>
          </p:nvSpPr>
          <p:spPr bwMode="auto">
            <a:xfrm>
              <a:off x="5729281" y="3903714"/>
              <a:ext cx="60325" cy="95251"/>
            </a:xfrm>
            <a:custGeom>
              <a:avLst/>
              <a:gdLst>
                <a:gd name="T0" fmla="*/ 10 w 16"/>
                <a:gd name="T1" fmla="*/ 0 h 25"/>
                <a:gd name="T2" fmla="*/ 13 w 16"/>
                <a:gd name="T3" fmla="*/ 10 h 25"/>
                <a:gd name="T4" fmla="*/ 3 w 16"/>
                <a:gd name="T5" fmla="*/ 25 h 25"/>
                <a:gd name="T6" fmla="*/ 1 w 16"/>
                <a:gd name="T7" fmla="*/ 11 h 25"/>
                <a:gd name="T8" fmla="*/ 3 w 16"/>
                <a:gd name="T9" fmla="*/ 5 h 25"/>
                <a:gd name="T10" fmla="*/ 10 w 1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5">
                  <a:moveTo>
                    <a:pt x="10" y="0"/>
                  </a:moveTo>
                  <a:cubicBezTo>
                    <a:pt x="15" y="3"/>
                    <a:pt x="16" y="7"/>
                    <a:pt x="13" y="10"/>
                  </a:cubicBezTo>
                  <a:cubicBezTo>
                    <a:pt x="10" y="15"/>
                    <a:pt x="11" y="22"/>
                    <a:pt x="3" y="25"/>
                  </a:cubicBezTo>
                  <a:cubicBezTo>
                    <a:pt x="5" y="19"/>
                    <a:pt x="4" y="15"/>
                    <a:pt x="1" y="11"/>
                  </a:cubicBezTo>
                  <a:cubicBezTo>
                    <a:pt x="0" y="10"/>
                    <a:pt x="2" y="6"/>
                    <a:pt x="3" y="5"/>
                  </a:cubicBezTo>
                  <a:cubicBezTo>
                    <a:pt x="5" y="3"/>
                    <a:pt x="8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35"/>
            <p:cNvSpPr>
              <a:spLocks/>
            </p:cNvSpPr>
            <p:nvPr/>
          </p:nvSpPr>
          <p:spPr bwMode="auto">
            <a:xfrm>
              <a:off x="3933820" y="4576824"/>
              <a:ext cx="71436" cy="104775"/>
            </a:xfrm>
            <a:custGeom>
              <a:avLst/>
              <a:gdLst>
                <a:gd name="T0" fmla="*/ 10 w 19"/>
                <a:gd name="T1" fmla="*/ 0 h 28"/>
                <a:gd name="T2" fmla="*/ 8 w 19"/>
                <a:gd name="T3" fmla="*/ 7 h 28"/>
                <a:gd name="T4" fmla="*/ 11 w 19"/>
                <a:gd name="T5" fmla="*/ 28 h 28"/>
                <a:gd name="T6" fmla="*/ 10 w 19"/>
                <a:gd name="T7" fmla="*/ 20 h 28"/>
                <a:gd name="T8" fmla="*/ 10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10" y="0"/>
                  </a:moveTo>
                  <a:cubicBezTo>
                    <a:pt x="9" y="3"/>
                    <a:pt x="8" y="5"/>
                    <a:pt x="8" y="7"/>
                  </a:cubicBezTo>
                  <a:cubicBezTo>
                    <a:pt x="18" y="12"/>
                    <a:pt x="19" y="21"/>
                    <a:pt x="11" y="28"/>
                  </a:cubicBezTo>
                  <a:cubicBezTo>
                    <a:pt x="11" y="25"/>
                    <a:pt x="10" y="23"/>
                    <a:pt x="10" y="20"/>
                  </a:cubicBezTo>
                  <a:cubicBezTo>
                    <a:pt x="2" y="20"/>
                    <a:pt x="0" y="8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36"/>
            <p:cNvSpPr>
              <a:spLocks/>
            </p:cNvSpPr>
            <p:nvPr/>
          </p:nvSpPr>
          <p:spPr bwMode="auto">
            <a:xfrm>
              <a:off x="4733920" y="4554598"/>
              <a:ext cx="52389" cy="71437"/>
            </a:xfrm>
            <a:custGeom>
              <a:avLst/>
              <a:gdLst>
                <a:gd name="T0" fmla="*/ 14 w 14"/>
                <a:gd name="T1" fmla="*/ 5 h 19"/>
                <a:gd name="T2" fmla="*/ 12 w 14"/>
                <a:gd name="T3" fmla="*/ 16 h 19"/>
                <a:gd name="T4" fmla="*/ 7 w 14"/>
                <a:gd name="T5" fmla="*/ 19 h 19"/>
                <a:gd name="T6" fmla="*/ 2 w 14"/>
                <a:gd name="T7" fmla="*/ 16 h 19"/>
                <a:gd name="T8" fmla="*/ 3 w 14"/>
                <a:gd name="T9" fmla="*/ 5 h 19"/>
                <a:gd name="T10" fmla="*/ 12 w 14"/>
                <a:gd name="T11" fmla="*/ 3 h 19"/>
                <a:gd name="T12" fmla="*/ 14 w 14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14" y="5"/>
                  </a:moveTo>
                  <a:cubicBezTo>
                    <a:pt x="14" y="9"/>
                    <a:pt x="13" y="13"/>
                    <a:pt x="12" y="16"/>
                  </a:cubicBezTo>
                  <a:cubicBezTo>
                    <a:pt x="11" y="17"/>
                    <a:pt x="8" y="19"/>
                    <a:pt x="7" y="19"/>
                  </a:cubicBezTo>
                  <a:cubicBezTo>
                    <a:pt x="5" y="19"/>
                    <a:pt x="3" y="18"/>
                    <a:pt x="2" y="16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5" y="0"/>
                    <a:pt x="9" y="4"/>
                    <a:pt x="12" y="3"/>
                  </a:cubicBezTo>
                  <a:cubicBezTo>
                    <a:pt x="13" y="3"/>
                    <a:pt x="14" y="5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37"/>
            <p:cNvSpPr>
              <a:spLocks/>
            </p:cNvSpPr>
            <p:nvPr/>
          </p:nvSpPr>
          <p:spPr bwMode="auto">
            <a:xfrm>
              <a:off x="5514968" y="4370445"/>
              <a:ext cx="65087" cy="63501"/>
            </a:xfrm>
            <a:custGeom>
              <a:avLst/>
              <a:gdLst>
                <a:gd name="T0" fmla="*/ 12 w 17"/>
                <a:gd name="T1" fmla="*/ 17 h 17"/>
                <a:gd name="T2" fmla="*/ 0 w 17"/>
                <a:gd name="T3" fmla="*/ 13 h 17"/>
                <a:gd name="T4" fmla="*/ 0 w 17"/>
                <a:gd name="T5" fmla="*/ 12 h 17"/>
                <a:gd name="T6" fmla="*/ 8 w 17"/>
                <a:gd name="T7" fmla="*/ 3 h 17"/>
                <a:gd name="T8" fmla="*/ 17 w 17"/>
                <a:gd name="T9" fmla="*/ 0 h 17"/>
                <a:gd name="T10" fmla="*/ 12 w 17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2" y="17"/>
                  </a:moveTo>
                  <a:cubicBezTo>
                    <a:pt x="8" y="16"/>
                    <a:pt x="4" y="14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4"/>
                    <a:pt x="0" y="4"/>
                    <a:pt x="8" y="3"/>
                  </a:cubicBezTo>
                  <a:cubicBezTo>
                    <a:pt x="10" y="3"/>
                    <a:pt x="13" y="2"/>
                    <a:pt x="17" y="0"/>
                  </a:cubicBezTo>
                  <a:cubicBezTo>
                    <a:pt x="15" y="6"/>
                    <a:pt x="14" y="12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38"/>
            <p:cNvSpPr>
              <a:spLocks/>
            </p:cNvSpPr>
            <p:nvPr/>
          </p:nvSpPr>
          <p:spPr bwMode="auto">
            <a:xfrm>
              <a:off x="5643555" y="3694160"/>
              <a:ext cx="82551" cy="44449"/>
            </a:xfrm>
            <a:custGeom>
              <a:avLst/>
              <a:gdLst>
                <a:gd name="T0" fmla="*/ 22 w 22"/>
                <a:gd name="T1" fmla="*/ 6 h 12"/>
                <a:gd name="T2" fmla="*/ 15 w 22"/>
                <a:gd name="T3" fmla="*/ 12 h 12"/>
                <a:gd name="T4" fmla="*/ 10 w 22"/>
                <a:gd name="T5" fmla="*/ 9 h 12"/>
                <a:gd name="T6" fmla="*/ 5 w 22"/>
                <a:gd name="T7" fmla="*/ 7 h 12"/>
                <a:gd name="T8" fmla="*/ 0 w 22"/>
                <a:gd name="T9" fmla="*/ 4 h 12"/>
                <a:gd name="T10" fmla="*/ 2 w 22"/>
                <a:gd name="T11" fmla="*/ 0 h 12"/>
                <a:gd name="T12" fmla="*/ 19 w 22"/>
                <a:gd name="T13" fmla="*/ 2 h 12"/>
                <a:gd name="T14" fmla="*/ 22 w 2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2">
                  <a:moveTo>
                    <a:pt x="22" y="6"/>
                  </a:moveTo>
                  <a:cubicBezTo>
                    <a:pt x="19" y="8"/>
                    <a:pt x="17" y="11"/>
                    <a:pt x="15" y="12"/>
                  </a:cubicBezTo>
                  <a:cubicBezTo>
                    <a:pt x="14" y="12"/>
                    <a:pt x="12" y="10"/>
                    <a:pt x="10" y="9"/>
                  </a:cubicBezTo>
                  <a:cubicBezTo>
                    <a:pt x="8" y="8"/>
                    <a:pt x="7" y="8"/>
                    <a:pt x="5" y="7"/>
                  </a:cubicBezTo>
                  <a:cubicBezTo>
                    <a:pt x="4" y="6"/>
                    <a:pt x="2" y="5"/>
                    <a:pt x="0" y="4"/>
                  </a:cubicBezTo>
                  <a:cubicBezTo>
                    <a:pt x="0" y="4"/>
                    <a:pt x="1" y="0"/>
                    <a:pt x="2" y="0"/>
                  </a:cubicBezTo>
                  <a:cubicBezTo>
                    <a:pt x="8" y="1"/>
                    <a:pt x="14" y="2"/>
                    <a:pt x="19" y="2"/>
                  </a:cubicBezTo>
                  <a:cubicBezTo>
                    <a:pt x="20" y="3"/>
                    <a:pt x="21" y="4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839"/>
            <p:cNvSpPr>
              <a:spLocks/>
            </p:cNvSpPr>
            <p:nvPr/>
          </p:nvSpPr>
          <p:spPr bwMode="auto">
            <a:xfrm>
              <a:off x="5354631" y="4603808"/>
              <a:ext cx="74615" cy="52389"/>
            </a:xfrm>
            <a:custGeom>
              <a:avLst/>
              <a:gdLst>
                <a:gd name="T0" fmla="*/ 11 w 20"/>
                <a:gd name="T1" fmla="*/ 14 h 14"/>
                <a:gd name="T2" fmla="*/ 0 w 20"/>
                <a:gd name="T3" fmla="*/ 3 h 14"/>
                <a:gd name="T4" fmla="*/ 3 w 20"/>
                <a:gd name="T5" fmla="*/ 0 h 14"/>
                <a:gd name="T6" fmla="*/ 14 w 20"/>
                <a:gd name="T7" fmla="*/ 0 h 14"/>
                <a:gd name="T8" fmla="*/ 20 w 20"/>
                <a:gd name="T9" fmla="*/ 2 h 14"/>
                <a:gd name="T10" fmla="*/ 18 w 20"/>
                <a:gd name="T11" fmla="*/ 9 h 14"/>
                <a:gd name="T12" fmla="*/ 11 w 20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4">
                  <a:moveTo>
                    <a:pt x="11" y="14"/>
                  </a:moveTo>
                  <a:cubicBezTo>
                    <a:pt x="9" y="9"/>
                    <a:pt x="10" y="1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7" y="0"/>
                    <a:pt x="11" y="0"/>
                    <a:pt x="14" y="0"/>
                  </a:cubicBezTo>
                  <a:cubicBezTo>
                    <a:pt x="16" y="0"/>
                    <a:pt x="19" y="1"/>
                    <a:pt x="20" y="2"/>
                  </a:cubicBezTo>
                  <a:cubicBezTo>
                    <a:pt x="20" y="4"/>
                    <a:pt x="19" y="7"/>
                    <a:pt x="18" y="9"/>
                  </a:cubicBezTo>
                  <a:cubicBezTo>
                    <a:pt x="16" y="11"/>
                    <a:pt x="13" y="12"/>
                    <a:pt x="1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840"/>
            <p:cNvSpPr>
              <a:spLocks/>
            </p:cNvSpPr>
            <p:nvPr/>
          </p:nvSpPr>
          <p:spPr bwMode="auto">
            <a:xfrm>
              <a:off x="3330573" y="4997515"/>
              <a:ext cx="55563" cy="52389"/>
            </a:xfrm>
            <a:custGeom>
              <a:avLst/>
              <a:gdLst>
                <a:gd name="T0" fmla="*/ 3 w 15"/>
                <a:gd name="T1" fmla="*/ 14 h 14"/>
                <a:gd name="T2" fmla="*/ 4 w 15"/>
                <a:gd name="T3" fmla="*/ 2 h 14"/>
                <a:gd name="T4" fmla="*/ 7 w 15"/>
                <a:gd name="T5" fmla="*/ 1 h 14"/>
                <a:gd name="T6" fmla="*/ 13 w 15"/>
                <a:gd name="T7" fmla="*/ 0 h 14"/>
                <a:gd name="T8" fmla="*/ 15 w 15"/>
                <a:gd name="T9" fmla="*/ 6 h 14"/>
                <a:gd name="T10" fmla="*/ 3 w 15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4">
                  <a:moveTo>
                    <a:pt x="3" y="14"/>
                  </a:moveTo>
                  <a:cubicBezTo>
                    <a:pt x="0" y="10"/>
                    <a:pt x="1" y="5"/>
                    <a:pt x="4" y="2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3" y="2"/>
                    <a:pt x="14" y="4"/>
                    <a:pt x="15" y="6"/>
                  </a:cubicBezTo>
                  <a:cubicBezTo>
                    <a:pt x="13" y="11"/>
                    <a:pt x="8" y="13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841"/>
            <p:cNvSpPr>
              <a:spLocks/>
            </p:cNvSpPr>
            <p:nvPr/>
          </p:nvSpPr>
          <p:spPr bwMode="auto">
            <a:xfrm>
              <a:off x="2357434" y="3779887"/>
              <a:ext cx="52389" cy="68263"/>
            </a:xfrm>
            <a:custGeom>
              <a:avLst/>
              <a:gdLst>
                <a:gd name="T0" fmla="*/ 4 w 14"/>
                <a:gd name="T1" fmla="*/ 0 h 18"/>
                <a:gd name="T2" fmla="*/ 10 w 14"/>
                <a:gd name="T3" fmla="*/ 4 h 18"/>
                <a:gd name="T4" fmla="*/ 14 w 14"/>
                <a:gd name="T5" fmla="*/ 7 h 18"/>
                <a:gd name="T6" fmla="*/ 11 w 14"/>
                <a:gd name="T7" fmla="*/ 16 h 18"/>
                <a:gd name="T8" fmla="*/ 5 w 14"/>
                <a:gd name="T9" fmla="*/ 14 h 18"/>
                <a:gd name="T10" fmla="*/ 2 w 14"/>
                <a:gd name="T11" fmla="*/ 10 h 18"/>
                <a:gd name="T12" fmla="*/ 0 w 14"/>
                <a:gd name="T13" fmla="*/ 10 h 18"/>
                <a:gd name="T14" fmla="*/ 4 w 14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">
                  <a:moveTo>
                    <a:pt x="4" y="0"/>
                  </a:moveTo>
                  <a:cubicBezTo>
                    <a:pt x="7" y="2"/>
                    <a:pt x="8" y="3"/>
                    <a:pt x="10" y="4"/>
                  </a:cubicBezTo>
                  <a:cubicBezTo>
                    <a:pt x="11" y="5"/>
                    <a:pt x="14" y="6"/>
                    <a:pt x="14" y="7"/>
                  </a:cubicBezTo>
                  <a:cubicBezTo>
                    <a:pt x="14" y="10"/>
                    <a:pt x="13" y="14"/>
                    <a:pt x="11" y="16"/>
                  </a:cubicBezTo>
                  <a:cubicBezTo>
                    <a:pt x="9" y="18"/>
                    <a:pt x="6" y="17"/>
                    <a:pt x="5" y="14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1" y="7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842"/>
            <p:cNvSpPr>
              <a:spLocks/>
            </p:cNvSpPr>
            <p:nvPr/>
          </p:nvSpPr>
          <p:spPr bwMode="auto">
            <a:xfrm>
              <a:off x="4411655" y="1597048"/>
              <a:ext cx="71436" cy="90489"/>
            </a:xfrm>
            <a:custGeom>
              <a:avLst/>
              <a:gdLst>
                <a:gd name="T0" fmla="*/ 19 w 19"/>
                <a:gd name="T1" fmla="*/ 2 h 24"/>
                <a:gd name="T2" fmla="*/ 3 w 19"/>
                <a:gd name="T3" fmla="*/ 24 h 24"/>
                <a:gd name="T4" fmla="*/ 1 w 19"/>
                <a:gd name="T5" fmla="*/ 24 h 24"/>
                <a:gd name="T6" fmla="*/ 0 w 19"/>
                <a:gd name="T7" fmla="*/ 16 h 24"/>
                <a:gd name="T8" fmla="*/ 17 w 19"/>
                <a:gd name="T9" fmla="*/ 0 h 24"/>
                <a:gd name="T10" fmla="*/ 19 w 19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4">
                  <a:moveTo>
                    <a:pt x="19" y="2"/>
                  </a:moveTo>
                  <a:cubicBezTo>
                    <a:pt x="13" y="9"/>
                    <a:pt x="8" y="17"/>
                    <a:pt x="3" y="24"/>
                  </a:cubicBezTo>
                  <a:cubicBezTo>
                    <a:pt x="2" y="24"/>
                    <a:pt x="2" y="24"/>
                    <a:pt x="1" y="24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6" y="10"/>
                    <a:pt x="11" y="5"/>
                    <a:pt x="17" y="0"/>
                  </a:cubicBezTo>
                  <a:cubicBezTo>
                    <a:pt x="17" y="1"/>
                    <a:pt x="18" y="1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843"/>
            <p:cNvSpPr>
              <a:spLocks/>
            </p:cNvSpPr>
            <p:nvPr/>
          </p:nvSpPr>
          <p:spPr bwMode="auto">
            <a:xfrm>
              <a:off x="8921735" y="2938502"/>
              <a:ext cx="46040" cy="60326"/>
            </a:xfrm>
            <a:custGeom>
              <a:avLst/>
              <a:gdLst>
                <a:gd name="T0" fmla="*/ 0 w 12"/>
                <a:gd name="T1" fmla="*/ 0 h 16"/>
                <a:gd name="T2" fmla="*/ 6 w 12"/>
                <a:gd name="T3" fmla="*/ 2 h 16"/>
                <a:gd name="T4" fmla="*/ 11 w 12"/>
                <a:gd name="T5" fmla="*/ 11 h 16"/>
                <a:gd name="T6" fmla="*/ 4 w 12"/>
                <a:gd name="T7" fmla="*/ 15 h 16"/>
                <a:gd name="T8" fmla="*/ 2 w 12"/>
                <a:gd name="T9" fmla="*/ 8 h 16"/>
                <a:gd name="T10" fmla="*/ 4 w 12"/>
                <a:gd name="T11" fmla="*/ 4 h 16"/>
                <a:gd name="T12" fmla="*/ 0 w 12"/>
                <a:gd name="T13" fmla="*/ 4 h 16"/>
                <a:gd name="T14" fmla="*/ 0 w 12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cubicBezTo>
                    <a:pt x="3" y="1"/>
                    <a:pt x="4" y="2"/>
                    <a:pt x="6" y="2"/>
                  </a:cubicBezTo>
                  <a:cubicBezTo>
                    <a:pt x="11" y="3"/>
                    <a:pt x="12" y="7"/>
                    <a:pt x="11" y="11"/>
                  </a:cubicBezTo>
                  <a:cubicBezTo>
                    <a:pt x="10" y="15"/>
                    <a:pt x="7" y="16"/>
                    <a:pt x="4" y="15"/>
                  </a:cubicBezTo>
                  <a:cubicBezTo>
                    <a:pt x="0" y="14"/>
                    <a:pt x="0" y="11"/>
                    <a:pt x="2" y="8"/>
                  </a:cubicBezTo>
                  <a:cubicBezTo>
                    <a:pt x="3" y="7"/>
                    <a:pt x="3" y="6"/>
                    <a:pt x="4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844"/>
            <p:cNvSpPr>
              <a:spLocks/>
            </p:cNvSpPr>
            <p:nvPr/>
          </p:nvSpPr>
          <p:spPr bwMode="auto">
            <a:xfrm>
              <a:off x="3116260" y="3694160"/>
              <a:ext cx="52389" cy="44449"/>
            </a:xfrm>
            <a:custGeom>
              <a:avLst/>
              <a:gdLst>
                <a:gd name="T0" fmla="*/ 11 w 14"/>
                <a:gd name="T1" fmla="*/ 0 h 12"/>
                <a:gd name="T2" fmla="*/ 14 w 14"/>
                <a:gd name="T3" fmla="*/ 5 h 12"/>
                <a:gd name="T4" fmla="*/ 3 w 14"/>
                <a:gd name="T5" fmla="*/ 12 h 12"/>
                <a:gd name="T6" fmla="*/ 1 w 14"/>
                <a:gd name="T7" fmla="*/ 9 h 12"/>
                <a:gd name="T8" fmla="*/ 11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1" y="0"/>
                  </a:moveTo>
                  <a:cubicBezTo>
                    <a:pt x="11" y="1"/>
                    <a:pt x="14" y="3"/>
                    <a:pt x="14" y="5"/>
                  </a:cubicBezTo>
                  <a:cubicBezTo>
                    <a:pt x="14" y="8"/>
                    <a:pt x="8" y="12"/>
                    <a:pt x="3" y="12"/>
                  </a:cubicBezTo>
                  <a:cubicBezTo>
                    <a:pt x="2" y="12"/>
                    <a:pt x="1" y="10"/>
                    <a:pt x="1" y="9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845"/>
            <p:cNvSpPr>
              <a:spLocks/>
            </p:cNvSpPr>
            <p:nvPr/>
          </p:nvSpPr>
          <p:spPr bwMode="auto">
            <a:xfrm>
              <a:off x="3300410" y="4118030"/>
              <a:ext cx="58738" cy="60326"/>
            </a:xfrm>
            <a:custGeom>
              <a:avLst/>
              <a:gdLst>
                <a:gd name="T0" fmla="*/ 11 w 16"/>
                <a:gd name="T1" fmla="*/ 16 h 16"/>
                <a:gd name="T2" fmla="*/ 1 w 16"/>
                <a:gd name="T3" fmla="*/ 5 h 16"/>
                <a:gd name="T4" fmla="*/ 1 w 16"/>
                <a:gd name="T5" fmla="*/ 0 h 16"/>
                <a:gd name="T6" fmla="*/ 14 w 16"/>
                <a:gd name="T7" fmla="*/ 5 h 16"/>
                <a:gd name="T8" fmla="*/ 15 w 16"/>
                <a:gd name="T9" fmla="*/ 9 h 16"/>
                <a:gd name="T10" fmla="*/ 11 w 16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1" y="16"/>
                  </a:moveTo>
                  <a:cubicBezTo>
                    <a:pt x="7" y="12"/>
                    <a:pt x="4" y="9"/>
                    <a:pt x="1" y="5"/>
                  </a:cubicBezTo>
                  <a:cubicBezTo>
                    <a:pt x="0" y="4"/>
                    <a:pt x="1" y="2"/>
                    <a:pt x="1" y="0"/>
                  </a:cubicBezTo>
                  <a:cubicBezTo>
                    <a:pt x="6" y="2"/>
                    <a:pt x="10" y="4"/>
                    <a:pt x="14" y="5"/>
                  </a:cubicBezTo>
                  <a:cubicBezTo>
                    <a:pt x="15" y="6"/>
                    <a:pt x="16" y="8"/>
                    <a:pt x="15" y="9"/>
                  </a:cubicBezTo>
                  <a:cubicBezTo>
                    <a:pt x="14" y="12"/>
                    <a:pt x="12" y="14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46"/>
            <p:cNvSpPr>
              <a:spLocks/>
            </p:cNvSpPr>
            <p:nvPr/>
          </p:nvSpPr>
          <p:spPr bwMode="auto">
            <a:xfrm>
              <a:off x="4260846" y="3232191"/>
              <a:ext cx="57151" cy="44449"/>
            </a:xfrm>
            <a:custGeom>
              <a:avLst/>
              <a:gdLst>
                <a:gd name="T0" fmla="*/ 0 w 15"/>
                <a:gd name="T1" fmla="*/ 7 h 12"/>
                <a:gd name="T2" fmla="*/ 12 w 15"/>
                <a:gd name="T3" fmla="*/ 0 h 12"/>
                <a:gd name="T4" fmla="*/ 15 w 15"/>
                <a:gd name="T5" fmla="*/ 6 h 12"/>
                <a:gd name="T6" fmla="*/ 14 w 15"/>
                <a:gd name="T7" fmla="*/ 12 h 12"/>
                <a:gd name="T8" fmla="*/ 9 w 15"/>
                <a:gd name="T9" fmla="*/ 12 h 12"/>
                <a:gd name="T10" fmla="*/ 0 w 15"/>
                <a:gd name="T1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2">
                  <a:moveTo>
                    <a:pt x="0" y="7"/>
                  </a:moveTo>
                  <a:cubicBezTo>
                    <a:pt x="5" y="4"/>
                    <a:pt x="8" y="2"/>
                    <a:pt x="12" y="0"/>
                  </a:cubicBezTo>
                  <a:cubicBezTo>
                    <a:pt x="13" y="2"/>
                    <a:pt x="14" y="4"/>
                    <a:pt x="15" y="6"/>
                  </a:cubicBezTo>
                  <a:cubicBezTo>
                    <a:pt x="15" y="8"/>
                    <a:pt x="15" y="10"/>
                    <a:pt x="14" y="12"/>
                  </a:cubicBezTo>
                  <a:cubicBezTo>
                    <a:pt x="13" y="12"/>
                    <a:pt x="11" y="12"/>
                    <a:pt x="9" y="12"/>
                  </a:cubicBezTo>
                  <a:cubicBezTo>
                    <a:pt x="6" y="10"/>
                    <a:pt x="1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47"/>
            <p:cNvSpPr>
              <a:spLocks/>
            </p:cNvSpPr>
            <p:nvPr/>
          </p:nvSpPr>
          <p:spPr bwMode="auto">
            <a:xfrm>
              <a:off x="3408358" y="3768776"/>
              <a:ext cx="71436" cy="52389"/>
            </a:xfrm>
            <a:custGeom>
              <a:avLst/>
              <a:gdLst>
                <a:gd name="T0" fmla="*/ 4 w 19"/>
                <a:gd name="T1" fmla="*/ 14 h 14"/>
                <a:gd name="T2" fmla="*/ 0 w 19"/>
                <a:gd name="T3" fmla="*/ 5 h 14"/>
                <a:gd name="T4" fmla="*/ 19 w 19"/>
                <a:gd name="T5" fmla="*/ 7 h 14"/>
                <a:gd name="T6" fmla="*/ 4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4" y="14"/>
                  </a:moveTo>
                  <a:cubicBezTo>
                    <a:pt x="3" y="12"/>
                    <a:pt x="2" y="9"/>
                    <a:pt x="0" y="5"/>
                  </a:cubicBezTo>
                  <a:cubicBezTo>
                    <a:pt x="7" y="5"/>
                    <a:pt x="13" y="0"/>
                    <a:pt x="19" y="7"/>
                  </a:cubicBezTo>
                  <a:cubicBezTo>
                    <a:pt x="14" y="9"/>
                    <a:pt x="10" y="11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848"/>
            <p:cNvSpPr>
              <a:spLocks/>
            </p:cNvSpPr>
            <p:nvPr/>
          </p:nvSpPr>
          <p:spPr bwMode="auto">
            <a:xfrm>
              <a:off x="3990970" y="4306944"/>
              <a:ext cx="44448" cy="58739"/>
            </a:xfrm>
            <a:custGeom>
              <a:avLst/>
              <a:gdLst>
                <a:gd name="T0" fmla="*/ 5 w 12"/>
                <a:gd name="T1" fmla="*/ 16 h 16"/>
                <a:gd name="T2" fmla="*/ 7 w 12"/>
                <a:gd name="T3" fmla="*/ 1 h 16"/>
                <a:gd name="T4" fmla="*/ 11 w 12"/>
                <a:gd name="T5" fmla="*/ 1 h 16"/>
                <a:gd name="T6" fmla="*/ 12 w 12"/>
                <a:gd name="T7" fmla="*/ 5 h 16"/>
                <a:gd name="T8" fmla="*/ 11 w 12"/>
                <a:gd name="T9" fmla="*/ 7 h 16"/>
                <a:gd name="T10" fmla="*/ 5 w 1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5" y="16"/>
                  </a:moveTo>
                  <a:cubicBezTo>
                    <a:pt x="0" y="10"/>
                    <a:pt x="1" y="4"/>
                    <a:pt x="7" y="1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1"/>
                    <a:pt x="12" y="3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9" y="10"/>
                    <a:pt x="7" y="13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849"/>
            <p:cNvSpPr>
              <a:spLocks/>
            </p:cNvSpPr>
            <p:nvPr/>
          </p:nvSpPr>
          <p:spPr bwMode="auto">
            <a:xfrm>
              <a:off x="4395782" y="3678287"/>
              <a:ext cx="34924" cy="57151"/>
            </a:xfrm>
            <a:custGeom>
              <a:avLst/>
              <a:gdLst>
                <a:gd name="T0" fmla="*/ 1 w 9"/>
                <a:gd name="T1" fmla="*/ 15 h 15"/>
                <a:gd name="T2" fmla="*/ 1 w 9"/>
                <a:gd name="T3" fmla="*/ 2 h 15"/>
                <a:gd name="T4" fmla="*/ 7 w 9"/>
                <a:gd name="T5" fmla="*/ 1 h 15"/>
                <a:gd name="T6" fmla="*/ 9 w 9"/>
                <a:gd name="T7" fmla="*/ 5 h 15"/>
                <a:gd name="T8" fmla="*/ 3 w 9"/>
                <a:gd name="T9" fmla="*/ 15 h 15"/>
                <a:gd name="T10" fmla="*/ 1 w 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1" y="15"/>
                  </a:moveTo>
                  <a:cubicBezTo>
                    <a:pt x="1" y="11"/>
                    <a:pt x="0" y="6"/>
                    <a:pt x="1" y="2"/>
                  </a:cubicBezTo>
                  <a:cubicBezTo>
                    <a:pt x="1" y="1"/>
                    <a:pt x="5" y="1"/>
                    <a:pt x="7" y="1"/>
                  </a:cubicBezTo>
                  <a:cubicBezTo>
                    <a:pt x="8" y="0"/>
                    <a:pt x="9" y="4"/>
                    <a:pt x="9" y="5"/>
                  </a:cubicBezTo>
                  <a:cubicBezTo>
                    <a:pt x="8" y="8"/>
                    <a:pt x="5" y="11"/>
                    <a:pt x="3" y="15"/>
                  </a:cubicBezTo>
                  <a:cubicBezTo>
                    <a:pt x="3" y="15"/>
                    <a:pt x="2" y="15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850"/>
            <p:cNvSpPr>
              <a:spLocks/>
            </p:cNvSpPr>
            <p:nvPr/>
          </p:nvSpPr>
          <p:spPr bwMode="auto">
            <a:xfrm>
              <a:off x="5778490" y="1085864"/>
              <a:ext cx="33337" cy="57151"/>
            </a:xfrm>
            <a:custGeom>
              <a:avLst/>
              <a:gdLst>
                <a:gd name="T0" fmla="*/ 0 w 9"/>
                <a:gd name="T1" fmla="*/ 15 h 15"/>
                <a:gd name="T2" fmla="*/ 5 w 9"/>
                <a:gd name="T3" fmla="*/ 0 h 15"/>
                <a:gd name="T4" fmla="*/ 7 w 9"/>
                <a:gd name="T5" fmla="*/ 12 h 15"/>
                <a:gd name="T6" fmla="*/ 0 w 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5">
                  <a:moveTo>
                    <a:pt x="0" y="15"/>
                  </a:moveTo>
                  <a:cubicBezTo>
                    <a:pt x="0" y="9"/>
                    <a:pt x="0" y="3"/>
                    <a:pt x="5" y="0"/>
                  </a:cubicBezTo>
                  <a:cubicBezTo>
                    <a:pt x="8" y="4"/>
                    <a:pt x="9" y="8"/>
                    <a:pt x="7" y="12"/>
                  </a:cubicBezTo>
                  <a:cubicBezTo>
                    <a:pt x="6" y="14"/>
                    <a:pt x="2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51"/>
            <p:cNvSpPr>
              <a:spLocks/>
            </p:cNvSpPr>
            <p:nvPr/>
          </p:nvSpPr>
          <p:spPr bwMode="auto">
            <a:xfrm>
              <a:off x="4057645" y="3430634"/>
              <a:ext cx="46040" cy="49215"/>
            </a:xfrm>
            <a:custGeom>
              <a:avLst/>
              <a:gdLst>
                <a:gd name="T0" fmla="*/ 0 w 12"/>
                <a:gd name="T1" fmla="*/ 9 h 13"/>
                <a:gd name="T2" fmla="*/ 5 w 12"/>
                <a:gd name="T3" fmla="*/ 0 h 13"/>
                <a:gd name="T4" fmla="*/ 12 w 12"/>
                <a:gd name="T5" fmla="*/ 6 h 13"/>
                <a:gd name="T6" fmla="*/ 4 w 12"/>
                <a:gd name="T7" fmla="*/ 13 h 13"/>
                <a:gd name="T8" fmla="*/ 0 w 12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6"/>
                    <a:pt x="4" y="3"/>
                    <a:pt x="5" y="0"/>
                  </a:cubicBezTo>
                  <a:cubicBezTo>
                    <a:pt x="7" y="2"/>
                    <a:pt x="9" y="4"/>
                    <a:pt x="12" y="6"/>
                  </a:cubicBezTo>
                  <a:cubicBezTo>
                    <a:pt x="9" y="9"/>
                    <a:pt x="7" y="11"/>
                    <a:pt x="4" y="13"/>
                  </a:cubicBezTo>
                  <a:cubicBezTo>
                    <a:pt x="4" y="13"/>
                    <a:pt x="2" y="11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52"/>
            <p:cNvSpPr>
              <a:spLocks/>
            </p:cNvSpPr>
            <p:nvPr/>
          </p:nvSpPr>
          <p:spPr bwMode="auto">
            <a:xfrm>
              <a:off x="2214561" y="3298866"/>
              <a:ext cx="41274" cy="41274"/>
            </a:xfrm>
            <a:custGeom>
              <a:avLst/>
              <a:gdLst>
                <a:gd name="T0" fmla="*/ 0 w 11"/>
                <a:gd name="T1" fmla="*/ 7 h 11"/>
                <a:gd name="T2" fmla="*/ 6 w 11"/>
                <a:gd name="T3" fmla="*/ 1 h 11"/>
                <a:gd name="T4" fmla="*/ 8 w 11"/>
                <a:gd name="T5" fmla="*/ 1 h 11"/>
                <a:gd name="T6" fmla="*/ 10 w 11"/>
                <a:gd name="T7" fmla="*/ 6 h 11"/>
                <a:gd name="T8" fmla="*/ 3 w 11"/>
                <a:gd name="T9" fmla="*/ 11 h 11"/>
                <a:gd name="T10" fmla="*/ 0 w 11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0" y="7"/>
                  </a:moveTo>
                  <a:cubicBezTo>
                    <a:pt x="2" y="5"/>
                    <a:pt x="4" y="3"/>
                    <a:pt x="6" y="1"/>
                  </a:cubicBezTo>
                  <a:cubicBezTo>
                    <a:pt x="6" y="0"/>
                    <a:pt x="8" y="1"/>
                    <a:pt x="8" y="1"/>
                  </a:cubicBezTo>
                  <a:cubicBezTo>
                    <a:pt x="9" y="3"/>
                    <a:pt x="11" y="6"/>
                    <a:pt x="10" y="6"/>
                  </a:cubicBezTo>
                  <a:cubicBezTo>
                    <a:pt x="8" y="9"/>
                    <a:pt x="5" y="10"/>
                    <a:pt x="3" y="11"/>
                  </a:cubicBezTo>
                  <a:cubicBezTo>
                    <a:pt x="2" y="11"/>
                    <a:pt x="1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53"/>
            <p:cNvSpPr>
              <a:spLocks/>
            </p:cNvSpPr>
            <p:nvPr/>
          </p:nvSpPr>
          <p:spPr bwMode="auto">
            <a:xfrm>
              <a:off x="7310428" y="1135079"/>
              <a:ext cx="60325" cy="71437"/>
            </a:xfrm>
            <a:custGeom>
              <a:avLst/>
              <a:gdLst>
                <a:gd name="T0" fmla="*/ 12 w 16"/>
                <a:gd name="T1" fmla="*/ 0 h 19"/>
                <a:gd name="T2" fmla="*/ 11 w 16"/>
                <a:gd name="T3" fmla="*/ 12 h 19"/>
                <a:gd name="T4" fmla="*/ 1 w 16"/>
                <a:gd name="T5" fmla="*/ 19 h 19"/>
                <a:gd name="T6" fmla="*/ 12 w 1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2" y="0"/>
                  </a:moveTo>
                  <a:cubicBezTo>
                    <a:pt x="16" y="6"/>
                    <a:pt x="15" y="9"/>
                    <a:pt x="11" y="12"/>
                  </a:cubicBezTo>
                  <a:cubicBezTo>
                    <a:pt x="8" y="15"/>
                    <a:pt x="4" y="17"/>
                    <a:pt x="1" y="19"/>
                  </a:cubicBezTo>
                  <a:cubicBezTo>
                    <a:pt x="0" y="12"/>
                    <a:pt x="12" y="1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54"/>
            <p:cNvSpPr>
              <a:spLocks/>
            </p:cNvSpPr>
            <p:nvPr/>
          </p:nvSpPr>
          <p:spPr bwMode="auto">
            <a:xfrm>
              <a:off x="4535480" y="4152955"/>
              <a:ext cx="38099" cy="44449"/>
            </a:xfrm>
            <a:custGeom>
              <a:avLst/>
              <a:gdLst>
                <a:gd name="T0" fmla="*/ 10 w 10"/>
                <a:gd name="T1" fmla="*/ 6 h 12"/>
                <a:gd name="T2" fmla="*/ 5 w 10"/>
                <a:gd name="T3" fmla="*/ 12 h 12"/>
                <a:gd name="T4" fmla="*/ 1 w 10"/>
                <a:gd name="T5" fmla="*/ 12 h 12"/>
                <a:gd name="T6" fmla="*/ 0 w 10"/>
                <a:gd name="T7" fmla="*/ 8 h 12"/>
                <a:gd name="T8" fmla="*/ 2 w 10"/>
                <a:gd name="T9" fmla="*/ 4 h 12"/>
                <a:gd name="T10" fmla="*/ 6 w 10"/>
                <a:gd name="T11" fmla="*/ 0 h 12"/>
                <a:gd name="T12" fmla="*/ 10 w 1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10" y="6"/>
                  </a:moveTo>
                  <a:cubicBezTo>
                    <a:pt x="8" y="8"/>
                    <a:pt x="6" y="10"/>
                    <a:pt x="5" y="12"/>
                  </a:cubicBezTo>
                  <a:cubicBezTo>
                    <a:pt x="4" y="12"/>
                    <a:pt x="2" y="12"/>
                    <a:pt x="1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3" y="3"/>
                    <a:pt x="4" y="1"/>
                    <a:pt x="6" y="0"/>
                  </a:cubicBezTo>
                  <a:cubicBezTo>
                    <a:pt x="7" y="2"/>
                    <a:pt x="8" y="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55"/>
            <p:cNvSpPr>
              <a:spLocks/>
            </p:cNvSpPr>
            <p:nvPr/>
          </p:nvSpPr>
          <p:spPr bwMode="auto">
            <a:xfrm>
              <a:off x="4246557" y="5635700"/>
              <a:ext cx="44448" cy="41274"/>
            </a:xfrm>
            <a:custGeom>
              <a:avLst/>
              <a:gdLst>
                <a:gd name="T0" fmla="*/ 8 w 12"/>
                <a:gd name="T1" fmla="*/ 11 h 11"/>
                <a:gd name="T2" fmla="*/ 5 w 12"/>
                <a:gd name="T3" fmla="*/ 9 h 11"/>
                <a:gd name="T4" fmla="*/ 0 w 12"/>
                <a:gd name="T5" fmla="*/ 7 h 11"/>
                <a:gd name="T6" fmla="*/ 7 w 12"/>
                <a:gd name="T7" fmla="*/ 0 h 11"/>
                <a:gd name="T8" fmla="*/ 10 w 12"/>
                <a:gd name="T9" fmla="*/ 1 h 11"/>
                <a:gd name="T10" fmla="*/ 8 w 12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8" y="11"/>
                  </a:moveTo>
                  <a:cubicBezTo>
                    <a:pt x="7" y="10"/>
                    <a:pt x="6" y="9"/>
                    <a:pt x="5" y="9"/>
                  </a:cubicBezTo>
                  <a:cubicBezTo>
                    <a:pt x="4" y="8"/>
                    <a:pt x="2" y="8"/>
                    <a:pt x="0" y="7"/>
                  </a:cubicBezTo>
                  <a:cubicBezTo>
                    <a:pt x="2" y="4"/>
                    <a:pt x="4" y="2"/>
                    <a:pt x="7" y="0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10" y="4"/>
                    <a:pt x="12" y="8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56"/>
            <p:cNvSpPr>
              <a:spLocks/>
            </p:cNvSpPr>
            <p:nvPr/>
          </p:nvSpPr>
          <p:spPr bwMode="auto">
            <a:xfrm>
              <a:off x="5610217" y="4027541"/>
              <a:ext cx="41274" cy="42866"/>
            </a:xfrm>
            <a:custGeom>
              <a:avLst/>
              <a:gdLst>
                <a:gd name="T0" fmla="*/ 8 w 11"/>
                <a:gd name="T1" fmla="*/ 0 h 11"/>
                <a:gd name="T2" fmla="*/ 11 w 11"/>
                <a:gd name="T3" fmla="*/ 7 h 11"/>
                <a:gd name="T4" fmla="*/ 11 w 11"/>
                <a:gd name="T5" fmla="*/ 11 h 11"/>
                <a:gd name="T6" fmla="*/ 7 w 11"/>
                <a:gd name="T7" fmla="*/ 10 h 11"/>
                <a:gd name="T8" fmla="*/ 8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0"/>
                  </a:moveTo>
                  <a:cubicBezTo>
                    <a:pt x="9" y="2"/>
                    <a:pt x="10" y="4"/>
                    <a:pt x="11" y="7"/>
                  </a:cubicBezTo>
                  <a:cubicBezTo>
                    <a:pt x="11" y="8"/>
                    <a:pt x="11" y="9"/>
                    <a:pt x="11" y="11"/>
                  </a:cubicBezTo>
                  <a:cubicBezTo>
                    <a:pt x="9" y="10"/>
                    <a:pt x="8" y="11"/>
                    <a:pt x="7" y="10"/>
                  </a:cubicBezTo>
                  <a:cubicBezTo>
                    <a:pt x="2" y="6"/>
                    <a:pt x="0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57"/>
            <p:cNvSpPr>
              <a:spLocks/>
            </p:cNvSpPr>
            <p:nvPr/>
          </p:nvSpPr>
          <p:spPr bwMode="auto">
            <a:xfrm>
              <a:off x="4370381" y="1676421"/>
              <a:ext cx="49214" cy="57151"/>
            </a:xfrm>
            <a:custGeom>
              <a:avLst/>
              <a:gdLst>
                <a:gd name="T0" fmla="*/ 13 w 13"/>
                <a:gd name="T1" fmla="*/ 5 h 15"/>
                <a:gd name="T2" fmla="*/ 6 w 13"/>
                <a:gd name="T3" fmla="*/ 7 h 15"/>
                <a:gd name="T4" fmla="*/ 5 w 13"/>
                <a:gd name="T5" fmla="*/ 15 h 15"/>
                <a:gd name="T6" fmla="*/ 3 w 13"/>
                <a:gd name="T7" fmla="*/ 15 h 15"/>
                <a:gd name="T8" fmla="*/ 0 w 13"/>
                <a:gd name="T9" fmla="*/ 9 h 15"/>
                <a:gd name="T10" fmla="*/ 7 w 13"/>
                <a:gd name="T11" fmla="*/ 0 h 15"/>
                <a:gd name="T12" fmla="*/ 13 w 13"/>
                <a:gd name="T1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5"/>
                  </a:moveTo>
                  <a:cubicBezTo>
                    <a:pt x="9" y="6"/>
                    <a:pt x="7" y="7"/>
                    <a:pt x="6" y="7"/>
                  </a:cubicBezTo>
                  <a:cubicBezTo>
                    <a:pt x="5" y="10"/>
                    <a:pt x="5" y="12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2" y="13"/>
                    <a:pt x="7" y="9"/>
                    <a:pt x="0" y="9"/>
                  </a:cubicBezTo>
                  <a:cubicBezTo>
                    <a:pt x="3" y="5"/>
                    <a:pt x="5" y="2"/>
                    <a:pt x="7" y="0"/>
                  </a:cubicBezTo>
                  <a:cubicBezTo>
                    <a:pt x="9" y="1"/>
                    <a:pt x="10" y="3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58"/>
            <p:cNvSpPr>
              <a:spLocks/>
            </p:cNvSpPr>
            <p:nvPr/>
          </p:nvSpPr>
          <p:spPr bwMode="auto">
            <a:xfrm>
              <a:off x="8381987" y="5126103"/>
              <a:ext cx="44448" cy="33338"/>
            </a:xfrm>
            <a:custGeom>
              <a:avLst/>
              <a:gdLst>
                <a:gd name="T0" fmla="*/ 0 w 12"/>
                <a:gd name="T1" fmla="*/ 5 h 9"/>
                <a:gd name="T2" fmla="*/ 12 w 12"/>
                <a:gd name="T3" fmla="*/ 6 h 9"/>
                <a:gd name="T4" fmla="*/ 7 w 12"/>
                <a:gd name="T5" fmla="*/ 9 h 9"/>
                <a:gd name="T6" fmla="*/ 0 w 12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0" y="5"/>
                  </a:moveTo>
                  <a:cubicBezTo>
                    <a:pt x="6" y="0"/>
                    <a:pt x="9" y="0"/>
                    <a:pt x="12" y="6"/>
                  </a:cubicBezTo>
                  <a:cubicBezTo>
                    <a:pt x="10" y="7"/>
                    <a:pt x="8" y="9"/>
                    <a:pt x="7" y="9"/>
                  </a:cubicBezTo>
                  <a:cubicBezTo>
                    <a:pt x="5" y="8"/>
                    <a:pt x="3" y="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59"/>
            <p:cNvSpPr>
              <a:spLocks/>
            </p:cNvSpPr>
            <p:nvPr/>
          </p:nvSpPr>
          <p:spPr bwMode="auto">
            <a:xfrm>
              <a:off x="7142151" y="1022363"/>
              <a:ext cx="49214" cy="30163"/>
            </a:xfrm>
            <a:custGeom>
              <a:avLst/>
              <a:gdLst>
                <a:gd name="T0" fmla="*/ 12 w 13"/>
                <a:gd name="T1" fmla="*/ 0 h 8"/>
                <a:gd name="T2" fmla="*/ 9 w 13"/>
                <a:gd name="T3" fmla="*/ 4 h 8"/>
                <a:gd name="T4" fmla="*/ 4 w 13"/>
                <a:gd name="T5" fmla="*/ 7 h 8"/>
                <a:gd name="T6" fmla="*/ 0 w 13"/>
                <a:gd name="T7" fmla="*/ 8 h 8"/>
                <a:gd name="T8" fmla="*/ 1 w 13"/>
                <a:gd name="T9" fmla="*/ 4 h 8"/>
                <a:gd name="T10" fmla="*/ 5 w 13"/>
                <a:gd name="T11" fmla="*/ 2 h 8"/>
                <a:gd name="T12" fmla="*/ 12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12" y="0"/>
                  </a:moveTo>
                  <a:cubicBezTo>
                    <a:pt x="13" y="2"/>
                    <a:pt x="13" y="5"/>
                    <a:pt x="9" y="4"/>
                  </a:cubicBezTo>
                  <a:cubicBezTo>
                    <a:pt x="7" y="4"/>
                    <a:pt x="6" y="6"/>
                    <a:pt x="4" y="7"/>
                  </a:cubicBezTo>
                  <a:cubicBezTo>
                    <a:pt x="3" y="8"/>
                    <a:pt x="2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7" y="1"/>
                    <a:pt x="10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60"/>
            <p:cNvSpPr>
              <a:spLocks/>
            </p:cNvSpPr>
            <p:nvPr/>
          </p:nvSpPr>
          <p:spPr bwMode="auto">
            <a:xfrm>
              <a:off x="3751257" y="4532371"/>
              <a:ext cx="33337" cy="36512"/>
            </a:xfrm>
            <a:custGeom>
              <a:avLst/>
              <a:gdLst>
                <a:gd name="T0" fmla="*/ 4 w 9"/>
                <a:gd name="T1" fmla="*/ 0 h 10"/>
                <a:gd name="T2" fmla="*/ 6 w 9"/>
                <a:gd name="T3" fmla="*/ 10 h 10"/>
                <a:gd name="T4" fmla="*/ 4 w 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4" y="0"/>
                  </a:moveTo>
                  <a:cubicBezTo>
                    <a:pt x="9" y="6"/>
                    <a:pt x="9" y="7"/>
                    <a:pt x="6" y="10"/>
                  </a:cubicBezTo>
                  <a:cubicBezTo>
                    <a:pt x="1" y="7"/>
                    <a:pt x="0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61"/>
            <p:cNvSpPr>
              <a:spLocks/>
            </p:cNvSpPr>
            <p:nvPr/>
          </p:nvSpPr>
          <p:spPr bwMode="auto">
            <a:xfrm>
              <a:off x="4562468" y="1481158"/>
              <a:ext cx="47627" cy="44449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0 h 12"/>
                <a:gd name="T4" fmla="*/ 0 w 13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cubicBezTo>
                    <a:pt x="5" y="8"/>
                    <a:pt x="9" y="4"/>
                    <a:pt x="13" y="0"/>
                  </a:cubicBezTo>
                  <a:cubicBezTo>
                    <a:pt x="13" y="5"/>
                    <a:pt x="7" y="1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62"/>
            <p:cNvSpPr>
              <a:spLocks/>
            </p:cNvSpPr>
            <p:nvPr/>
          </p:nvSpPr>
          <p:spPr bwMode="auto">
            <a:xfrm>
              <a:off x="4317993" y="1747863"/>
              <a:ext cx="25401" cy="49215"/>
            </a:xfrm>
            <a:custGeom>
              <a:avLst/>
              <a:gdLst>
                <a:gd name="T0" fmla="*/ 4 w 7"/>
                <a:gd name="T1" fmla="*/ 8 h 13"/>
                <a:gd name="T2" fmla="*/ 7 w 7"/>
                <a:gd name="T3" fmla="*/ 11 h 13"/>
                <a:gd name="T4" fmla="*/ 4 w 7"/>
                <a:gd name="T5" fmla="*/ 13 h 13"/>
                <a:gd name="T6" fmla="*/ 1 w 7"/>
                <a:gd name="T7" fmla="*/ 4 h 13"/>
                <a:gd name="T8" fmla="*/ 5 w 7"/>
                <a:gd name="T9" fmla="*/ 0 h 13"/>
                <a:gd name="T10" fmla="*/ 7 w 7"/>
                <a:gd name="T11" fmla="*/ 1 h 13"/>
                <a:gd name="T12" fmla="*/ 4 w 7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3">
                  <a:moveTo>
                    <a:pt x="4" y="8"/>
                  </a:moveTo>
                  <a:cubicBezTo>
                    <a:pt x="5" y="9"/>
                    <a:pt x="6" y="10"/>
                    <a:pt x="7" y="11"/>
                  </a:cubicBezTo>
                  <a:cubicBezTo>
                    <a:pt x="6" y="12"/>
                    <a:pt x="6" y="12"/>
                    <a:pt x="4" y="13"/>
                  </a:cubicBezTo>
                  <a:cubicBezTo>
                    <a:pt x="3" y="10"/>
                    <a:pt x="1" y="7"/>
                    <a:pt x="1" y="4"/>
                  </a:cubicBezTo>
                  <a:cubicBezTo>
                    <a:pt x="0" y="3"/>
                    <a:pt x="4" y="2"/>
                    <a:pt x="5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4"/>
                    <a:pt x="5" y="6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63"/>
            <p:cNvSpPr>
              <a:spLocks/>
            </p:cNvSpPr>
            <p:nvPr/>
          </p:nvSpPr>
          <p:spPr bwMode="auto">
            <a:xfrm>
              <a:off x="2646361" y="2551145"/>
              <a:ext cx="26988" cy="34925"/>
            </a:xfrm>
            <a:custGeom>
              <a:avLst/>
              <a:gdLst>
                <a:gd name="T0" fmla="*/ 5 w 7"/>
                <a:gd name="T1" fmla="*/ 0 h 9"/>
                <a:gd name="T2" fmla="*/ 6 w 7"/>
                <a:gd name="T3" fmla="*/ 6 h 9"/>
                <a:gd name="T4" fmla="*/ 6 w 7"/>
                <a:gd name="T5" fmla="*/ 9 h 9"/>
                <a:gd name="T6" fmla="*/ 3 w 7"/>
                <a:gd name="T7" fmla="*/ 8 h 9"/>
                <a:gd name="T8" fmla="*/ 5 w 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cubicBezTo>
                    <a:pt x="6" y="2"/>
                    <a:pt x="6" y="4"/>
                    <a:pt x="6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0" y="4"/>
                    <a:pt x="0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64"/>
            <p:cNvSpPr>
              <a:spLocks/>
            </p:cNvSpPr>
            <p:nvPr/>
          </p:nvSpPr>
          <p:spPr bwMode="auto">
            <a:xfrm>
              <a:off x="2132010" y="3309982"/>
              <a:ext cx="33337" cy="34925"/>
            </a:xfrm>
            <a:custGeom>
              <a:avLst/>
              <a:gdLst>
                <a:gd name="T0" fmla="*/ 4 w 9"/>
                <a:gd name="T1" fmla="*/ 9 h 9"/>
                <a:gd name="T2" fmla="*/ 3 w 9"/>
                <a:gd name="T3" fmla="*/ 0 h 9"/>
                <a:gd name="T4" fmla="*/ 4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0" y="6"/>
                    <a:pt x="1" y="3"/>
                    <a:pt x="3" y="0"/>
                  </a:cubicBezTo>
                  <a:cubicBezTo>
                    <a:pt x="9" y="3"/>
                    <a:pt x="9" y="5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65"/>
            <p:cNvSpPr>
              <a:spLocks/>
            </p:cNvSpPr>
            <p:nvPr/>
          </p:nvSpPr>
          <p:spPr bwMode="auto">
            <a:xfrm>
              <a:off x="7516800" y="1354156"/>
              <a:ext cx="26988" cy="28576"/>
            </a:xfrm>
            <a:custGeom>
              <a:avLst/>
              <a:gdLst>
                <a:gd name="T0" fmla="*/ 4 w 7"/>
                <a:gd name="T1" fmla="*/ 0 h 8"/>
                <a:gd name="T2" fmla="*/ 0 w 7"/>
                <a:gd name="T3" fmla="*/ 8 h 8"/>
                <a:gd name="T4" fmla="*/ 4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cubicBezTo>
                    <a:pt x="7" y="4"/>
                    <a:pt x="7" y="5"/>
                    <a:pt x="0" y="8"/>
                  </a:cubicBezTo>
                  <a:cubicBezTo>
                    <a:pt x="2" y="5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66"/>
            <p:cNvSpPr>
              <a:spLocks/>
            </p:cNvSpPr>
            <p:nvPr/>
          </p:nvSpPr>
          <p:spPr bwMode="auto">
            <a:xfrm>
              <a:off x="4343393" y="1733573"/>
              <a:ext cx="22226" cy="44449"/>
            </a:xfrm>
            <a:custGeom>
              <a:avLst/>
              <a:gdLst>
                <a:gd name="T0" fmla="*/ 0 w 6"/>
                <a:gd name="T1" fmla="*/ 11 h 12"/>
                <a:gd name="T2" fmla="*/ 0 w 6"/>
                <a:gd name="T3" fmla="*/ 1 h 12"/>
                <a:gd name="T4" fmla="*/ 2 w 6"/>
                <a:gd name="T5" fmla="*/ 0 h 12"/>
                <a:gd name="T6" fmla="*/ 6 w 6"/>
                <a:gd name="T7" fmla="*/ 6 h 12"/>
                <a:gd name="T8" fmla="*/ 2 w 6"/>
                <a:gd name="T9" fmla="*/ 12 h 12"/>
                <a:gd name="T10" fmla="*/ 0 w 6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1"/>
                  </a:moveTo>
                  <a:cubicBezTo>
                    <a:pt x="2" y="8"/>
                    <a:pt x="5" y="5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4" y="2"/>
                    <a:pt x="6" y="4"/>
                    <a:pt x="6" y="6"/>
                  </a:cubicBezTo>
                  <a:cubicBezTo>
                    <a:pt x="5" y="8"/>
                    <a:pt x="3" y="10"/>
                    <a:pt x="2" y="12"/>
                  </a:cubicBezTo>
                  <a:cubicBezTo>
                    <a:pt x="1" y="12"/>
                    <a:pt x="1" y="1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67"/>
            <p:cNvSpPr>
              <a:spLocks/>
            </p:cNvSpPr>
            <p:nvPr/>
          </p:nvSpPr>
          <p:spPr bwMode="auto">
            <a:xfrm>
              <a:off x="6240453" y="1154126"/>
              <a:ext cx="22226" cy="33338"/>
            </a:xfrm>
            <a:custGeom>
              <a:avLst/>
              <a:gdLst>
                <a:gd name="T0" fmla="*/ 0 w 6"/>
                <a:gd name="T1" fmla="*/ 0 h 9"/>
                <a:gd name="T2" fmla="*/ 2 w 6"/>
                <a:gd name="T3" fmla="*/ 9 h 9"/>
                <a:gd name="T4" fmla="*/ 0 w 6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0"/>
                  </a:moveTo>
                  <a:cubicBezTo>
                    <a:pt x="6" y="3"/>
                    <a:pt x="6" y="4"/>
                    <a:pt x="2" y="9"/>
                  </a:cubicBezTo>
                  <a:cubicBezTo>
                    <a:pt x="1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868"/>
            <p:cNvSpPr>
              <a:spLocks/>
            </p:cNvSpPr>
            <p:nvPr/>
          </p:nvSpPr>
          <p:spPr bwMode="auto">
            <a:xfrm>
              <a:off x="3779832" y="3983092"/>
              <a:ext cx="7936" cy="33338"/>
            </a:xfrm>
            <a:custGeom>
              <a:avLst/>
              <a:gdLst>
                <a:gd name="T0" fmla="*/ 0 w 2"/>
                <a:gd name="T1" fmla="*/ 9 h 9"/>
                <a:gd name="T2" fmla="*/ 0 w 2"/>
                <a:gd name="T3" fmla="*/ 0 h 9"/>
                <a:gd name="T4" fmla="*/ 2 w 2"/>
                <a:gd name="T5" fmla="*/ 0 h 9"/>
                <a:gd name="T6" fmla="*/ 2 w 2"/>
                <a:gd name="T7" fmla="*/ 9 h 9"/>
                <a:gd name="T8" fmla="*/ 0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9"/>
                  </a:moveTo>
                  <a:cubicBezTo>
                    <a:pt x="0" y="6"/>
                    <a:pt x="0" y="3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869"/>
            <p:cNvSpPr>
              <a:spLocks/>
            </p:cNvSpPr>
            <p:nvPr/>
          </p:nvSpPr>
          <p:spPr bwMode="auto">
            <a:xfrm>
              <a:off x="8921735" y="3340145"/>
              <a:ext cx="22226" cy="30163"/>
            </a:xfrm>
            <a:custGeom>
              <a:avLst/>
              <a:gdLst>
                <a:gd name="T0" fmla="*/ 4 w 6"/>
                <a:gd name="T1" fmla="*/ 0 h 8"/>
                <a:gd name="T2" fmla="*/ 2 w 6"/>
                <a:gd name="T3" fmla="*/ 8 h 8"/>
                <a:gd name="T4" fmla="*/ 0 w 6"/>
                <a:gd name="T5" fmla="*/ 6 h 8"/>
                <a:gd name="T6" fmla="*/ 4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6" y="4"/>
                    <a:pt x="5" y="6"/>
                    <a:pt x="2" y="8"/>
                  </a:cubicBezTo>
                  <a:cubicBezTo>
                    <a:pt x="2" y="8"/>
                    <a:pt x="1" y="7"/>
                    <a:pt x="0" y="6"/>
                  </a:cubicBezTo>
                  <a:cubicBezTo>
                    <a:pt x="1" y="5"/>
                    <a:pt x="2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870"/>
            <p:cNvSpPr>
              <a:spLocks/>
            </p:cNvSpPr>
            <p:nvPr/>
          </p:nvSpPr>
          <p:spPr bwMode="auto">
            <a:xfrm>
              <a:off x="5646729" y="4152955"/>
              <a:ext cx="19052" cy="25401"/>
            </a:xfrm>
            <a:custGeom>
              <a:avLst/>
              <a:gdLst>
                <a:gd name="T0" fmla="*/ 0 w 5"/>
                <a:gd name="T1" fmla="*/ 5 h 7"/>
                <a:gd name="T2" fmla="*/ 3 w 5"/>
                <a:gd name="T3" fmla="*/ 0 h 7"/>
                <a:gd name="T4" fmla="*/ 4 w 5"/>
                <a:gd name="T5" fmla="*/ 0 h 7"/>
                <a:gd name="T6" fmla="*/ 5 w 5"/>
                <a:gd name="T7" fmla="*/ 4 h 7"/>
                <a:gd name="T8" fmla="*/ 1 w 5"/>
                <a:gd name="T9" fmla="*/ 7 h 7"/>
                <a:gd name="T10" fmla="*/ 0 w 5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0" y="5"/>
                  </a:moveTo>
                  <a:cubicBezTo>
                    <a:pt x="1" y="3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3"/>
                    <a:pt x="5" y="4"/>
                  </a:cubicBezTo>
                  <a:cubicBezTo>
                    <a:pt x="4" y="5"/>
                    <a:pt x="2" y="6"/>
                    <a:pt x="1" y="7"/>
                  </a:cubicBezTo>
                  <a:cubicBezTo>
                    <a:pt x="1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71"/>
            <p:cNvSpPr>
              <a:spLocks/>
            </p:cNvSpPr>
            <p:nvPr/>
          </p:nvSpPr>
          <p:spPr bwMode="auto">
            <a:xfrm>
              <a:off x="4527543" y="1530368"/>
              <a:ext cx="34924" cy="41274"/>
            </a:xfrm>
            <a:custGeom>
              <a:avLst/>
              <a:gdLst>
                <a:gd name="T0" fmla="*/ 9 w 9"/>
                <a:gd name="T1" fmla="*/ 1 h 11"/>
                <a:gd name="T2" fmla="*/ 2 w 9"/>
                <a:gd name="T3" fmla="*/ 11 h 11"/>
                <a:gd name="T4" fmla="*/ 0 w 9"/>
                <a:gd name="T5" fmla="*/ 10 h 11"/>
                <a:gd name="T6" fmla="*/ 8 w 9"/>
                <a:gd name="T7" fmla="*/ 0 h 11"/>
                <a:gd name="T8" fmla="*/ 9 w 9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9" y="1"/>
                  </a:moveTo>
                  <a:cubicBezTo>
                    <a:pt x="6" y="4"/>
                    <a:pt x="4" y="8"/>
                    <a:pt x="2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2" y="7"/>
                    <a:pt x="5" y="3"/>
                    <a:pt x="8" y="0"/>
                  </a:cubicBezTo>
                  <a:cubicBezTo>
                    <a:pt x="8" y="0"/>
                    <a:pt x="8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872"/>
            <p:cNvSpPr>
              <a:spLocks/>
            </p:cNvSpPr>
            <p:nvPr/>
          </p:nvSpPr>
          <p:spPr bwMode="auto">
            <a:xfrm>
              <a:off x="2278061" y="3268708"/>
              <a:ext cx="26988" cy="26988"/>
            </a:xfrm>
            <a:custGeom>
              <a:avLst/>
              <a:gdLst>
                <a:gd name="T0" fmla="*/ 7 w 7"/>
                <a:gd name="T1" fmla="*/ 4 h 7"/>
                <a:gd name="T2" fmla="*/ 1 w 7"/>
                <a:gd name="T3" fmla="*/ 7 h 7"/>
                <a:gd name="T4" fmla="*/ 0 w 7"/>
                <a:gd name="T5" fmla="*/ 5 h 7"/>
                <a:gd name="T6" fmla="*/ 3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4" y="5"/>
                    <a:pt x="2" y="6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4"/>
                    <a:pt x="1" y="2"/>
                    <a:pt x="3" y="0"/>
                  </a:cubicBezTo>
                  <a:cubicBezTo>
                    <a:pt x="4" y="1"/>
                    <a:pt x="5" y="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873"/>
            <p:cNvSpPr>
              <a:spLocks/>
            </p:cNvSpPr>
            <p:nvPr/>
          </p:nvSpPr>
          <p:spPr bwMode="auto">
            <a:xfrm>
              <a:off x="7115163" y="955688"/>
              <a:ext cx="26988" cy="25401"/>
            </a:xfrm>
            <a:custGeom>
              <a:avLst/>
              <a:gdLst>
                <a:gd name="T0" fmla="*/ 7 w 7"/>
                <a:gd name="T1" fmla="*/ 4 h 7"/>
                <a:gd name="T2" fmla="*/ 0 w 7"/>
                <a:gd name="T3" fmla="*/ 7 h 7"/>
                <a:gd name="T4" fmla="*/ 3 w 7"/>
                <a:gd name="T5" fmla="*/ 1 h 7"/>
                <a:gd name="T6" fmla="*/ 7 w 7"/>
                <a:gd name="T7" fmla="*/ 2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5" y="5"/>
                    <a:pt x="3" y="5"/>
                    <a:pt x="0" y="7"/>
                  </a:cubicBezTo>
                  <a:cubicBezTo>
                    <a:pt x="1" y="4"/>
                    <a:pt x="2" y="2"/>
                    <a:pt x="3" y="1"/>
                  </a:cubicBezTo>
                  <a:cubicBezTo>
                    <a:pt x="3" y="0"/>
                    <a:pt x="6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874"/>
            <p:cNvSpPr>
              <a:spLocks/>
            </p:cNvSpPr>
            <p:nvPr/>
          </p:nvSpPr>
          <p:spPr bwMode="auto">
            <a:xfrm>
              <a:off x="3317874" y="2503488"/>
              <a:ext cx="26988" cy="30163"/>
            </a:xfrm>
            <a:custGeom>
              <a:avLst/>
              <a:gdLst>
                <a:gd name="T0" fmla="*/ 0 w 7"/>
                <a:gd name="T1" fmla="*/ 8 h 8"/>
                <a:gd name="T2" fmla="*/ 2 w 7"/>
                <a:gd name="T3" fmla="*/ 0 h 8"/>
                <a:gd name="T4" fmla="*/ 0 w 7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1" y="5"/>
                    <a:pt x="2" y="3"/>
                    <a:pt x="2" y="0"/>
                  </a:cubicBezTo>
                  <a:cubicBezTo>
                    <a:pt x="7" y="4"/>
                    <a:pt x="6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4" name="组合 193" descr="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"/>
          <p:cNvGrpSpPr/>
          <p:nvPr/>
        </p:nvGrpSpPr>
        <p:grpSpPr>
          <a:xfrm>
            <a:off x="1337965" y="2300830"/>
            <a:ext cx="2581960" cy="1995076"/>
            <a:chOff x="2098673" y="552458"/>
            <a:chExt cx="7431076" cy="5742062"/>
          </a:xfrm>
          <a:solidFill>
            <a:srgbClr val="B6BBC6"/>
          </a:solidFill>
        </p:grpSpPr>
        <p:sp>
          <p:nvSpPr>
            <p:cNvPr id="195" name="Freeform 783"/>
            <p:cNvSpPr>
              <a:spLocks/>
            </p:cNvSpPr>
            <p:nvPr/>
          </p:nvSpPr>
          <p:spPr bwMode="auto">
            <a:xfrm>
              <a:off x="4359271" y="552458"/>
              <a:ext cx="5170478" cy="5742062"/>
            </a:xfrm>
            <a:custGeom>
              <a:avLst/>
              <a:gdLst>
                <a:gd name="T0" fmla="*/ 631 w 1377"/>
                <a:gd name="T1" fmla="*/ 28 h 1528"/>
                <a:gd name="T2" fmla="*/ 740 w 1377"/>
                <a:gd name="T3" fmla="*/ 27 h 1528"/>
                <a:gd name="T4" fmla="*/ 837 w 1377"/>
                <a:gd name="T5" fmla="*/ 60 h 1528"/>
                <a:gd name="T6" fmla="*/ 915 w 1377"/>
                <a:gd name="T7" fmla="*/ 106 h 1528"/>
                <a:gd name="T8" fmla="*/ 1012 w 1377"/>
                <a:gd name="T9" fmla="*/ 167 h 1528"/>
                <a:gd name="T10" fmla="*/ 1082 w 1377"/>
                <a:gd name="T11" fmla="*/ 222 h 1528"/>
                <a:gd name="T12" fmla="*/ 1181 w 1377"/>
                <a:gd name="T13" fmla="*/ 319 h 1528"/>
                <a:gd name="T14" fmla="*/ 1254 w 1377"/>
                <a:gd name="T15" fmla="*/ 402 h 1528"/>
                <a:gd name="T16" fmla="*/ 1285 w 1377"/>
                <a:gd name="T17" fmla="*/ 511 h 1528"/>
                <a:gd name="T18" fmla="*/ 1332 w 1377"/>
                <a:gd name="T19" fmla="*/ 601 h 1528"/>
                <a:gd name="T20" fmla="*/ 1365 w 1377"/>
                <a:gd name="T21" fmla="*/ 729 h 1528"/>
                <a:gd name="T22" fmla="*/ 1369 w 1377"/>
                <a:gd name="T23" fmla="*/ 929 h 1528"/>
                <a:gd name="T24" fmla="*/ 1348 w 1377"/>
                <a:gd name="T25" fmla="*/ 1074 h 1528"/>
                <a:gd name="T26" fmla="*/ 1257 w 1377"/>
                <a:gd name="T27" fmla="*/ 1222 h 1528"/>
                <a:gd name="T28" fmla="*/ 1150 w 1377"/>
                <a:gd name="T29" fmla="*/ 1331 h 1528"/>
                <a:gd name="T30" fmla="*/ 1121 w 1377"/>
                <a:gd name="T31" fmla="*/ 1346 h 1528"/>
                <a:gd name="T32" fmla="*/ 1018 w 1377"/>
                <a:gd name="T33" fmla="*/ 1396 h 1528"/>
                <a:gd name="T34" fmla="*/ 921 w 1377"/>
                <a:gd name="T35" fmla="*/ 1469 h 1528"/>
                <a:gd name="T36" fmla="*/ 720 w 1377"/>
                <a:gd name="T37" fmla="*/ 1512 h 1528"/>
                <a:gd name="T38" fmla="*/ 590 w 1377"/>
                <a:gd name="T39" fmla="*/ 1508 h 1528"/>
                <a:gd name="T40" fmla="*/ 541 w 1377"/>
                <a:gd name="T41" fmla="*/ 1509 h 1528"/>
                <a:gd name="T42" fmla="*/ 415 w 1377"/>
                <a:gd name="T43" fmla="*/ 1495 h 1528"/>
                <a:gd name="T44" fmla="*/ 292 w 1377"/>
                <a:gd name="T45" fmla="*/ 1486 h 1528"/>
                <a:gd name="T46" fmla="*/ 241 w 1377"/>
                <a:gd name="T47" fmla="*/ 1449 h 1528"/>
                <a:gd name="T48" fmla="*/ 150 w 1377"/>
                <a:gd name="T49" fmla="*/ 1427 h 1528"/>
                <a:gd name="T50" fmla="*/ 116 w 1377"/>
                <a:gd name="T51" fmla="*/ 1367 h 1528"/>
                <a:gd name="T52" fmla="*/ 29 w 1377"/>
                <a:gd name="T53" fmla="*/ 1293 h 1528"/>
                <a:gd name="T54" fmla="*/ 70 w 1377"/>
                <a:gd name="T55" fmla="*/ 1277 h 1528"/>
                <a:gd name="T56" fmla="*/ 159 w 1377"/>
                <a:gd name="T57" fmla="*/ 1326 h 1528"/>
                <a:gd name="T58" fmla="*/ 239 w 1377"/>
                <a:gd name="T59" fmla="*/ 1342 h 1528"/>
                <a:gd name="T60" fmla="*/ 327 w 1377"/>
                <a:gd name="T61" fmla="*/ 1430 h 1528"/>
                <a:gd name="T62" fmla="*/ 399 w 1377"/>
                <a:gd name="T63" fmla="*/ 1446 h 1528"/>
                <a:gd name="T64" fmla="*/ 522 w 1377"/>
                <a:gd name="T65" fmla="*/ 1445 h 1528"/>
                <a:gd name="T66" fmla="*/ 622 w 1377"/>
                <a:gd name="T67" fmla="*/ 1460 h 1528"/>
                <a:gd name="T68" fmla="*/ 696 w 1377"/>
                <a:gd name="T69" fmla="*/ 1451 h 1528"/>
                <a:gd name="T70" fmla="*/ 837 w 1377"/>
                <a:gd name="T71" fmla="*/ 1404 h 1528"/>
                <a:gd name="T72" fmla="*/ 1042 w 1377"/>
                <a:gd name="T73" fmla="*/ 1261 h 1528"/>
                <a:gd name="T74" fmla="*/ 1127 w 1377"/>
                <a:gd name="T75" fmla="*/ 1180 h 1528"/>
                <a:gd name="T76" fmla="*/ 1211 w 1377"/>
                <a:gd name="T77" fmla="*/ 1023 h 1528"/>
                <a:gd name="T78" fmla="*/ 1249 w 1377"/>
                <a:gd name="T79" fmla="*/ 878 h 1528"/>
                <a:gd name="T80" fmla="*/ 1258 w 1377"/>
                <a:gd name="T81" fmla="*/ 775 h 1528"/>
                <a:gd name="T82" fmla="*/ 1250 w 1377"/>
                <a:gd name="T83" fmla="*/ 686 h 1528"/>
                <a:gd name="T84" fmla="*/ 1222 w 1377"/>
                <a:gd name="T85" fmla="*/ 576 h 1528"/>
                <a:gd name="T86" fmla="*/ 1174 w 1377"/>
                <a:gd name="T87" fmla="*/ 468 h 1528"/>
                <a:gd name="T88" fmla="*/ 1106 w 1377"/>
                <a:gd name="T89" fmla="*/ 385 h 1528"/>
                <a:gd name="T90" fmla="*/ 1059 w 1377"/>
                <a:gd name="T91" fmla="*/ 288 h 1528"/>
                <a:gd name="T92" fmla="*/ 999 w 1377"/>
                <a:gd name="T93" fmla="*/ 235 h 1528"/>
                <a:gd name="T94" fmla="*/ 935 w 1377"/>
                <a:gd name="T95" fmla="*/ 175 h 1528"/>
                <a:gd name="T96" fmla="*/ 845 w 1377"/>
                <a:gd name="T97" fmla="*/ 143 h 1528"/>
                <a:gd name="T98" fmla="*/ 781 w 1377"/>
                <a:gd name="T99" fmla="*/ 119 h 1528"/>
                <a:gd name="T100" fmla="*/ 727 w 1377"/>
                <a:gd name="T101" fmla="*/ 152 h 1528"/>
                <a:gd name="T102" fmla="*/ 642 w 1377"/>
                <a:gd name="T103" fmla="*/ 148 h 1528"/>
                <a:gd name="T104" fmla="*/ 551 w 1377"/>
                <a:gd name="T105" fmla="*/ 145 h 1528"/>
                <a:gd name="T106" fmla="*/ 473 w 1377"/>
                <a:gd name="T107" fmla="*/ 168 h 1528"/>
                <a:gd name="T108" fmla="*/ 434 w 1377"/>
                <a:gd name="T109" fmla="*/ 147 h 1528"/>
                <a:gd name="T110" fmla="*/ 356 w 1377"/>
                <a:gd name="T111" fmla="*/ 105 h 1528"/>
                <a:gd name="T112" fmla="*/ 280 w 1377"/>
                <a:gd name="T113" fmla="*/ 118 h 1528"/>
                <a:gd name="T114" fmla="*/ 293 w 1377"/>
                <a:gd name="T115" fmla="*/ 76 h 1528"/>
                <a:gd name="T116" fmla="*/ 397 w 1377"/>
                <a:gd name="T117" fmla="*/ 40 h 1528"/>
                <a:gd name="T118" fmla="*/ 532 w 1377"/>
                <a:gd name="T119" fmla="*/ 14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7" h="1528">
                  <a:moveTo>
                    <a:pt x="556" y="0"/>
                  </a:moveTo>
                  <a:cubicBezTo>
                    <a:pt x="557" y="2"/>
                    <a:pt x="559" y="4"/>
                    <a:pt x="560" y="6"/>
                  </a:cubicBezTo>
                  <a:cubicBezTo>
                    <a:pt x="562" y="9"/>
                    <a:pt x="565" y="9"/>
                    <a:pt x="568" y="8"/>
                  </a:cubicBezTo>
                  <a:cubicBezTo>
                    <a:pt x="572" y="7"/>
                    <a:pt x="574" y="9"/>
                    <a:pt x="576" y="13"/>
                  </a:cubicBezTo>
                  <a:cubicBezTo>
                    <a:pt x="579" y="19"/>
                    <a:pt x="579" y="19"/>
                    <a:pt x="585" y="15"/>
                  </a:cubicBezTo>
                  <a:cubicBezTo>
                    <a:pt x="587" y="16"/>
                    <a:pt x="588" y="17"/>
                    <a:pt x="589" y="18"/>
                  </a:cubicBezTo>
                  <a:cubicBezTo>
                    <a:pt x="590" y="18"/>
                    <a:pt x="590" y="18"/>
                    <a:pt x="591" y="18"/>
                  </a:cubicBezTo>
                  <a:cubicBezTo>
                    <a:pt x="592" y="17"/>
                    <a:pt x="593" y="15"/>
                    <a:pt x="594" y="14"/>
                  </a:cubicBezTo>
                  <a:cubicBezTo>
                    <a:pt x="595" y="12"/>
                    <a:pt x="596" y="11"/>
                    <a:pt x="597" y="10"/>
                  </a:cubicBezTo>
                  <a:cubicBezTo>
                    <a:pt x="600" y="14"/>
                    <a:pt x="603" y="17"/>
                    <a:pt x="607" y="21"/>
                  </a:cubicBezTo>
                  <a:cubicBezTo>
                    <a:pt x="608" y="19"/>
                    <a:pt x="608" y="18"/>
                    <a:pt x="609" y="17"/>
                  </a:cubicBezTo>
                  <a:cubicBezTo>
                    <a:pt x="613" y="13"/>
                    <a:pt x="613" y="13"/>
                    <a:pt x="616" y="18"/>
                  </a:cubicBezTo>
                  <a:cubicBezTo>
                    <a:pt x="619" y="21"/>
                    <a:pt x="622" y="23"/>
                    <a:pt x="626" y="26"/>
                  </a:cubicBezTo>
                  <a:cubicBezTo>
                    <a:pt x="627" y="23"/>
                    <a:pt x="629" y="21"/>
                    <a:pt x="631" y="19"/>
                  </a:cubicBezTo>
                  <a:cubicBezTo>
                    <a:pt x="631" y="22"/>
                    <a:pt x="631" y="25"/>
                    <a:pt x="631" y="28"/>
                  </a:cubicBezTo>
                  <a:cubicBezTo>
                    <a:pt x="639" y="22"/>
                    <a:pt x="646" y="17"/>
                    <a:pt x="654" y="11"/>
                  </a:cubicBezTo>
                  <a:cubicBezTo>
                    <a:pt x="654" y="16"/>
                    <a:pt x="654" y="20"/>
                    <a:pt x="654" y="25"/>
                  </a:cubicBezTo>
                  <a:cubicBezTo>
                    <a:pt x="657" y="25"/>
                    <a:pt x="660" y="26"/>
                    <a:pt x="663" y="26"/>
                  </a:cubicBezTo>
                  <a:cubicBezTo>
                    <a:pt x="666" y="26"/>
                    <a:pt x="669" y="25"/>
                    <a:pt x="670" y="29"/>
                  </a:cubicBezTo>
                  <a:cubicBezTo>
                    <a:pt x="670" y="29"/>
                    <a:pt x="674" y="29"/>
                    <a:pt x="676" y="28"/>
                  </a:cubicBezTo>
                  <a:cubicBezTo>
                    <a:pt x="679" y="24"/>
                    <a:pt x="682" y="24"/>
                    <a:pt x="686" y="27"/>
                  </a:cubicBezTo>
                  <a:cubicBezTo>
                    <a:pt x="689" y="29"/>
                    <a:pt x="694" y="29"/>
                    <a:pt x="698" y="28"/>
                  </a:cubicBezTo>
                  <a:cubicBezTo>
                    <a:pt x="702" y="28"/>
                    <a:pt x="705" y="25"/>
                    <a:pt x="709" y="24"/>
                  </a:cubicBezTo>
                  <a:cubicBezTo>
                    <a:pt x="710" y="24"/>
                    <a:pt x="711" y="25"/>
                    <a:pt x="713" y="26"/>
                  </a:cubicBezTo>
                  <a:cubicBezTo>
                    <a:pt x="715" y="25"/>
                    <a:pt x="716" y="23"/>
                    <a:pt x="718" y="22"/>
                  </a:cubicBezTo>
                  <a:cubicBezTo>
                    <a:pt x="720" y="24"/>
                    <a:pt x="721" y="27"/>
                    <a:pt x="723" y="29"/>
                  </a:cubicBezTo>
                  <a:cubicBezTo>
                    <a:pt x="729" y="36"/>
                    <a:pt x="729" y="36"/>
                    <a:pt x="723" y="43"/>
                  </a:cubicBezTo>
                  <a:cubicBezTo>
                    <a:pt x="727" y="46"/>
                    <a:pt x="730" y="45"/>
                    <a:pt x="733" y="41"/>
                  </a:cubicBezTo>
                  <a:cubicBezTo>
                    <a:pt x="734" y="39"/>
                    <a:pt x="736" y="38"/>
                    <a:pt x="737" y="36"/>
                  </a:cubicBezTo>
                  <a:cubicBezTo>
                    <a:pt x="738" y="33"/>
                    <a:pt x="739" y="29"/>
                    <a:pt x="740" y="27"/>
                  </a:cubicBezTo>
                  <a:cubicBezTo>
                    <a:pt x="739" y="26"/>
                    <a:pt x="740" y="27"/>
                    <a:pt x="740" y="27"/>
                  </a:cubicBezTo>
                  <a:cubicBezTo>
                    <a:pt x="741" y="30"/>
                    <a:pt x="741" y="34"/>
                    <a:pt x="743" y="36"/>
                  </a:cubicBezTo>
                  <a:cubicBezTo>
                    <a:pt x="746" y="42"/>
                    <a:pt x="747" y="42"/>
                    <a:pt x="753" y="38"/>
                  </a:cubicBezTo>
                  <a:cubicBezTo>
                    <a:pt x="757" y="42"/>
                    <a:pt x="760" y="46"/>
                    <a:pt x="764" y="51"/>
                  </a:cubicBezTo>
                  <a:cubicBezTo>
                    <a:pt x="765" y="48"/>
                    <a:pt x="766" y="45"/>
                    <a:pt x="767" y="43"/>
                  </a:cubicBezTo>
                  <a:cubicBezTo>
                    <a:pt x="768" y="38"/>
                    <a:pt x="770" y="34"/>
                    <a:pt x="776" y="34"/>
                  </a:cubicBezTo>
                  <a:cubicBezTo>
                    <a:pt x="777" y="34"/>
                    <a:pt x="779" y="34"/>
                    <a:pt x="781" y="33"/>
                  </a:cubicBezTo>
                  <a:cubicBezTo>
                    <a:pt x="785" y="33"/>
                    <a:pt x="788" y="33"/>
                    <a:pt x="789" y="38"/>
                  </a:cubicBezTo>
                  <a:cubicBezTo>
                    <a:pt x="790" y="39"/>
                    <a:pt x="790" y="40"/>
                    <a:pt x="791" y="40"/>
                  </a:cubicBezTo>
                  <a:cubicBezTo>
                    <a:pt x="795" y="45"/>
                    <a:pt x="797" y="44"/>
                    <a:pt x="800" y="39"/>
                  </a:cubicBezTo>
                  <a:cubicBezTo>
                    <a:pt x="800" y="38"/>
                    <a:pt x="801" y="38"/>
                    <a:pt x="802" y="36"/>
                  </a:cubicBezTo>
                  <a:cubicBezTo>
                    <a:pt x="802" y="41"/>
                    <a:pt x="805" y="42"/>
                    <a:pt x="807" y="44"/>
                  </a:cubicBezTo>
                  <a:cubicBezTo>
                    <a:pt x="810" y="45"/>
                    <a:pt x="811" y="50"/>
                    <a:pt x="813" y="54"/>
                  </a:cubicBezTo>
                  <a:cubicBezTo>
                    <a:pt x="816" y="54"/>
                    <a:pt x="820" y="53"/>
                    <a:pt x="820" y="51"/>
                  </a:cubicBezTo>
                  <a:cubicBezTo>
                    <a:pt x="825" y="54"/>
                    <a:pt x="831" y="57"/>
                    <a:pt x="837" y="60"/>
                  </a:cubicBezTo>
                  <a:cubicBezTo>
                    <a:pt x="836" y="61"/>
                    <a:pt x="835" y="62"/>
                    <a:pt x="835" y="63"/>
                  </a:cubicBezTo>
                  <a:cubicBezTo>
                    <a:pt x="836" y="61"/>
                    <a:pt x="838" y="60"/>
                    <a:pt x="839" y="59"/>
                  </a:cubicBezTo>
                  <a:cubicBezTo>
                    <a:pt x="841" y="60"/>
                    <a:pt x="844" y="61"/>
                    <a:pt x="846" y="61"/>
                  </a:cubicBezTo>
                  <a:cubicBezTo>
                    <a:pt x="849" y="62"/>
                    <a:pt x="851" y="64"/>
                    <a:pt x="852" y="67"/>
                  </a:cubicBezTo>
                  <a:cubicBezTo>
                    <a:pt x="852" y="69"/>
                    <a:pt x="856" y="71"/>
                    <a:pt x="859" y="73"/>
                  </a:cubicBezTo>
                  <a:cubicBezTo>
                    <a:pt x="859" y="73"/>
                    <a:pt x="861" y="72"/>
                    <a:pt x="862" y="71"/>
                  </a:cubicBezTo>
                  <a:cubicBezTo>
                    <a:pt x="864" y="77"/>
                    <a:pt x="867" y="82"/>
                    <a:pt x="874" y="84"/>
                  </a:cubicBezTo>
                  <a:cubicBezTo>
                    <a:pt x="876" y="84"/>
                    <a:pt x="879" y="83"/>
                    <a:pt x="881" y="83"/>
                  </a:cubicBezTo>
                  <a:cubicBezTo>
                    <a:pt x="882" y="84"/>
                    <a:pt x="882" y="86"/>
                    <a:pt x="883" y="88"/>
                  </a:cubicBezTo>
                  <a:cubicBezTo>
                    <a:pt x="886" y="86"/>
                    <a:pt x="889" y="85"/>
                    <a:pt x="891" y="84"/>
                  </a:cubicBezTo>
                  <a:cubicBezTo>
                    <a:pt x="891" y="86"/>
                    <a:pt x="891" y="88"/>
                    <a:pt x="891" y="89"/>
                  </a:cubicBezTo>
                  <a:cubicBezTo>
                    <a:pt x="892" y="92"/>
                    <a:pt x="892" y="94"/>
                    <a:pt x="897" y="93"/>
                  </a:cubicBezTo>
                  <a:cubicBezTo>
                    <a:pt x="900" y="93"/>
                    <a:pt x="905" y="95"/>
                    <a:pt x="909" y="96"/>
                  </a:cubicBezTo>
                  <a:cubicBezTo>
                    <a:pt x="909" y="96"/>
                    <a:pt x="910" y="98"/>
                    <a:pt x="910" y="99"/>
                  </a:cubicBezTo>
                  <a:cubicBezTo>
                    <a:pt x="909" y="103"/>
                    <a:pt x="911" y="105"/>
                    <a:pt x="915" y="106"/>
                  </a:cubicBezTo>
                  <a:cubicBezTo>
                    <a:pt x="916" y="106"/>
                    <a:pt x="917" y="107"/>
                    <a:pt x="918" y="107"/>
                  </a:cubicBezTo>
                  <a:cubicBezTo>
                    <a:pt x="920" y="109"/>
                    <a:pt x="923" y="109"/>
                    <a:pt x="926" y="107"/>
                  </a:cubicBezTo>
                  <a:cubicBezTo>
                    <a:pt x="929" y="105"/>
                    <a:pt x="931" y="106"/>
                    <a:pt x="934" y="108"/>
                  </a:cubicBezTo>
                  <a:cubicBezTo>
                    <a:pt x="937" y="110"/>
                    <a:pt x="940" y="112"/>
                    <a:pt x="944" y="114"/>
                  </a:cubicBezTo>
                  <a:cubicBezTo>
                    <a:pt x="944" y="115"/>
                    <a:pt x="944" y="116"/>
                    <a:pt x="945" y="116"/>
                  </a:cubicBezTo>
                  <a:cubicBezTo>
                    <a:pt x="947" y="122"/>
                    <a:pt x="950" y="125"/>
                    <a:pt x="956" y="125"/>
                  </a:cubicBezTo>
                  <a:cubicBezTo>
                    <a:pt x="958" y="125"/>
                    <a:pt x="959" y="126"/>
                    <a:pt x="960" y="127"/>
                  </a:cubicBezTo>
                  <a:cubicBezTo>
                    <a:pt x="966" y="132"/>
                    <a:pt x="972" y="137"/>
                    <a:pt x="978" y="142"/>
                  </a:cubicBezTo>
                  <a:cubicBezTo>
                    <a:pt x="979" y="142"/>
                    <a:pt x="979" y="143"/>
                    <a:pt x="980" y="144"/>
                  </a:cubicBezTo>
                  <a:cubicBezTo>
                    <a:pt x="981" y="141"/>
                    <a:pt x="982" y="139"/>
                    <a:pt x="983" y="137"/>
                  </a:cubicBezTo>
                  <a:cubicBezTo>
                    <a:pt x="985" y="141"/>
                    <a:pt x="986" y="145"/>
                    <a:pt x="989" y="149"/>
                  </a:cubicBezTo>
                  <a:cubicBezTo>
                    <a:pt x="990" y="152"/>
                    <a:pt x="992" y="156"/>
                    <a:pt x="997" y="154"/>
                  </a:cubicBezTo>
                  <a:cubicBezTo>
                    <a:pt x="997" y="154"/>
                    <a:pt x="998" y="155"/>
                    <a:pt x="999" y="155"/>
                  </a:cubicBezTo>
                  <a:cubicBezTo>
                    <a:pt x="1000" y="156"/>
                    <a:pt x="1001" y="158"/>
                    <a:pt x="1002" y="158"/>
                  </a:cubicBezTo>
                  <a:cubicBezTo>
                    <a:pt x="1007" y="159"/>
                    <a:pt x="1011" y="161"/>
                    <a:pt x="1012" y="167"/>
                  </a:cubicBezTo>
                  <a:cubicBezTo>
                    <a:pt x="1014" y="165"/>
                    <a:pt x="1015" y="164"/>
                    <a:pt x="1016" y="163"/>
                  </a:cubicBezTo>
                  <a:cubicBezTo>
                    <a:pt x="1017" y="164"/>
                    <a:pt x="1017" y="166"/>
                    <a:pt x="1018" y="167"/>
                  </a:cubicBezTo>
                  <a:cubicBezTo>
                    <a:pt x="1018" y="167"/>
                    <a:pt x="1018" y="166"/>
                    <a:pt x="1018" y="166"/>
                  </a:cubicBezTo>
                  <a:cubicBezTo>
                    <a:pt x="1021" y="166"/>
                    <a:pt x="1025" y="167"/>
                    <a:pt x="1028" y="167"/>
                  </a:cubicBezTo>
                  <a:cubicBezTo>
                    <a:pt x="1029" y="166"/>
                    <a:pt x="1031" y="164"/>
                    <a:pt x="1032" y="163"/>
                  </a:cubicBezTo>
                  <a:cubicBezTo>
                    <a:pt x="1036" y="168"/>
                    <a:pt x="1041" y="174"/>
                    <a:pt x="1045" y="179"/>
                  </a:cubicBezTo>
                  <a:cubicBezTo>
                    <a:pt x="1045" y="179"/>
                    <a:pt x="1046" y="179"/>
                    <a:pt x="1046" y="179"/>
                  </a:cubicBezTo>
                  <a:cubicBezTo>
                    <a:pt x="1045" y="181"/>
                    <a:pt x="1044" y="184"/>
                    <a:pt x="1043" y="188"/>
                  </a:cubicBezTo>
                  <a:cubicBezTo>
                    <a:pt x="1051" y="186"/>
                    <a:pt x="1049" y="179"/>
                    <a:pt x="1051" y="176"/>
                  </a:cubicBezTo>
                  <a:cubicBezTo>
                    <a:pt x="1053" y="182"/>
                    <a:pt x="1054" y="189"/>
                    <a:pt x="1049" y="194"/>
                  </a:cubicBezTo>
                  <a:cubicBezTo>
                    <a:pt x="1052" y="196"/>
                    <a:pt x="1054" y="198"/>
                    <a:pt x="1056" y="199"/>
                  </a:cubicBezTo>
                  <a:cubicBezTo>
                    <a:pt x="1057" y="200"/>
                    <a:pt x="1059" y="201"/>
                    <a:pt x="1060" y="201"/>
                  </a:cubicBezTo>
                  <a:cubicBezTo>
                    <a:pt x="1061" y="202"/>
                    <a:pt x="1062" y="202"/>
                    <a:pt x="1063" y="202"/>
                  </a:cubicBezTo>
                  <a:cubicBezTo>
                    <a:pt x="1066" y="206"/>
                    <a:pt x="1068" y="210"/>
                    <a:pt x="1071" y="213"/>
                  </a:cubicBezTo>
                  <a:cubicBezTo>
                    <a:pt x="1074" y="216"/>
                    <a:pt x="1078" y="219"/>
                    <a:pt x="1082" y="222"/>
                  </a:cubicBezTo>
                  <a:cubicBezTo>
                    <a:pt x="1082" y="222"/>
                    <a:pt x="1083" y="223"/>
                    <a:pt x="1083" y="223"/>
                  </a:cubicBezTo>
                  <a:cubicBezTo>
                    <a:pt x="1086" y="227"/>
                    <a:pt x="1088" y="231"/>
                    <a:pt x="1091" y="234"/>
                  </a:cubicBezTo>
                  <a:cubicBezTo>
                    <a:pt x="1092" y="236"/>
                    <a:pt x="1094" y="238"/>
                    <a:pt x="1094" y="239"/>
                  </a:cubicBezTo>
                  <a:cubicBezTo>
                    <a:pt x="1094" y="246"/>
                    <a:pt x="1100" y="251"/>
                    <a:pt x="1102" y="257"/>
                  </a:cubicBezTo>
                  <a:cubicBezTo>
                    <a:pt x="1102" y="258"/>
                    <a:pt x="1104" y="259"/>
                    <a:pt x="1105" y="259"/>
                  </a:cubicBezTo>
                  <a:cubicBezTo>
                    <a:pt x="1106" y="260"/>
                    <a:pt x="1107" y="260"/>
                    <a:pt x="1107" y="260"/>
                  </a:cubicBezTo>
                  <a:cubicBezTo>
                    <a:pt x="1118" y="274"/>
                    <a:pt x="1129" y="288"/>
                    <a:pt x="1141" y="302"/>
                  </a:cubicBezTo>
                  <a:cubicBezTo>
                    <a:pt x="1142" y="301"/>
                    <a:pt x="1143" y="300"/>
                    <a:pt x="1145" y="299"/>
                  </a:cubicBezTo>
                  <a:cubicBezTo>
                    <a:pt x="1141" y="306"/>
                    <a:pt x="1144" y="310"/>
                    <a:pt x="1148" y="314"/>
                  </a:cubicBezTo>
                  <a:cubicBezTo>
                    <a:pt x="1153" y="319"/>
                    <a:pt x="1159" y="321"/>
                    <a:pt x="1166" y="322"/>
                  </a:cubicBezTo>
                  <a:cubicBezTo>
                    <a:pt x="1169" y="322"/>
                    <a:pt x="1171" y="323"/>
                    <a:pt x="1174" y="324"/>
                  </a:cubicBezTo>
                  <a:cubicBezTo>
                    <a:pt x="1175" y="324"/>
                    <a:pt x="1176" y="323"/>
                    <a:pt x="1177" y="322"/>
                  </a:cubicBezTo>
                  <a:cubicBezTo>
                    <a:pt x="1178" y="321"/>
                    <a:pt x="1178" y="319"/>
                    <a:pt x="1178" y="318"/>
                  </a:cubicBezTo>
                  <a:cubicBezTo>
                    <a:pt x="1179" y="317"/>
                    <a:pt x="1180" y="317"/>
                    <a:pt x="1181" y="316"/>
                  </a:cubicBezTo>
                  <a:cubicBezTo>
                    <a:pt x="1181" y="317"/>
                    <a:pt x="1181" y="318"/>
                    <a:pt x="1181" y="319"/>
                  </a:cubicBezTo>
                  <a:cubicBezTo>
                    <a:pt x="1179" y="326"/>
                    <a:pt x="1176" y="333"/>
                    <a:pt x="1175" y="341"/>
                  </a:cubicBezTo>
                  <a:cubicBezTo>
                    <a:pt x="1174" y="346"/>
                    <a:pt x="1176" y="352"/>
                    <a:pt x="1177" y="358"/>
                  </a:cubicBezTo>
                  <a:cubicBezTo>
                    <a:pt x="1177" y="358"/>
                    <a:pt x="1178" y="360"/>
                    <a:pt x="1178" y="360"/>
                  </a:cubicBezTo>
                  <a:cubicBezTo>
                    <a:pt x="1186" y="365"/>
                    <a:pt x="1192" y="373"/>
                    <a:pt x="1196" y="380"/>
                  </a:cubicBezTo>
                  <a:cubicBezTo>
                    <a:pt x="1200" y="380"/>
                    <a:pt x="1203" y="380"/>
                    <a:pt x="1206" y="379"/>
                  </a:cubicBezTo>
                  <a:cubicBezTo>
                    <a:pt x="1206" y="380"/>
                    <a:pt x="1206" y="380"/>
                    <a:pt x="1206" y="381"/>
                  </a:cubicBezTo>
                  <a:cubicBezTo>
                    <a:pt x="1210" y="378"/>
                    <a:pt x="1205" y="371"/>
                    <a:pt x="1213" y="369"/>
                  </a:cubicBezTo>
                  <a:cubicBezTo>
                    <a:pt x="1212" y="371"/>
                    <a:pt x="1212" y="373"/>
                    <a:pt x="1211" y="374"/>
                  </a:cubicBezTo>
                  <a:cubicBezTo>
                    <a:pt x="1210" y="379"/>
                    <a:pt x="1208" y="382"/>
                    <a:pt x="1207" y="387"/>
                  </a:cubicBezTo>
                  <a:cubicBezTo>
                    <a:pt x="1206" y="393"/>
                    <a:pt x="1209" y="397"/>
                    <a:pt x="1216" y="396"/>
                  </a:cubicBezTo>
                  <a:cubicBezTo>
                    <a:pt x="1218" y="396"/>
                    <a:pt x="1219" y="396"/>
                    <a:pt x="1221" y="396"/>
                  </a:cubicBezTo>
                  <a:cubicBezTo>
                    <a:pt x="1220" y="401"/>
                    <a:pt x="1223" y="404"/>
                    <a:pt x="1227" y="408"/>
                  </a:cubicBezTo>
                  <a:cubicBezTo>
                    <a:pt x="1229" y="410"/>
                    <a:pt x="1229" y="413"/>
                    <a:pt x="1231" y="416"/>
                  </a:cubicBezTo>
                  <a:cubicBezTo>
                    <a:pt x="1231" y="418"/>
                    <a:pt x="1231" y="420"/>
                    <a:pt x="1232" y="421"/>
                  </a:cubicBezTo>
                  <a:cubicBezTo>
                    <a:pt x="1242" y="418"/>
                    <a:pt x="1249" y="411"/>
                    <a:pt x="1254" y="402"/>
                  </a:cubicBezTo>
                  <a:cubicBezTo>
                    <a:pt x="1254" y="401"/>
                    <a:pt x="1255" y="401"/>
                    <a:pt x="1255" y="400"/>
                  </a:cubicBezTo>
                  <a:cubicBezTo>
                    <a:pt x="1256" y="400"/>
                    <a:pt x="1256" y="400"/>
                    <a:pt x="1258" y="401"/>
                  </a:cubicBezTo>
                  <a:cubicBezTo>
                    <a:pt x="1255" y="404"/>
                    <a:pt x="1253" y="407"/>
                    <a:pt x="1250" y="410"/>
                  </a:cubicBezTo>
                  <a:cubicBezTo>
                    <a:pt x="1248" y="413"/>
                    <a:pt x="1244" y="416"/>
                    <a:pt x="1242" y="420"/>
                  </a:cubicBezTo>
                  <a:cubicBezTo>
                    <a:pt x="1239" y="423"/>
                    <a:pt x="1239" y="427"/>
                    <a:pt x="1241" y="431"/>
                  </a:cubicBezTo>
                  <a:cubicBezTo>
                    <a:pt x="1242" y="434"/>
                    <a:pt x="1243" y="438"/>
                    <a:pt x="1244" y="441"/>
                  </a:cubicBezTo>
                  <a:cubicBezTo>
                    <a:pt x="1245" y="442"/>
                    <a:pt x="1247" y="443"/>
                    <a:pt x="1248" y="443"/>
                  </a:cubicBezTo>
                  <a:cubicBezTo>
                    <a:pt x="1252" y="443"/>
                    <a:pt x="1253" y="444"/>
                    <a:pt x="1253" y="447"/>
                  </a:cubicBezTo>
                  <a:cubicBezTo>
                    <a:pt x="1253" y="450"/>
                    <a:pt x="1252" y="453"/>
                    <a:pt x="1252" y="456"/>
                  </a:cubicBezTo>
                  <a:cubicBezTo>
                    <a:pt x="1252" y="458"/>
                    <a:pt x="1254" y="460"/>
                    <a:pt x="1255" y="461"/>
                  </a:cubicBezTo>
                  <a:cubicBezTo>
                    <a:pt x="1256" y="463"/>
                    <a:pt x="1258" y="464"/>
                    <a:pt x="1259" y="466"/>
                  </a:cubicBezTo>
                  <a:cubicBezTo>
                    <a:pt x="1262" y="470"/>
                    <a:pt x="1265" y="474"/>
                    <a:pt x="1267" y="478"/>
                  </a:cubicBezTo>
                  <a:cubicBezTo>
                    <a:pt x="1270" y="481"/>
                    <a:pt x="1272" y="485"/>
                    <a:pt x="1274" y="489"/>
                  </a:cubicBezTo>
                  <a:cubicBezTo>
                    <a:pt x="1274" y="490"/>
                    <a:pt x="1274" y="490"/>
                    <a:pt x="1275" y="490"/>
                  </a:cubicBezTo>
                  <a:cubicBezTo>
                    <a:pt x="1282" y="496"/>
                    <a:pt x="1282" y="504"/>
                    <a:pt x="1285" y="511"/>
                  </a:cubicBezTo>
                  <a:cubicBezTo>
                    <a:pt x="1286" y="516"/>
                    <a:pt x="1289" y="519"/>
                    <a:pt x="1295" y="520"/>
                  </a:cubicBezTo>
                  <a:cubicBezTo>
                    <a:pt x="1297" y="520"/>
                    <a:pt x="1298" y="521"/>
                    <a:pt x="1299" y="524"/>
                  </a:cubicBezTo>
                  <a:cubicBezTo>
                    <a:pt x="1302" y="532"/>
                    <a:pt x="1306" y="540"/>
                    <a:pt x="1310" y="549"/>
                  </a:cubicBezTo>
                  <a:cubicBezTo>
                    <a:pt x="1312" y="545"/>
                    <a:pt x="1315" y="542"/>
                    <a:pt x="1317" y="539"/>
                  </a:cubicBezTo>
                  <a:cubicBezTo>
                    <a:pt x="1322" y="540"/>
                    <a:pt x="1323" y="542"/>
                    <a:pt x="1322" y="547"/>
                  </a:cubicBezTo>
                  <a:cubicBezTo>
                    <a:pt x="1321" y="549"/>
                    <a:pt x="1320" y="552"/>
                    <a:pt x="1320" y="554"/>
                  </a:cubicBezTo>
                  <a:cubicBezTo>
                    <a:pt x="1320" y="554"/>
                    <a:pt x="1320" y="554"/>
                    <a:pt x="1321" y="555"/>
                  </a:cubicBezTo>
                  <a:cubicBezTo>
                    <a:pt x="1322" y="553"/>
                    <a:pt x="1324" y="552"/>
                    <a:pt x="1326" y="551"/>
                  </a:cubicBezTo>
                  <a:cubicBezTo>
                    <a:pt x="1326" y="551"/>
                    <a:pt x="1327" y="551"/>
                    <a:pt x="1327" y="551"/>
                  </a:cubicBezTo>
                  <a:cubicBezTo>
                    <a:pt x="1324" y="558"/>
                    <a:pt x="1320" y="566"/>
                    <a:pt x="1327" y="573"/>
                  </a:cubicBezTo>
                  <a:cubicBezTo>
                    <a:pt x="1328" y="572"/>
                    <a:pt x="1328" y="571"/>
                    <a:pt x="1328" y="570"/>
                  </a:cubicBezTo>
                  <a:cubicBezTo>
                    <a:pt x="1329" y="569"/>
                    <a:pt x="1329" y="568"/>
                    <a:pt x="1329" y="567"/>
                  </a:cubicBezTo>
                  <a:cubicBezTo>
                    <a:pt x="1332" y="572"/>
                    <a:pt x="1331" y="575"/>
                    <a:pt x="1326" y="582"/>
                  </a:cubicBezTo>
                  <a:cubicBezTo>
                    <a:pt x="1327" y="583"/>
                    <a:pt x="1328" y="584"/>
                    <a:pt x="1329" y="586"/>
                  </a:cubicBezTo>
                  <a:cubicBezTo>
                    <a:pt x="1326" y="591"/>
                    <a:pt x="1327" y="597"/>
                    <a:pt x="1332" y="601"/>
                  </a:cubicBezTo>
                  <a:cubicBezTo>
                    <a:pt x="1335" y="604"/>
                    <a:pt x="1338" y="604"/>
                    <a:pt x="1340" y="601"/>
                  </a:cubicBezTo>
                  <a:cubicBezTo>
                    <a:pt x="1342" y="602"/>
                    <a:pt x="1343" y="607"/>
                    <a:pt x="1347" y="602"/>
                  </a:cubicBezTo>
                  <a:cubicBezTo>
                    <a:pt x="1347" y="602"/>
                    <a:pt x="1347" y="603"/>
                    <a:pt x="1347" y="603"/>
                  </a:cubicBezTo>
                  <a:cubicBezTo>
                    <a:pt x="1347" y="606"/>
                    <a:pt x="1345" y="610"/>
                    <a:pt x="1346" y="613"/>
                  </a:cubicBezTo>
                  <a:cubicBezTo>
                    <a:pt x="1346" y="618"/>
                    <a:pt x="1343" y="621"/>
                    <a:pt x="1342" y="624"/>
                  </a:cubicBezTo>
                  <a:cubicBezTo>
                    <a:pt x="1341" y="629"/>
                    <a:pt x="1341" y="632"/>
                    <a:pt x="1343" y="637"/>
                  </a:cubicBezTo>
                  <a:cubicBezTo>
                    <a:pt x="1347" y="647"/>
                    <a:pt x="1352" y="657"/>
                    <a:pt x="1357" y="666"/>
                  </a:cubicBezTo>
                  <a:cubicBezTo>
                    <a:pt x="1357" y="667"/>
                    <a:pt x="1358" y="669"/>
                    <a:pt x="1357" y="670"/>
                  </a:cubicBezTo>
                  <a:cubicBezTo>
                    <a:pt x="1354" y="676"/>
                    <a:pt x="1356" y="682"/>
                    <a:pt x="1358" y="689"/>
                  </a:cubicBezTo>
                  <a:cubicBezTo>
                    <a:pt x="1358" y="690"/>
                    <a:pt x="1358" y="691"/>
                    <a:pt x="1359" y="692"/>
                  </a:cubicBezTo>
                  <a:cubicBezTo>
                    <a:pt x="1363" y="694"/>
                    <a:pt x="1367" y="695"/>
                    <a:pt x="1372" y="698"/>
                  </a:cubicBezTo>
                  <a:cubicBezTo>
                    <a:pt x="1372" y="700"/>
                    <a:pt x="1372" y="705"/>
                    <a:pt x="1372" y="709"/>
                  </a:cubicBezTo>
                  <a:cubicBezTo>
                    <a:pt x="1372" y="710"/>
                    <a:pt x="1370" y="711"/>
                    <a:pt x="1369" y="711"/>
                  </a:cubicBezTo>
                  <a:cubicBezTo>
                    <a:pt x="1364" y="711"/>
                    <a:pt x="1364" y="715"/>
                    <a:pt x="1364" y="718"/>
                  </a:cubicBezTo>
                  <a:cubicBezTo>
                    <a:pt x="1365" y="722"/>
                    <a:pt x="1365" y="725"/>
                    <a:pt x="1365" y="729"/>
                  </a:cubicBezTo>
                  <a:cubicBezTo>
                    <a:pt x="1365" y="736"/>
                    <a:pt x="1366" y="743"/>
                    <a:pt x="1372" y="749"/>
                  </a:cubicBezTo>
                  <a:cubicBezTo>
                    <a:pt x="1374" y="751"/>
                    <a:pt x="1374" y="753"/>
                    <a:pt x="1372" y="756"/>
                  </a:cubicBezTo>
                  <a:cubicBezTo>
                    <a:pt x="1371" y="758"/>
                    <a:pt x="1370" y="759"/>
                    <a:pt x="1368" y="761"/>
                  </a:cubicBezTo>
                  <a:cubicBezTo>
                    <a:pt x="1366" y="765"/>
                    <a:pt x="1365" y="768"/>
                    <a:pt x="1369" y="772"/>
                  </a:cubicBezTo>
                  <a:cubicBezTo>
                    <a:pt x="1371" y="774"/>
                    <a:pt x="1371" y="778"/>
                    <a:pt x="1372" y="781"/>
                  </a:cubicBezTo>
                  <a:cubicBezTo>
                    <a:pt x="1373" y="787"/>
                    <a:pt x="1375" y="794"/>
                    <a:pt x="1377" y="800"/>
                  </a:cubicBezTo>
                  <a:cubicBezTo>
                    <a:pt x="1377" y="801"/>
                    <a:pt x="1377" y="803"/>
                    <a:pt x="1376" y="804"/>
                  </a:cubicBezTo>
                  <a:cubicBezTo>
                    <a:pt x="1374" y="806"/>
                    <a:pt x="1372" y="808"/>
                    <a:pt x="1371" y="811"/>
                  </a:cubicBezTo>
                  <a:cubicBezTo>
                    <a:pt x="1367" y="816"/>
                    <a:pt x="1365" y="822"/>
                    <a:pt x="1366" y="828"/>
                  </a:cubicBezTo>
                  <a:cubicBezTo>
                    <a:pt x="1367" y="834"/>
                    <a:pt x="1367" y="840"/>
                    <a:pt x="1364" y="845"/>
                  </a:cubicBezTo>
                  <a:cubicBezTo>
                    <a:pt x="1363" y="847"/>
                    <a:pt x="1364" y="852"/>
                    <a:pt x="1366" y="854"/>
                  </a:cubicBezTo>
                  <a:cubicBezTo>
                    <a:pt x="1369" y="861"/>
                    <a:pt x="1370" y="867"/>
                    <a:pt x="1369" y="874"/>
                  </a:cubicBezTo>
                  <a:cubicBezTo>
                    <a:pt x="1368" y="881"/>
                    <a:pt x="1370" y="888"/>
                    <a:pt x="1370" y="894"/>
                  </a:cubicBezTo>
                  <a:cubicBezTo>
                    <a:pt x="1371" y="902"/>
                    <a:pt x="1372" y="910"/>
                    <a:pt x="1373" y="918"/>
                  </a:cubicBezTo>
                  <a:cubicBezTo>
                    <a:pt x="1366" y="922"/>
                    <a:pt x="1366" y="922"/>
                    <a:pt x="1369" y="929"/>
                  </a:cubicBezTo>
                  <a:cubicBezTo>
                    <a:pt x="1370" y="934"/>
                    <a:pt x="1372" y="939"/>
                    <a:pt x="1369" y="945"/>
                  </a:cubicBezTo>
                  <a:cubicBezTo>
                    <a:pt x="1368" y="946"/>
                    <a:pt x="1369" y="949"/>
                    <a:pt x="1368" y="952"/>
                  </a:cubicBezTo>
                  <a:cubicBezTo>
                    <a:pt x="1371" y="949"/>
                    <a:pt x="1373" y="948"/>
                    <a:pt x="1375" y="946"/>
                  </a:cubicBezTo>
                  <a:cubicBezTo>
                    <a:pt x="1375" y="946"/>
                    <a:pt x="1376" y="946"/>
                    <a:pt x="1376" y="947"/>
                  </a:cubicBezTo>
                  <a:cubicBezTo>
                    <a:pt x="1375" y="948"/>
                    <a:pt x="1373" y="950"/>
                    <a:pt x="1372" y="951"/>
                  </a:cubicBezTo>
                  <a:cubicBezTo>
                    <a:pt x="1368" y="954"/>
                    <a:pt x="1366" y="957"/>
                    <a:pt x="1366" y="961"/>
                  </a:cubicBezTo>
                  <a:cubicBezTo>
                    <a:pt x="1365" y="981"/>
                    <a:pt x="1362" y="1000"/>
                    <a:pt x="1355" y="1018"/>
                  </a:cubicBezTo>
                  <a:cubicBezTo>
                    <a:pt x="1354" y="1021"/>
                    <a:pt x="1354" y="1024"/>
                    <a:pt x="1354" y="1027"/>
                  </a:cubicBezTo>
                  <a:cubicBezTo>
                    <a:pt x="1353" y="1029"/>
                    <a:pt x="1353" y="1032"/>
                    <a:pt x="1351" y="1033"/>
                  </a:cubicBezTo>
                  <a:cubicBezTo>
                    <a:pt x="1347" y="1034"/>
                    <a:pt x="1348" y="1037"/>
                    <a:pt x="1348" y="1040"/>
                  </a:cubicBezTo>
                  <a:cubicBezTo>
                    <a:pt x="1347" y="1049"/>
                    <a:pt x="1346" y="1058"/>
                    <a:pt x="1345" y="1067"/>
                  </a:cubicBezTo>
                  <a:cubicBezTo>
                    <a:pt x="1345" y="1069"/>
                    <a:pt x="1344" y="1070"/>
                    <a:pt x="1344" y="1073"/>
                  </a:cubicBezTo>
                  <a:cubicBezTo>
                    <a:pt x="1346" y="1072"/>
                    <a:pt x="1348" y="1071"/>
                    <a:pt x="1349" y="1070"/>
                  </a:cubicBezTo>
                  <a:cubicBezTo>
                    <a:pt x="1349" y="1072"/>
                    <a:pt x="1349" y="1073"/>
                    <a:pt x="1350" y="1074"/>
                  </a:cubicBezTo>
                  <a:cubicBezTo>
                    <a:pt x="1349" y="1074"/>
                    <a:pt x="1349" y="1074"/>
                    <a:pt x="1348" y="1074"/>
                  </a:cubicBezTo>
                  <a:cubicBezTo>
                    <a:pt x="1339" y="1073"/>
                    <a:pt x="1339" y="1073"/>
                    <a:pt x="1335" y="1082"/>
                  </a:cubicBezTo>
                  <a:cubicBezTo>
                    <a:pt x="1333" y="1086"/>
                    <a:pt x="1331" y="1090"/>
                    <a:pt x="1329" y="1093"/>
                  </a:cubicBezTo>
                  <a:cubicBezTo>
                    <a:pt x="1326" y="1097"/>
                    <a:pt x="1325" y="1100"/>
                    <a:pt x="1326" y="1104"/>
                  </a:cubicBezTo>
                  <a:cubicBezTo>
                    <a:pt x="1327" y="1108"/>
                    <a:pt x="1327" y="1112"/>
                    <a:pt x="1327" y="1115"/>
                  </a:cubicBezTo>
                  <a:cubicBezTo>
                    <a:pt x="1327" y="1116"/>
                    <a:pt x="1327" y="1116"/>
                    <a:pt x="1326" y="1116"/>
                  </a:cubicBezTo>
                  <a:cubicBezTo>
                    <a:pt x="1326" y="1115"/>
                    <a:pt x="1326" y="1115"/>
                    <a:pt x="1325" y="1115"/>
                  </a:cubicBezTo>
                  <a:cubicBezTo>
                    <a:pt x="1323" y="1113"/>
                    <a:pt x="1322" y="1109"/>
                    <a:pt x="1320" y="1109"/>
                  </a:cubicBezTo>
                  <a:cubicBezTo>
                    <a:pt x="1316" y="1109"/>
                    <a:pt x="1315" y="1113"/>
                    <a:pt x="1313" y="1116"/>
                  </a:cubicBezTo>
                  <a:cubicBezTo>
                    <a:pt x="1309" y="1129"/>
                    <a:pt x="1304" y="1142"/>
                    <a:pt x="1300" y="1155"/>
                  </a:cubicBezTo>
                  <a:cubicBezTo>
                    <a:pt x="1299" y="1158"/>
                    <a:pt x="1296" y="1161"/>
                    <a:pt x="1295" y="1164"/>
                  </a:cubicBezTo>
                  <a:cubicBezTo>
                    <a:pt x="1293" y="1167"/>
                    <a:pt x="1291" y="1171"/>
                    <a:pt x="1289" y="1175"/>
                  </a:cubicBezTo>
                  <a:cubicBezTo>
                    <a:pt x="1289" y="1176"/>
                    <a:pt x="1288" y="1177"/>
                    <a:pt x="1288" y="1178"/>
                  </a:cubicBezTo>
                  <a:cubicBezTo>
                    <a:pt x="1278" y="1187"/>
                    <a:pt x="1273" y="1198"/>
                    <a:pt x="1269" y="1211"/>
                  </a:cubicBezTo>
                  <a:cubicBezTo>
                    <a:pt x="1268" y="1214"/>
                    <a:pt x="1267" y="1216"/>
                    <a:pt x="1264" y="1217"/>
                  </a:cubicBezTo>
                  <a:cubicBezTo>
                    <a:pt x="1261" y="1218"/>
                    <a:pt x="1259" y="1220"/>
                    <a:pt x="1257" y="1222"/>
                  </a:cubicBezTo>
                  <a:cubicBezTo>
                    <a:pt x="1253" y="1225"/>
                    <a:pt x="1250" y="1227"/>
                    <a:pt x="1246" y="1230"/>
                  </a:cubicBezTo>
                  <a:cubicBezTo>
                    <a:pt x="1243" y="1232"/>
                    <a:pt x="1242" y="1235"/>
                    <a:pt x="1242" y="1238"/>
                  </a:cubicBezTo>
                  <a:cubicBezTo>
                    <a:pt x="1242" y="1242"/>
                    <a:pt x="1242" y="1246"/>
                    <a:pt x="1242" y="1249"/>
                  </a:cubicBezTo>
                  <a:cubicBezTo>
                    <a:pt x="1241" y="1249"/>
                    <a:pt x="1240" y="1249"/>
                    <a:pt x="1240" y="1249"/>
                  </a:cubicBezTo>
                  <a:cubicBezTo>
                    <a:pt x="1240" y="1245"/>
                    <a:pt x="1240" y="1241"/>
                    <a:pt x="1240" y="1237"/>
                  </a:cubicBezTo>
                  <a:cubicBezTo>
                    <a:pt x="1232" y="1240"/>
                    <a:pt x="1228" y="1245"/>
                    <a:pt x="1228" y="1251"/>
                  </a:cubicBezTo>
                  <a:cubicBezTo>
                    <a:pt x="1228" y="1260"/>
                    <a:pt x="1223" y="1266"/>
                    <a:pt x="1218" y="1273"/>
                  </a:cubicBezTo>
                  <a:cubicBezTo>
                    <a:pt x="1208" y="1286"/>
                    <a:pt x="1200" y="1300"/>
                    <a:pt x="1190" y="1314"/>
                  </a:cubicBezTo>
                  <a:cubicBezTo>
                    <a:pt x="1189" y="1315"/>
                    <a:pt x="1188" y="1316"/>
                    <a:pt x="1186" y="1316"/>
                  </a:cubicBezTo>
                  <a:cubicBezTo>
                    <a:pt x="1182" y="1316"/>
                    <a:pt x="1181" y="1319"/>
                    <a:pt x="1180" y="1323"/>
                  </a:cubicBezTo>
                  <a:cubicBezTo>
                    <a:pt x="1175" y="1323"/>
                    <a:pt x="1170" y="1323"/>
                    <a:pt x="1171" y="1330"/>
                  </a:cubicBezTo>
                  <a:cubicBezTo>
                    <a:pt x="1168" y="1329"/>
                    <a:pt x="1165" y="1329"/>
                    <a:pt x="1161" y="1328"/>
                  </a:cubicBezTo>
                  <a:cubicBezTo>
                    <a:pt x="1160" y="1330"/>
                    <a:pt x="1158" y="1333"/>
                    <a:pt x="1157" y="1335"/>
                  </a:cubicBezTo>
                  <a:cubicBezTo>
                    <a:pt x="1155" y="1334"/>
                    <a:pt x="1154" y="1331"/>
                    <a:pt x="1152" y="1329"/>
                  </a:cubicBezTo>
                  <a:cubicBezTo>
                    <a:pt x="1151" y="1330"/>
                    <a:pt x="1150" y="1330"/>
                    <a:pt x="1150" y="1331"/>
                  </a:cubicBezTo>
                  <a:cubicBezTo>
                    <a:pt x="1151" y="1333"/>
                    <a:pt x="1152" y="1336"/>
                    <a:pt x="1153" y="1339"/>
                  </a:cubicBezTo>
                  <a:cubicBezTo>
                    <a:pt x="1152" y="1339"/>
                    <a:pt x="1152" y="1340"/>
                    <a:pt x="1152" y="1340"/>
                  </a:cubicBezTo>
                  <a:cubicBezTo>
                    <a:pt x="1150" y="1338"/>
                    <a:pt x="1148" y="1336"/>
                    <a:pt x="1145" y="1334"/>
                  </a:cubicBezTo>
                  <a:cubicBezTo>
                    <a:pt x="1143" y="1334"/>
                    <a:pt x="1140" y="1335"/>
                    <a:pt x="1137" y="1336"/>
                  </a:cubicBezTo>
                  <a:cubicBezTo>
                    <a:pt x="1138" y="1337"/>
                    <a:pt x="1138" y="1337"/>
                    <a:pt x="1138" y="1338"/>
                  </a:cubicBezTo>
                  <a:cubicBezTo>
                    <a:pt x="1139" y="1339"/>
                    <a:pt x="1141" y="1339"/>
                    <a:pt x="1143" y="1340"/>
                  </a:cubicBezTo>
                  <a:cubicBezTo>
                    <a:pt x="1142" y="1343"/>
                    <a:pt x="1141" y="1346"/>
                    <a:pt x="1140" y="1349"/>
                  </a:cubicBezTo>
                  <a:cubicBezTo>
                    <a:pt x="1139" y="1349"/>
                    <a:pt x="1139" y="1349"/>
                    <a:pt x="1138" y="1349"/>
                  </a:cubicBezTo>
                  <a:cubicBezTo>
                    <a:pt x="1138" y="1348"/>
                    <a:pt x="1139" y="1346"/>
                    <a:pt x="1138" y="1344"/>
                  </a:cubicBezTo>
                  <a:cubicBezTo>
                    <a:pt x="1138" y="1343"/>
                    <a:pt x="1137" y="1341"/>
                    <a:pt x="1137" y="1340"/>
                  </a:cubicBezTo>
                  <a:cubicBezTo>
                    <a:pt x="1135" y="1340"/>
                    <a:pt x="1134" y="1341"/>
                    <a:pt x="1132" y="1342"/>
                  </a:cubicBezTo>
                  <a:cubicBezTo>
                    <a:pt x="1132" y="1342"/>
                    <a:pt x="1131" y="1341"/>
                    <a:pt x="1130" y="1340"/>
                  </a:cubicBezTo>
                  <a:cubicBezTo>
                    <a:pt x="1126" y="1344"/>
                    <a:pt x="1125" y="1349"/>
                    <a:pt x="1127" y="1354"/>
                  </a:cubicBezTo>
                  <a:cubicBezTo>
                    <a:pt x="1125" y="1355"/>
                    <a:pt x="1124" y="1356"/>
                    <a:pt x="1121" y="1358"/>
                  </a:cubicBezTo>
                  <a:cubicBezTo>
                    <a:pt x="1121" y="1353"/>
                    <a:pt x="1121" y="1349"/>
                    <a:pt x="1121" y="1346"/>
                  </a:cubicBezTo>
                  <a:cubicBezTo>
                    <a:pt x="1121" y="1345"/>
                    <a:pt x="1120" y="1345"/>
                    <a:pt x="1119" y="1345"/>
                  </a:cubicBezTo>
                  <a:cubicBezTo>
                    <a:pt x="1114" y="1350"/>
                    <a:pt x="1109" y="1356"/>
                    <a:pt x="1104" y="1362"/>
                  </a:cubicBezTo>
                  <a:cubicBezTo>
                    <a:pt x="1100" y="1363"/>
                    <a:pt x="1095" y="1364"/>
                    <a:pt x="1091" y="1366"/>
                  </a:cubicBezTo>
                  <a:cubicBezTo>
                    <a:pt x="1090" y="1366"/>
                    <a:pt x="1089" y="1369"/>
                    <a:pt x="1089" y="1371"/>
                  </a:cubicBezTo>
                  <a:cubicBezTo>
                    <a:pt x="1088" y="1376"/>
                    <a:pt x="1085" y="1380"/>
                    <a:pt x="1081" y="1384"/>
                  </a:cubicBezTo>
                  <a:cubicBezTo>
                    <a:pt x="1081" y="1384"/>
                    <a:pt x="1080" y="1384"/>
                    <a:pt x="1079" y="1384"/>
                  </a:cubicBezTo>
                  <a:cubicBezTo>
                    <a:pt x="1079" y="1382"/>
                    <a:pt x="1079" y="1379"/>
                    <a:pt x="1078" y="1376"/>
                  </a:cubicBezTo>
                  <a:cubicBezTo>
                    <a:pt x="1076" y="1381"/>
                    <a:pt x="1074" y="1385"/>
                    <a:pt x="1072" y="1389"/>
                  </a:cubicBezTo>
                  <a:cubicBezTo>
                    <a:pt x="1071" y="1391"/>
                    <a:pt x="1071" y="1392"/>
                    <a:pt x="1070" y="1393"/>
                  </a:cubicBezTo>
                  <a:cubicBezTo>
                    <a:pt x="1068" y="1400"/>
                    <a:pt x="1068" y="1400"/>
                    <a:pt x="1061" y="1400"/>
                  </a:cubicBezTo>
                  <a:cubicBezTo>
                    <a:pt x="1058" y="1399"/>
                    <a:pt x="1055" y="1399"/>
                    <a:pt x="1053" y="1400"/>
                  </a:cubicBezTo>
                  <a:cubicBezTo>
                    <a:pt x="1047" y="1403"/>
                    <a:pt x="1046" y="1396"/>
                    <a:pt x="1041" y="1396"/>
                  </a:cubicBezTo>
                  <a:cubicBezTo>
                    <a:pt x="1037" y="1395"/>
                    <a:pt x="1035" y="1395"/>
                    <a:pt x="1032" y="1397"/>
                  </a:cubicBezTo>
                  <a:cubicBezTo>
                    <a:pt x="1031" y="1398"/>
                    <a:pt x="1030" y="1399"/>
                    <a:pt x="1030" y="1399"/>
                  </a:cubicBezTo>
                  <a:cubicBezTo>
                    <a:pt x="1024" y="1404"/>
                    <a:pt x="1022" y="1403"/>
                    <a:pt x="1018" y="1396"/>
                  </a:cubicBezTo>
                  <a:cubicBezTo>
                    <a:pt x="1016" y="1400"/>
                    <a:pt x="1015" y="1403"/>
                    <a:pt x="1014" y="1406"/>
                  </a:cubicBezTo>
                  <a:cubicBezTo>
                    <a:pt x="1010" y="1407"/>
                    <a:pt x="1005" y="1407"/>
                    <a:pt x="1001" y="1407"/>
                  </a:cubicBezTo>
                  <a:cubicBezTo>
                    <a:pt x="999" y="1408"/>
                    <a:pt x="997" y="1408"/>
                    <a:pt x="996" y="1407"/>
                  </a:cubicBezTo>
                  <a:cubicBezTo>
                    <a:pt x="993" y="1403"/>
                    <a:pt x="990" y="1407"/>
                    <a:pt x="986" y="1406"/>
                  </a:cubicBezTo>
                  <a:cubicBezTo>
                    <a:pt x="986" y="1405"/>
                    <a:pt x="984" y="1408"/>
                    <a:pt x="984" y="1410"/>
                  </a:cubicBezTo>
                  <a:cubicBezTo>
                    <a:pt x="983" y="1410"/>
                    <a:pt x="984" y="1412"/>
                    <a:pt x="985" y="1413"/>
                  </a:cubicBezTo>
                  <a:cubicBezTo>
                    <a:pt x="993" y="1420"/>
                    <a:pt x="993" y="1420"/>
                    <a:pt x="984" y="1427"/>
                  </a:cubicBezTo>
                  <a:cubicBezTo>
                    <a:pt x="981" y="1429"/>
                    <a:pt x="978" y="1431"/>
                    <a:pt x="974" y="1433"/>
                  </a:cubicBezTo>
                  <a:cubicBezTo>
                    <a:pt x="973" y="1434"/>
                    <a:pt x="971" y="1435"/>
                    <a:pt x="970" y="1437"/>
                  </a:cubicBezTo>
                  <a:cubicBezTo>
                    <a:pt x="966" y="1441"/>
                    <a:pt x="963" y="1445"/>
                    <a:pt x="957" y="1446"/>
                  </a:cubicBezTo>
                  <a:cubicBezTo>
                    <a:pt x="956" y="1446"/>
                    <a:pt x="955" y="1450"/>
                    <a:pt x="954" y="1452"/>
                  </a:cubicBezTo>
                  <a:cubicBezTo>
                    <a:pt x="954" y="1453"/>
                    <a:pt x="955" y="1455"/>
                    <a:pt x="955" y="1456"/>
                  </a:cubicBezTo>
                  <a:cubicBezTo>
                    <a:pt x="952" y="1458"/>
                    <a:pt x="950" y="1459"/>
                    <a:pt x="947" y="1461"/>
                  </a:cubicBezTo>
                  <a:cubicBezTo>
                    <a:pt x="943" y="1465"/>
                    <a:pt x="939" y="1468"/>
                    <a:pt x="932" y="1467"/>
                  </a:cubicBezTo>
                  <a:cubicBezTo>
                    <a:pt x="929" y="1466"/>
                    <a:pt x="925" y="1470"/>
                    <a:pt x="921" y="1469"/>
                  </a:cubicBezTo>
                  <a:cubicBezTo>
                    <a:pt x="917" y="1469"/>
                    <a:pt x="914" y="1471"/>
                    <a:pt x="910" y="1473"/>
                  </a:cubicBezTo>
                  <a:cubicBezTo>
                    <a:pt x="905" y="1476"/>
                    <a:pt x="900" y="1478"/>
                    <a:pt x="895" y="1480"/>
                  </a:cubicBezTo>
                  <a:cubicBezTo>
                    <a:pt x="894" y="1481"/>
                    <a:pt x="893" y="1481"/>
                    <a:pt x="892" y="1481"/>
                  </a:cubicBezTo>
                  <a:cubicBezTo>
                    <a:pt x="886" y="1479"/>
                    <a:pt x="880" y="1481"/>
                    <a:pt x="874" y="1485"/>
                  </a:cubicBezTo>
                  <a:cubicBezTo>
                    <a:pt x="865" y="1491"/>
                    <a:pt x="855" y="1495"/>
                    <a:pt x="843" y="1496"/>
                  </a:cubicBezTo>
                  <a:cubicBezTo>
                    <a:pt x="834" y="1497"/>
                    <a:pt x="825" y="1499"/>
                    <a:pt x="817" y="1500"/>
                  </a:cubicBezTo>
                  <a:cubicBezTo>
                    <a:pt x="816" y="1501"/>
                    <a:pt x="815" y="1501"/>
                    <a:pt x="814" y="1502"/>
                  </a:cubicBezTo>
                  <a:cubicBezTo>
                    <a:pt x="808" y="1507"/>
                    <a:pt x="800" y="1507"/>
                    <a:pt x="792" y="1507"/>
                  </a:cubicBezTo>
                  <a:cubicBezTo>
                    <a:pt x="787" y="1507"/>
                    <a:pt x="781" y="1509"/>
                    <a:pt x="775" y="1511"/>
                  </a:cubicBezTo>
                  <a:cubicBezTo>
                    <a:pt x="770" y="1513"/>
                    <a:pt x="766" y="1516"/>
                    <a:pt x="761" y="1513"/>
                  </a:cubicBezTo>
                  <a:cubicBezTo>
                    <a:pt x="760" y="1513"/>
                    <a:pt x="758" y="1513"/>
                    <a:pt x="757" y="1513"/>
                  </a:cubicBezTo>
                  <a:cubicBezTo>
                    <a:pt x="756" y="1508"/>
                    <a:pt x="753" y="1509"/>
                    <a:pt x="749" y="1510"/>
                  </a:cubicBezTo>
                  <a:cubicBezTo>
                    <a:pt x="744" y="1512"/>
                    <a:pt x="739" y="1516"/>
                    <a:pt x="734" y="1512"/>
                  </a:cubicBezTo>
                  <a:cubicBezTo>
                    <a:pt x="730" y="1514"/>
                    <a:pt x="726" y="1513"/>
                    <a:pt x="722" y="1512"/>
                  </a:cubicBezTo>
                  <a:cubicBezTo>
                    <a:pt x="722" y="1512"/>
                    <a:pt x="721" y="1512"/>
                    <a:pt x="720" y="1512"/>
                  </a:cubicBezTo>
                  <a:cubicBezTo>
                    <a:pt x="714" y="1518"/>
                    <a:pt x="707" y="1514"/>
                    <a:pt x="700" y="1513"/>
                  </a:cubicBezTo>
                  <a:cubicBezTo>
                    <a:pt x="698" y="1513"/>
                    <a:pt x="696" y="1513"/>
                    <a:pt x="693" y="1513"/>
                  </a:cubicBezTo>
                  <a:cubicBezTo>
                    <a:pt x="692" y="1513"/>
                    <a:pt x="691" y="1513"/>
                    <a:pt x="691" y="1513"/>
                  </a:cubicBezTo>
                  <a:cubicBezTo>
                    <a:pt x="685" y="1509"/>
                    <a:pt x="678" y="1511"/>
                    <a:pt x="672" y="1508"/>
                  </a:cubicBezTo>
                  <a:cubicBezTo>
                    <a:pt x="667" y="1506"/>
                    <a:pt x="662" y="1507"/>
                    <a:pt x="659" y="1512"/>
                  </a:cubicBezTo>
                  <a:cubicBezTo>
                    <a:pt x="656" y="1507"/>
                    <a:pt x="652" y="1509"/>
                    <a:pt x="648" y="1510"/>
                  </a:cubicBezTo>
                  <a:cubicBezTo>
                    <a:pt x="646" y="1511"/>
                    <a:pt x="644" y="1511"/>
                    <a:pt x="642" y="1510"/>
                  </a:cubicBezTo>
                  <a:cubicBezTo>
                    <a:pt x="639" y="1509"/>
                    <a:pt x="635" y="1509"/>
                    <a:pt x="631" y="1508"/>
                  </a:cubicBezTo>
                  <a:cubicBezTo>
                    <a:pt x="631" y="1510"/>
                    <a:pt x="630" y="1513"/>
                    <a:pt x="630" y="1515"/>
                  </a:cubicBezTo>
                  <a:cubicBezTo>
                    <a:pt x="629" y="1517"/>
                    <a:pt x="628" y="1520"/>
                    <a:pt x="625" y="1519"/>
                  </a:cubicBezTo>
                  <a:cubicBezTo>
                    <a:pt x="622" y="1517"/>
                    <a:pt x="619" y="1516"/>
                    <a:pt x="620" y="1512"/>
                  </a:cubicBezTo>
                  <a:cubicBezTo>
                    <a:pt x="622" y="1505"/>
                    <a:pt x="621" y="1503"/>
                    <a:pt x="614" y="1503"/>
                  </a:cubicBezTo>
                  <a:cubicBezTo>
                    <a:pt x="610" y="1504"/>
                    <a:pt x="605" y="1505"/>
                    <a:pt x="601" y="1505"/>
                  </a:cubicBezTo>
                  <a:cubicBezTo>
                    <a:pt x="600" y="1505"/>
                    <a:pt x="598" y="1506"/>
                    <a:pt x="598" y="1505"/>
                  </a:cubicBezTo>
                  <a:cubicBezTo>
                    <a:pt x="593" y="1502"/>
                    <a:pt x="591" y="1505"/>
                    <a:pt x="590" y="1508"/>
                  </a:cubicBezTo>
                  <a:cubicBezTo>
                    <a:pt x="588" y="1510"/>
                    <a:pt x="587" y="1513"/>
                    <a:pt x="586" y="1515"/>
                  </a:cubicBezTo>
                  <a:cubicBezTo>
                    <a:pt x="583" y="1514"/>
                    <a:pt x="581" y="1513"/>
                    <a:pt x="581" y="1509"/>
                  </a:cubicBezTo>
                  <a:cubicBezTo>
                    <a:pt x="581" y="1507"/>
                    <a:pt x="580" y="1505"/>
                    <a:pt x="579" y="1503"/>
                  </a:cubicBezTo>
                  <a:cubicBezTo>
                    <a:pt x="577" y="1505"/>
                    <a:pt x="576" y="1506"/>
                    <a:pt x="574" y="1507"/>
                  </a:cubicBezTo>
                  <a:cubicBezTo>
                    <a:pt x="573" y="1508"/>
                    <a:pt x="573" y="1510"/>
                    <a:pt x="572" y="1511"/>
                  </a:cubicBezTo>
                  <a:cubicBezTo>
                    <a:pt x="571" y="1509"/>
                    <a:pt x="570" y="1506"/>
                    <a:pt x="569" y="1505"/>
                  </a:cubicBezTo>
                  <a:cubicBezTo>
                    <a:pt x="565" y="1505"/>
                    <a:pt x="566" y="1515"/>
                    <a:pt x="557" y="1510"/>
                  </a:cubicBezTo>
                  <a:cubicBezTo>
                    <a:pt x="555" y="1516"/>
                    <a:pt x="553" y="1522"/>
                    <a:pt x="551" y="1528"/>
                  </a:cubicBezTo>
                  <a:cubicBezTo>
                    <a:pt x="551" y="1528"/>
                    <a:pt x="550" y="1527"/>
                    <a:pt x="550" y="1527"/>
                  </a:cubicBezTo>
                  <a:cubicBezTo>
                    <a:pt x="550" y="1524"/>
                    <a:pt x="551" y="1521"/>
                    <a:pt x="551" y="1518"/>
                  </a:cubicBezTo>
                  <a:cubicBezTo>
                    <a:pt x="552" y="1515"/>
                    <a:pt x="552" y="1512"/>
                    <a:pt x="552" y="1508"/>
                  </a:cubicBezTo>
                  <a:cubicBezTo>
                    <a:pt x="552" y="1507"/>
                    <a:pt x="551" y="1505"/>
                    <a:pt x="550" y="1505"/>
                  </a:cubicBezTo>
                  <a:cubicBezTo>
                    <a:pt x="548" y="1505"/>
                    <a:pt x="546" y="1506"/>
                    <a:pt x="545" y="1507"/>
                  </a:cubicBezTo>
                  <a:cubicBezTo>
                    <a:pt x="544" y="1507"/>
                    <a:pt x="543" y="1508"/>
                    <a:pt x="543" y="1509"/>
                  </a:cubicBezTo>
                  <a:cubicBezTo>
                    <a:pt x="542" y="1509"/>
                    <a:pt x="542" y="1509"/>
                    <a:pt x="541" y="1509"/>
                  </a:cubicBezTo>
                  <a:cubicBezTo>
                    <a:pt x="540" y="1503"/>
                    <a:pt x="537" y="1503"/>
                    <a:pt x="531" y="1503"/>
                  </a:cubicBezTo>
                  <a:cubicBezTo>
                    <a:pt x="522" y="1504"/>
                    <a:pt x="513" y="1504"/>
                    <a:pt x="504" y="1504"/>
                  </a:cubicBezTo>
                  <a:cubicBezTo>
                    <a:pt x="503" y="1504"/>
                    <a:pt x="501" y="1506"/>
                    <a:pt x="499" y="1506"/>
                  </a:cubicBezTo>
                  <a:cubicBezTo>
                    <a:pt x="498" y="1506"/>
                    <a:pt x="497" y="1507"/>
                    <a:pt x="496" y="1507"/>
                  </a:cubicBezTo>
                  <a:cubicBezTo>
                    <a:pt x="489" y="1507"/>
                    <a:pt x="482" y="1504"/>
                    <a:pt x="476" y="1507"/>
                  </a:cubicBezTo>
                  <a:cubicBezTo>
                    <a:pt x="469" y="1510"/>
                    <a:pt x="462" y="1509"/>
                    <a:pt x="454" y="1510"/>
                  </a:cubicBezTo>
                  <a:cubicBezTo>
                    <a:pt x="451" y="1511"/>
                    <a:pt x="448" y="1515"/>
                    <a:pt x="445" y="1518"/>
                  </a:cubicBezTo>
                  <a:cubicBezTo>
                    <a:pt x="442" y="1520"/>
                    <a:pt x="440" y="1524"/>
                    <a:pt x="436" y="1528"/>
                  </a:cubicBezTo>
                  <a:cubicBezTo>
                    <a:pt x="434" y="1519"/>
                    <a:pt x="442" y="1516"/>
                    <a:pt x="442" y="1510"/>
                  </a:cubicBezTo>
                  <a:cubicBezTo>
                    <a:pt x="441" y="1511"/>
                    <a:pt x="440" y="1512"/>
                    <a:pt x="439" y="1514"/>
                  </a:cubicBezTo>
                  <a:cubicBezTo>
                    <a:pt x="438" y="1513"/>
                    <a:pt x="437" y="1513"/>
                    <a:pt x="437" y="1512"/>
                  </a:cubicBezTo>
                  <a:cubicBezTo>
                    <a:pt x="435" y="1508"/>
                    <a:pt x="432" y="1509"/>
                    <a:pt x="430" y="1511"/>
                  </a:cubicBezTo>
                  <a:cubicBezTo>
                    <a:pt x="428" y="1513"/>
                    <a:pt x="426" y="1516"/>
                    <a:pt x="423" y="1518"/>
                  </a:cubicBezTo>
                  <a:cubicBezTo>
                    <a:pt x="423" y="1512"/>
                    <a:pt x="424" y="1508"/>
                    <a:pt x="424" y="1503"/>
                  </a:cubicBezTo>
                  <a:cubicBezTo>
                    <a:pt x="424" y="1497"/>
                    <a:pt x="417" y="1497"/>
                    <a:pt x="415" y="1495"/>
                  </a:cubicBezTo>
                  <a:cubicBezTo>
                    <a:pt x="410" y="1494"/>
                    <a:pt x="406" y="1494"/>
                    <a:pt x="401" y="1494"/>
                  </a:cubicBezTo>
                  <a:cubicBezTo>
                    <a:pt x="395" y="1492"/>
                    <a:pt x="389" y="1491"/>
                    <a:pt x="382" y="1492"/>
                  </a:cubicBezTo>
                  <a:cubicBezTo>
                    <a:pt x="379" y="1493"/>
                    <a:pt x="375" y="1491"/>
                    <a:pt x="374" y="1488"/>
                  </a:cubicBezTo>
                  <a:cubicBezTo>
                    <a:pt x="371" y="1484"/>
                    <a:pt x="368" y="1483"/>
                    <a:pt x="364" y="1483"/>
                  </a:cubicBezTo>
                  <a:cubicBezTo>
                    <a:pt x="359" y="1484"/>
                    <a:pt x="355" y="1483"/>
                    <a:pt x="351" y="1481"/>
                  </a:cubicBezTo>
                  <a:cubicBezTo>
                    <a:pt x="347" y="1479"/>
                    <a:pt x="342" y="1482"/>
                    <a:pt x="337" y="1482"/>
                  </a:cubicBezTo>
                  <a:cubicBezTo>
                    <a:pt x="335" y="1482"/>
                    <a:pt x="334" y="1483"/>
                    <a:pt x="331" y="1484"/>
                  </a:cubicBezTo>
                  <a:cubicBezTo>
                    <a:pt x="332" y="1481"/>
                    <a:pt x="333" y="1479"/>
                    <a:pt x="334" y="1477"/>
                  </a:cubicBezTo>
                  <a:cubicBezTo>
                    <a:pt x="334" y="1475"/>
                    <a:pt x="335" y="1473"/>
                    <a:pt x="331" y="1474"/>
                  </a:cubicBezTo>
                  <a:cubicBezTo>
                    <a:pt x="331" y="1474"/>
                    <a:pt x="330" y="1473"/>
                    <a:pt x="329" y="1473"/>
                  </a:cubicBezTo>
                  <a:cubicBezTo>
                    <a:pt x="327" y="1470"/>
                    <a:pt x="324" y="1467"/>
                    <a:pt x="319" y="1469"/>
                  </a:cubicBezTo>
                  <a:cubicBezTo>
                    <a:pt x="319" y="1470"/>
                    <a:pt x="316" y="1469"/>
                    <a:pt x="315" y="1467"/>
                  </a:cubicBezTo>
                  <a:cubicBezTo>
                    <a:pt x="311" y="1462"/>
                    <a:pt x="306" y="1462"/>
                    <a:pt x="303" y="1468"/>
                  </a:cubicBezTo>
                  <a:cubicBezTo>
                    <a:pt x="300" y="1473"/>
                    <a:pt x="299" y="1479"/>
                    <a:pt x="293" y="1482"/>
                  </a:cubicBezTo>
                  <a:cubicBezTo>
                    <a:pt x="292" y="1482"/>
                    <a:pt x="292" y="1484"/>
                    <a:pt x="292" y="1486"/>
                  </a:cubicBezTo>
                  <a:cubicBezTo>
                    <a:pt x="291" y="1489"/>
                    <a:pt x="291" y="1492"/>
                    <a:pt x="290" y="1494"/>
                  </a:cubicBezTo>
                  <a:cubicBezTo>
                    <a:pt x="289" y="1494"/>
                    <a:pt x="289" y="1494"/>
                    <a:pt x="288" y="1494"/>
                  </a:cubicBezTo>
                  <a:cubicBezTo>
                    <a:pt x="288" y="1490"/>
                    <a:pt x="287" y="1486"/>
                    <a:pt x="287" y="1482"/>
                  </a:cubicBezTo>
                  <a:cubicBezTo>
                    <a:pt x="288" y="1477"/>
                    <a:pt x="288" y="1473"/>
                    <a:pt x="284" y="1469"/>
                  </a:cubicBezTo>
                  <a:cubicBezTo>
                    <a:pt x="283" y="1468"/>
                    <a:pt x="284" y="1465"/>
                    <a:pt x="284" y="1462"/>
                  </a:cubicBezTo>
                  <a:cubicBezTo>
                    <a:pt x="282" y="1460"/>
                    <a:pt x="278" y="1458"/>
                    <a:pt x="275" y="1455"/>
                  </a:cubicBezTo>
                  <a:cubicBezTo>
                    <a:pt x="273" y="1457"/>
                    <a:pt x="272" y="1458"/>
                    <a:pt x="270" y="1460"/>
                  </a:cubicBezTo>
                  <a:cubicBezTo>
                    <a:pt x="269" y="1459"/>
                    <a:pt x="267" y="1457"/>
                    <a:pt x="266" y="1457"/>
                  </a:cubicBezTo>
                  <a:cubicBezTo>
                    <a:pt x="260" y="1454"/>
                    <a:pt x="258" y="1451"/>
                    <a:pt x="259" y="1445"/>
                  </a:cubicBezTo>
                  <a:cubicBezTo>
                    <a:pt x="259" y="1442"/>
                    <a:pt x="254" y="1438"/>
                    <a:pt x="251" y="1434"/>
                  </a:cubicBezTo>
                  <a:cubicBezTo>
                    <a:pt x="251" y="1434"/>
                    <a:pt x="248" y="1435"/>
                    <a:pt x="247" y="1437"/>
                  </a:cubicBezTo>
                  <a:cubicBezTo>
                    <a:pt x="247" y="1437"/>
                    <a:pt x="246" y="1440"/>
                    <a:pt x="247" y="1441"/>
                  </a:cubicBezTo>
                  <a:cubicBezTo>
                    <a:pt x="250" y="1445"/>
                    <a:pt x="250" y="1445"/>
                    <a:pt x="246" y="1448"/>
                  </a:cubicBezTo>
                  <a:cubicBezTo>
                    <a:pt x="245" y="1447"/>
                    <a:pt x="244" y="1446"/>
                    <a:pt x="242" y="1445"/>
                  </a:cubicBezTo>
                  <a:cubicBezTo>
                    <a:pt x="241" y="1446"/>
                    <a:pt x="241" y="1447"/>
                    <a:pt x="241" y="1449"/>
                  </a:cubicBezTo>
                  <a:cubicBezTo>
                    <a:pt x="238" y="1445"/>
                    <a:pt x="235" y="1442"/>
                    <a:pt x="232" y="1438"/>
                  </a:cubicBezTo>
                  <a:cubicBezTo>
                    <a:pt x="231" y="1436"/>
                    <a:pt x="230" y="1432"/>
                    <a:pt x="228" y="1428"/>
                  </a:cubicBezTo>
                  <a:cubicBezTo>
                    <a:pt x="226" y="1430"/>
                    <a:pt x="223" y="1432"/>
                    <a:pt x="222" y="1433"/>
                  </a:cubicBezTo>
                  <a:cubicBezTo>
                    <a:pt x="220" y="1432"/>
                    <a:pt x="218" y="1431"/>
                    <a:pt x="216" y="1429"/>
                  </a:cubicBezTo>
                  <a:cubicBezTo>
                    <a:pt x="216" y="1428"/>
                    <a:pt x="216" y="1427"/>
                    <a:pt x="216" y="1425"/>
                  </a:cubicBezTo>
                  <a:cubicBezTo>
                    <a:pt x="208" y="1422"/>
                    <a:pt x="200" y="1422"/>
                    <a:pt x="194" y="1426"/>
                  </a:cubicBezTo>
                  <a:cubicBezTo>
                    <a:pt x="194" y="1424"/>
                    <a:pt x="193" y="1422"/>
                    <a:pt x="193" y="1420"/>
                  </a:cubicBezTo>
                  <a:cubicBezTo>
                    <a:pt x="190" y="1422"/>
                    <a:pt x="188" y="1424"/>
                    <a:pt x="186" y="1426"/>
                  </a:cubicBezTo>
                  <a:cubicBezTo>
                    <a:pt x="185" y="1423"/>
                    <a:pt x="185" y="1422"/>
                    <a:pt x="184" y="1419"/>
                  </a:cubicBezTo>
                  <a:cubicBezTo>
                    <a:pt x="182" y="1421"/>
                    <a:pt x="180" y="1423"/>
                    <a:pt x="178" y="1425"/>
                  </a:cubicBezTo>
                  <a:cubicBezTo>
                    <a:pt x="173" y="1430"/>
                    <a:pt x="172" y="1430"/>
                    <a:pt x="167" y="1425"/>
                  </a:cubicBezTo>
                  <a:cubicBezTo>
                    <a:pt x="166" y="1424"/>
                    <a:pt x="164" y="1424"/>
                    <a:pt x="163" y="1423"/>
                  </a:cubicBezTo>
                  <a:cubicBezTo>
                    <a:pt x="163" y="1422"/>
                    <a:pt x="163" y="1421"/>
                    <a:pt x="163" y="1418"/>
                  </a:cubicBezTo>
                  <a:cubicBezTo>
                    <a:pt x="160" y="1421"/>
                    <a:pt x="158" y="1423"/>
                    <a:pt x="157" y="1425"/>
                  </a:cubicBezTo>
                  <a:cubicBezTo>
                    <a:pt x="155" y="1427"/>
                    <a:pt x="154" y="1428"/>
                    <a:pt x="150" y="1427"/>
                  </a:cubicBezTo>
                  <a:cubicBezTo>
                    <a:pt x="148" y="1427"/>
                    <a:pt x="145" y="1428"/>
                    <a:pt x="141" y="1429"/>
                  </a:cubicBezTo>
                  <a:cubicBezTo>
                    <a:pt x="147" y="1423"/>
                    <a:pt x="152" y="1417"/>
                    <a:pt x="158" y="1412"/>
                  </a:cubicBezTo>
                  <a:cubicBezTo>
                    <a:pt x="162" y="1407"/>
                    <a:pt x="164" y="1402"/>
                    <a:pt x="163" y="1396"/>
                  </a:cubicBezTo>
                  <a:cubicBezTo>
                    <a:pt x="163" y="1395"/>
                    <a:pt x="162" y="1393"/>
                    <a:pt x="161" y="1392"/>
                  </a:cubicBezTo>
                  <a:cubicBezTo>
                    <a:pt x="159" y="1393"/>
                    <a:pt x="157" y="1393"/>
                    <a:pt x="156" y="1395"/>
                  </a:cubicBezTo>
                  <a:cubicBezTo>
                    <a:pt x="155" y="1397"/>
                    <a:pt x="154" y="1399"/>
                    <a:pt x="153" y="1402"/>
                  </a:cubicBezTo>
                  <a:cubicBezTo>
                    <a:pt x="152" y="1402"/>
                    <a:pt x="152" y="1401"/>
                    <a:pt x="152" y="1401"/>
                  </a:cubicBezTo>
                  <a:cubicBezTo>
                    <a:pt x="152" y="1399"/>
                    <a:pt x="152" y="1397"/>
                    <a:pt x="152" y="1393"/>
                  </a:cubicBezTo>
                  <a:cubicBezTo>
                    <a:pt x="147" y="1395"/>
                    <a:pt x="143" y="1393"/>
                    <a:pt x="142" y="1388"/>
                  </a:cubicBezTo>
                  <a:cubicBezTo>
                    <a:pt x="142" y="1387"/>
                    <a:pt x="141" y="1387"/>
                    <a:pt x="141" y="1387"/>
                  </a:cubicBezTo>
                  <a:cubicBezTo>
                    <a:pt x="136" y="1387"/>
                    <a:pt x="136" y="1381"/>
                    <a:pt x="132" y="1379"/>
                  </a:cubicBezTo>
                  <a:cubicBezTo>
                    <a:pt x="130" y="1378"/>
                    <a:pt x="128" y="1376"/>
                    <a:pt x="125" y="1377"/>
                  </a:cubicBezTo>
                  <a:cubicBezTo>
                    <a:pt x="124" y="1378"/>
                    <a:pt x="121" y="1375"/>
                    <a:pt x="119" y="1374"/>
                  </a:cubicBezTo>
                  <a:cubicBezTo>
                    <a:pt x="118" y="1375"/>
                    <a:pt x="117" y="1376"/>
                    <a:pt x="115" y="1378"/>
                  </a:cubicBezTo>
                  <a:cubicBezTo>
                    <a:pt x="115" y="1374"/>
                    <a:pt x="116" y="1370"/>
                    <a:pt x="116" y="1367"/>
                  </a:cubicBezTo>
                  <a:cubicBezTo>
                    <a:pt x="113" y="1368"/>
                    <a:pt x="112" y="1368"/>
                    <a:pt x="111" y="1369"/>
                  </a:cubicBezTo>
                  <a:cubicBezTo>
                    <a:pt x="110" y="1364"/>
                    <a:pt x="108" y="1360"/>
                    <a:pt x="107" y="1356"/>
                  </a:cubicBezTo>
                  <a:cubicBezTo>
                    <a:pt x="105" y="1357"/>
                    <a:pt x="104" y="1357"/>
                    <a:pt x="102" y="1358"/>
                  </a:cubicBezTo>
                  <a:cubicBezTo>
                    <a:pt x="101" y="1354"/>
                    <a:pt x="99" y="1350"/>
                    <a:pt x="98" y="1347"/>
                  </a:cubicBezTo>
                  <a:cubicBezTo>
                    <a:pt x="94" y="1346"/>
                    <a:pt x="91" y="1345"/>
                    <a:pt x="87" y="1344"/>
                  </a:cubicBezTo>
                  <a:cubicBezTo>
                    <a:pt x="87" y="1343"/>
                    <a:pt x="88" y="1342"/>
                    <a:pt x="88" y="1341"/>
                  </a:cubicBezTo>
                  <a:cubicBezTo>
                    <a:pt x="88" y="1338"/>
                    <a:pt x="88" y="1336"/>
                    <a:pt x="84" y="1336"/>
                  </a:cubicBezTo>
                  <a:cubicBezTo>
                    <a:pt x="83" y="1336"/>
                    <a:pt x="81" y="1335"/>
                    <a:pt x="81" y="1335"/>
                  </a:cubicBezTo>
                  <a:cubicBezTo>
                    <a:pt x="81" y="1331"/>
                    <a:pt x="78" y="1329"/>
                    <a:pt x="76" y="1327"/>
                  </a:cubicBezTo>
                  <a:cubicBezTo>
                    <a:pt x="75" y="1326"/>
                    <a:pt x="74" y="1325"/>
                    <a:pt x="73" y="1323"/>
                  </a:cubicBezTo>
                  <a:cubicBezTo>
                    <a:pt x="71" y="1321"/>
                    <a:pt x="68" y="1319"/>
                    <a:pt x="66" y="1317"/>
                  </a:cubicBezTo>
                  <a:cubicBezTo>
                    <a:pt x="63" y="1314"/>
                    <a:pt x="60" y="1311"/>
                    <a:pt x="57" y="1308"/>
                  </a:cubicBezTo>
                  <a:cubicBezTo>
                    <a:pt x="54" y="1306"/>
                    <a:pt x="51" y="1304"/>
                    <a:pt x="47" y="1302"/>
                  </a:cubicBezTo>
                  <a:cubicBezTo>
                    <a:pt x="47" y="1299"/>
                    <a:pt x="43" y="1298"/>
                    <a:pt x="32" y="1300"/>
                  </a:cubicBezTo>
                  <a:cubicBezTo>
                    <a:pt x="31" y="1298"/>
                    <a:pt x="30" y="1295"/>
                    <a:pt x="29" y="1293"/>
                  </a:cubicBezTo>
                  <a:cubicBezTo>
                    <a:pt x="28" y="1291"/>
                    <a:pt x="26" y="1288"/>
                    <a:pt x="24" y="1288"/>
                  </a:cubicBezTo>
                  <a:cubicBezTo>
                    <a:pt x="17" y="1285"/>
                    <a:pt x="14" y="1280"/>
                    <a:pt x="16" y="1273"/>
                  </a:cubicBezTo>
                  <a:cubicBezTo>
                    <a:pt x="16" y="1272"/>
                    <a:pt x="16" y="1270"/>
                    <a:pt x="17" y="1269"/>
                  </a:cubicBezTo>
                  <a:cubicBezTo>
                    <a:pt x="17" y="1265"/>
                    <a:pt x="16" y="1264"/>
                    <a:pt x="12" y="1265"/>
                  </a:cubicBezTo>
                  <a:cubicBezTo>
                    <a:pt x="9" y="1256"/>
                    <a:pt x="9" y="1256"/>
                    <a:pt x="1" y="1255"/>
                  </a:cubicBezTo>
                  <a:cubicBezTo>
                    <a:pt x="3" y="1251"/>
                    <a:pt x="4" y="1246"/>
                    <a:pt x="5" y="1241"/>
                  </a:cubicBezTo>
                  <a:cubicBezTo>
                    <a:pt x="5" y="1238"/>
                    <a:pt x="4" y="1234"/>
                    <a:pt x="2" y="1231"/>
                  </a:cubicBezTo>
                  <a:cubicBezTo>
                    <a:pt x="0" y="1226"/>
                    <a:pt x="2" y="1221"/>
                    <a:pt x="7" y="1220"/>
                  </a:cubicBezTo>
                  <a:cubicBezTo>
                    <a:pt x="10" y="1220"/>
                    <a:pt x="13" y="1219"/>
                    <a:pt x="15" y="1219"/>
                  </a:cubicBezTo>
                  <a:cubicBezTo>
                    <a:pt x="16" y="1220"/>
                    <a:pt x="16" y="1221"/>
                    <a:pt x="16" y="1222"/>
                  </a:cubicBezTo>
                  <a:cubicBezTo>
                    <a:pt x="21" y="1223"/>
                    <a:pt x="27" y="1231"/>
                    <a:pt x="27" y="1235"/>
                  </a:cubicBezTo>
                  <a:cubicBezTo>
                    <a:pt x="31" y="1239"/>
                    <a:pt x="34" y="1243"/>
                    <a:pt x="38" y="1245"/>
                  </a:cubicBezTo>
                  <a:cubicBezTo>
                    <a:pt x="45" y="1248"/>
                    <a:pt x="48" y="1254"/>
                    <a:pt x="50" y="1261"/>
                  </a:cubicBezTo>
                  <a:cubicBezTo>
                    <a:pt x="51" y="1265"/>
                    <a:pt x="55" y="1267"/>
                    <a:pt x="58" y="1270"/>
                  </a:cubicBezTo>
                  <a:cubicBezTo>
                    <a:pt x="62" y="1273"/>
                    <a:pt x="66" y="1275"/>
                    <a:pt x="70" y="1277"/>
                  </a:cubicBezTo>
                  <a:cubicBezTo>
                    <a:pt x="70" y="1277"/>
                    <a:pt x="71" y="1278"/>
                    <a:pt x="72" y="1277"/>
                  </a:cubicBezTo>
                  <a:cubicBezTo>
                    <a:pt x="76" y="1275"/>
                    <a:pt x="79" y="1276"/>
                    <a:pt x="81" y="1280"/>
                  </a:cubicBezTo>
                  <a:cubicBezTo>
                    <a:pt x="84" y="1279"/>
                    <a:pt x="87" y="1278"/>
                    <a:pt x="89" y="1277"/>
                  </a:cubicBezTo>
                  <a:cubicBezTo>
                    <a:pt x="91" y="1280"/>
                    <a:pt x="92" y="1283"/>
                    <a:pt x="93" y="1286"/>
                  </a:cubicBezTo>
                  <a:cubicBezTo>
                    <a:pt x="95" y="1284"/>
                    <a:pt x="97" y="1282"/>
                    <a:pt x="98" y="1281"/>
                  </a:cubicBezTo>
                  <a:cubicBezTo>
                    <a:pt x="102" y="1288"/>
                    <a:pt x="102" y="1288"/>
                    <a:pt x="106" y="1285"/>
                  </a:cubicBezTo>
                  <a:cubicBezTo>
                    <a:pt x="106" y="1286"/>
                    <a:pt x="106" y="1287"/>
                    <a:pt x="107" y="1287"/>
                  </a:cubicBezTo>
                  <a:cubicBezTo>
                    <a:pt x="113" y="1289"/>
                    <a:pt x="112" y="1296"/>
                    <a:pt x="116" y="1300"/>
                  </a:cubicBezTo>
                  <a:cubicBezTo>
                    <a:pt x="120" y="1305"/>
                    <a:pt x="122" y="1306"/>
                    <a:pt x="125" y="1301"/>
                  </a:cubicBezTo>
                  <a:cubicBezTo>
                    <a:pt x="128" y="1304"/>
                    <a:pt x="130" y="1310"/>
                    <a:pt x="134" y="1312"/>
                  </a:cubicBezTo>
                  <a:cubicBezTo>
                    <a:pt x="137" y="1313"/>
                    <a:pt x="142" y="1318"/>
                    <a:pt x="146" y="1313"/>
                  </a:cubicBezTo>
                  <a:cubicBezTo>
                    <a:pt x="147" y="1316"/>
                    <a:pt x="147" y="1319"/>
                    <a:pt x="151" y="1319"/>
                  </a:cubicBezTo>
                  <a:cubicBezTo>
                    <a:pt x="151" y="1319"/>
                    <a:pt x="152" y="1322"/>
                    <a:pt x="153" y="1324"/>
                  </a:cubicBezTo>
                  <a:cubicBezTo>
                    <a:pt x="153" y="1325"/>
                    <a:pt x="154" y="1327"/>
                    <a:pt x="155" y="1328"/>
                  </a:cubicBezTo>
                  <a:cubicBezTo>
                    <a:pt x="156" y="1328"/>
                    <a:pt x="158" y="1326"/>
                    <a:pt x="159" y="1326"/>
                  </a:cubicBezTo>
                  <a:cubicBezTo>
                    <a:pt x="162" y="1324"/>
                    <a:pt x="165" y="1323"/>
                    <a:pt x="167" y="1323"/>
                  </a:cubicBezTo>
                  <a:cubicBezTo>
                    <a:pt x="169" y="1325"/>
                    <a:pt x="172" y="1329"/>
                    <a:pt x="175" y="1330"/>
                  </a:cubicBezTo>
                  <a:cubicBezTo>
                    <a:pt x="179" y="1331"/>
                    <a:pt x="185" y="1335"/>
                    <a:pt x="188" y="1327"/>
                  </a:cubicBezTo>
                  <a:cubicBezTo>
                    <a:pt x="189" y="1328"/>
                    <a:pt x="190" y="1328"/>
                    <a:pt x="190" y="1328"/>
                  </a:cubicBezTo>
                  <a:cubicBezTo>
                    <a:pt x="190" y="1333"/>
                    <a:pt x="191" y="1338"/>
                    <a:pt x="191" y="1343"/>
                  </a:cubicBezTo>
                  <a:cubicBezTo>
                    <a:pt x="191" y="1348"/>
                    <a:pt x="192" y="1351"/>
                    <a:pt x="198" y="1351"/>
                  </a:cubicBezTo>
                  <a:cubicBezTo>
                    <a:pt x="201" y="1351"/>
                    <a:pt x="203" y="1354"/>
                    <a:pt x="206" y="1355"/>
                  </a:cubicBezTo>
                  <a:cubicBezTo>
                    <a:pt x="211" y="1358"/>
                    <a:pt x="214" y="1356"/>
                    <a:pt x="214" y="1351"/>
                  </a:cubicBezTo>
                  <a:cubicBezTo>
                    <a:pt x="214" y="1349"/>
                    <a:pt x="214" y="1348"/>
                    <a:pt x="214" y="1347"/>
                  </a:cubicBezTo>
                  <a:cubicBezTo>
                    <a:pt x="222" y="1338"/>
                    <a:pt x="219" y="1324"/>
                    <a:pt x="227" y="1316"/>
                  </a:cubicBezTo>
                  <a:cubicBezTo>
                    <a:pt x="230" y="1314"/>
                    <a:pt x="230" y="1310"/>
                    <a:pt x="231" y="1306"/>
                  </a:cubicBezTo>
                  <a:cubicBezTo>
                    <a:pt x="235" y="1306"/>
                    <a:pt x="236" y="1309"/>
                    <a:pt x="237" y="1312"/>
                  </a:cubicBezTo>
                  <a:cubicBezTo>
                    <a:pt x="238" y="1317"/>
                    <a:pt x="238" y="1323"/>
                    <a:pt x="239" y="1328"/>
                  </a:cubicBezTo>
                  <a:cubicBezTo>
                    <a:pt x="239" y="1330"/>
                    <a:pt x="240" y="1332"/>
                    <a:pt x="240" y="1334"/>
                  </a:cubicBezTo>
                  <a:cubicBezTo>
                    <a:pt x="240" y="1337"/>
                    <a:pt x="239" y="1340"/>
                    <a:pt x="239" y="1342"/>
                  </a:cubicBezTo>
                  <a:cubicBezTo>
                    <a:pt x="239" y="1345"/>
                    <a:pt x="239" y="1347"/>
                    <a:pt x="239" y="1349"/>
                  </a:cubicBezTo>
                  <a:cubicBezTo>
                    <a:pt x="241" y="1352"/>
                    <a:pt x="242" y="1354"/>
                    <a:pt x="239" y="1357"/>
                  </a:cubicBezTo>
                  <a:cubicBezTo>
                    <a:pt x="236" y="1360"/>
                    <a:pt x="235" y="1364"/>
                    <a:pt x="233" y="1368"/>
                  </a:cubicBezTo>
                  <a:cubicBezTo>
                    <a:pt x="231" y="1373"/>
                    <a:pt x="233" y="1376"/>
                    <a:pt x="236" y="1380"/>
                  </a:cubicBezTo>
                  <a:cubicBezTo>
                    <a:pt x="239" y="1382"/>
                    <a:pt x="241" y="1385"/>
                    <a:pt x="243" y="1387"/>
                  </a:cubicBezTo>
                  <a:cubicBezTo>
                    <a:pt x="243" y="1388"/>
                    <a:pt x="244" y="1389"/>
                    <a:pt x="244" y="1389"/>
                  </a:cubicBezTo>
                  <a:cubicBezTo>
                    <a:pt x="256" y="1389"/>
                    <a:pt x="261" y="1400"/>
                    <a:pt x="270" y="1405"/>
                  </a:cubicBezTo>
                  <a:cubicBezTo>
                    <a:pt x="271" y="1404"/>
                    <a:pt x="273" y="1402"/>
                    <a:pt x="274" y="1400"/>
                  </a:cubicBezTo>
                  <a:cubicBezTo>
                    <a:pt x="278" y="1396"/>
                    <a:pt x="282" y="1397"/>
                    <a:pt x="284" y="1401"/>
                  </a:cubicBezTo>
                  <a:cubicBezTo>
                    <a:pt x="286" y="1403"/>
                    <a:pt x="287" y="1406"/>
                    <a:pt x="287" y="1409"/>
                  </a:cubicBezTo>
                  <a:cubicBezTo>
                    <a:pt x="288" y="1418"/>
                    <a:pt x="290" y="1420"/>
                    <a:pt x="299" y="1423"/>
                  </a:cubicBezTo>
                  <a:cubicBezTo>
                    <a:pt x="300" y="1423"/>
                    <a:pt x="301" y="1424"/>
                    <a:pt x="303" y="1425"/>
                  </a:cubicBezTo>
                  <a:cubicBezTo>
                    <a:pt x="309" y="1420"/>
                    <a:pt x="316" y="1424"/>
                    <a:pt x="323" y="1425"/>
                  </a:cubicBezTo>
                  <a:cubicBezTo>
                    <a:pt x="324" y="1425"/>
                    <a:pt x="324" y="1426"/>
                    <a:pt x="325" y="1426"/>
                  </a:cubicBezTo>
                  <a:cubicBezTo>
                    <a:pt x="326" y="1428"/>
                    <a:pt x="327" y="1429"/>
                    <a:pt x="327" y="1430"/>
                  </a:cubicBezTo>
                  <a:cubicBezTo>
                    <a:pt x="329" y="1429"/>
                    <a:pt x="331" y="1428"/>
                    <a:pt x="333" y="1426"/>
                  </a:cubicBezTo>
                  <a:cubicBezTo>
                    <a:pt x="334" y="1425"/>
                    <a:pt x="334" y="1423"/>
                    <a:pt x="335" y="1421"/>
                  </a:cubicBezTo>
                  <a:cubicBezTo>
                    <a:pt x="339" y="1426"/>
                    <a:pt x="339" y="1426"/>
                    <a:pt x="346" y="1420"/>
                  </a:cubicBezTo>
                  <a:cubicBezTo>
                    <a:pt x="346" y="1421"/>
                    <a:pt x="346" y="1422"/>
                    <a:pt x="347" y="1423"/>
                  </a:cubicBezTo>
                  <a:cubicBezTo>
                    <a:pt x="347" y="1424"/>
                    <a:pt x="349" y="1424"/>
                    <a:pt x="351" y="1426"/>
                  </a:cubicBezTo>
                  <a:cubicBezTo>
                    <a:pt x="347" y="1427"/>
                    <a:pt x="344" y="1428"/>
                    <a:pt x="341" y="1429"/>
                  </a:cubicBezTo>
                  <a:cubicBezTo>
                    <a:pt x="342" y="1431"/>
                    <a:pt x="343" y="1433"/>
                    <a:pt x="343" y="1434"/>
                  </a:cubicBezTo>
                  <a:cubicBezTo>
                    <a:pt x="344" y="1438"/>
                    <a:pt x="347" y="1438"/>
                    <a:pt x="349" y="1437"/>
                  </a:cubicBezTo>
                  <a:cubicBezTo>
                    <a:pt x="352" y="1436"/>
                    <a:pt x="355" y="1436"/>
                    <a:pt x="358" y="1436"/>
                  </a:cubicBezTo>
                  <a:cubicBezTo>
                    <a:pt x="359" y="1434"/>
                    <a:pt x="360" y="1432"/>
                    <a:pt x="361" y="1429"/>
                  </a:cubicBezTo>
                  <a:cubicBezTo>
                    <a:pt x="362" y="1430"/>
                    <a:pt x="362" y="1430"/>
                    <a:pt x="363" y="1430"/>
                  </a:cubicBezTo>
                  <a:cubicBezTo>
                    <a:pt x="361" y="1434"/>
                    <a:pt x="359" y="1439"/>
                    <a:pt x="364" y="1443"/>
                  </a:cubicBezTo>
                  <a:cubicBezTo>
                    <a:pt x="367" y="1441"/>
                    <a:pt x="374" y="1437"/>
                    <a:pt x="378" y="1436"/>
                  </a:cubicBezTo>
                  <a:cubicBezTo>
                    <a:pt x="379" y="1442"/>
                    <a:pt x="382" y="1443"/>
                    <a:pt x="387" y="1443"/>
                  </a:cubicBezTo>
                  <a:cubicBezTo>
                    <a:pt x="391" y="1443"/>
                    <a:pt x="396" y="1441"/>
                    <a:pt x="399" y="1446"/>
                  </a:cubicBezTo>
                  <a:cubicBezTo>
                    <a:pt x="404" y="1442"/>
                    <a:pt x="410" y="1439"/>
                    <a:pt x="414" y="1437"/>
                  </a:cubicBezTo>
                  <a:cubicBezTo>
                    <a:pt x="417" y="1437"/>
                    <a:pt x="420" y="1437"/>
                    <a:pt x="423" y="1438"/>
                  </a:cubicBezTo>
                  <a:cubicBezTo>
                    <a:pt x="424" y="1438"/>
                    <a:pt x="426" y="1438"/>
                    <a:pt x="426" y="1439"/>
                  </a:cubicBezTo>
                  <a:cubicBezTo>
                    <a:pt x="428" y="1446"/>
                    <a:pt x="430" y="1444"/>
                    <a:pt x="434" y="1440"/>
                  </a:cubicBezTo>
                  <a:cubicBezTo>
                    <a:pt x="435" y="1437"/>
                    <a:pt x="438" y="1436"/>
                    <a:pt x="441" y="1433"/>
                  </a:cubicBezTo>
                  <a:cubicBezTo>
                    <a:pt x="446" y="1437"/>
                    <a:pt x="457" y="1436"/>
                    <a:pt x="460" y="1446"/>
                  </a:cubicBezTo>
                  <a:cubicBezTo>
                    <a:pt x="461" y="1444"/>
                    <a:pt x="462" y="1443"/>
                    <a:pt x="463" y="1441"/>
                  </a:cubicBezTo>
                  <a:cubicBezTo>
                    <a:pt x="467" y="1444"/>
                    <a:pt x="475" y="1442"/>
                    <a:pt x="476" y="1450"/>
                  </a:cubicBezTo>
                  <a:cubicBezTo>
                    <a:pt x="479" y="1449"/>
                    <a:pt x="481" y="1448"/>
                    <a:pt x="483" y="1447"/>
                  </a:cubicBezTo>
                  <a:cubicBezTo>
                    <a:pt x="485" y="1446"/>
                    <a:pt x="488" y="1446"/>
                    <a:pt x="489" y="1447"/>
                  </a:cubicBezTo>
                  <a:cubicBezTo>
                    <a:pt x="493" y="1453"/>
                    <a:pt x="498" y="1452"/>
                    <a:pt x="503" y="1449"/>
                  </a:cubicBezTo>
                  <a:cubicBezTo>
                    <a:pt x="504" y="1450"/>
                    <a:pt x="505" y="1452"/>
                    <a:pt x="506" y="1453"/>
                  </a:cubicBezTo>
                  <a:cubicBezTo>
                    <a:pt x="508" y="1451"/>
                    <a:pt x="508" y="1449"/>
                    <a:pt x="510" y="1448"/>
                  </a:cubicBezTo>
                  <a:cubicBezTo>
                    <a:pt x="512" y="1445"/>
                    <a:pt x="513" y="1442"/>
                    <a:pt x="517" y="1446"/>
                  </a:cubicBezTo>
                  <a:cubicBezTo>
                    <a:pt x="518" y="1446"/>
                    <a:pt x="521" y="1446"/>
                    <a:pt x="522" y="1445"/>
                  </a:cubicBezTo>
                  <a:cubicBezTo>
                    <a:pt x="524" y="1444"/>
                    <a:pt x="525" y="1443"/>
                    <a:pt x="527" y="1441"/>
                  </a:cubicBezTo>
                  <a:cubicBezTo>
                    <a:pt x="528" y="1447"/>
                    <a:pt x="531" y="1450"/>
                    <a:pt x="538" y="1448"/>
                  </a:cubicBezTo>
                  <a:cubicBezTo>
                    <a:pt x="538" y="1450"/>
                    <a:pt x="538" y="1452"/>
                    <a:pt x="539" y="1454"/>
                  </a:cubicBezTo>
                  <a:cubicBezTo>
                    <a:pt x="541" y="1453"/>
                    <a:pt x="542" y="1452"/>
                    <a:pt x="543" y="1451"/>
                  </a:cubicBezTo>
                  <a:cubicBezTo>
                    <a:pt x="553" y="1457"/>
                    <a:pt x="555" y="1445"/>
                    <a:pt x="560" y="1442"/>
                  </a:cubicBezTo>
                  <a:cubicBezTo>
                    <a:pt x="562" y="1444"/>
                    <a:pt x="564" y="1447"/>
                    <a:pt x="565" y="1450"/>
                  </a:cubicBezTo>
                  <a:cubicBezTo>
                    <a:pt x="567" y="1447"/>
                    <a:pt x="568" y="1446"/>
                    <a:pt x="569" y="1444"/>
                  </a:cubicBezTo>
                  <a:cubicBezTo>
                    <a:pt x="572" y="1452"/>
                    <a:pt x="577" y="1446"/>
                    <a:pt x="581" y="1447"/>
                  </a:cubicBezTo>
                  <a:cubicBezTo>
                    <a:pt x="587" y="1448"/>
                    <a:pt x="588" y="1441"/>
                    <a:pt x="592" y="1440"/>
                  </a:cubicBezTo>
                  <a:cubicBezTo>
                    <a:pt x="594" y="1441"/>
                    <a:pt x="595" y="1442"/>
                    <a:pt x="597" y="1443"/>
                  </a:cubicBezTo>
                  <a:cubicBezTo>
                    <a:pt x="598" y="1443"/>
                    <a:pt x="598" y="1442"/>
                    <a:pt x="599" y="1442"/>
                  </a:cubicBezTo>
                  <a:cubicBezTo>
                    <a:pt x="600" y="1440"/>
                    <a:pt x="602" y="1439"/>
                    <a:pt x="603" y="1438"/>
                  </a:cubicBezTo>
                  <a:cubicBezTo>
                    <a:pt x="604" y="1439"/>
                    <a:pt x="606" y="1441"/>
                    <a:pt x="607" y="1443"/>
                  </a:cubicBezTo>
                  <a:cubicBezTo>
                    <a:pt x="608" y="1450"/>
                    <a:pt x="612" y="1456"/>
                    <a:pt x="617" y="1460"/>
                  </a:cubicBezTo>
                  <a:cubicBezTo>
                    <a:pt x="618" y="1461"/>
                    <a:pt x="621" y="1460"/>
                    <a:pt x="622" y="1460"/>
                  </a:cubicBezTo>
                  <a:cubicBezTo>
                    <a:pt x="625" y="1459"/>
                    <a:pt x="628" y="1457"/>
                    <a:pt x="631" y="1456"/>
                  </a:cubicBezTo>
                  <a:cubicBezTo>
                    <a:pt x="636" y="1455"/>
                    <a:pt x="639" y="1452"/>
                    <a:pt x="641" y="1446"/>
                  </a:cubicBezTo>
                  <a:cubicBezTo>
                    <a:pt x="643" y="1449"/>
                    <a:pt x="645" y="1450"/>
                    <a:pt x="646" y="1452"/>
                  </a:cubicBezTo>
                  <a:cubicBezTo>
                    <a:pt x="647" y="1452"/>
                    <a:pt x="647" y="1452"/>
                    <a:pt x="648" y="1452"/>
                  </a:cubicBezTo>
                  <a:cubicBezTo>
                    <a:pt x="648" y="1448"/>
                    <a:pt x="649" y="1443"/>
                    <a:pt x="649" y="1439"/>
                  </a:cubicBezTo>
                  <a:cubicBezTo>
                    <a:pt x="648" y="1436"/>
                    <a:pt x="646" y="1433"/>
                    <a:pt x="643" y="1432"/>
                  </a:cubicBezTo>
                  <a:cubicBezTo>
                    <a:pt x="639" y="1429"/>
                    <a:pt x="638" y="1427"/>
                    <a:pt x="640" y="1423"/>
                  </a:cubicBezTo>
                  <a:cubicBezTo>
                    <a:pt x="641" y="1422"/>
                    <a:pt x="642" y="1421"/>
                    <a:pt x="643" y="1419"/>
                  </a:cubicBezTo>
                  <a:cubicBezTo>
                    <a:pt x="645" y="1416"/>
                    <a:pt x="648" y="1414"/>
                    <a:pt x="650" y="1411"/>
                  </a:cubicBezTo>
                  <a:cubicBezTo>
                    <a:pt x="660" y="1420"/>
                    <a:pt x="660" y="1431"/>
                    <a:pt x="654" y="1443"/>
                  </a:cubicBezTo>
                  <a:cubicBezTo>
                    <a:pt x="651" y="1448"/>
                    <a:pt x="652" y="1450"/>
                    <a:pt x="657" y="1453"/>
                  </a:cubicBezTo>
                  <a:cubicBezTo>
                    <a:pt x="658" y="1454"/>
                    <a:pt x="660" y="1456"/>
                    <a:pt x="661" y="1457"/>
                  </a:cubicBezTo>
                  <a:cubicBezTo>
                    <a:pt x="664" y="1459"/>
                    <a:pt x="666" y="1459"/>
                    <a:pt x="670" y="1457"/>
                  </a:cubicBezTo>
                  <a:cubicBezTo>
                    <a:pt x="676" y="1454"/>
                    <a:pt x="683" y="1452"/>
                    <a:pt x="689" y="1449"/>
                  </a:cubicBezTo>
                  <a:cubicBezTo>
                    <a:pt x="692" y="1448"/>
                    <a:pt x="694" y="1448"/>
                    <a:pt x="696" y="1451"/>
                  </a:cubicBezTo>
                  <a:cubicBezTo>
                    <a:pt x="696" y="1451"/>
                    <a:pt x="699" y="1451"/>
                    <a:pt x="701" y="1451"/>
                  </a:cubicBezTo>
                  <a:cubicBezTo>
                    <a:pt x="702" y="1450"/>
                    <a:pt x="704" y="1448"/>
                    <a:pt x="705" y="1447"/>
                  </a:cubicBezTo>
                  <a:cubicBezTo>
                    <a:pt x="710" y="1441"/>
                    <a:pt x="713" y="1441"/>
                    <a:pt x="719" y="1446"/>
                  </a:cubicBezTo>
                  <a:cubicBezTo>
                    <a:pt x="724" y="1441"/>
                    <a:pt x="733" y="1445"/>
                    <a:pt x="737" y="1437"/>
                  </a:cubicBezTo>
                  <a:cubicBezTo>
                    <a:pt x="737" y="1438"/>
                    <a:pt x="738" y="1439"/>
                    <a:pt x="739" y="1441"/>
                  </a:cubicBezTo>
                  <a:cubicBezTo>
                    <a:pt x="747" y="1438"/>
                    <a:pt x="756" y="1437"/>
                    <a:pt x="765" y="1433"/>
                  </a:cubicBezTo>
                  <a:cubicBezTo>
                    <a:pt x="769" y="1431"/>
                    <a:pt x="772" y="1429"/>
                    <a:pt x="777" y="1430"/>
                  </a:cubicBezTo>
                  <a:cubicBezTo>
                    <a:pt x="777" y="1430"/>
                    <a:pt x="778" y="1430"/>
                    <a:pt x="778" y="1430"/>
                  </a:cubicBezTo>
                  <a:cubicBezTo>
                    <a:pt x="785" y="1427"/>
                    <a:pt x="792" y="1424"/>
                    <a:pt x="799" y="1420"/>
                  </a:cubicBezTo>
                  <a:cubicBezTo>
                    <a:pt x="801" y="1420"/>
                    <a:pt x="803" y="1418"/>
                    <a:pt x="804" y="1417"/>
                  </a:cubicBezTo>
                  <a:cubicBezTo>
                    <a:pt x="808" y="1414"/>
                    <a:pt x="811" y="1411"/>
                    <a:pt x="815" y="1408"/>
                  </a:cubicBezTo>
                  <a:cubicBezTo>
                    <a:pt x="817" y="1408"/>
                    <a:pt x="819" y="1409"/>
                    <a:pt x="821" y="1409"/>
                  </a:cubicBezTo>
                  <a:cubicBezTo>
                    <a:pt x="821" y="1410"/>
                    <a:pt x="821" y="1411"/>
                    <a:pt x="821" y="1411"/>
                  </a:cubicBezTo>
                  <a:cubicBezTo>
                    <a:pt x="826" y="1409"/>
                    <a:pt x="831" y="1407"/>
                    <a:pt x="835" y="1405"/>
                  </a:cubicBezTo>
                  <a:cubicBezTo>
                    <a:pt x="836" y="1404"/>
                    <a:pt x="837" y="1403"/>
                    <a:pt x="837" y="1404"/>
                  </a:cubicBezTo>
                  <a:cubicBezTo>
                    <a:pt x="843" y="1406"/>
                    <a:pt x="845" y="1401"/>
                    <a:pt x="848" y="1398"/>
                  </a:cubicBezTo>
                  <a:cubicBezTo>
                    <a:pt x="849" y="1397"/>
                    <a:pt x="852" y="1397"/>
                    <a:pt x="854" y="1397"/>
                  </a:cubicBezTo>
                  <a:cubicBezTo>
                    <a:pt x="859" y="1395"/>
                    <a:pt x="863" y="1393"/>
                    <a:pt x="868" y="1390"/>
                  </a:cubicBezTo>
                  <a:cubicBezTo>
                    <a:pt x="871" y="1389"/>
                    <a:pt x="875" y="1387"/>
                    <a:pt x="878" y="1386"/>
                  </a:cubicBezTo>
                  <a:cubicBezTo>
                    <a:pt x="887" y="1381"/>
                    <a:pt x="897" y="1376"/>
                    <a:pt x="905" y="1371"/>
                  </a:cubicBezTo>
                  <a:cubicBezTo>
                    <a:pt x="916" y="1365"/>
                    <a:pt x="926" y="1359"/>
                    <a:pt x="936" y="1352"/>
                  </a:cubicBezTo>
                  <a:cubicBezTo>
                    <a:pt x="941" y="1348"/>
                    <a:pt x="946" y="1343"/>
                    <a:pt x="950" y="1338"/>
                  </a:cubicBezTo>
                  <a:cubicBezTo>
                    <a:pt x="953" y="1335"/>
                    <a:pt x="956" y="1331"/>
                    <a:pt x="961" y="1331"/>
                  </a:cubicBezTo>
                  <a:cubicBezTo>
                    <a:pt x="962" y="1331"/>
                    <a:pt x="963" y="1331"/>
                    <a:pt x="964" y="1330"/>
                  </a:cubicBezTo>
                  <a:cubicBezTo>
                    <a:pt x="974" y="1324"/>
                    <a:pt x="985" y="1320"/>
                    <a:pt x="994" y="1312"/>
                  </a:cubicBezTo>
                  <a:cubicBezTo>
                    <a:pt x="995" y="1311"/>
                    <a:pt x="998" y="1310"/>
                    <a:pt x="999" y="1309"/>
                  </a:cubicBezTo>
                  <a:cubicBezTo>
                    <a:pt x="1000" y="1309"/>
                    <a:pt x="1002" y="1309"/>
                    <a:pt x="1002" y="1308"/>
                  </a:cubicBezTo>
                  <a:cubicBezTo>
                    <a:pt x="1011" y="1299"/>
                    <a:pt x="1025" y="1294"/>
                    <a:pt x="1030" y="1281"/>
                  </a:cubicBezTo>
                  <a:cubicBezTo>
                    <a:pt x="1032" y="1275"/>
                    <a:pt x="1036" y="1271"/>
                    <a:pt x="1039" y="1266"/>
                  </a:cubicBezTo>
                  <a:cubicBezTo>
                    <a:pt x="1040" y="1265"/>
                    <a:pt x="1041" y="1263"/>
                    <a:pt x="1042" y="1261"/>
                  </a:cubicBezTo>
                  <a:cubicBezTo>
                    <a:pt x="1043" y="1262"/>
                    <a:pt x="1045" y="1262"/>
                    <a:pt x="1047" y="1263"/>
                  </a:cubicBezTo>
                  <a:cubicBezTo>
                    <a:pt x="1050" y="1256"/>
                    <a:pt x="1055" y="1250"/>
                    <a:pt x="1062" y="1246"/>
                  </a:cubicBezTo>
                  <a:cubicBezTo>
                    <a:pt x="1063" y="1246"/>
                    <a:pt x="1064" y="1245"/>
                    <a:pt x="1065" y="1245"/>
                  </a:cubicBezTo>
                  <a:cubicBezTo>
                    <a:pt x="1068" y="1245"/>
                    <a:pt x="1070" y="1244"/>
                    <a:pt x="1070" y="1240"/>
                  </a:cubicBezTo>
                  <a:cubicBezTo>
                    <a:pt x="1070" y="1238"/>
                    <a:pt x="1071" y="1235"/>
                    <a:pt x="1072" y="1233"/>
                  </a:cubicBezTo>
                  <a:cubicBezTo>
                    <a:pt x="1072" y="1233"/>
                    <a:pt x="1072" y="1233"/>
                    <a:pt x="1073" y="1233"/>
                  </a:cubicBezTo>
                  <a:cubicBezTo>
                    <a:pt x="1073" y="1235"/>
                    <a:pt x="1073" y="1237"/>
                    <a:pt x="1073" y="1239"/>
                  </a:cubicBezTo>
                  <a:cubicBezTo>
                    <a:pt x="1085" y="1238"/>
                    <a:pt x="1088" y="1235"/>
                    <a:pt x="1088" y="1224"/>
                  </a:cubicBezTo>
                  <a:cubicBezTo>
                    <a:pt x="1088" y="1221"/>
                    <a:pt x="1090" y="1218"/>
                    <a:pt x="1093" y="1216"/>
                  </a:cubicBezTo>
                  <a:cubicBezTo>
                    <a:pt x="1096" y="1215"/>
                    <a:pt x="1096" y="1213"/>
                    <a:pt x="1094" y="1211"/>
                  </a:cubicBezTo>
                  <a:cubicBezTo>
                    <a:pt x="1092" y="1208"/>
                    <a:pt x="1093" y="1204"/>
                    <a:pt x="1097" y="1202"/>
                  </a:cubicBezTo>
                  <a:cubicBezTo>
                    <a:pt x="1098" y="1201"/>
                    <a:pt x="1099" y="1200"/>
                    <a:pt x="1101" y="1199"/>
                  </a:cubicBezTo>
                  <a:cubicBezTo>
                    <a:pt x="1102" y="1199"/>
                    <a:pt x="1103" y="1201"/>
                    <a:pt x="1104" y="1203"/>
                  </a:cubicBezTo>
                  <a:cubicBezTo>
                    <a:pt x="1108" y="1199"/>
                    <a:pt x="1111" y="1196"/>
                    <a:pt x="1114" y="1193"/>
                  </a:cubicBezTo>
                  <a:cubicBezTo>
                    <a:pt x="1119" y="1189"/>
                    <a:pt x="1123" y="1185"/>
                    <a:pt x="1127" y="1180"/>
                  </a:cubicBezTo>
                  <a:cubicBezTo>
                    <a:pt x="1129" y="1177"/>
                    <a:pt x="1131" y="1173"/>
                    <a:pt x="1133" y="1170"/>
                  </a:cubicBezTo>
                  <a:cubicBezTo>
                    <a:pt x="1135" y="1166"/>
                    <a:pt x="1136" y="1162"/>
                    <a:pt x="1138" y="1158"/>
                  </a:cubicBezTo>
                  <a:cubicBezTo>
                    <a:pt x="1138" y="1156"/>
                    <a:pt x="1141" y="1154"/>
                    <a:pt x="1142" y="1154"/>
                  </a:cubicBezTo>
                  <a:cubicBezTo>
                    <a:pt x="1148" y="1154"/>
                    <a:pt x="1150" y="1150"/>
                    <a:pt x="1152" y="1146"/>
                  </a:cubicBezTo>
                  <a:cubicBezTo>
                    <a:pt x="1155" y="1140"/>
                    <a:pt x="1156" y="1134"/>
                    <a:pt x="1159" y="1129"/>
                  </a:cubicBezTo>
                  <a:cubicBezTo>
                    <a:pt x="1161" y="1126"/>
                    <a:pt x="1163" y="1123"/>
                    <a:pt x="1166" y="1121"/>
                  </a:cubicBezTo>
                  <a:cubicBezTo>
                    <a:pt x="1170" y="1116"/>
                    <a:pt x="1174" y="1111"/>
                    <a:pt x="1172" y="1104"/>
                  </a:cubicBezTo>
                  <a:cubicBezTo>
                    <a:pt x="1172" y="1102"/>
                    <a:pt x="1173" y="1099"/>
                    <a:pt x="1174" y="1097"/>
                  </a:cubicBezTo>
                  <a:cubicBezTo>
                    <a:pt x="1175" y="1094"/>
                    <a:pt x="1176" y="1090"/>
                    <a:pt x="1178" y="1087"/>
                  </a:cubicBezTo>
                  <a:cubicBezTo>
                    <a:pt x="1179" y="1087"/>
                    <a:pt x="1180" y="1086"/>
                    <a:pt x="1182" y="1085"/>
                  </a:cubicBezTo>
                  <a:cubicBezTo>
                    <a:pt x="1188" y="1080"/>
                    <a:pt x="1192" y="1073"/>
                    <a:pt x="1195" y="1066"/>
                  </a:cubicBezTo>
                  <a:cubicBezTo>
                    <a:pt x="1196" y="1061"/>
                    <a:pt x="1197" y="1055"/>
                    <a:pt x="1198" y="1050"/>
                  </a:cubicBezTo>
                  <a:cubicBezTo>
                    <a:pt x="1199" y="1047"/>
                    <a:pt x="1201" y="1044"/>
                    <a:pt x="1203" y="1041"/>
                  </a:cubicBezTo>
                  <a:cubicBezTo>
                    <a:pt x="1206" y="1038"/>
                    <a:pt x="1209" y="1035"/>
                    <a:pt x="1209" y="1030"/>
                  </a:cubicBezTo>
                  <a:cubicBezTo>
                    <a:pt x="1209" y="1027"/>
                    <a:pt x="1210" y="1025"/>
                    <a:pt x="1211" y="1023"/>
                  </a:cubicBezTo>
                  <a:cubicBezTo>
                    <a:pt x="1214" y="1018"/>
                    <a:pt x="1216" y="1012"/>
                    <a:pt x="1220" y="1008"/>
                  </a:cubicBezTo>
                  <a:cubicBezTo>
                    <a:pt x="1226" y="999"/>
                    <a:pt x="1229" y="989"/>
                    <a:pt x="1231" y="978"/>
                  </a:cubicBezTo>
                  <a:cubicBezTo>
                    <a:pt x="1232" y="975"/>
                    <a:pt x="1233" y="971"/>
                    <a:pt x="1234" y="968"/>
                  </a:cubicBezTo>
                  <a:cubicBezTo>
                    <a:pt x="1229" y="964"/>
                    <a:pt x="1224" y="966"/>
                    <a:pt x="1220" y="968"/>
                  </a:cubicBezTo>
                  <a:cubicBezTo>
                    <a:pt x="1219" y="967"/>
                    <a:pt x="1219" y="967"/>
                    <a:pt x="1219" y="967"/>
                  </a:cubicBezTo>
                  <a:cubicBezTo>
                    <a:pt x="1221" y="965"/>
                    <a:pt x="1223" y="963"/>
                    <a:pt x="1226" y="961"/>
                  </a:cubicBezTo>
                  <a:cubicBezTo>
                    <a:pt x="1228" y="959"/>
                    <a:pt x="1232" y="957"/>
                    <a:pt x="1234" y="954"/>
                  </a:cubicBezTo>
                  <a:cubicBezTo>
                    <a:pt x="1235" y="952"/>
                    <a:pt x="1236" y="948"/>
                    <a:pt x="1236" y="945"/>
                  </a:cubicBezTo>
                  <a:cubicBezTo>
                    <a:pt x="1236" y="939"/>
                    <a:pt x="1235" y="934"/>
                    <a:pt x="1242" y="931"/>
                  </a:cubicBezTo>
                  <a:cubicBezTo>
                    <a:pt x="1245" y="929"/>
                    <a:pt x="1244" y="917"/>
                    <a:pt x="1242" y="914"/>
                  </a:cubicBezTo>
                  <a:cubicBezTo>
                    <a:pt x="1241" y="912"/>
                    <a:pt x="1241" y="909"/>
                    <a:pt x="1241" y="906"/>
                  </a:cubicBezTo>
                  <a:cubicBezTo>
                    <a:pt x="1241" y="904"/>
                    <a:pt x="1242" y="901"/>
                    <a:pt x="1243" y="899"/>
                  </a:cubicBezTo>
                  <a:cubicBezTo>
                    <a:pt x="1244" y="897"/>
                    <a:pt x="1245" y="894"/>
                    <a:pt x="1246" y="893"/>
                  </a:cubicBezTo>
                  <a:cubicBezTo>
                    <a:pt x="1251" y="890"/>
                    <a:pt x="1252" y="886"/>
                    <a:pt x="1250" y="881"/>
                  </a:cubicBezTo>
                  <a:cubicBezTo>
                    <a:pt x="1250" y="880"/>
                    <a:pt x="1249" y="879"/>
                    <a:pt x="1249" y="878"/>
                  </a:cubicBezTo>
                  <a:cubicBezTo>
                    <a:pt x="1254" y="872"/>
                    <a:pt x="1252" y="864"/>
                    <a:pt x="1255" y="857"/>
                  </a:cubicBezTo>
                  <a:cubicBezTo>
                    <a:pt x="1256" y="856"/>
                    <a:pt x="1255" y="854"/>
                    <a:pt x="1254" y="851"/>
                  </a:cubicBezTo>
                  <a:cubicBezTo>
                    <a:pt x="1252" y="852"/>
                    <a:pt x="1251" y="853"/>
                    <a:pt x="1249" y="854"/>
                  </a:cubicBezTo>
                  <a:cubicBezTo>
                    <a:pt x="1249" y="853"/>
                    <a:pt x="1248" y="852"/>
                    <a:pt x="1248" y="852"/>
                  </a:cubicBezTo>
                  <a:cubicBezTo>
                    <a:pt x="1251" y="848"/>
                    <a:pt x="1249" y="844"/>
                    <a:pt x="1248" y="840"/>
                  </a:cubicBezTo>
                  <a:cubicBezTo>
                    <a:pt x="1247" y="837"/>
                    <a:pt x="1247" y="834"/>
                    <a:pt x="1250" y="831"/>
                  </a:cubicBezTo>
                  <a:cubicBezTo>
                    <a:pt x="1251" y="830"/>
                    <a:pt x="1251" y="828"/>
                    <a:pt x="1252" y="826"/>
                  </a:cubicBezTo>
                  <a:cubicBezTo>
                    <a:pt x="1252" y="824"/>
                    <a:pt x="1252" y="822"/>
                    <a:pt x="1252" y="819"/>
                  </a:cubicBezTo>
                  <a:cubicBezTo>
                    <a:pt x="1254" y="820"/>
                    <a:pt x="1255" y="820"/>
                    <a:pt x="1256" y="821"/>
                  </a:cubicBezTo>
                  <a:cubicBezTo>
                    <a:pt x="1259" y="818"/>
                    <a:pt x="1260" y="804"/>
                    <a:pt x="1257" y="798"/>
                  </a:cubicBezTo>
                  <a:cubicBezTo>
                    <a:pt x="1252" y="799"/>
                    <a:pt x="1248" y="800"/>
                    <a:pt x="1242" y="801"/>
                  </a:cubicBezTo>
                  <a:cubicBezTo>
                    <a:pt x="1245" y="796"/>
                    <a:pt x="1249" y="791"/>
                    <a:pt x="1252" y="787"/>
                  </a:cubicBezTo>
                  <a:cubicBezTo>
                    <a:pt x="1252" y="787"/>
                    <a:pt x="1252" y="786"/>
                    <a:pt x="1252" y="786"/>
                  </a:cubicBezTo>
                  <a:cubicBezTo>
                    <a:pt x="1254" y="785"/>
                    <a:pt x="1257" y="785"/>
                    <a:pt x="1258" y="783"/>
                  </a:cubicBezTo>
                  <a:cubicBezTo>
                    <a:pt x="1259" y="781"/>
                    <a:pt x="1259" y="778"/>
                    <a:pt x="1258" y="775"/>
                  </a:cubicBezTo>
                  <a:cubicBezTo>
                    <a:pt x="1258" y="772"/>
                    <a:pt x="1256" y="769"/>
                    <a:pt x="1255" y="766"/>
                  </a:cubicBezTo>
                  <a:cubicBezTo>
                    <a:pt x="1255" y="766"/>
                    <a:pt x="1255" y="765"/>
                    <a:pt x="1254" y="763"/>
                  </a:cubicBezTo>
                  <a:cubicBezTo>
                    <a:pt x="1252" y="766"/>
                    <a:pt x="1251" y="768"/>
                    <a:pt x="1249" y="770"/>
                  </a:cubicBezTo>
                  <a:cubicBezTo>
                    <a:pt x="1248" y="771"/>
                    <a:pt x="1246" y="772"/>
                    <a:pt x="1244" y="772"/>
                  </a:cubicBezTo>
                  <a:cubicBezTo>
                    <a:pt x="1244" y="771"/>
                    <a:pt x="1243" y="768"/>
                    <a:pt x="1244" y="767"/>
                  </a:cubicBezTo>
                  <a:cubicBezTo>
                    <a:pt x="1245" y="764"/>
                    <a:pt x="1248" y="761"/>
                    <a:pt x="1244" y="758"/>
                  </a:cubicBezTo>
                  <a:cubicBezTo>
                    <a:pt x="1239" y="765"/>
                    <a:pt x="1235" y="771"/>
                    <a:pt x="1230" y="777"/>
                  </a:cubicBezTo>
                  <a:cubicBezTo>
                    <a:pt x="1230" y="777"/>
                    <a:pt x="1230" y="777"/>
                    <a:pt x="1229" y="777"/>
                  </a:cubicBezTo>
                  <a:cubicBezTo>
                    <a:pt x="1232" y="769"/>
                    <a:pt x="1230" y="760"/>
                    <a:pt x="1238" y="754"/>
                  </a:cubicBezTo>
                  <a:cubicBezTo>
                    <a:pt x="1239" y="753"/>
                    <a:pt x="1240" y="751"/>
                    <a:pt x="1240" y="749"/>
                  </a:cubicBezTo>
                  <a:cubicBezTo>
                    <a:pt x="1241" y="742"/>
                    <a:pt x="1241" y="735"/>
                    <a:pt x="1246" y="729"/>
                  </a:cubicBezTo>
                  <a:cubicBezTo>
                    <a:pt x="1246" y="728"/>
                    <a:pt x="1246" y="727"/>
                    <a:pt x="1246" y="727"/>
                  </a:cubicBezTo>
                  <a:cubicBezTo>
                    <a:pt x="1243" y="720"/>
                    <a:pt x="1246" y="713"/>
                    <a:pt x="1248" y="707"/>
                  </a:cubicBezTo>
                  <a:cubicBezTo>
                    <a:pt x="1251" y="701"/>
                    <a:pt x="1253" y="696"/>
                    <a:pt x="1250" y="690"/>
                  </a:cubicBezTo>
                  <a:cubicBezTo>
                    <a:pt x="1249" y="689"/>
                    <a:pt x="1250" y="687"/>
                    <a:pt x="1250" y="686"/>
                  </a:cubicBezTo>
                  <a:cubicBezTo>
                    <a:pt x="1252" y="682"/>
                    <a:pt x="1250" y="680"/>
                    <a:pt x="1246" y="679"/>
                  </a:cubicBezTo>
                  <a:cubicBezTo>
                    <a:pt x="1238" y="677"/>
                    <a:pt x="1238" y="676"/>
                    <a:pt x="1242" y="669"/>
                  </a:cubicBezTo>
                  <a:cubicBezTo>
                    <a:pt x="1243" y="667"/>
                    <a:pt x="1243" y="665"/>
                    <a:pt x="1244" y="663"/>
                  </a:cubicBezTo>
                  <a:cubicBezTo>
                    <a:pt x="1245" y="659"/>
                    <a:pt x="1246" y="656"/>
                    <a:pt x="1248" y="654"/>
                  </a:cubicBezTo>
                  <a:cubicBezTo>
                    <a:pt x="1251" y="650"/>
                    <a:pt x="1251" y="647"/>
                    <a:pt x="1250" y="643"/>
                  </a:cubicBezTo>
                  <a:cubicBezTo>
                    <a:pt x="1250" y="640"/>
                    <a:pt x="1249" y="636"/>
                    <a:pt x="1248" y="633"/>
                  </a:cubicBezTo>
                  <a:cubicBezTo>
                    <a:pt x="1247" y="633"/>
                    <a:pt x="1246" y="634"/>
                    <a:pt x="1245" y="634"/>
                  </a:cubicBezTo>
                  <a:cubicBezTo>
                    <a:pt x="1245" y="633"/>
                    <a:pt x="1246" y="631"/>
                    <a:pt x="1246" y="630"/>
                  </a:cubicBezTo>
                  <a:cubicBezTo>
                    <a:pt x="1247" y="628"/>
                    <a:pt x="1249" y="625"/>
                    <a:pt x="1245" y="623"/>
                  </a:cubicBezTo>
                  <a:cubicBezTo>
                    <a:pt x="1244" y="623"/>
                    <a:pt x="1244" y="622"/>
                    <a:pt x="1244" y="622"/>
                  </a:cubicBezTo>
                  <a:cubicBezTo>
                    <a:pt x="1244" y="615"/>
                    <a:pt x="1238" y="612"/>
                    <a:pt x="1234" y="607"/>
                  </a:cubicBezTo>
                  <a:cubicBezTo>
                    <a:pt x="1232" y="604"/>
                    <a:pt x="1231" y="602"/>
                    <a:pt x="1234" y="599"/>
                  </a:cubicBezTo>
                  <a:cubicBezTo>
                    <a:pt x="1236" y="596"/>
                    <a:pt x="1235" y="592"/>
                    <a:pt x="1232" y="590"/>
                  </a:cubicBezTo>
                  <a:cubicBezTo>
                    <a:pt x="1228" y="586"/>
                    <a:pt x="1224" y="582"/>
                    <a:pt x="1226" y="575"/>
                  </a:cubicBezTo>
                  <a:cubicBezTo>
                    <a:pt x="1224" y="575"/>
                    <a:pt x="1222" y="576"/>
                    <a:pt x="1222" y="576"/>
                  </a:cubicBezTo>
                  <a:cubicBezTo>
                    <a:pt x="1219" y="571"/>
                    <a:pt x="1217" y="567"/>
                    <a:pt x="1215" y="563"/>
                  </a:cubicBezTo>
                  <a:cubicBezTo>
                    <a:pt x="1214" y="562"/>
                    <a:pt x="1211" y="563"/>
                    <a:pt x="1208" y="563"/>
                  </a:cubicBezTo>
                  <a:cubicBezTo>
                    <a:pt x="1200" y="557"/>
                    <a:pt x="1200" y="546"/>
                    <a:pt x="1207" y="539"/>
                  </a:cubicBezTo>
                  <a:cubicBezTo>
                    <a:pt x="1209" y="536"/>
                    <a:pt x="1210" y="534"/>
                    <a:pt x="1207" y="531"/>
                  </a:cubicBezTo>
                  <a:cubicBezTo>
                    <a:pt x="1206" y="528"/>
                    <a:pt x="1206" y="524"/>
                    <a:pt x="1206" y="520"/>
                  </a:cubicBezTo>
                  <a:cubicBezTo>
                    <a:pt x="1205" y="517"/>
                    <a:pt x="1204" y="516"/>
                    <a:pt x="1201" y="518"/>
                  </a:cubicBezTo>
                  <a:cubicBezTo>
                    <a:pt x="1200" y="515"/>
                    <a:pt x="1200" y="512"/>
                    <a:pt x="1199" y="509"/>
                  </a:cubicBezTo>
                  <a:cubicBezTo>
                    <a:pt x="1197" y="509"/>
                    <a:pt x="1195" y="509"/>
                    <a:pt x="1194" y="509"/>
                  </a:cubicBezTo>
                  <a:cubicBezTo>
                    <a:pt x="1193" y="506"/>
                    <a:pt x="1192" y="503"/>
                    <a:pt x="1191" y="500"/>
                  </a:cubicBezTo>
                  <a:cubicBezTo>
                    <a:pt x="1191" y="500"/>
                    <a:pt x="1190" y="500"/>
                    <a:pt x="1190" y="500"/>
                  </a:cubicBezTo>
                  <a:cubicBezTo>
                    <a:pt x="1189" y="502"/>
                    <a:pt x="1188" y="503"/>
                    <a:pt x="1186" y="506"/>
                  </a:cubicBezTo>
                  <a:cubicBezTo>
                    <a:pt x="1185" y="500"/>
                    <a:pt x="1184" y="495"/>
                    <a:pt x="1184" y="490"/>
                  </a:cubicBezTo>
                  <a:cubicBezTo>
                    <a:pt x="1184" y="484"/>
                    <a:pt x="1183" y="479"/>
                    <a:pt x="1180" y="474"/>
                  </a:cubicBezTo>
                  <a:cubicBezTo>
                    <a:pt x="1178" y="475"/>
                    <a:pt x="1177" y="476"/>
                    <a:pt x="1175" y="477"/>
                  </a:cubicBezTo>
                  <a:cubicBezTo>
                    <a:pt x="1175" y="474"/>
                    <a:pt x="1174" y="471"/>
                    <a:pt x="1174" y="468"/>
                  </a:cubicBezTo>
                  <a:cubicBezTo>
                    <a:pt x="1171" y="469"/>
                    <a:pt x="1170" y="470"/>
                    <a:pt x="1168" y="470"/>
                  </a:cubicBezTo>
                  <a:cubicBezTo>
                    <a:pt x="1165" y="469"/>
                    <a:pt x="1165" y="464"/>
                    <a:pt x="1161" y="465"/>
                  </a:cubicBezTo>
                  <a:cubicBezTo>
                    <a:pt x="1157" y="460"/>
                    <a:pt x="1154" y="455"/>
                    <a:pt x="1151" y="450"/>
                  </a:cubicBezTo>
                  <a:cubicBezTo>
                    <a:pt x="1149" y="447"/>
                    <a:pt x="1148" y="443"/>
                    <a:pt x="1146" y="440"/>
                  </a:cubicBezTo>
                  <a:cubicBezTo>
                    <a:pt x="1146" y="439"/>
                    <a:pt x="1147" y="438"/>
                    <a:pt x="1148" y="437"/>
                  </a:cubicBezTo>
                  <a:cubicBezTo>
                    <a:pt x="1150" y="435"/>
                    <a:pt x="1150" y="432"/>
                    <a:pt x="1149" y="429"/>
                  </a:cubicBezTo>
                  <a:cubicBezTo>
                    <a:pt x="1148" y="425"/>
                    <a:pt x="1147" y="421"/>
                    <a:pt x="1145" y="417"/>
                  </a:cubicBezTo>
                  <a:cubicBezTo>
                    <a:pt x="1143" y="413"/>
                    <a:pt x="1139" y="411"/>
                    <a:pt x="1136" y="408"/>
                  </a:cubicBezTo>
                  <a:cubicBezTo>
                    <a:pt x="1135" y="407"/>
                    <a:pt x="1134" y="406"/>
                    <a:pt x="1134" y="406"/>
                  </a:cubicBezTo>
                  <a:cubicBezTo>
                    <a:pt x="1134" y="397"/>
                    <a:pt x="1130" y="391"/>
                    <a:pt x="1125" y="385"/>
                  </a:cubicBezTo>
                  <a:cubicBezTo>
                    <a:pt x="1123" y="383"/>
                    <a:pt x="1121" y="381"/>
                    <a:pt x="1118" y="378"/>
                  </a:cubicBezTo>
                  <a:cubicBezTo>
                    <a:pt x="1116" y="380"/>
                    <a:pt x="1114" y="383"/>
                    <a:pt x="1112" y="385"/>
                  </a:cubicBezTo>
                  <a:cubicBezTo>
                    <a:pt x="1110" y="388"/>
                    <a:pt x="1108" y="390"/>
                    <a:pt x="1106" y="392"/>
                  </a:cubicBezTo>
                  <a:cubicBezTo>
                    <a:pt x="1106" y="392"/>
                    <a:pt x="1105" y="392"/>
                    <a:pt x="1105" y="391"/>
                  </a:cubicBezTo>
                  <a:cubicBezTo>
                    <a:pt x="1105" y="389"/>
                    <a:pt x="1106" y="387"/>
                    <a:pt x="1106" y="385"/>
                  </a:cubicBezTo>
                  <a:cubicBezTo>
                    <a:pt x="1108" y="380"/>
                    <a:pt x="1109" y="375"/>
                    <a:pt x="1110" y="370"/>
                  </a:cubicBezTo>
                  <a:cubicBezTo>
                    <a:pt x="1110" y="369"/>
                    <a:pt x="1108" y="367"/>
                    <a:pt x="1106" y="366"/>
                  </a:cubicBezTo>
                  <a:cubicBezTo>
                    <a:pt x="1106" y="364"/>
                    <a:pt x="1106" y="361"/>
                    <a:pt x="1107" y="358"/>
                  </a:cubicBezTo>
                  <a:cubicBezTo>
                    <a:pt x="1107" y="355"/>
                    <a:pt x="1106" y="352"/>
                    <a:pt x="1102" y="351"/>
                  </a:cubicBezTo>
                  <a:cubicBezTo>
                    <a:pt x="1101" y="351"/>
                    <a:pt x="1100" y="350"/>
                    <a:pt x="1099" y="349"/>
                  </a:cubicBezTo>
                  <a:cubicBezTo>
                    <a:pt x="1097" y="346"/>
                    <a:pt x="1095" y="343"/>
                    <a:pt x="1093" y="340"/>
                  </a:cubicBezTo>
                  <a:cubicBezTo>
                    <a:pt x="1090" y="342"/>
                    <a:pt x="1087" y="343"/>
                    <a:pt x="1084" y="344"/>
                  </a:cubicBezTo>
                  <a:cubicBezTo>
                    <a:pt x="1084" y="336"/>
                    <a:pt x="1083" y="329"/>
                    <a:pt x="1082" y="322"/>
                  </a:cubicBezTo>
                  <a:cubicBezTo>
                    <a:pt x="1082" y="322"/>
                    <a:pt x="1082" y="322"/>
                    <a:pt x="1081" y="322"/>
                  </a:cubicBezTo>
                  <a:cubicBezTo>
                    <a:pt x="1082" y="320"/>
                    <a:pt x="1084" y="318"/>
                    <a:pt x="1085" y="315"/>
                  </a:cubicBezTo>
                  <a:cubicBezTo>
                    <a:pt x="1081" y="313"/>
                    <a:pt x="1078" y="310"/>
                    <a:pt x="1074" y="308"/>
                  </a:cubicBezTo>
                  <a:cubicBezTo>
                    <a:pt x="1074" y="308"/>
                    <a:pt x="1074" y="308"/>
                    <a:pt x="1074" y="307"/>
                  </a:cubicBezTo>
                  <a:cubicBezTo>
                    <a:pt x="1072" y="302"/>
                    <a:pt x="1071" y="297"/>
                    <a:pt x="1070" y="292"/>
                  </a:cubicBezTo>
                  <a:cubicBezTo>
                    <a:pt x="1069" y="290"/>
                    <a:pt x="1069" y="287"/>
                    <a:pt x="1069" y="284"/>
                  </a:cubicBezTo>
                  <a:cubicBezTo>
                    <a:pt x="1065" y="286"/>
                    <a:pt x="1062" y="287"/>
                    <a:pt x="1059" y="288"/>
                  </a:cubicBezTo>
                  <a:cubicBezTo>
                    <a:pt x="1058" y="288"/>
                    <a:pt x="1056" y="287"/>
                    <a:pt x="1054" y="286"/>
                  </a:cubicBezTo>
                  <a:cubicBezTo>
                    <a:pt x="1054" y="285"/>
                    <a:pt x="1055" y="283"/>
                    <a:pt x="1055" y="281"/>
                  </a:cubicBezTo>
                  <a:cubicBezTo>
                    <a:pt x="1057" y="279"/>
                    <a:pt x="1059" y="277"/>
                    <a:pt x="1060" y="274"/>
                  </a:cubicBezTo>
                  <a:cubicBezTo>
                    <a:pt x="1060" y="271"/>
                    <a:pt x="1056" y="264"/>
                    <a:pt x="1052" y="263"/>
                  </a:cubicBezTo>
                  <a:cubicBezTo>
                    <a:pt x="1051" y="262"/>
                    <a:pt x="1050" y="261"/>
                    <a:pt x="1048" y="260"/>
                  </a:cubicBezTo>
                  <a:cubicBezTo>
                    <a:pt x="1041" y="261"/>
                    <a:pt x="1036" y="255"/>
                    <a:pt x="1030" y="250"/>
                  </a:cubicBezTo>
                  <a:cubicBezTo>
                    <a:pt x="1029" y="253"/>
                    <a:pt x="1028" y="255"/>
                    <a:pt x="1028" y="256"/>
                  </a:cubicBezTo>
                  <a:cubicBezTo>
                    <a:pt x="1026" y="257"/>
                    <a:pt x="1024" y="257"/>
                    <a:pt x="1022" y="257"/>
                  </a:cubicBezTo>
                  <a:cubicBezTo>
                    <a:pt x="1021" y="257"/>
                    <a:pt x="1020" y="255"/>
                    <a:pt x="1020" y="254"/>
                  </a:cubicBezTo>
                  <a:cubicBezTo>
                    <a:pt x="1020" y="253"/>
                    <a:pt x="1021" y="251"/>
                    <a:pt x="1022" y="250"/>
                  </a:cubicBezTo>
                  <a:cubicBezTo>
                    <a:pt x="1023" y="248"/>
                    <a:pt x="1025" y="246"/>
                    <a:pt x="1022" y="244"/>
                  </a:cubicBezTo>
                  <a:cubicBezTo>
                    <a:pt x="1021" y="243"/>
                    <a:pt x="1021" y="241"/>
                    <a:pt x="1020" y="240"/>
                  </a:cubicBezTo>
                  <a:cubicBezTo>
                    <a:pt x="1019" y="241"/>
                    <a:pt x="1018" y="242"/>
                    <a:pt x="1016" y="243"/>
                  </a:cubicBezTo>
                  <a:cubicBezTo>
                    <a:pt x="1014" y="238"/>
                    <a:pt x="1010" y="239"/>
                    <a:pt x="1006" y="240"/>
                  </a:cubicBezTo>
                  <a:cubicBezTo>
                    <a:pt x="999" y="242"/>
                    <a:pt x="999" y="242"/>
                    <a:pt x="999" y="235"/>
                  </a:cubicBezTo>
                  <a:cubicBezTo>
                    <a:pt x="998" y="233"/>
                    <a:pt x="997" y="231"/>
                    <a:pt x="996" y="229"/>
                  </a:cubicBezTo>
                  <a:cubicBezTo>
                    <a:pt x="995" y="235"/>
                    <a:pt x="992" y="239"/>
                    <a:pt x="988" y="238"/>
                  </a:cubicBezTo>
                  <a:cubicBezTo>
                    <a:pt x="986" y="237"/>
                    <a:pt x="985" y="236"/>
                    <a:pt x="984" y="236"/>
                  </a:cubicBezTo>
                  <a:cubicBezTo>
                    <a:pt x="978" y="234"/>
                    <a:pt x="976" y="229"/>
                    <a:pt x="977" y="223"/>
                  </a:cubicBezTo>
                  <a:cubicBezTo>
                    <a:pt x="983" y="226"/>
                    <a:pt x="985" y="221"/>
                    <a:pt x="987" y="218"/>
                  </a:cubicBezTo>
                  <a:cubicBezTo>
                    <a:pt x="991" y="213"/>
                    <a:pt x="990" y="208"/>
                    <a:pt x="985" y="202"/>
                  </a:cubicBezTo>
                  <a:cubicBezTo>
                    <a:pt x="983" y="203"/>
                    <a:pt x="981" y="204"/>
                    <a:pt x="979" y="206"/>
                  </a:cubicBezTo>
                  <a:cubicBezTo>
                    <a:pt x="979" y="199"/>
                    <a:pt x="979" y="199"/>
                    <a:pt x="970" y="192"/>
                  </a:cubicBezTo>
                  <a:cubicBezTo>
                    <a:pt x="969" y="193"/>
                    <a:pt x="968" y="194"/>
                    <a:pt x="967" y="194"/>
                  </a:cubicBezTo>
                  <a:cubicBezTo>
                    <a:pt x="963" y="192"/>
                    <a:pt x="960" y="189"/>
                    <a:pt x="956" y="186"/>
                  </a:cubicBezTo>
                  <a:cubicBezTo>
                    <a:pt x="953" y="184"/>
                    <a:pt x="950" y="183"/>
                    <a:pt x="946" y="180"/>
                  </a:cubicBezTo>
                  <a:cubicBezTo>
                    <a:pt x="946" y="181"/>
                    <a:pt x="945" y="182"/>
                    <a:pt x="944" y="184"/>
                  </a:cubicBezTo>
                  <a:cubicBezTo>
                    <a:pt x="943" y="185"/>
                    <a:pt x="942" y="187"/>
                    <a:pt x="941" y="188"/>
                  </a:cubicBezTo>
                  <a:cubicBezTo>
                    <a:pt x="939" y="187"/>
                    <a:pt x="937" y="185"/>
                    <a:pt x="936" y="183"/>
                  </a:cubicBezTo>
                  <a:cubicBezTo>
                    <a:pt x="935" y="181"/>
                    <a:pt x="935" y="178"/>
                    <a:pt x="935" y="175"/>
                  </a:cubicBezTo>
                  <a:cubicBezTo>
                    <a:pt x="935" y="171"/>
                    <a:pt x="934" y="169"/>
                    <a:pt x="929" y="169"/>
                  </a:cubicBezTo>
                  <a:cubicBezTo>
                    <a:pt x="928" y="169"/>
                    <a:pt x="926" y="168"/>
                    <a:pt x="926" y="167"/>
                  </a:cubicBezTo>
                  <a:cubicBezTo>
                    <a:pt x="924" y="163"/>
                    <a:pt x="920" y="163"/>
                    <a:pt x="916" y="163"/>
                  </a:cubicBezTo>
                  <a:cubicBezTo>
                    <a:pt x="914" y="164"/>
                    <a:pt x="912" y="165"/>
                    <a:pt x="910" y="165"/>
                  </a:cubicBezTo>
                  <a:cubicBezTo>
                    <a:pt x="907" y="166"/>
                    <a:pt x="905" y="164"/>
                    <a:pt x="904" y="161"/>
                  </a:cubicBezTo>
                  <a:cubicBezTo>
                    <a:pt x="903" y="156"/>
                    <a:pt x="902" y="156"/>
                    <a:pt x="896" y="158"/>
                  </a:cubicBezTo>
                  <a:cubicBezTo>
                    <a:pt x="895" y="157"/>
                    <a:pt x="895" y="156"/>
                    <a:pt x="894" y="154"/>
                  </a:cubicBezTo>
                  <a:cubicBezTo>
                    <a:pt x="891" y="157"/>
                    <a:pt x="889" y="159"/>
                    <a:pt x="886" y="161"/>
                  </a:cubicBezTo>
                  <a:cubicBezTo>
                    <a:pt x="883" y="155"/>
                    <a:pt x="879" y="150"/>
                    <a:pt x="876" y="144"/>
                  </a:cubicBezTo>
                  <a:cubicBezTo>
                    <a:pt x="874" y="141"/>
                    <a:pt x="872" y="141"/>
                    <a:pt x="870" y="143"/>
                  </a:cubicBezTo>
                  <a:cubicBezTo>
                    <a:pt x="868" y="144"/>
                    <a:pt x="867" y="145"/>
                    <a:pt x="865" y="147"/>
                  </a:cubicBezTo>
                  <a:cubicBezTo>
                    <a:pt x="864" y="145"/>
                    <a:pt x="864" y="144"/>
                    <a:pt x="863" y="142"/>
                  </a:cubicBezTo>
                  <a:cubicBezTo>
                    <a:pt x="859" y="144"/>
                    <a:pt x="855" y="147"/>
                    <a:pt x="851" y="150"/>
                  </a:cubicBezTo>
                  <a:cubicBezTo>
                    <a:pt x="850" y="150"/>
                    <a:pt x="849" y="149"/>
                    <a:pt x="847" y="149"/>
                  </a:cubicBezTo>
                  <a:cubicBezTo>
                    <a:pt x="845" y="147"/>
                    <a:pt x="844" y="146"/>
                    <a:pt x="845" y="143"/>
                  </a:cubicBezTo>
                  <a:cubicBezTo>
                    <a:pt x="847" y="140"/>
                    <a:pt x="848" y="136"/>
                    <a:pt x="849" y="133"/>
                  </a:cubicBezTo>
                  <a:cubicBezTo>
                    <a:pt x="848" y="133"/>
                    <a:pt x="848" y="133"/>
                    <a:pt x="847" y="132"/>
                  </a:cubicBezTo>
                  <a:cubicBezTo>
                    <a:pt x="846" y="134"/>
                    <a:pt x="844" y="135"/>
                    <a:pt x="843" y="136"/>
                  </a:cubicBezTo>
                  <a:cubicBezTo>
                    <a:pt x="841" y="133"/>
                    <a:pt x="839" y="131"/>
                    <a:pt x="837" y="128"/>
                  </a:cubicBezTo>
                  <a:cubicBezTo>
                    <a:pt x="837" y="129"/>
                    <a:pt x="837" y="129"/>
                    <a:pt x="836" y="129"/>
                  </a:cubicBezTo>
                  <a:cubicBezTo>
                    <a:pt x="835" y="127"/>
                    <a:pt x="834" y="124"/>
                    <a:pt x="833" y="122"/>
                  </a:cubicBezTo>
                  <a:cubicBezTo>
                    <a:pt x="831" y="120"/>
                    <a:pt x="828" y="120"/>
                    <a:pt x="825" y="121"/>
                  </a:cubicBezTo>
                  <a:cubicBezTo>
                    <a:pt x="821" y="122"/>
                    <a:pt x="817" y="123"/>
                    <a:pt x="813" y="124"/>
                  </a:cubicBezTo>
                  <a:cubicBezTo>
                    <a:pt x="812" y="124"/>
                    <a:pt x="811" y="124"/>
                    <a:pt x="811" y="125"/>
                  </a:cubicBezTo>
                  <a:cubicBezTo>
                    <a:pt x="809" y="126"/>
                    <a:pt x="807" y="127"/>
                    <a:pt x="805" y="129"/>
                  </a:cubicBezTo>
                  <a:cubicBezTo>
                    <a:pt x="805" y="126"/>
                    <a:pt x="804" y="124"/>
                    <a:pt x="804" y="123"/>
                  </a:cubicBezTo>
                  <a:cubicBezTo>
                    <a:pt x="804" y="120"/>
                    <a:pt x="804" y="118"/>
                    <a:pt x="804" y="116"/>
                  </a:cubicBezTo>
                  <a:cubicBezTo>
                    <a:pt x="803" y="112"/>
                    <a:pt x="803" y="107"/>
                    <a:pt x="798" y="107"/>
                  </a:cubicBezTo>
                  <a:cubicBezTo>
                    <a:pt x="795" y="106"/>
                    <a:pt x="789" y="111"/>
                    <a:pt x="788" y="115"/>
                  </a:cubicBezTo>
                  <a:cubicBezTo>
                    <a:pt x="787" y="116"/>
                    <a:pt x="784" y="117"/>
                    <a:pt x="781" y="119"/>
                  </a:cubicBezTo>
                  <a:cubicBezTo>
                    <a:pt x="781" y="114"/>
                    <a:pt x="782" y="110"/>
                    <a:pt x="782" y="105"/>
                  </a:cubicBezTo>
                  <a:cubicBezTo>
                    <a:pt x="780" y="107"/>
                    <a:pt x="779" y="108"/>
                    <a:pt x="777" y="109"/>
                  </a:cubicBezTo>
                  <a:cubicBezTo>
                    <a:pt x="775" y="104"/>
                    <a:pt x="772" y="103"/>
                    <a:pt x="767" y="103"/>
                  </a:cubicBezTo>
                  <a:cubicBezTo>
                    <a:pt x="764" y="103"/>
                    <a:pt x="761" y="102"/>
                    <a:pt x="760" y="100"/>
                  </a:cubicBezTo>
                  <a:cubicBezTo>
                    <a:pt x="756" y="94"/>
                    <a:pt x="749" y="95"/>
                    <a:pt x="744" y="94"/>
                  </a:cubicBezTo>
                  <a:cubicBezTo>
                    <a:pt x="737" y="93"/>
                    <a:pt x="732" y="97"/>
                    <a:pt x="728" y="102"/>
                  </a:cubicBezTo>
                  <a:cubicBezTo>
                    <a:pt x="726" y="106"/>
                    <a:pt x="722" y="108"/>
                    <a:pt x="719" y="111"/>
                  </a:cubicBezTo>
                  <a:cubicBezTo>
                    <a:pt x="718" y="112"/>
                    <a:pt x="717" y="113"/>
                    <a:pt x="717" y="114"/>
                  </a:cubicBezTo>
                  <a:cubicBezTo>
                    <a:pt x="717" y="115"/>
                    <a:pt x="718" y="116"/>
                    <a:pt x="720" y="116"/>
                  </a:cubicBezTo>
                  <a:cubicBezTo>
                    <a:pt x="721" y="117"/>
                    <a:pt x="724" y="118"/>
                    <a:pt x="727" y="119"/>
                  </a:cubicBezTo>
                  <a:cubicBezTo>
                    <a:pt x="727" y="118"/>
                    <a:pt x="728" y="116"/>
                    <a:pt x="729" y="115"/>
                  </a:cubicBezTo>
                  <a:cubicBezTo>
                    <a:pt x="730" y="118"/>
                    <a:pt x="731" y="120"/>
                    <a:pt x="732" y="122"/>
                  </a:cubicBezTo>
                  <a:cubicBezTo>
                    <a:pt x="734" y="126"/>
                    <a:pt x="736" y="129"/>
                    <a:pt x="732" y="133"/>
                  </a:cubicBezTo>
                  <a:cubicBezTo>
                    <a:pt x="730" y="134"/>
                    <a:pt x="731" y="138"/>
                    <a:pt x="730" y="141"/>
                  </a:cubicBezTo>
                  <a:cubicBezTo>
                    <a:pt x="730" y="145"/>
                    <a:pt x="728" y="148"/>
                    <a:pt x="727" y="152"/>
                  </a:cubicBezTo>
                  <a:cubicBezTo>
                    <a:pt x="727" y="152"/>
                    <a:pt x="726" y="152"/>
                    <a:pt x="726" y="152"/>
                  </a:cubicBezTo>
                  <a:cubicBezTo>
                    <a:pt x="725" y="150"/>
                    <a:pt x="725" y="148"/>
                    <a:pt x="724" y="147"/>
                  </a:cubicBezTo>
                  <a:cubicBezTo>
                    <a:pt x="724" y="147"/>
                    <a:pt x="723" y="147"/>
                    <a:pt x="723" y="146"/>
                  </a:cubicBezTo>
                  <a:cubicBezTo>
                    <a:pt x="722" y="149"/>
                    <a:pt x="721" y="152"/>
                    <a:pt x="720" y="155"/>
                  </a:cubicBezTo>
                  <a:cubicBezTo>
                    <a:pt x="720" y="158"/>
                    <a:pt x="720" y="161"/>
                    <a:pt x="720" y="164"/>
                  </a:cubicBezTo>
                  <a:cubicBezTo>
                    <a:pt x="720" y="168"/>
                    <a:pt x="719" y="171"/>
                    <a:pt x="715" y="173"/>
                  </a:cubicBezTo>
                  <a:cubicBezTo>
                    <a:pt x="713" y="170"/>
                    <a:pt x="711" y="168"/>
                    <a:pt x="709" y="165"/>
                  </a:cubicBezTo>
                  <a:cubicBezTo>
                    <a:pt x="701" y="167"/>
                    <a:pt x="693" y="168"/>
                    <a:pt x="684" y="169"/>
                  </a:cubicBezTo>
                  <a:cubicBezTo>
                    <a:pt x="682" y="166"/>
                    <a:pt x="679" y="161"/>
                    <a:pt x="672" y="164"/>
                  </a:cubicBezTo>
                  <a:cubicBezTo>
                    <a:pt x="671" y="164"/>
                    <a:pt x="668" y="162"/>
                    <a:pt x="666" y="162"/>
                  </a:cubicBezTo>
                  <a:cubicBezTo>
                    <a:pt x="666" y="161"/>
                    <a:pt x="666" y="161"/>
                    <a:pt x="666" y="160"/>
                  </a:cubicBezTo>
                  <a:cubicBezTo>
                    <a:pt x="664" y="161"/>
                    <a:pt x="662" y="162"/>
                    <a:pt x="660" y="164"/>
                  </a:cubicBezTo>
                  <a:cubicBezTo>
                    <a:pt x="659" y="162"/>
                    <a:pt x="658" y="160"/>
                    <a:pt x="656" y="157"/>
                  </a:cubicBezTo>
                  <a:cubicBezTo>
                    <a:pt x="654" y="160"/>
                    <a:pt x="652" y="163"/>
                    <a:pt x="649" y="166"/>
                  </a:cubicBezTo>
                  <a:cubicBezTo>
                    <a:pt x="647" y="160"/>
                    <a:pt x="645" y="154"/>
                    <a:pt x="642" y="148"/>
                  </a:cubicBezTo>
                  <a:cubicBezTo>
                    <a:pt x="640" y="148"/>
                    <a:pt x="637" y="148"/>
                    <a:pt x="634" y="147"/>
                  </a:cubicBezTo>
                  <a:cubicBezTo>
                    <a:pt x="630" y="146"/>
                    <a:pt x="626" y="146"/>
                    <a:pt x="623" y="148"/>
                  </a:cubicBezTo>
                  <a:cubicBezTo>
                    <a:pt x="620" y="151"/>
                    <a:pt x="617" y="152"/>
                    <a:pt x="613" y="150"/>
                  </a:cubicBezTo>
                  <a:cubicBezTo>
                    <a:pt x="610" y="148"/>
                    <a:pt x="607" y="148"/>
                    <a:pt x="604" y="151"/>
                  </a:cubicBezTo>
                  <a:cubicBezTo>
                    <a:pt x="601" y="154"/>
                    <a:pt x="598" y="156"/>
                    <a:pt x="594" y="151"/>
                  </a:cubicBezTo>
                  <a:cubicBezTo>
                    <a:pt x="593" y="149"/>
                    <a:pt x="590" y="149"/>
                    <a:pt x="587" y="147"/>
                  </a:cubicBezTo>
                  <a:cubicBezTo>
                    <a:pt x="585" y="150"/>
                    <a:pt x="584" y="152"/>
                    <a:pt x="582" y="154"/>
                  </a:cubicBezTo>
                  <a:cubicBezTo>
                    <a:pt x="582" y="153"/>
                    <a:pt x="582" y="153"/>
                    <a:pt x="582" y="152"/>
                  </a:cubicBezTo>
                  <a:cubicBezTo>
                    <a:pt x="579" y="153"/>
                    <a:pt x="575" y="153"/>
                    <a:pt x="573" y="155"/>
                  </a:cubicBezTo>
                  <a:cubicBezTo>
                    <a:pt x="571" y="158"/>
                    <a:pt x="572" y="162"/>
                    <a:pt x="571" y="165"/>
                  </a:cubicBezTo>
                  <a:cubicBezTo>
                    <a:pt x="569" y="162"/>
                    <a:pt x="565" y="172"/>
                    <a:pt x="563" y="163"/>
                  </a:cubicBezTo>
                  <a:cubicBezTo>
                    <a:pt x="562" y="165"/>
                    <a:pt x="561" y="166"/>
                    <a:pt x="559" y="168"/>
                  </a:cubicBezTo>
                  <a:cubicBezTo>
                    <a:pt x="559" y="165"/>
                    <a:pt x="559" y="163"/>
                    <a:pt x="559" y="161"/>
                  </a:cubicBezTo>
                  <a:cubicBezTo>
                    <a:pt x="559" y="156"/>
                    <a:pt x="559" y="152"/>
                    <a:pt x="559" y="147"/>
                  </a:cubicBezTo>
                  <a:cubicBezTo>
                    <a:pt x="558" y="143"/>
                    <a:pt x="554" y="142"/>
                    <a:pt x="551" y="145"/>
                  </a:cubicBezTo>
                  <a:cubicBezTo>
                    <a:pt x="549" y="146"/>
                    <a:pt x="547" y="148"/>
                    <a:pt x="545" y="150"/>
                  </a:cubicBezTo>
                  <a:cubicBezTo>
                    <a:pt x="544" y="147"/>
                    <a:pt x="545" y="142"/>
                    <a:pt x="539" y="143"/>
                  </a:cubicBezTo>
                  <a:cubicBezTo>
                    <a:pt x="539" y="141"/>
                    <a:pt x="539" y="139"/>
                    <a:pt x="539" y="135"/>
                  </a:cubicBezTo>
                  <a:cubicBezTo>
                    <a:pt x="536" y="138"/>
                    <a:pt x="534" y="140"/>
                    <a:pt x="531" y="143"/>
                  </a:cubicBezTo>
                  <a:cubicBezTo>
                    <a:pt x="528" y="140"/>
                    <a:pt x="522" y="140"/>
                    <a:pt x="520" y="145"/>
                  </a:cubicBezTo>
                  <a:cubicBezTo>
                    <a:pt x="518" y="149"/>
                    <a:pt x="516" y="149"/>
                    <a:pt x="513" y="145"/>
                  </a:cubicBezTo>
                  <a:cubicBezTo>
                    <a:pt x="506" y="150"/>
                    <a:pt x="501" y="162"/>
                    <a:pt x="488" y="155"/>
                  </a:cubicBezTo>
                  <a:cubicBezTo>
                    <a:pt x="487" y="157"/>
                    <a:pt x="486" y="158"/>
                    <a:pt x="485" y="161"/>
                  </a:cubicBezTo>
                  <a:cubicBezTo>
                    <a:pt x="487" y="160"/>
                    <a:pt x="488" y="160"/>
                    <a:pt x="489" y="159"/>
                  </a:cubicBezTo>
                  <a:cubicBezTo>
                    <a:pt x="489" y="164"/>
                    <a:pt x="485" y="164"/>
                    <a:pt x="481" y="165"/>
                  </a:cubicBezTo>
                  <a:cubicBezTo>
                    <a:pt x="481" y="164"/>
                    <a:pt x="482" y="163"/>
                    <a:pt x="482" y="162"/>
                  </a:cubicBezTo>
                  <a:cubicBezTo>
                    <a:pt x="481" y="161"/>
                    <a:pt x="480" y="160"/>
                    <a:pt x="479" y="160"/>
                  </a:cubicBezTo>
                  <a:cubicBezTo>
                    <a:pt x="478" y="160"/>
                    <a:pt x="478" y="161"/>
                    <a:pt x="477" y="162"/>
                  </a:cubicBezTo>
                  <a:cubicBezTo>
                    <a:pt x="476" y="164"/>
                    <a:pt x="475" y="166"/>
                    <a:pt x="475" y="168"/>
                  </a:cubicBezTo>
                  <a:cubicBezTo>
                    <a:pt x="474" y="168"/>
                    <a:pt x="474" y="168"/>
                    <a:pt x="473" y="168"/>
                  </a:cubicBezTo>
                  <a:cubicBezTo>
                    <a:pt x="473" y="167"/>
                    <a:pt x="473" y="166"/>
                    <a:pt x="473" y="165"/>
                  </a:cubicBezTo>
                  <a:cubicBezTo>
                    <a:pt x="473" y="165"/>
                    <a:pt x="473" y="164"/>
                    <a:pt x="472" y="164"/>
                  </a:cubicBezTo>
                  <a:cubicBezTo>
                    <a:pt x="468" y="170"/>
                    <a:pt x="463" y="177"/>
                    <a:pt x="458" y="183"/>
                  </a:cubicBezTo>
                  <a:cubicBezTo>
                    <a:pt x="457" y="180"/>
                    <a:pt x="456" y="178"/>
                    <a:pt x="454" y="176"/>
                  </a:cubicBezTo>
                  <a:cubicBezTo>
                    <a:pt x="453" y="178"/>
                    <a:pt x="453" y="179"/>
                    <a:pt x="452" y="180"/>
                  </a:cubicBezTo>
                  <a:cubicBezTo>
                    <a:pt x="450" y="180"/>
                    <a:pt x="448" y="179"/>
                    <a:pt x="446" y="179"/>
                  </a:cubicBezTo>
                  <a:cubicBezTo>
                    <a:pt x="447" y="174"/>
                    <a:pt x="450" y="170"/>
                    <a:pt x="446" y="166"/>
                  </a:cubicBezTo>
                  <a:cubicBezTo>
                    <a:pt x="446" y="166"/>
                    <a:pt x="447" y="163"/>
                    <a:pt x="447" y="162"/>
                  </a:cubicBezTo>
                  <a:cubicBezTo>
                    <a:pt x="439" y="168"/>
                    <a:pt x="431" y="174"/>
                    <a:pt x="423" y="180"/>
                  </a:cubicBezTo>
                  <a:cubicBezTo>
                    <a:pt x="424" y="176"/>
                    <a:pt x="424" y="172"/>
                    <a:pt x="430" y="170"/>
                  </a:cubicBezTo>
                  <a:cubicBezTo>
                    <a:pt x="432" y="170"/>
                    <a:pt x="434" y="166"/>
                    <a:pt x="436" y="163"/>
                  </a:cubicBezTo>
                  <a:cubicBezTo>
                    <a:pt x="438" y="158"/>
                    <a:pt x="440" y="153"/>
                    <a:pt x="441" y="147"/>
                  </a:cubicBezTo>
                  <a:cubicBezTo>
                    <a:pt x="441" y="145"/>
                    <a:pt x="440" y="141"/>
                    <a:pt x="440" y="138"/>
                  </a:cubicBezTo>
                  <a:cubicBezTo>
                    <a:pt x="439" y="138"/>
                    <a:pt x="438" y="138"/>
                    <a:pt x="438" y="138"/>
                  </a:cubicBezTo>
                  <a:cubicBezTo>
                    <a:pt x="436" y="141"/>
                    <a:pt x="435" y="144"/>
                    <a:pt x="434" y="147"/>
                  </a:cubicBezTo>
                  <a:cubicBezTo>
                    <a:pt x="432" y="151"/>
                    <a:pt x="430" y="151"/>
                    <a:pt x="426" y="148"/>
                  </a:cubicBezTo>
                  <a:cubicBezTo>
                    <a:pt x="423" y="154"/>
                    <a:pt x="421" y="161"/>
                    <a:pt x="419" y="167"/>
                  </a:cubicBezTo>
                  <a:cubicBezTo>
                    <a:pt x="415" y="166"/>
                    <a:pt x="412" y="165"/>
                    <a:pt x="409" y="164"/>
                  </a:cubicBezTo>
                  <a:cubicBezTo>
                    <a:pt x="405" y="163"/>
                    <a:pt x="404" y="161"/>
                    <a:pt x="405" y="158"/>
                  </a:cubicBezTo>
                  <a:cubicBezTo>
                    <a:pt x="407" y="149"/>
                    <a:pt x="410" y="141"/>
                    <a:pt x="412" y="132"/>
                  </a:cubicBezTo>
                  <a:cubicBezTo>
                    <a:pt x="412" y="132"/>
                    <a:pt x="413" y="132"/>
                    <a:pt x="413" y="131"/>
                  </a:cubicBezTo>
                  <a:cubicBezTo>
                    <a:pt x="412" y="124"/>
                    <a:pt x="410" y="117"/>
                    <a:pt x="410" y="110"/>
                  </a:cubicBezTo>
                  <a:cubicBezTo>
                    <a:pt x="410" y="104"/>
                    <a:pt x="408" y="101"/>
                    <a:pt x="404" y="98"/>
                  </a:cubicBezTo>
                  <a:cubicBezTo>
                    <a:pt x="403" y="96"/>
                    <a:pt x="403" y="93"/>
                    <a:pt x="401" y="90"/>
                  </a:cubicBezTo>
                  <a:cubicBezTo>
                    <a:pt x="394" y="94"/>
                    <a:pt x="397" y="103"/>
                    <a:pt x="391" y="108"/>
                  </a:cubicBezTo>
                  <a:cubicBezTo>
                    <a:pt x="392" y="105"/>
                    <a:pt x="393" y="102"/>
                    <a:pt x="394" y="100"/>
                  </a:cubicBezTo>
                  <a:cubicBezTo>
                    <a:pt x="395" y="95"/>
                    <a:pt x="393" y="92"/>
                    <a:pt x="388" y="93"/>
                  </a:cubicBezTo>
                  <a:cubicBezTo>
                    <a:pt x="383" y="95"/>
                    <a:pt x="378" y="98"/>
                    <a:pt x="373" y="101"/>
                  </a:cubicBezTo>
                  <a:cubicBezTo>
                    <a:pt x="373" y="101"/>
                    <a:pt x="372" y="99"/>
                    <a:pt x="372" y="99"/>
                  </a:cubicBezTo>
                  <a:cubicBezTo>
                    <a:pt x="366" y="101"/>
                    <a:pt x="361" y="103"/>
                    <a:pt x="356" y="105"/>
                  </a:cubicBezTo>
                  <a:cubicBezTo>
                    <a:pt x="354" y="105"/>
                    <a:pt x="353" y="106"/>
                    <a:pt x="352" y="107"/>
                  </a:cubicBezTo>
                  <a:cubicBezTo>
                    <a:pt x="346" y="115"/>
                    <a:pt x="339" y="122"/>
                    <a:pt x="331" y="130"/>
                  </a:cubicBezTo>
                  <a:cubicBezTo>
                    <a:pt x="329" y="127"/>
                    <a:pt x="329" y="126"/>
                    <a:pt x="327" y="125"/>
                  </a:cubicBezTo>
                  <a:cubicBezTo>
                    <a:pt x="326" y="126"/>
                    <a:pt x="325" y="126"/>
                    <a:pt x="324" y="127"/>
                  </a:cubicBezTo>
                  <a:cubicBezTo>
                    <a:pt x="320" y="121"/>
                    <a:pt x="327" y="117"/>
                    <a:pt x="326" y="111"/>
                  </a:cubicBezTo>
                  <a:cubicBezTo>
                    <a:pt x="323" y="113"/>
                    <a:pt x="320" y="114"/>
                    <a:pt x="317" y="115"/>
                  </a:cubicBezTo>
                  <a:cubicBezTo>
                    <a:pt x="317" y="113"/>
                    <a:pt x="317" y="111"/>
                    <a:pt x="316" y="109"/>
                  </a:cubicBezTo>
                  <a:cubicBezTo>
                    <a:pt x="315" y="109"/>
                    <a:pt x="312" y="110"/>
                    <a:pt x="310" y="111"/>
                  </a:cubicBezTo>
                  <a:cubicBezTo>
                    <a:pt x="309" y="110"/>
                    <a:pt x="308" y="109"/>
                    <a:pt x="307" y="108"/>
                  </a:cubicBezTo>
                  <a:cubicBezTo>
                    <a:pt x="306" y="110"/>
                    <a:pt x="305" y="111"/>
                    <a:pt x="304" y="113"/>
                  </a:cubicBezTo>
                  <a:cubicBezTo>
                    <a:pt x="300" y="110"/>
                    <a:pt x="298" y="111"/>
                    <a:pt x="296" y="115"/>
                  </a:cubicBezTo>
                  <a:cubicBezTo>
                    <a:pt x="294" y="117"/>
                    <a:pt x="291" y="120"/>
                    <a:pt x="288" y="121"/>
                  </a:cubicBezTo>
                  <a:cubicBezTo>
                    <a:pt x="283" y="125"/>
                    <a:pt x="278" y="128"/>
                    <a:pt x="278" y="135"/>
                  </a:cubicBezTo>
                  <a:cubicBezTo>
                    <a:pt x="278" y="135"/>
                    <a:pt x="277" y="136"/>
                    <a:pt x="276" y="137"/>
                  </a:cubicBezTo>
                  <a:cubicBezTo>
                    <a:pt x="278" y="130"/>
                    <a:pt x="279" y="124"/>
                    <a:pt x="280" y="118"/>
                  </a:cubicBezTo>
                  <a:cubicBezTo>
                    <a:pt x="279" y="118"/>
                    <a:pt x="279" y="118"/>
                    <a:pt x="279" y="117"/>
                  </a:cubicBezTo>
                  <a:cubicBezTo>
                    <a:pt x="276" y="119"/>
                    <a:pt x="274" y="121"/>
                    <a:pt x="272" y="123"/>
                  </a:cubicBezTo>
                  <a:cubicBezTo>
                    <a:pt x="265" y="119"/>
                    <a:pt x="248" y="122"/>
                    <a:pt x="242" y="129"/>
                  </a:cubicBezTo>
                  <a:cubicBezTo>
                    <a:pt x="236" y="129"/>
                    <a:pt x="231" y="129"/>
                    <a:pt x="226" y="133"/>
                  </a:cubicBezTo>
                  <a:cubicBezTo>
                    <a:pt x="225" y="134"/>
                    <a:pt x="218" y="133"/>
                    <a:pt x="216" y="131"/>
                  </a:cubicBezTo>
                  <a:cubicBezTo>
                    <a:pt x="215" y="128"/>
                    <a:pt x="216" y="123"/>
                    <a:pt x="219" y="121"/>
                  </a:cubicBezTo>
                  <a:cubicBezTo>
                    <a:pt x="226" y="115"/>
                    <a:pt x="234" y="110"/>
                    <a:pt x="240" y="104"/>
                  </a:cubicBezTo>
                  <a:cubicBezTo>
                    <a:pt x="243" y="101"/>
                    <a:pt x="245" y="96"/>
                    <a:pt x="248" y="92"/>
                  </a:cubicBezTo>
                  <a:cubicBezTo>
                    <a:pt x="248" y="91"/>
                    <a:pt x="249" y="90"/>
                    <a:pt x="250" y="87"/>
                  </a:cubicBezTo>
                  <a:cubicBezTo>
                    <a:pt x="252" y="93"/>
                    <a:pt x="256" y="96"/>
                    <a:pt x="260" y="94"/>
                  </a:cubicBezTo>
                  <a:cubicBezTo>
                    <a:pt x="263" y="92"/>
                    <a:pt x="265" y="87"/>
                    <a:pt x="267" y="84"/>
                  </a:cubicBezTo>
                  <a:cubicBezTo>
                    <a:pt x="269" y="86"/>
                    <a:pt x="272" y="87"/>
                    <a:pt x="275" y="85"/>
                  </a:cubicBezTo>
                  <a:cubicBezTo>
                    <a:pt x="275" y="84"/>
                    <a:pt x="277" y="84"/>
                    <a:pt x="277" y="85"/>
                  </a:cubicBezTo>
                  <a:cubicBezTo>
                    <a:pt x="281" y="91"/>
                    <a:pt x="285" y="86"/>
                    <a:pt x="288" y="83"/>
                  </a:cubicBezTo>
                  <a:cubicBezTo>
                    <a:pt x="290" y="81"/>
                    <a:pt x="292" y="78"/>
                    <a:pt x="293" y="76"/>
                  </a:cubicBezTo>
                  <a:cubicBezTo>
                    <a:pt x="294" y="76"/>
                    <a:pt x="294" y="78"/>
                    <a:pt x="295" y="80"/>
                  </a:cubicBezTo>
                  <a:cubicBezTo>
                    <a:pt x="297" y="76"/>
                    <a:pt x="299" y="73"/>
                    <a:pt x="300" y="70"/>
                  </a:cubicBezTo>
                  <a:cubicBezTo>
                    <a:pt x="301" y="70"/>
                    <a:pt x="301" y="70"/>
                    <a:pt x="301" y="70"/>
                  </a:cubicBezTo>
                  <a:cubicBezTo>
                    <a:pt x="304" y="71"/>
                    <a:pt x="308" y="74"/>
                    <a:pt x="309" y="73"/>
                  </a:cubicBezTo>
                  <a:cubicBezTo>
                    <a:pt x="315" y="70"/>
                    <a:pt x="319" y="67"/>
                    <a:pt x="323" y="62"/>
                  </a:cubicBezTo>
                  <a:cubicBezTo>
                    <a:pt x="325" y="60"/>
                    <a:pt x="328" y="59"/>
                    <a:pt x="330" y="60"/>
                  </a:cubicBezTo>
                  <a:cubicBezTo>
                    <a:pt x="334" y="63"/>
                    <a:pt x="337" y="60"/>
                    <a:pt x="341" y="59"/>
                  </a:cubicBezTo>
                  <a:cubicBezTo>
                    <a:pt x="343" y="58"/>
                    <a:pt x="344" y="58"/>
                    <a:pt x="346" y="57"/>
                  </a:cubicBezTo>
                  <a:cubicBezTo>
                    <a:pt x="346" y="59"/>
                    <a:pt x="347" y="60"/>
                    <a:pt x="347" y="61"/>
                  </a:cubicBezTo>
                  <a:cubicBezTo>
                    <a:pt x="358" y="57"/>
                    <a:pt x="369" y="53"/>
                    <a:pt x="381" y="48"/>
                  </a:cubicBezTo>
                  <a:cubicBezTo>
                    <a:pt x="380" y="48"/>
                    <a:pt x="379" y="46"/>
                    <a:pt x="378" y="45"/>
                  </a:cubicBezTo>
                  <a:cubicBezTo>
                    <a:pt x="385" y="44"/>
                    <a:pt x="389" y="40"/>
                    <a:pt x="390" y="33"/>
                  </a:cubicBezTo>
                  <a:cubicBezTo>
                    <a:pt x="390" y="31"/>
                    <a:pt x="392" y="28"/>
                    <a:pt x="393" y="25"/>
                  </a:cubicBezTo>
                  <a:cubicBezTo>
                    <a:pt x="393" y="26"/>
                    <a:pt x="394" y="26"/>
                    <a:pt x="394" y="26"/>
                  </a:cubicBezTo>
                  <a:cubicBezTo>
                    <a:pt x="395" y="31"/>
                    <a:pt x="396" y="35"/>
                    <a:pt x="397" y="40"/>
                  </a:cubicBezTo>
                  <a:cubicBezTo>
                    <a:pt x="400" y="39"/>
                    <a:pt x="402" y="38"/>
                    <a:pt x="404" y="37"/>
                  </a:cubicBezTo>
                  <a:cubicBezTo>
                    <a:pt x="408" y="42"/>
                    <a:pt x="413" y="42"/>
                    <a:pt x="417" y="35"/>
                  </a:cubicBezTo>
                  <a:cubicBezTo>
                    <a:pt x="419" y="32"/>
                    <a:pt x="421" y="29"/>
                    <a:pt x="424" y="25"/>
                  </a:cubicBezTo>
                  <a:cubicBezTo>
                    <a:pt x="427" y="30"/>
                    <a:pt x="430" y="34"/>
                    <a:pt x="432" y="37"/>
                  </a:cubicBezTo>
                  <a:cubicBezTo>
                    <a:pt x="437" y="36"/>
                    <a:pt x="441" y="36"/>
                    <a:pt x="444" y="35"/>
                  </a:cubicBezTo>
                  <a:cubicBezTo>
                    <a:pt x="447" y="35"/>
                    <a:pt x="449" y="33"/>
                    <a:pt x="451" y="32"/>
                  </a:cubicBezTo>
                  <a:cubicBezTo>
                    <a:pt x="452" y="31"/>
                    <a:pt x="452" y="29"/>
                    <a:pt x="454" y="28"/>
                  </a:cubicBezTo>
                  <a:cubicBezTo>
                    <a:pt x="458" y="26"/>
                    <a:pt x="462" y="25"/>
                    <a:pt x="466" y="23"/>
                  </a:cubicBezTo>
                  <a:cubicBezTo>
                    <a:pt x="467" y="24"/>
                    <a:pt x="467" y="25"/>
                    <a:pt x="467" y="25"/>
                  </a:cubicBezTo>
                  <a:cubicBezTo>
                    <a:pt x="467" y="32"/>
                    <a:pt x="467" y="32"/>
                    <a:pt x="474" y="30"/>
                  </a:cubicBezTo>
                  <a:cubicBezTo>
                    <a:pt x="477" y="29"/>
                    <a:pt x="479" y="29"/>
                    <a:pt x="482" y="29"/>
                  </a:cubicBezTo>
                  <a:cubicBezTo>
                    <a:pt x="488" y="28"/>
                    <a:pt x="494" y="27"/>
                    <a:pt x="500" y="26"/>
                  </a:cubicBezTo>
                  <a:cubicBezTo>
                    <a:pt x="500" y="26"/>
                    <a:pt x="501" y="26"/>
                    <a:pt x="501" y="26"/>
                  </a:cubicBezTo>
                  <a:cubicBezTo>
                    <a:pt x="507" y="30"/>
                    <a:pt x="513" y="26"/>
                    <a:pt x="518" y="26"/>
                  </a:cubicBezTo>
                  <a:cubicBezTo>
                    <a:pt x="524" y="26"/>
                    <a:pt x="529" y="20"/>
                    <a:pt x="532" y="14"/>
                  </a:cubicBezTo>
                  <a:cubicBezTo>
                    <a:pt x="533" y="12"/>
                    <a:pt x="533" y="8"/>
                    <a:pt x="538" y="10"/>
                  </a:cubicBezTo>
                  <a:cubicBezTo>
                    <a:pt x="539" y="10"/>
                    <a:pt x="540" y="8"/>
                    <a:pt x="542" y="7"/>
                  </a:cubicBezTo>
                  <a:cubicBezTo>
                    <a:pt x="543" y="8"/>
                    <a:pt x="543" y="10"/>
                    <a:pt x="544" y="11"/>
                  </a:cubicBezTo>
                  <a:cubicBezTo>
                    <a:pt x="550" y="9"/>
                    <a:pt x="552" y="4"/>
                    <a:pt x="555" y="0"/>
                  </a:cubicBezTo>
                  <a:cubicBezTo>
                    <a:pt x="555" y="0"/>
                    <a:pt x="555" y="0"/>
                    <a:pt x="5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84"/>
            <p:cNvSpPr>
              <a:spLocks/>
            </p:cNvSpPr>
            <p:nvPr/>
          </p:nvSpPr>
          <p:spPr bwMode="auto">
            <a:xfrm>
              <a:off x="2098673" y="3179806"/>
              <a:ext cx="52389" cy="55564"/>
            </a:xfrm>
            <a:custGeom>
              <a:avLst/>
              <a:gdLst>
                <a:gd name="T0" fmla="*/ 0 w 14"/>
                <a:gd name="T1" fmla="*/ 3 h 15"/>
                <a:gd name="T2" fmla="*/ 12 w 14"/>
                <a:gd name="T3" fmla="*/ 5 h 15"/>
                <a:gd name="T4" fmla="*/ 10 w 14"/>
                <a:gd name="T5" fmla="*/ 12 h 15"/>
                <a:gd name="T6" fmla="*/ 3 w 14"/>
                <a:gd name="T7" fmla="*/ 15 h 15"/>
                <a:gd name="T8" fmla="*/ 1 w 14"/>
                <a:gd name="T9" fmla="*/ 12 h 15"/>
                <a:gd name="T10" fmla="*/ 0 w 14"/>
                <a:gd name="T11" fmla="*/ 8 h 15"/>
                <a:gd name="T12" fmla="*/ 0 w 1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0" y="3"/>
                  </a:moveTo>
                  <a:cubicBezTo>
                    <a:pt x="8" y="0"/>
                    <a:pt x="9" y="0"/>
                    <a:pt x="12" y="5"/>
                  </a:cubicBezTo>
                  <a:cubicBezTo>
                    <a:pt x="14" y="9"/>
                    <a:pt x="11" y="10"/>
                    <a:pt x="10" y="12"/>
                  </a:cubicBezTo>
                  <a:cubicBezTo>
                    <a:pt x="8" y="14"/>
                    <a:pt x="5" y="14"/>
                    <a:pt x="3" y="15"/>
                  </a:cubicBezTo>
                  <a:cubicBezTo>
                    <a:pt x="3" y="15"/>
                    <a:pt x="1" y="13"/>
                    <a:pt x="1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6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785"/>
            <p:cNvSpPr>
              <a:spLocks noEditPoints="1"/>
            </p:cNvSpPr>
            <p:nvPr/>
          </p:nvSpPr>
          <p:spPr bwMode="auto">
            <a:xfrm>
              <a:off x="3217859" y="2743238"/>
              <a:ext cx="1166813" cy="1660545"/>
            </a:xfrm>
            <a:custGeom>
              <a:avLst/>
              <a:gdLst>
                <a:gd name="T0" fmla="*/ 22 w 311"/>
                <a:gd name="T1" fmla="*/ 184 h 442"/>
                <a:gd name="T2" fmla="*/ 58 w 311"/>
                <a:gd name="T3" fmla="*/ 177 h 442"/>
                <a:gd name="T4" fmla="*/ 95 w 311"/>
                <a:gd name="T5" fmla="*/ 174 h 442"/>
                <a:gd name="T6" fmla="*/ 111 w 311"/>
                <a:gd name="T7" fmla="*/ 158 h 442"/>
                <a:gd name="T8" fmla="*/ 89 w 311"/>
                <a:gd name="T9" fmla="*/ 144 h 442"/>
                <a:gd name="T10" fmla="*/ 111 w 311"/>
                <a:gd name="T11" fmla="*/ 134 h 442"/>
                <a:gd name="T12" fmla="*/ 134 w 311"/>
                <a:gd name="T13" fmla="*/ 123 h 442"/>
                <a:gd name="T14" fmla="*/ 158 w 311"/>
                <a:gd name="T15" fmla="*/ 75 h 442"/>
                <a:gd name="T16" fmla="*/ 194 w 311"/>
                <a:gd name="T17" fmla="*/ 62 h 442"/>
                <a:gd name="T18" fmla="*/ 214 w 311"/>
                <a:gd name="T19" fmla="*/ 59 h 442"/>
                <a:gd name="T20" fmla="*/ 218 w 311"/>
                <a:gd name="T21" fmla="*/ 14 h 442"/>
                <a:gd name="T22" fmla="*/ 252 w 311"/>
                <a:gd name="T23" fmla="*/ 8 h 442"/>
                <a:gd name="T24" fmla="*/ 258 w 311"/>
                <a:gd name="T25" fmla="*/ 24 h 442"/>
                <a:gd name="T26" fmla="*/ 252 w 311"/>
                <a:gd name="T27" fmla="*/ 64 h 442"/>
                <a:gd name="T28" fmla="*/ 273 w 311"/>
                <a:gd name="T29" fmla="*/ 67 h 442"/>
                <a:gd name="T30" fmla="*/ 298 w 311"/>
                <a:gd name="T31" fmla="*/ 53 h 442"/>
                <a:gd name="T32" fmla="*/ 292 w 311"/>
                <a:gd name="T33" fmla="*/ 72 h 442"/>
                <a:gd name="T34" fmla="*/ 271 w 311"/>
                <a:gd name="T35" fmla="*/ 94 h 442"/>
                <a:gd name="T36" fmla="*/ 270 w 311"/>
                <a:gd name="T37" fmla="*/ 132 h 442"/>
                <a:gd name="T38" fmla="*/ 264 w 311"/>
                <a:gd name="T39" fmla="*/ 159 h 442"/>
                <a:gd name="T40" fmla="*/ 240 w 311"/>
                <a:gd name="T41" fmla="*/ 167 h 442"/>
                <a:gd name="T42" fmla="*/ 212 w 311"/>
                <a:gd name="T43" fmla="*/ 158 h 442"/>
                <a:gd name="T44" fmla="*/ 171 w 311"/>
                <a:gd name="T45" fmla="*/ 136 h 442"/>
                <a:gd name="T46" fmla="*/ 156 w 311"/>
                <a:gd name="T47" fmla="*/ 133 h 442"/>
                <a:gd name="T48" fmla="*/ 164 w 311"/>
                <a:gd name="T49" fmla="*/ 167 h 442"/>
                <a:gd name="T50" fmla="*/ 138 w 311"/>
                <a:gd name="T51" fmla="*/ 129 h 442"/>
                <a:gd name="T52" fmla="*/ 136 w 311"/>
                <a:gd name="T53" fmla="*/ 184 h 442"/>
                <a:gd name="T54" fmla="*/ 143 w 311"/>
                <a:gd name="T55" fmla="*/ 213 h 442"/>
                <a:gd name="T56" fmla="*/ 122 w 311"/>
                <a:gd name="T57" fmla="*/ 257 h 442"/>
                <a:gd name="T58" fmla="*/ 103 w 311"/>
                <a:gd name="T59" fmla="*/ 255 h 442"/>
                <a:gd name="T60" fmla="*/ 58 w 311"/>
                <a:gd name="T61" fmla="*/ 255 h 442"/>
                <a:gd name="T62" fmla="*/ 42 w 311"/>
                <a:gd name="T63" fmla="*/ 301 h 442"/>
                <a:gd name="T64" fmla="*/ 82 w 311"/>
                <a:gd name="T65" fmla="*/ 316 h 442"/>
                <a:gd name="T66" fmla="*/ 111 w 311"/>
                <a:gd name="T67" fmla="*/ 303 h 442"/>
                <a:gd name="T68" fmla="*/ 167 w 311"/>
                <a:gd name="T69" fmla="*/ 283 h 442"/>
                <a:gd name="T70" fmla="*/ 200 w 311"/>
                <a:gd name="T71" fmla="*/ 277 h 442"/>
                <a:gd name="T72" fmla="*/ 202 w 311"/>
                <a:gd name="T73" fmla="*/ 315 h 442"/>
                <a:gd name="T74" fmla="*/ 201 w 311"/>
                <a:gd name="T75" fmla="*/ 355 h 442"/>
                <a:gd name="T76" fmla="*/ 163 w 311"/>
                <a:gd name="T77" fmla="*/ 347 h 442"/>
                <a:gd name="T78" fmla="*/ 151 w 311"/>
                <a:gd name="T79" fmla="*/ 312 h 442"/>
                <a:gd name="T80" fmla="*/ 131 w 311"/>
                <a:gd name="T81" fmla="*/ 335 h 442"/>
                <a:gd name="T82" fmla="*/ 140 w 311"/>
                <a:gd name="T83" fmla="*/ 373 h 442"/>
                <a:gd name="T84" fmla="*/ 96 w 311"/>
                <a:gd name="T85" fmla="*/ 400 h 442"/>
                <a:gd name="T86" fmla="*/ 96 w 311"/>
                <a:gd name="T87" fmla="*/ 429 h 442"/>
                <a:gd name="T88" fmla="*/ 70 w 311"/>
                <a:gd name="T89" fmla="*/ 409 h 442"/>
                <a:gd name="T90" fmla="*/ 41 w 311"/>
                <a:gd name="T91" fmla="*/ 383 h 442"/>
                <a:gd name="T92" fmla="*/ 51 w 311"/>
                <a:gd name="T93" fmla="*/ 357 h 442"/>
                <a:gd name="T94" fmla="*/ 17 w 311"/>
                <a:gd name="T95" fmla="*/ 333 h 442"/>
                <a:gd name="T96" fmla="*/ 31 w 311"/>
                <a:gd name="T97" fmla="*/ 305 h 442"/>
                <a:gd name="T98" fmla="*/ 33 w 311"/>
                <a:gd name="T99" fmla="*/ 270 h 442"/>
                <a:gd name="T100" fmla="*/ 55 w 311"/>
                <a:gd name="T101" fmla="*/ 231 h 442"/>
                <a:gd name="T102" fmla="*/ 36 w 311"/>
                <a:gd name="T103" fmla="*/ 222 h 442"/>
                <a:gd name="T104" fmla="*/ 8 w 311"/>
                <a:gd name="T105" fmla="*/ 215 h 442"/>
                <a:gd name="T106" fmla="*/ 1 w 311"/>
                <a:gd name="T107" fmla="*/ 191 h 442"/>
                <a:gd name="T108" fmla="*/ 64 w 311"/>
                <a:gd name="T109" fmla="*/ 370 h 442"/>
                <a:gd name="T110" fmla="*/ 228 w 311"/>
                <a:gd name="T111" fmla="*/ 101 h 442"/>
                <a:gd name="T112" fmla="*/ 130 w 311"/>
                <a:gd name="T113" fmla="*/ 373 h 442"/>
                <a:gd name="T114" fmla="*/ 236 w 311"/>
                <a:gd name="T115" fmla="*/ 9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1" h="442">
                  <a:moveTo>
                    <a:pt x="1" y="191"/>
                  </a:moveTo>
                  <a:cubicBezTo>
                    <a:pt x="5" y="189"/>
                    <a:pt x="9" y="186"/>
                    <a:pt x="12" y="184"/>
                  </a:cubicBezTo>
                  <a:cubicBezTo>
                    <a:pt x="13" y="183"/>
                    <a:pt x="15" y="184"/>
                    <a:pt x="16" y="184"/>
                  </a:cubicBezTo>
                  <a:cubicBezTo>
                    <a:pt x="17" y="186"/>
                    <a:pt x="17" y="187"/>
                    <a:pt x="18" y="190"/>
                  </a:cubicBezTo>
                  <a:cubicBezTo>
                    <a:pt x="20" y="187"/>
                    <a:pt x="21" y="185"/>
                    <a:pt x="22" y="184"/>
                  </a:cubicBezTo>
                  <a:cubicBezTo>
                    <a:pt x="23" y="183"/>
                    <a:pt x="26" y="181"/>
                    <a:pt x="26" y="182"/>
                  </a:cubicBezTo>
                  <a:cubicBezTo>
                    <a:pt x="30" y="186"/>
                    <a:pt x="34" y="183"/>
                    <a:pt x="37" y="183"/>
                  </a:cubicBezTo>
                  <a:cubicBezTo>
                    <a:pt x="40" y="183"/>
                    <a:pt x="43" y="182"/>
                    <a:pt x="46" y="183"/>
                  </a:cubicBezTo>
                  <a:cubicBezTo>
                    <a:pt x="50" y="184"/>
                    <a:pt x="52" y="183"/>
                    <a:pt x="53" y="179"/>
                  </a:cubicBezTo>
                  <a:cubicBezTo>
                    <a:pt x="53" y="176"/>
                    <a:pt x="55" y="175"/>
                    <a:pt x="58" y="177"/>
                  </a:cubicBezTo>
                  <a:cubicBezTo>
                    <a:pt x="60" y="178"/>
                    <a:pt x="63" y="178"/>
                    <a:pt x="65" y="178"/>
                  </a:cubicBezTo>
                  <a:cubicBezTo>
                    <a:pt x="69" y="175"/>
                    <a:pt x="73" y="173"/>
                    <a:pt x="77" y="171"/>
                  </a:cubicBezTo>
                  <a:cubicBezTo>
                    <a:pt x="80" y="169"/>
                    <a:pt x="83" y="168"/>
                    <a:pt x="85" y="166"/>
                  </a:cubicBezTo>
                  <a:cubicBezTo>
                    <a:pt x="89" y="163"/>
                    <a:pt x="92" y="165"/>
                    <a:pt x="95" y="167"/>
                  </a:cubicBezTo>
                  <a:cubicBezTo>
                    <a:pt x="98" y="168"/>
                    <a:pt x="97" y="172"/>
                    <a:pt x="95" y="174"/>
                  </a:cubicBezTo>
                  <a:cubicBezTo>
                    <a:pt x="95" y="175"/>
                    <a:pt x="95" y="175"/>
                    <a:pt x="95" y="177"/>
                  </a:cubicBezTo>
                  <a:cubicBezTo>
                    <a:pt x="97" y="176"/>
                    <a:pt x="99" y="176"/>
                    <a:pt x="99" y="175"/>
                  </a:cubicBezTo>
                  <a:cubicBezTo>
                    <a:pt x="103" y="170"/>
                    <a:pt x="107" y="166"/>
                    <a:pt x="113" y="163"/>
                  </a:cubicBezTo>
                  <a:cubicBezTo>
                    <a:pt x="118" y="161"/>
                    <a:pt x="119" y="155"/>
                    <a:pt x="114" y="152"/>
                  </a:cubicBezTo>
                  <a:cubicBezTo>
                    <a:pt x="113" y="154"/>
                    <a:pt x="112" y="156"/>
                    <a:pt x="111" y="158"/>
                  </a:cubicBezTo>
                  <a:cubicBezTo>
                    <a:pt x="110" y="160"/>
                    <a:pt x="108" y="162"/>
                    <a:pt x="106" y="160"/>
                  </a:cubicBezTo>
                  <a:cubicBezTo>
                    <a:pt x="101" y="154"/>
                    <a:pt x="95" y="157"/>
                    <a:pt x="90" y="157"/>
                  </a:cubicBezTo>
                  <a:cubicBezTo>
                    <a:pt x="88" y="154"/>
                    <a:pt x="87" y="151"/>
                    <a:pt x="85" y="148"/>
                  </a:cubicBezTo>
                  <a:cubicBezTo>
                    <a:pt x="84" y="147"/>
                    <a:pt x="85" y="145"/>
                    <a:pt x="85" y="143"/>
                  </a:cubicBezTo>
                  <a:cubicBezTo>
                    <a:pt x="86" y="143"/>
                    <a:pt x="88" y="143"/>
                    <a:pt x="89" y="144"/>
                  </a:cubicBezTo>
                  <a:cubicBezTo>
                    <a:pt x="90" y="144"/>
                    <a:pt x="91" y="144"/>
                    <a:pt x="92" y="145"/>
                  </a:cubicBezTo>
                  <a:cubicBezTo>
                    <a:pt x="98" y="148"/>
                    <a:pt x="100" y="147"/>
                    <a:pt x="102" y="141"/>
                  </a:cubicBezTo>
                  <a:cubicBezTo>
                    <a:pt x="104" y="138"/>
                    <a:pt x="105" y="134"/>
                    <a:pt x="107" y="131"/>
                  </a:cubicBezTo>
                  <a:cubicBezTo>
                    <a:pt x="107" y="130"/>
                    <a:pt x="109" y="130"/>
                    <a:pt x="110" y="129"/>
                  </a:cubicBezTo>
                  <a:cubicBezTo>
                    <a:pt x="110" y="131"/>
                    <a:pt x="111" y="133"/>
                    <a:pt x="111" y="134"/>
                  </a:cubicBezTo>
                  <a:cubicBezTo>
                    <a:pt x="111" y="135"/>
                    <a:pt x="112" y="136"/>
                    <a:pt x="113" y="137"/>
                  </a:cubicBezTo>
                  <a:cubicBezTo>
                    <a:pt x="114" y="136"/>
                    <a:pt x="115" y="135"/>
                    <a:pt x="115" y="134"/>
                  </a:cubicBezTo>
                  <a:cubicBezTo>
                    <a:pt x="116" y="132"/>
                    <a:pt x="116" y="130"/>
                    <a:pt x="117" y="128"/>
                  </a:cubicBezTo>
                  <a:cubicBezTo>
                    <a:pt x="121" y="130"/>
                    <a:pt x="125" y="133"/>
                    <a:pt x="129" y="136"/>
                  </a:cubicBezTo>
                  <a:cubicBezTo>
                    <a:pt x="131" y="131"/>
                    <a:pt x="133" y="127"/>
                    <a:pt x="134" y="123"/>
                  </a:cubicBezTo>
                  <a:cubicBezTo>
                    <a:pt x="136" y="119"/>
                    <a:pt x="134" y="116"/>
                    <a:pt x="129" y="114"/>
                  </a:cubicBezTo>
                  <a:cubicBezTo>
                    <a:pt x="129" y="113"/>
                    <a:pt x="130" y="112"/>
                    <a:pt x="130" y="110"/>
                  </a:cubicBezTo>
                  <a:cubicBezTo>
                    <a:pt x="132" y="100"/>
                    <a:pt x="133" y="100"/>
                    <a:pt x="143" y="100"/>
                  </a:cubicBezTo>
                  <a:cubicBezTo>
                    <a:pt x="151" y="99"/>
                    <a:pt x="156" y="93"/>
                    <a:pt x="157" y="83"/>
                  </a:cubicBezTo>
                  <a:cubicBezTo>
                    <a:pt x="157" y="80"/>
                    <a:pt x="157" y="78"/>
                    <a:pt x="158" y="75"/>
                  </a:cubicBezTo>
                  <a:cubicBezTo>
                    <a:pt x="158" y="75"/>
                    <a:pt x="158" y="75"/>
                    <a:pt x="159" y="75"/>
                  </a:cubicBezTo>
                  <a:cubicBezTo>
                    <a:pt x="161" y="78"/>
                    <a:pt x="162" y="80"/>
                    <a:pt x="165" y="84"/>
                  </a:cubicBezTo>
                  <a:cubicBezTo>
                    <a:pt x="167" y="80"/>
                    <a:pt x="170" y="77"/>
                    <a:pt x="172" y="75"/>
                  </a:cubicBezTo>
                  <a:cubicBezTo>
                    <a:pt x="174" y="76"/>
                    <a:pt x="178" y="78"/>
                    <a:pt x="180" y="77"/>
                  </a:cubicBezTo>
                  <a:cubicBezTo>
                    <a:pt x="186" y="75"/>
                    <a:pt x="191" y="69"/>
                    <a:pt x="194" y="62"/>
                  </a:cubicBezTo>
                  <a:cubicBezTo>
                    <a:pt x="196" y="65"/>
                    <a:pt x="197" y="67"/>
                    <a:pt x="199" y="69"/>
                  </a:cubicBezTo>
                  <a:cubicBezTo>
                    <a:pt x="200" y="70"/>
                    <a:pt x="202" y="71"/>
                    <a:pt x="203" y="72"/>
                  </a:cubicBezTo>
                  <a:cubicBezTo>
                    <a:pt x="204" y="70"/>
                    <a:pt x="205" y="69"/>
                    <a:pt x="205" y="68"/>
                  </a:cubicBezTo>
                  <a:cubicBezTo>
                    <a:pt x="206" y="64"/>
                    <a:pt x="207" y="61"/>
                    <a:pt x="208" y="57"/>
                  </a:cubicBezTo>
                  <a:cubicBezTo>
                    <a:pt x="210" y="58"/>
                    <a:pt x="212" y="59"/>
                    <a:pt x="214" y="59"/>
                  </a:cubicBezTo>
                  <a:cubicBezTo>
                    <a:pt x="215" y="55"/>
                    <a:pt x="216" y="51"/>
                    <a:pt x="217" y="47"/>
                  </a:cubicBezTo>
                  <a:cubicBezTo>
                    <a:pt x="219" y="43"/>
                    <a:pt x="219" y="39"/>
                    <a:pt x="221" y="35"/>
                  </a:cubicBezTo>
                  <a:cubicBezTo>
                    <a:pt x="223" y="31"/>
                    <a:pt x="222" y="29"/>
                    <a:pt x="220" y="26"/>
                  </a:cubicBezTo>
                  <a:cubicBezTo>
                    <a:pt x="218" y="26"/>
                    <a:pt x="216" y="27"/>
                    <a:pt x="214" y="28"/>
                  </a:cubicBezTo>
                  <a:cubicBezTo>
                    <a:pt x="212" y="22"/>
                    <a:pt x="216" y="18"/>
                    <a:pt x="218" y="14"/>
                  </a:cubicBezTo>
                  <a:cubicBezTo>
                    <a:pt x="219" y="13"/>
                    <a:pt x="221" y="13"/>
                    <a:pt x="223" y="13"/>
                  </a:cubicBezTo>
                  <a:cubicBezTo>
                    <a:pt x="231" y="15"/>
                    <a:pt x="234" y="13"/>
                    <a:pt x="238" y="6"/>
                  </a:cubicBezTo>
                  <a:cubicBezTo>
                    <a:pt x="239" y="4"/>
                    <a:pt x="240" y="2"/>
                    <a:pt x="241" y="0"/>
                  </a:cubicBezTo>
                  <a:cubicBezTo>
                    <a:pt x="244" y="1"/>
                    <a:pt x="247" y="2"/>
                    <a:pt x="250" y="4"/>
                  </a:cubicBezTo>
                  <a:cubicBezTo>
                    <a:pt x="251" y="5"/>
                    <a:pt x="252" y="7"/>
                    <a:pt x="252" y="8"/>
                  </a:cubicBezTo>
                  <a:cubicBezTo>
                    <a:pt x="251" y="10"/>
                    <a:pt x="249" y="12"/>
                    <a:pt x="248" y="14"/>
                  </a:cubicBezTo>
                  <a:cubicBezTo>
                    <a:pt x="248" y="16"/>
                    <a:pt x="248" y="18"/>
                    <a:pt x="247" y="20"/>
                  </a:cubicBezTo>
                  <a:cubicBezTo>
                    <a:pt x="249" y="20"/>
                    <a:pt x="252" y="20"/>
                    <a:pt x="254" y="20"/>
                  </a:cubicBezTo>
                  <a:cubicBezTo>
                    <a:pt x="254" y="20"/>
                    <a:pt x="255" y="20"/>
                    <a:pt x="255" y="19"/>
                  </a:cubicBezTo>
                  <a:cubicBezTo>
                    <a:pt x="256" y="21"/>
                    <a:pt x="257" y="22"/>
                    <a:pt x="258" y="24"/>
                  </a:cubicBezTo>
                  <a:cubicBezTo>
                    <a:pt x="258" y="25"/>
                    <a:pt x="258" y="27"/>
                    <a:pt x="258" y="29"/>
                  </a:cubicBezTo>
                  <a:cubicBezTo>
                    <a:pt x="257" y="29"/>
                    <a:pt x="255" y="28"/>
                    <a:pt x="254" y="29"/>
                  </a:cubicBezTo>
                  <a:cubicBezTo>
                    <a:pt x="252" y="29"/>
                    <a:pt x="250" y="30"/>
                    <a:pt x="249" y="31"/>
                  </a:cubicBezTo>
                  <a:cubicBezTo>
                    <a:pt x="245" y="37"/>
                    <a:pt x="246" y="44"/>
                    <a:pt x="248" y="50"/>
                  </a:cubicBezTo>
                  <a:cubicBezTo>
                    <a:pt x="249" y="54"/>
                    <a:pt x="248" y="60"/>
                    <a:pt x="252" y="64"/>
                  </a:cubicBezTo>
                  <a:cubicBezTo>
                    <a:pt x="253" y="64"/>
                    <a:pt x="250" y="68"/>
                    <a:pt x="249" y="71"/>
                  </a:cubicBezTo>
                  <a:cubicBezTo>
                    <a:pt x="252" y="73"/>
                    <a:pt x="255" y="76"/>
                    <a:pt x="258" y="77"/>
                  </a:cubicBezTo>
                  <a:cubicBezTo>
                    <a:pt x="260" y="78"/>
                    <a:pt x="263" y="78"/>
                    <a:pt x="264" y="75"/>
                  </a:cubicBezTo>
                  <a:cubicBezTo>
                    <a:pt x="264" y="72"/>
                    <a:pt x="265" y="69"/>
                    <a:pt x="269" y="70"/>
                  </a:cubicBezTo>
                  <a:cubicBezTo>
                    <a:pt x="270" y="70"/>
                    <a:pt x="271" y="68"/>
                    <a:pt x="273" y="67"/>
                  </a:cubicBezTo>
                  <a:cubicBezTo>
                    <a:pt x="276" y="65"/>
                    <a:pt x="277" y="65"/>
                    <a:pt x="278" y="69"/>
                  </a:cubicBezTo>
                  <a:cubicBezTo>
                    <a:pt x="278" y="70"/>
                    <a:pt x="279" y="71"/>
                    <a:pt x="280" y="73"/>
                  </a:cubicBezTo>
                  <a:cubicBezTo>
                    <a:pt x="281" y="72"/>
                    <a:pt x="283" y="71"/>
                    <a:pt x="284" y="70"/>
                  </a:cubicBezTo>
                  <a:cubicBezTo>
                    <a:pt x="289" y="64"/>
                    <a:pt x="293" y="58"/>
                    <a:pt x="297" y="52"/>
                  </a:cubicBezTo>
                  <a:cubicBezTo>
                    <a:pt x="298" y="52"/>
                    <a:pt x="298" y="53"/>
                    <a:pt x="298" y="53"/>
                  </a:cubicBezTo>
                  <a:cubicBezTo>
                    <a:pt x="300" y="52"/>
                    <a:pt x="302" y="52"/>
                    <a:pt x="304" y="51"/>
                  </a:cubicBezTo>
                  <a:cubicBezTo>
                    <a:pt x="305" y="50"/>
                    <a:pt x="307" y="49"/>
                    <a:pt x="309" y="49"/>
                  </a:cubicBezTo>
                  <a:cubicBezTo>
                    <a:pt x="309" y="50"/>
                    <a:pt x="311" y="52"/>
                    <a:pt x="311" y="54"/>
                  </a:cubicBezTo>
                  <a:cubicBezTo>
                    <a:pt x="311" y="61"/>
                    <a:pt x="306" y="66"/>
                    <a:pt x="300" y="66"/>
                  </a:cubicBezTo>
                  <a:cubicBezTo>
                    <a:pt x="295" y="65"/>
                    <a:pt x="295" y="69"/>
                    <a:pt x="292" y="72"/>
                  </a:cubicBezTo>
                  <a:cubicBezTo>
                    <a:pt x="294" y="72"/>
                    <a:pt x="295" y="73"/>
                    <a:pt x="297" y="73"/>
                  </a:cubicBezTo>
                  <a:cubicBezTo>
                    <a:pt x="296" y="75"/>
                    <a:pt x="296" y="78"/>
                    <a:pt x="295" y="79"/>
                  </a:cubicBezTo>
                  <a:cubicBezTo>
                    <a:pt x="291" y="83"/>
                    <a:pt x="286" y="87"/>
                    <a:pt x="282" y="90"/>
                  </a:cubicBezTo>
                  <a:cubicBezTo>
                    <a:pt x="281" y="91"/>
                    <a:pt x="280" y="91"/>
                    <a:pt x="279" y="91"/>
                  </a:cubicBezTo>
                  <a:cubicBezTo>
                    <a:pt x="276" y="89"/>
                    <a:pt x="273" y="91"/>
                    <a:pt x="271" y="94"/>
                  </a:cubicBezTo>
                  <a:cubicBezTo>
                    <a:pt x="268" y="98"/>
                    <a:pt x="266" y="102"/>
                    <a:pt x="267" y="108"/>
                  </a:cubicBezTo>
                  <a:cubicBezTo>
                    <a:pt x="269" y="108"/>
                    <a:pt x="270" y="108"/>
                    <a:pt x="272" y="107"/>
                  </a:cubicBezTo>
                  <a:cubicBezTo>
                    <a:pt x="272" y="109"/>
                    <a:pt x="272" y="111"/>
                    <a:pt x="271" y="113"/>
                  </a:cubicBezTo>
                  <a:cubicBezTo>
                    <a:pt x="270" y="116"/>
                    <a:pt x="269" y="118"/>
                    <a:pt x="267" y="120"/>
                  </a:cubicBezTo>
                  <a:cubicBezTo>
                    <a:pt x="263" y="127"/>
                    <a:pt x="263" y="129"/>
                    <a:pt x="270" y="132"/>
                  </a:cubicBezTo>
                  <a:cubicBezTo>
                    <a:pt x="271" y="133"/>
                    <a:pt x="272" y="134"/>
                    <a:pt x="274" y="136"/>
                  </a:cubicBezTo>
                  <a:cubicBezTo>
                    <a:pt x="271" y="137"/>
                    <a:pt x="270" y="137"/>
                    <a:pt x="269" y="137"/>
                  </a:cubicBezTo>
                  <a:cubicBezTo>
                    <a:pt x="266" y="138"/>
                    <a:pt x="265" y="140"/>
                    <a:pt x="264" y="143"/>
                  </a:cubicBezTo>
                  <a:cubicBezTo>
                    <a:pt x="264" y="148"/>
                    <a:pt x="263" y="152"/>
                    <a:pt x="262" y="157"/>
                  </a:cubicBezTo>
                  <a:cubicBezTo>
                    <a:pt x="262" y="157"/>
                    <a:pt x="263" y="159"/>
                    <a:pt x="264" y="159"/>
                  </a:cubicBezTo>
                  <a:cubicBezTo>
                    <a:pt x="265" y="160"/>
                    <a:pt x="267" y="160"/>
                    <a:pt x="268" y="161"/>
                  </a:cubicBezTo>
                  <a:cubicBezTo>
                    <a:pt x="268" y="161"/>
                    <a:pt x="268" y="162"/>
                    <a:pt x="268" y="163"/>
                  </a:cubicBezTo>
                  <a:cubicBezTo>
                    <a:pt x="266" y="163"/>
                    <a:pt x="263" y="164"/>
                    <a:pt x="260" y="164"/>
                  </a:cubicBezTo>
                  <a:cubicBezTo>
                    <a:pt x="258" y="165"/>
                    <a:pt x="255" y="164"/>
                    <a:pt x="254" y="165"/>
                  </a:cubicBezTo>
                  <a:cubicBezTo>
                    <a:pt x="249" y="170"/>
                    <a:pt x="245" y="168"/>
                    <a:pt x="240" y="167"/>
                  </a:cubicBezTo>
                  <a:cubicBezTo>
                    <a:pt x="240" y="161"/>
                    <a:pt x="240" y="161"/>
                    <a:pt x="233" y="163"/>
                  </a:cubicBezTo>
                  <a:cubicBezTo>
                    <a:pt x="232" y="163"/>
                    <a:pt x="232" y="163"/>
                    <a:pt x="231" y="163"/>
                  </a:cubicBezTo>
                  <a:cubicBezTo>
                    <a:pt x="229" y="162"/>
                    <a:pt x="226" y="161"/>
                    <a:pt x="223" y="160"/>
                  </a:cubicBezTo>
                  <a:cubicBezTo>
                    <a:pt x="222" y="156"/>
                    <a:pt x="220" y="155"/>
                    <a:pt x="216" y="158"/>
                  </a:cubicBezTo>
                  <a:cubicBezTo>
                    <a:pt x="215" y="159"/>
                    <a:pt x="213" y="158"/>
                    <a:pt x="212" y="158"/>
                  </a:cubicBezTo>
                  <a:cubicBezTo>
                    <a:pt x="206" y="160"/>
                    <a:pt x="201" y="163"/>
                    <a:pt x="195" y="166"/>
                  </a:cubicBezTo>
                  <a:cubicBezTo>
                    <a:pt x="193" y="167"/>
                    <a:pt x="191" y="166"/>
                    <a:pt x="189" y="164"/>
                  </a:cubicBezTo>
                  <a:cubicBezTo>
                    <a:pt x="186" y="158"/>
                    <a:pt x="181" y="153"/>
                    <a:pt x="177" y="148"/>
                  </a:cubicBezTo>
                  <a:cubicBezTo>
                    <a:pt x="176" y="147"/>
                    <a:pt x="176" y="144"/>
                    <a:pt x="176" y="142"/>
                  </a:cubicBezTo>
                  <a:cubicBezTo>
                    <a:pt x="176" y="140"/>
                    <a:pt x="178" y="135"/>
                    <a:pt x="171" y="136"/>
                  </a:cubicBezTo>
                  <a:cubicBezTo>
                    <a:pt x="170" y="137"/>
                    <a:pt x="167" y="135"/>
                    <a:pt x="165" y="134"/>
                  </a:cubicBezTo>
                  <a:cubicBezTo>
                    <a:pt x="165" y="134"/>
                    <a:pt x="165" y="135"/>
                    <a:pt x="164" y="135"/>
                  </a:cubicBezTo>
                  <a:cubicBezTo>
                    <a:pt x="164" y="134"/>
                    <a:pt x="164" y="134"/>
                    <a:pt x="163" y="133"/>
                  </a:cubicBezTo>
                  <a:cubicBezTo>
                    <a:pt x="162" y="131"/>
                    <a:pt x="161" y="130"/>
                    <a:pt x="160" y="128"/>
                  </a:cubicBezTo>
                  <a:cubicBezTo>
                    <a:pt x="159" y="130"/>
                    <a:pt x="157" y="131"/>
                    <a:pt x="156" y="133"/>
                  </a:cubicBezTo>
                  <a:cubicBezTo>
                    <a:pt x="155" y="135"/>
                    <a:pt x="155" y="137"/>
                    <a:pt x="156" y="139"/>
                  </a:cubicBezTo>
                  <a:cubicBezTo>
                    <a:pt x="156" y="139"/>
                    <a:pt x="157" y="140"/>
                    <a:pt x="158" y="141"/>
                  </a:cubicBezTo>
                  <a:cubicBezTo>
                    <a:pt x="167" y="145"/>
                    <a:pt x="171" y="154"/>
                    <a:pt x="175" y="162"/>
                  </a:cubicBezTo>
                  <a:cubicBezTo>
                    <a:pt x="176" y="163"/>
                    <a:pt x="174" y="166"/>
                    <a:pt x="173" y="166"/>
                  </a:cubicBezTo>
                  <a:cubicBezTo>
                    <a:pt x="170" y="167"/>
                    <a:pt x="167" y="167"/>
                    <a:pt x="164" y="167"/>
                  </a:cubicBezTo>
                  <a:cubicBezTo>
                    <a:pt x="162" y="164"/>
                    <a:pt x="161" y="160"/>
                    <a:pt x="159" y="155"/>
                  </a:cubicBezTo>
                  <a:cubicBezTo>
                    <a:pt x="156" y="158"/>
                    <a:pt x="153" y="159"/>
                    <a:pt x="149" y="162"/>
                  </a:cubicBezTo>
                  <a:cubicBezTo>
                    <a:pt x="148" y="159"/>
                    <a:pt x="147" y="156"/>
                    <a:pt x="147" y="153"/>
                  </a:cubicBezTo>
                  <a:cubicBezTo>
                    <a:pt x="146" y="144"/>
                    <a:pt x="145" y="136"/>
                    <a:pt x="144" y="126"/>
                  </a:cubicBezTo>
                  <a:cubicBezTo>
                    <a:pt x="142" y="127"/>
                    <a:pt x="141" y="128"/>
                    <a:pt x="138" y="129"/>
                  </a:cubicBezTo>
                  <a:cubicBezTo>
                    <a:pt x="138" y="128"/>
                    <a:pt x="137" y="127"/>
                    <a:pt x="137" y="126"/>
                  </a:cubicBezTo>
                  <a:cubicBezTo>
                    <a:pt x="133" y="129"/>
                    <a:pt x="131" y="137"/>
                    <a:pt x="133" y="141"/>
                  </a:cubicBezTo>
                  <a:cubicBezTo>
                    <a:pt x="136" y="149"/>
                    <a:pt x="140" y="158"/>
                    <a:pt x="142" y="167"/>
                  </a:cubicBezTo>
                  <a:cubicBezTo>
                    <a:pt x="143" y="169"/>
                    <a:pt x="141" y="173"/>
                    <a:pt x="140" y="176"/>
                  </a:cubicBezTo>
                  <a:cubicBezTo>
                    <a:pt x="139" y="178"/>
                    <a:pt x="137" y="181"/>
                    <a:pt x="136" y="184"/>
                  </a:cubicBezTo>
                  <a:cubicBezTo>
                    <a:pt x="142" y="182"/>
                    <a:pt x="145" y="184"/>
                    <a:pt x="148" y="188"/>
                  </a:cubicBezTo>
                  <a:cubicBezTo>
                    <a:pt x="149" y="190"/>
                    <a:pt x="151" y="191"/>
                    <a:pt x="149" y="193"/>
                  </a:cubicBezTo>
                  <a:cubicBezTo>
                    <a:pt x="149" y="195"/>
                    <a:pt x="149" y="197"/>
                    <a:pt x="149" y="199"/>
                  </a:cubicBezTo>
                  <a:cubicBezTo>
                    <a:pt x="150" y="203"/>
                    <a:pt x="150" y="206"/>
                    <a:pt x="145" y="208"/>
                  </a:cubicBezTo>
                  <a:cubicBezTo>
                    <a:pt x="144" y="208"/>
                    <a:pt x="143" y="211"/>
                    <a:pt x="143" y="213"/>
                  </a:cubicBezTo>
                  <a:cubicBezTo>
                    <a:pt x="142" y="219"/>
                    <a:pt x="137" y="220"/>
                    <a:pt x="133" y="223"/>
                  </a:cubicBezTo>
                  <a:cubicBezTo>
                    <a:pt x="131" y="223"/>
                    <a:pt x="129" y="223"/>
                    <a:pt x="128" y="223"/>
                  </a:cubicBezTo>
                  <a:cubicBezTo>
                    <a:pt x="117" y="216"/>
                    <a:pt x="106" y="221"/>
                    <a:pt x="105" y="234"/>
                  </a:cubicBezTo>
                  <a:cubicBezTo>
                    <a:pt x="112" y="236"/>
                    <a:pt x="122" y="232"/>
                    <a:pt x="124" y="244"/>
                  </a:cubicBezTo>
                  <a:cubicBezTo>
                    <a:pt x="124" y="248"/>
                    <a:pt x="122" y="253"/>
                    <a:pt x="122" y="257"/>
                  </a:cubicBezTo>
                  <a:cubicBezTo>
                    <a:pt x="120" y="264"/>
                    <a:pt x="114" y="259"/>
                    <a:pt x="111" y="263"/>
                  </a:cubicBezTo>
                  <a:cubicBezTo>
                    <a:pt x="111" y="263"/>
                    <a:pt x="110" y="263"/>
                    <a:pt x="110" y="263"/>
                  </a:cubicBezTo>
                  <a:cubicBezTo>
                    <a:pt x="109" y="261"/>
                    <a:pt x="109" y="258"/>
                    <a:pt x="108" y="256"/>
                  </a:cubicBezTo>
                  <a:cubicBezTo>
                    <a:pt x="108" y="255"/>
                    <a:pt x="107" y="254"/>
                    <a:pt x="106" y="252"/>
                  </a:cubicBezTo>
                  <a:cubicBezTo>
                    <a:pt x="105" y="253"/>
                    <a:pt x="104" y="254"/>
                    <a:pt x="103" y="255"/>
                  </a:cubicBezTo>
                  <a:cubicBezTo>
                    <a:pt x="102" y="256"/>
                    <a:pt x="100" y="258"/>
                    <a:pt x="98" y="258"/>
                  </a:cubicBezTo>
                  <a:cubicBezTo>
                    <a:pt x="93" y="258"/>
                    <a:pt x="87" y="259"/>
                    <a:pt x="83" y="254"/>
                  </a:cubicBezTo>
                  <a:cubicBezTo>
                    <a:pt x="83" y="254"/>
                    <a:pt x="81" y="254"/>
                    <a:pt x="81" y="254"/>
                  </a:cubicBezTo>
                  <a:cubicBezTo>
                    <a:pt x="74" y="256"/>
                    <a:pt x="67" y="257"/>
                    <a:pt x="61" y="259"/>
                  </a:cubicBezTo>
                  <a:cubicBezTo>
                    <a:pt x="60" y="258"/>
                    <a:pt x="59" y="256"/>
                    <a:pt x="58" y="255"/>
                  </a:cubicBezTo>
                  <a:cubicBezTo>
                    <a:pt x="52" y="257"/>
                    <a:pt x="47" y="265"/>
                    <a:pt x="49" y="271"/>
                  </a:cubicBezTo>
                  <a:cubicBezTo>
                    <a:pt x="49" y="272"/>
                    <a:pt x="48" y="274"/>
                    <a:pt x="47" y="275"/>
                  </a:cubicBezTo>
                  <a:cubicBezTo>
                    <a:pt x="46" y="277"/>
                    <a:pt x="45" y="277"/>
                    <a:pt x="44" y="278"/>
                  </a:cubicBezTo>
                  <a:cubicBezTo>
                    <a:pt x="38" y="283"/>
                    <a:pt x="38" y="287"/>
                    <a:pt x="41" y="293"/>
                  </a:cubicBezTo>
                  <a:cubicBezTo>
                    <a:pt x="43" y="295"/>
                    <a:pt x="45" y="298"/>
                    <a:pt x="42" y="301"/>
                  </a:cubicBezTo>
                  <a:cubicBezTo>
                    <a:pt x="40" y="304"/>
                    <a:pt x="45" y="314"/>
                    <a:pt x="48" y="317"/>
                  </a:cubicBezTo>
                  <a:cubicBezTo>
                    <a:pt x="53" y="320"/>
                    <a:pt x="56" y="320"/>
                    <a:pt x="61" y="317"/>
                  </a:cubicBezTo>
                  <a:cubicBezTo>
                    <a:pt x="67" y="312"/>
                    <a:pt x="68" y="312"/>
                    <a:pt x="71" y="319"/>
                  </a:cubicBezTo>
                  <a:cubicBezTo>
                    <a:pt x="73" y="318"/>
                    <a:pt x="76" y="316"/>
                    <a:pt x="77" y="315"/>
                  </a:cubicBezTo>
                  <a:cubicBezTo>
                    <a:pt x="80" y="312"/>
                    <a:pt x="81" y="314"/>
                    <a:pt x="82" y="316"/>
                  </a:cubicBezTo>
                  <a:cubicBezTo>
                    <a:pt x="83" y="318"/>
                    <a:pt x="84" y="320"/>
                    <a:pt x="85" y="322"/>
                  </a:cubicBezTo>
                  <a:cubicBezTo>
                    <a:pt x="87" y="320"/>
                    <a:pt x="89" y="319"/>
                    <a:pt x="91" y="317"/>
                  </a:cubicBezTo>
                  <a:cubicBezTo>
                    <a:pt x="92" y="316"/>
                    <a:pt x="92" y="314"/>
                    <a:pt x="93" y="312"/>
                  </a:cubicBezTo>
                  <a:cubicBezTo>
                    <a:pt x="95" y="314"/>
                    <a:pt x="96" y="315"/>
                    <a:pt x="97" y="315"/>
                  </a:cubicBezTo>
                  <a:cubicBezTo>
                    <a:pt x="102" y="311"/>
                    <a:pt x="107" y="307"/>
                    <a:pt x="111" y="303"/>
                  </a:cubicBezTo>
                  <a:cubicBezTo>
                    <a:pt x="116" y="304"/>
                    <a:pt x="121" y="306"/>
                    <a:pt x="126" y="307"/>
                  </a:cubicBezTo>
                  <a:cubicBezTo>
                    <a:pt x="127" y="307"/>
                    <a:pt x="127" y="307"/>
                    <a:pt x="128" y="307"/>
                  </a:cubicBezTo>
                  <a:cubicBezTo>
                    <a:pt x="140" y="301"/>
                    <a:pt x="151" y="295"/>
                    <a:pt x="155" y="281"/>
                  </a:cubicBezTo>
                  <a:cubicBezTo>
                    <a:pt x="155" y="280"/>
                    <a:pt x="157" y="279"/>
                    <a:pt x="157" y="278"/>
                  </a:cubicBezTo>
                  <a:cubicBezTo>
                    <a:pt x="161" y="280"/>
                    <a:pt x="164" y="281"/>
                    <a:pt x="167" y="283"/>
                  </a:cubicBezTo>
                  <a:cubicBezTo>
                    <a:pt x="171" y="276"/>
                    <a:pt x="182" y="282"/>
                    <a:pt x="184" y="273"/>
                  </a:cubicBezTo>
                  <a:cubicBezTo>
                    <a:pt x="185" y="274"/>
                    <a:pt x="186" y="274"/>
                    <a:pt x="186" y="274"/>
                  </a:cubicBezTo>
                  <a:cubicBezTo>
                    <a:pt x="190" y="278"/>
                    <a:pt x="193" y="277"/>
                    <a:pt x="196" y="274"/>
                  </a:cubicBezTo>
                  <a:cubicBezTo>
                    <a:pt x="197" y="273"/>
                    <a:pt x="199" y="273"/>
                    <a:pt x="200" y="273"/>
                  </a:cubicBezTo>
                  <a:cubicBezTo>
                    <a:pt x="200" y="274"/>
                    <a:pt x="201" y="276"/>
                    <a:pt x="200" y="277"/>
                  </a:cubicBezTo>
                  <a:cubicBezTo>
                    <a:pt x="200" y="279"/>
                    <a:pt x="199" y="281"/>
                    <a:pt x="198" y="282"/>
                  </a:cubicBezTo>
                  <a:cubicBezTo>
                    <a:pt x="197" y="286"/>
                    <a:pt x="196" y="289"/>
                    <a:pt x="201" y="291"/>
                  </a:cubicBezTo>
                  <a:cubicBezTo>
                    <a:pt x="199" y="296"/>
                    <a:pt x="201" y="299"/>
                    <a:pt x="205" y="302"/>
                  </a:cubicBezTo>
                  <a:cubicBezTo>
                    <a:pt x="208" y="304"/>
                    <a:pt x="209" y="307"/>
                    <a:pt x="206" y="310"/>
                  </a:cubicBezTo>
                  <a:cubicBezTo>
                    <a:pt x="204" y="312"/>
                    <a:pt x="203" y="314"/>
                    <a:pt x="202" y="315"/>
                  </a:cubicBezTo>
                  <a:cubicBezTo>
                    <a:pt x="199" y="318"/>
                    <a:pt x="197" y="319"/>
                    <a:pt x="201" y="323"/>
                  </a:cubicBezTo>
                  <a:cubicBezTo>
                    <a:pt x="202" y="325"/>
                    <a:pt x="201" y="330"/>
                    <a:pt x="200" y="332"/>
                  </a:cubicBezTo>
                  <a:cubicBezTo>
                    <a:pt x="199" y="335"/>
                    <a:pt x="196" y="337"/>
                    <a:pt x="199" y="340"/>
                  </a:cubicBezTo>
                  <a:cubicBezTo>
                    <a:pt x="199" y="340"/>
                    <a:pt x="199" y="341"/>
                    <a:pt x="199" y="341"/>
                  </a:cubicBezTo>
                  <a:cubicBezTo>
                    <a:pt x="200" y="346"/>
                    <a:pt x="200" y="350"/>
                    <a:pt x="201" y="355"/>
                  </a:cubicBezTo>
                  <a:cubicBezTo>
                    <a:pt x="201" y="358"/>
                    <a:pt x="201" y="361"/>
                    <a:pt x="201" y="365"/>
                  </a:cubicBezTo>
                  <a:cubicBezTo>
                    <a:pt x="194" y="359"/>
                    <a:pt x="188" y="354"/>
                    <a:pt x="182" y="349"/>
                  </a:cubicBezTo>
                  <a:cubicBezTo>
                    <a:pt x="178" y="350"/>
                    <a:pt x="173" y="351"/>
                    <a:pt x="167" y="352"/>
                  </a:cubicBezTo>
                  <a:cubicBezTo>
                    <a:pt x="167" y="351"/>
                    <a:pt x="167" y="349"/>
                    <a:pt x="166" y="348"/>
                  </a:cubicBezTo>
                  <a:cubicBezTo>
                    <a:pt x="165" y="348"/>
                    <a:pt x="164" y="348"/>
                    <a:pt x="163" y="347"/>
                  </a:cubicBezTo>
                  <a:cubicBezTo>
                    <a:pt x="157" y="346"/>
                    <a:pt x="155" y="343"/>
                    <a:pt x="158" y="338"/>
                  </a:cubicBezTo>
                  <a:cubicBezTo>
                    <a:pt x="159" y="335"/>
                    <a:pt x="160" y="332"/>
                    <a:pt x="161" y="329"/>
                  </a:cubicBezTo>
                  <a:cubicBezTo>
                    <a:pt x="162" y="326"/>
                    <a:pt x="161" y="323"/>
                    <a:pt x="161" y="320"/>
                  </a:cubicBezTo>
                  <a:cubicBezTo>
                    <a:pt x="158" y="319"/>
                    <a:pt x="155" y="325"/>
                    <a:pt x="153" y="319"/>
                  </a:cubicBezTo>
                  <a:cubicBezTo>
                    <a:pt x="152" y="317"/>
                    <a:pt x="152" y="314"/>
                    <a:pt x="151" y="312"/>
                  </a:cubicBezTo>
                  <a:cubicBezTo>
                    <a:pt x="151" y="311"/>
                    <a:pt x="150" y="311"/>
                    <a:pt x="150" y="311"/>
                  </a:cubicBezTo>
                  <a:cubicBezTo>
                    <a:pt x="148" y="314"/>
                    <a:pt x="146" y="316"/>
                    <a:pt x="145" y="319"/>
                  </a:cubicBezTo>
                  <a:cubicBezTo>
                    <a:pt x="142" y="324"/>
                    <a:pt x="139" y="325"/>
                    <a:pt x="134" y="322"/>
                  </a:cubicBezTo>
                  <a:cubicBezTo>
                    <a:pt x="129" y="325"/>
                    <a:pt x="127" y="329"/>
                    <a:pt x="129" y="333"/>
                  </a:cubicBezTo>
                  <a:cubicBezTo>
                    <a:pt x="130" y="334"/>
                    <a:pt x="130" y="335"/>
                    <a:pt x="131" y="335"/>
                  </a:cubicBezTo>
                  <a:cubicBezTo>
                    <a:pt x="136" y="335"/>
                    <a:pt x="135" y="339"/>
                    <a:pt x="136" y="342"/>
                  </a:cubicBezTo>
                  <a:cubicBezTo>
                    <a:pt x="136" y="344"/>
                    <a:pt x="136" y="346"/>
                    <a:pt x="139" y="346"/>
                  </a:cubicBezTo>
                  <a:cubicBezTo>
                    <a:pt x="142" y="345"/>
                    <a:pt x="145" y="355"/>
                    <a:pt x="143" y="358"/>
                  </a:cubicBezTo>
                  <a:cubicBezTo>
                    <a:pt x="142" y="359"/>
                    <a:pt x="141" y="360"/>
                    <a:pt x="140" y="361"/>
                  </a:cubicBezTo>
                  <a:cubicBezTo>
                    <a:pt x="134" y="366"/>
                    <a:pt x="134" y="367"/>
                    <a:pt x="140" y="373"/>
                  </a:cubicBezTo>
                  <a:cubicBezTo>
                    <a:pt x="136" y="377"/>
                    <a:pt x="133" y="381"/>
                    <a:pt x="129" y="384"/>
                  </a:cubicBezTo>
                  <a:cubicBezTo>
                    <a:pt x="124" y="387"/>
                    <a:pt x="120" y="386"/>
                    <a:pt x="116" y="382"/>
                  </a:cubicBezTo>
                  <a:cubicBezTo>
                    <a:pt x="114" y="380"/>
                    <a:pt x="112" y="380"/>
                    <a:pt x="110" y="383"/>
                  </a:cubicBezTo>
                  <a:cubicBezTo>
                    <a:pt x="109" y="386"/>
                    <a:pt x="108" y="389"/>
                    <a:pt x="106" y="392"/>
                  </a:cubicBezTo>
                  <a:cubicBezTo>
                    <a:pt x="100" y="392"/>
                    <a:pt x="97" y="394"/>
                    <a:pt x="96" y="400"/>
                  </a:cubicBezTo>
                  <a:cubicBezTo>
                    <a:pt x="96" y="402"/>
                    <a:pt x="97" y="404"/>
                    <a:pt x="98" y="407"/>
                  </a:cubicBezTo>
                  <a:cubicBezTo>
                    <a:pt x="99" y="410"/>
                    <a:pt x="101" y="408"/>
                    <a:pt x="104" y="407"/>
                  </a:cubicBezTo>
                  <a:cubicBezTo>
                    <a:pt x="105" y="407"/>
                    <a:pt x="106" y="407"/>
                    <a:pt x="107" y="407"/>
                  </a:cubicBezTo>
                  <a:cubicBezTo>
                    <a:pt x="99" y="417"/>
                    <a:pt x="99" y="418"/>
                    <a:pt x="104" y="425"/>
                  </a:cubicBezTo>
                  <a:cubicBezTo>
                    <a:pt x="101" y="427"/>
                    <a:pt x="98" y="428"/>
                    <a:pt x="96" y="429"/>
                  </a:cubicBezTo>
                  <a:cubicBezTo>
                    <a:pt x="91" y="432"/>
                    <a:pt x="87" y="434"/>
                    <a:pt x="83" y="437"/>
                  </a:cubicBezTo>
                  <a:cubicBezTo>
                    <a:pt x="76" y="442"/>
                    <a:pt x="76" y="442"/>
                    <a:pt x="70" y="436"/>
                  </a:cubicBezTo>
                  <a:cubicBezTo>
                    <a:pt x="66" y="432"/>
                    <a:pt x="64" y="425"/>
                    <a:pt x="67" y="420"/>
                  </a:cubicBezTo>
                  <a:cubicBezTo>
                    <a:pt x="70" y="422"/>
                    <a:pt x="73" y="423"/>
                    <a:pt x="74" y="418"/>
                  </a:cubicBezTo>
                  <a:cubicBezTo>
                    <a:pt x="77" y="412"/>
                    <a:pt x="76" y="411"/>
                    <a:pt x="70" y="409"/>
                  </a:cubicBezTo>
                  <a:cubicBezTo>
                    <a:pt x="67" y="408"/>
                    <a:pt x="64" y="407"/>
                    <a:pt x="64" y="403"/>
                  </a:cubicBezTo>
                  <a:cubicBezTo>
                    <a:pt x="64" y="399"/>
                    <a:pt x="60" y="400"/>
                    <a:pt x="58" y="401"/>
                  </a:cubicBezTo>
                  <a:cubicBezTo>
                    <a:pt x="55" y="402"/>
                    <a:pt x="52" y="403"/>
                    <a:pt x="48" y="405"/>
                  </a:cubicBezTo>
                  <a:cubicBezTo>
                    <a:pt x="46" y="401"/>
                    <a:pt x="40" y="400"/>
                    <a:pt x="40" y="393"/>
                  </a:cubicBezTo>
                  <a:cubicBezTo>
                    <a:pt x="33" y="389"/>
                    <a:pt x="39" y="386"/>
                    <a:pt x="41" y="383"/>
                  </a:cubicBezTo>
                  <a:cubicBezTo>
                    <a:pt x="42" y="380"/>
                    <a:pt x="43" y="378"/>
                    <a:pt x="45" y="375"/>
                  </a:cubicBezTo>
                  <a:cubicBezTo>
                    <a:pt x="46" y="374"/>
                    <a:pt x="48" y="372"/>
                    <a:pt x="50" y="371"/>
                  </a:cubicBezTo>
                  <a:cubicBezTo>
                    <a:pt x="53" y="369"/>
                    <a:pt x="56" y="368"/>
                    <a:pt x="59" y="365"/>
                  </a:cubicBezTo>
                  <a:cubicBezTo>
                    <a:pt x="62" y="363"/>
                    <a:pt x="63" y="360"/>
                    <a:pt x="61" y="356"/>
                  </a:cubicBezTo>
                  <a:cubicBezTo>
                    <a:pt x="58" y="353"/>
                    <a:pt x="55" y="353"/>
                    <a:pt x="51" y="357"/>
                  </a:cubicBezTo>
                  <a:cubicBezTo>
                    <a:pt x="47" y="361"/>
                    <a:pt x="42" y="360"/>
                    <a:pt x="38" y="356"/>
                  </a:cubicBezTo>
                  <a:cubicBezTo>
                    <a:pt x="37" y="355"/>
                    <a:pt x="35" y="354"/>
                    <a:pt x="34" y="354"/>
                  </a:cubicBezTo>
                  <a:cubicBezTo>
                    <a:pt x="30" y="353"/>
                    <a:pt x="28" y="350"/>
                    <a:pt x="27" y="347"/>
                  </a:cubicBezTo>
                  <a:cubicBezTo>
                    <a:pt x="26" y="346"/>
                    <a:pt x="26" y="345"/>
                    <a:pt x="25" y="345"/>
                  </a:cubicBezTo>
                  <a:cubicBezTo>
                    <a:pt x="18" y="345"/>
                    <a:pt x="20" y="338"/>
                    <a:pt x="17" y="333"/>
                  </a:cubicBezTo>
                  <a:cubicBezTo>
                    <a:pt x="23" y="336"/>
                    <a:pt x="25" y="333"/>
                    <a:pt x="26" y="329"/>
                  </a:cubicBezTo>
                  <a:cubicBezTo>
                    <a:pt x="27" y="328"/>
                    <a:pt x="27" y="326"/>
                    <a:pt x="28" y="326"/>
                  </a:cubicBezTo>
                  <a:cubicBezTo>
                    <a:pt x="31" y="321"/>
                    <a:pt x="30" y="318"/>
                    <a:pt x="27" y="315"/>
                  </a:cubicBezTo>
                  <a:cubicBezTo>
                    <a:pt x="26" y="314"/>
                    <a:pt x="26" y="310"/>
                    <a:pt x="27" y="308"/>
                  </a:cubicBezTo>
                  <a:cubicBezTo>
                    <a:pt x="28" y="307"/>
                    <a:pt x="30" y="306"/>
                    <a:pt x="31" y="305"/>
                  </a:cubicBezTo>
                  <a:cubicBezTo>
                    <a:pt x="32" y="303"/>
                    <a:pt x="32" y="300"/>
                    <a:pt x="31" y="298"/>
                  </a:cubicBezTo>
                  <a:cubicBezTo>
                    <a:pt x="31" y="297"/>
                    <a:pt x="28" y="296"/>
                    <a:pt x="27" y="296"/>
                  </a:cubicBezTo>
                  <a:cubicBezTo>
                    <a:pt x="24" y="295"/>
                    <a:pt x="22" y="295"/>
                    <a:pt x="22" y="291"/>
                  </a:cubicBezTo>
                  <a:cubicBezTo>
                    <a:pt x="28" y="290"/>
                    <a:pt x="30" y="286"/>
                    <a:pt x="31" y="281"/>
                  </a:cubicBezTo>
                  <a:cubicBezTo>
                    <a:pt x="31" y="277"/>
                    <a:pt x="32" y="273"/>
                    <a:pt x="33" y="270"/>
                  </a:cubicBezTo>
                  <a:cubicBezTo>
                    <a:pt x="29" y="267"/>
                    <a:pt x="28" y="265"/>
                    <a:pt x="31" y="259"/>
                  </a:cubicBezTo>
                  <a:cubicBezTo>
                    <a:pt x="33" y="260"/>
                    <a:pt x="35" y="261"/>
                    <a:pt x="36" y="262"/>
                  </a:cubicBezTo>
                  <a:cubicBezTo>
                    <a:pt x="41" y="252"/>
                    <a:pt x="46" y="242"/>
                    <a:pt x="51" y="232"/>
                  </a:cubicBezTo>
                  <a:cubicBezTo>
                    <a:pt x="50" y="232"/>
                    <a:pt x="50" y="232"/>
                    <a:pt x="50" y="231"/>
                  </a:cubicBezTo>
                  <a:cubicBezTo>
                    <a:pt x="51" y="231"/>
                    <a:pt x="53" y="231"/>
                    <a:pt x="55" y="231"/>
                  </a:cubicBezTo>
                  <a:cubicBezTo>
                    <a:pt x="55" y="227"/>
                    <a:pt x="58" y="223"/>
                    <a:pt x="52" y="221"/>
                  </a:cubicBezTo>
                  <a:cubicBezTo>
                    <a:pt x="51" y="221"/>
                    <a:pt x="51" y="218"/>
                    <a:pt x="50" y="217"/>
                  </a:cubicBezTo>
                  <a:cubicBezTo>
                    <a:pt x="50" y="215"/>
                    <a:pt x="48" y="214"/>
                    <a:pt x="47" y="213"/>
                  </a:cubicBezTo>
                  <a:cubicBezTo>
                    <a:pt x="46" y="214"/>
                    <a:pt x="44" y="215"/>
                    <a:pt x="44" y="216"/>
                  </a:cubicBezTo>
                  <a:cubicBezTo>
                    <a:pt x="42" y="219"/>
                    <a:pt x="41" y="222"/>
                    <a:pt x="36" y="222"/>
                  </a:cubicBezTo>
                  <a:cubicBezTo>
                    <a:pt x="33" y="218"/>
                    <a:pt x="30" y="212"/>
                    <a:pt x="26" y="208"/>
                  </a:cubicBezTo>
                  <a:cubicBezTo>
                    <a:pt x="24" y="206"/>
                    <a:pt x="21" y="204"/>
                    <a:pt x="18" y="204"/>
                  </a:cubicBezTo>
                  <a:cubicBezTo>
                    <a:pt x="17" y="203"/>
                    <a:pt x="15" y="207"/>
                    <a:pt x="14" y="209"/>
                  </a:cubicBezTo>
                  <a:cubicBezTo>
                    <a:pt x="13" y="211"/>
                    <a:pt x="13" y="213"/>
                    <a:pt x="12" y="214"/>
                  </a:cubicBezTo>
                  <a:cubicBezTo>
                    <a:pt x="11" y="214"/>
                    <a:pt x="9" y="215"/>
                    <a:pt x="8" y="215"/>
                  </a:cubicBezTo>
                  <a:cubicBezTo>
                    <a:pt x="7" y="214"/>
                    <a:pt x="6" y="213"/>
                    <a:pt x="5" y="212"/>
                  </a:cubicBezTo>
                  <a:cubicBezTo>
                    <a:pt x="5" y="210"/>
                    <a:pt x="5" y="208"/>
                    <a:pt x="5" y="206"/>
                  </a:cubicBezTo>
                  <a:cubicBezTo>
                    <a:pt x="3" y="206"/>
                    <a:pt x="1" y="206"/>
                    <a:pt x="0" y="206"/>
                  </a:cubicBezTo>
                  <a:cubicBezTo>
                    <a:pt x="0" y="204"/>
                    <a:pt x="0" y="202"/>
                    <a:pt x="1" y="201"/>
                  </a:cubicBezTo>
                  <a:cubicBezTo>
                    <a:pt x="2" y="197"/>
                    <a:pt x="5" y="195"/>
                    <a:pt x="1" y="191"/>
                  </a:cubicBezTo>
                  <a:close/>
                  <a:moveTo>
                    <a:pt x="74" y="364"/>
                  </a:moveTo>
                  <a:cubicBezTo>
                    <a:pt x="74" y="362"/>
                    <a:pt x="74" y="360"/>
                    <a:pt x="73" y="359"/>
                  </a:cubicBezTo>
                  <a:cubicBezTo>
                    <a:pt x="72" y="358"/>
                    <a:pt x="71" y="357"/>
                    <a:pt x="70" y="356"/>
                  </a:cubicBezTo>
                  <a:cubicBezTo>
                    <a:pt x="69" y="357"/>
                    <a:pt x="67" y="358"/>
                    <a:pt x="67" y="359"/>
                  </a:cubicBezTo>
                  <a:cubicBezTo>
                    <a:pt x="66" y="362"/>
                    <a:pt x="64" y="366"/>
                    <a:pt x="64" y="370"/>
                  </a:cubicBezTo>
                  <a:cubicBezTo>
                    <a:pt x="64" y="373"/>
                    <a:pt x="66" y="375"/>
                    <a:pt x="66" y="377"/>
                  </a:cubicBezTo>
                  <a:cubicBezTo>
                    <a:pt x="70" y="375"/>
                    <a:pt x="73" y="373"/>
                    <a:pt x="77" y="372"/>
                  </a:cubicBezTo>
                  <a:cubicBezTo>
                    <a:pt x="81" y="370"/>
                    <a:pt x="82" y="366"/>
                    <a:pt x="81" y="362"/>
                  </a:cubicBezTo>
                  <a:cubicBezTo>
                    <a:pt x="79" y="362"/>
                    <a:pt x="77" y="363"/>
                    <a:pt x="74" y="364"/>
                  </a:cubicBezTo>
                  <a:close/>
                  <a:moveTo>
                    <a:pt x="228" y="101"/>
                  </a:moveTo>
                  <a:cubicBezTo>
                    <a:pt x="227" y="103"/>
                    <a:pt x="225" y="105"/>
                    <a:pt x="225" y="107"/>
                  </a:cubicBezTo>
                  <a:cubicBezTo>
                    <a:pt x="224" y="112"/>
                    <a:pt x="229" y="110"/>
                    <a:pt x="232" y="112"/>
                  </a:cubicBezTo>
                  <a:cubicBezTo>
                    <a:pt x="233" y="112"/>
                    <a:pt x="235" y="109"/>
                    <a:pt x="235" y="107"/>
                  </a:cubicBezTo>
                  <a:cubicBezTo>
                    <a:pt x="236" y="104"/>
                    <a:pt x="234" y="101"/>
                    <a:pt x="228" y="101"/>
                  </a:cubicBezTo>
                  <a:close/>
                  <a:moveTo>
                    <a:pt x="130" y="373"/>
                  </a:moveTo>
                  <a:cubicBezTo>
                    <a:pt x="132" y="370"/>
                    <a:pt x="134" y="368"/>
                    <a:pt x="134" y="367"/>
                  </a:cubicBezTo>
                  <a:cubicBezTo>
                    <a:pt x="133" y="365"/>
                    <a:pt x="131" y="363"/>
                    <a:pt x="130" y="362"/>
                  </a:cubicBezTo>
                  <a:cubicBezTo>
                    <a:pt x="128" y="364"/>
                    <a:pt x="126" y="365"/>
                    <a:pt x="126" y="368"/>
                  </a:cubicBezTo>
                  <a:cubicBezTo>
                    <a:pt x="125" y="369"/>
                    <a:pt x="128" y="370"/>
                    <a:pt x="130" y="373"/>
                  </a:cubicBezTo>
                  <a:close/>
                  <a:moveTo>
                    <a:pt x="236" y="98"/>
                  </a:moveTo>
                  <a:cubicBezTo>
                    <a:pt x="237" y="98"/>
                    <a:pt x="237" y="98"/>
                    <a:pt x="238" y="99"/>
                  </a:cubicBezTo>
                  <a:cubicBezTo>
                    <a:pt x="239" y="96"/>
                    <a:pt x="239" y="94"/>
                    <a:pt x="239" y="91"/>
                  </a:cubicBezTo>
                  <a:cubicBezTo>
                    <a:pt x="238" y="91"/>
                    <a:pt x="238" y="91"/>
                    <a:pt x="237" y="91"/>
                  </a:cubicBezTo>
                  <a:cubicBezTo>
                    <a:pt x="236" y="93"/>
                    <a:pt x="236" y="96"/>
                    <a:pt x="236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86"/>
            <p:cNvSpPr>
              <a:spLocks/>
            </p:cNvSpPr>
            <p:nvPr/>
          </p:nvSpPr>
          <p:spPr bwMode="auto">
            <a:xfrm>
              <a:off x="2767011" y="3138528"/>
              <a:ext cx="630235" cy="841386"/>
            </a:xfrm>
            <a:custGeom>
              <a:avLst/>
              <a:gdLst>
                <a:gd name="T0" fmla="*/ 44 w 168"/>
                <a:gd name="T1" fmla="*/ 135 h 224"/>
                <a:gd name="T2" fmla="*/ 47 w 168"/>
                <a:gd name="T3" fmla="*/ 148 h 224"/>
                <a:gd name="T4" fmla="*/ 62 w 168"/>
                <a:gd name="T5" fmla="*/ 144 h 224"/>
                <a:gd name="T6" fmla="*/ 61 w 168"/>
                <a:gd name="T7" fmla="*/ 135 h 224"/>
                <a:gd name="T8" fmla="*/ 65 w 168"/>
                <a:gd name="T9" fmla="*/ 110 h 224"/>
                <a:gd name="T10" fmla="*/ 67 w 168"/>
                <a:gd name="T11" fmla="*/ 91 h 224"/>
                <a:gd name="T12" fmla="*/ 77 w 168"/>
                <a:gd name="T13" fmla="*/ 87 h 224"/>
                <a:gd name="T14" fmla="*/ 86 w 168"/>
                <a:gd name="T15" fmla="*/ 79 h 224"/>
                <a:gd name="T16" fmla="*/ 91 w 168"/>
                <a:gd name="T17" fmla="*/ 56 h 224"/>
                <a:gd name="T18" fmla="*/ 102 w 168"/>
                <a:gd name="T19" fmla="*/ 44 h 224"/>
                <a:gd name="T20" fmla="*/ 110 w 168"/>
                <a:gd name="T21" fmla="*/ 34 h 224"/>
                <a:gd name="T22" fmla="*/ 116 w 168"/>
                <a:gd name="T23" fmla="*/ 25 h 224"/>
                <a:gd name="T24" fmla="*/ 132 w 168"/>
                <a:gd name="T25" fmla="*/ 29 h 224"/>
                <a:gd name="T26" fmla="*/ 129 w 168"/>
                <a:gd name="T27" fmla="*/ 24 h 224"/>
                <a:gd name="T28" fmla="*/ 132 w 168"/>
                <a:gd name="T29" fmla="*/ 8 h 224"/>
                <a:gd name="T30" fmla="*/ 150 w 168"/>
                <a:gd name="T31" fmla="*/ 5 h 224"/>
                <a:gd name="T32" fmla="*/ 158 w 168"/>
                <a:gd name="T33" fmla="*/ 9 h 224"/>
                <a:gd name="T34" fmla="*/ 162 w 168"/>
                <a:gd name="T35" fmla="*/ 22 h 224"/>
                <a:gd name="T36" fmla="*/ 152 w 168"/>
                <a:gd name="T37" fmla="*/ 32 h 224"/>
                <a:gd name="T38" fmla="*/ 134 w 168"/>
                <a:gd name="T39" fmla="*/ 62 h 224"/>
                <a:gd name="T40" fmla="*/ 128 w 168"/>
                <a:gd name="T41" fmla="*/ 72 h 224"/>
                <a:gd name="T42" fmla="*/ 108 w 168"/>
                <a:gd name="T43" fmla="*/ 73 h 224"/>
                <a:gd name="T44" fmla="*/ 101 w 168"/>
                <a:gd name="T45" fmla="*/ 75 h 224"/>
                <a:gd name="T46" fmla="*/ 93 w 168"/>
                <a:gd name="T47" fmla="*/ 89 h 224"/>
                <a:gd name="T48" fmla="*/ 86 w 168"/>
                <a:gd name="T49" fmla="*/ 113 h 224"/>
                <a:gd name="T50" fmla="*/ 81 w 168"/>
                <a:gd name="T51" fmla="*/ 129 h 224"/>
                <a:gd name="T52" fmla="*/ 79 w 168"/>
                <a:gd name="T53" fmla="*/ 146 h 224"/>
                <a:gd name="T54" fmla="*/ 86 w 168"/>
                <a:gd name="T55" fmla="*/ 165 h 224"/>
                <a:gd name="T56" fmla="*/ 70 w 168"/>
                <a:gd name="T57" fmla="*/ 180 h 224"/>
                <a:gd name="T58" fmla="*/ 76 w 168"/>
                <a:gd name="T59" fmla="*/ 189 h 224"/>
                <a:gd name="T60" fmla="*/ 67 w 168"/>
                <a:gd name="T61" fmla="*/ 208 h 224"/>
                <a:gd name="T62" fmla="*/ 36 w 168"/>
                <a:gd name="T63" fmla="*/ 224 h 224"/>
                <a:gd name="T64" fmla="*/ 36 w 168"/>
                <a:gd name="T65" fmla="*/ 213 h 224"/>
                <a:gd name="T66" fmla="*/ 26 w 168"/>
                <a:gd name="T67" fmla="*/ 208 h 224"/>
                <a:gd name="T68" fmla="*/ 18 w 168"/>
                <a:gd name="T69" fmla="*/ 201 h 224"/>
                <a:gd name="T70" fmla="*/ 6 w 168"/>
                <a:gd name="T71" fmla="*/ 182 h 224"/>
                <a:gd name="T72" fmla="*/ 7 w 168"/>
                <a:gd name="T73" fmla="*/ 156 h 224"/>
                <a:gd name="T74" fmla="*/ 20 w 168"/>
                <a:gd name="T75" fmla="*/ 142 h 224"/>
                <a:gd name="T76" fmla="*/ 16 w 168"/>
                <a:gd name="T77" fmla="*/ 130 h 224"/>
                <a:gd name="T78" fmla="*/ 20 w 168"/>
                <a:gd name="T79" fmla="*/ 123 h 224"/>
                <a:gd name="T80" fmla="*/ 46 w 168"/>
                <a:gd name="T81" fmla="*/ 12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224">
                  <a:moveTo>
                    <a:pt x="46" y="127"/>
                  </a:moveTo>
                  <a:cubicBezTo>
                    <a:pt x="45" y="131"/>
                    <a:pt x="45" y="133"/>
                    <a:pt x="44" y="135"/>
                  </a:cubicBezTo>
                  <a:cubicBezTo>
                    <a:pt x="43" y="138"/>
                    <a:pt x="43" y="139"/>
                    <a:pt x="45" y="142"/>
                  </a:cubicBezTo>
                  <a:cubicBezTo>
                    <a:pt x="47" y="143"/>
                    <a:pt x="47" y="146"/>
                    <a:pt x="47" y="148"/>
                  </a:cubicBezTo>
                  <a:cubicBezTo>
                    <a:pt x="51" y="148"/>
                    <a:pt x="54" y="147"/>
                    <a:pt x="58" y="146"/>
                  </a:cubicBezTo>
                  <a:cubicBezTo>
                    <a:pt x="60" y="146"/>
                    <a:pt x="61" y="145"/>
                    <a:pt x="62" y="144"/>
                  </a:cubicBezTo>
                  <a:cubicBezTo>
                    <a:pt x="64" y="142"/>
                    <a:pt x="65" y="140"/>
                    <a:pt x="65" y="138"/>
                  </a:cubicBezTo>
                  <a:cubicBezTo>
                    <a:pt x="65" y="137"/>
                    <a:pt x="63" y="136"/>
                    <a:pt x="61" y="135"/>
                  </a:cubicBezTo>
                  <a:cubicBezTo>
                    <a:pt x="60" y="134"/>
                    <a:pt x="59" y="134"/>
                    <a:pt x="57" y="133"/>
                  </a:cubicBezTo>
                  <a:cubicBezTo>
                    <a:pt x="63" y="126"/>
                    <a:pt x="64" y="118"/>
                    <a:pt x="65" y="110"/>
                  </a:cubicBezTo>
                  <a:cubicBezTo>
                    <a:pt x="65" y="106"/>
                    <a:pt x="66" y="103"/>
                    <a:pt x="67" y="100"/>
                  </a:cubicBezTo>
                  <a:cubicBezTo>
                    <a:pt x="68" y="97"/>
                    <a:pt x="69" y="94"/>
                    <a:pt x="67" y="91"/>
                  </a:cubicBezTo>
                  <a:cubicBezTo>
                    <a:pt x="64" y="89"/>
                    <a:pt x="66" y="86"/>
                    <a:pt x="69" y="86"/>
                  </a:cubicBezTo>
                  <a:cubicBezTo>
                    <a:pt x="71" y="86"/>
                    <a:pt x="74" y="87"/>
                    <a:pt x="77" y="87"/>
                  </a:cubicBezTo>
                  <a:cubicBezTo>
                    <a:pt x="79" y="87"/>
                    <a:pt x="82" y="87"/>
                    <a:pt x="85" y="86"/>
                  </a:cubicBezTo>
                  <a:cubicBezTo>
                    <a:pt x="88" y="84"/>
                    <a:pt x="86" y="82"/>
                    <a:pt x="86" y="79"/>
                  </a:cubicBezTo>
                  <a:cubicBezTo>
                    <a:pt x="86" y="76"/>
                    <a:pt x="86" y="71"/>
                    <a:pt x="88" y="68"/>
                  </a:cubicBezTo>
                  <a:cubicBezTo>
                    <a:pt x="90" y="64"/>
                    <a:pt x="92" y="61"/>
                    <a:pt x="91" y="56"/>
                  </a:cubicBezTo>
                  <a:cubicBezTo>
                    <a:pt x="90" y="54"/>
                    <a:pt x="92" y="52"/>
                    <a:pt x="94" y="50"/>
                  </a:cubicBezTo>
                  <a:cubicBezTo>
                    <a:pt x="96" y="48"/>
                    <a:pt x="99" y="46"/>
                    <a:pt x="102" y="44"/>
                  </a:cubicBezTo>
                  <a:cubicBezTo>
                    <a:pt x="104" y="43"/>
                    <a:pt x="105" y="41"/>
                    <a:pt x="107" y="40"/>
                  </a:cubicBezTo>
                  <a:cubicBezTo>
                    <a:pt x="108" y="38"/>
                    <a:pt x="111" y="36"/>
                    <a:pt x="110" y="34"/>
                  </a:cubicBezTo>
                  <a:cubicBezTo>
                    <a:pt x="110" y="31"/>
                    <a:pt x="108" y="29"/>
                    <a:pt x="106" y="26"/>
                  </a:cubicBezTo>
                  <a:cubicBezTo>
                    <a:pt x="107" y="24"/>
                    <a:pt x="111" y="23"/>
                    <a:pt x="116" y="25"/>
                  </a:cubicBezTo>
                  <a:cubicBezTo>
                    <a:pt x="119" y="26"/>
                    <a:pt x="122" y="27"/>
                    <a:pt x="125" y="28"/>
                  </a:cubicBezTo>
                  <a:cubicBezTo>
                    <a:pt x="127" y="28"/>
                    <a:pt x="129" y="28"/>
                    <a:pt x="132" y="29"/>
                  </a:cubicBezTo>
                  <a:cubicBezTo>
                    <a:pt x="132" y="28"/>
                    <a:pt x="133" y="26"/>
                    <a:pt x="134" y="23"/>
                  </a:cubicBezTo>
                  <a:cubicBezTo>
                    <a:pt x="131" y="24"/>
                    <a:pt x="130" y="24"/>
                    <a:pt x="129" y="24"/>
                  </a:cubicBezTo>
                  <a:cubicBezTo>
                    <a:pt x="129" y="20"/>
                    <a:pt x="127" y="17"/>
                    <a:pt x="128" y="14"/>
                  </a:cubicBezTo>
                  <a:cubicBezTo>
                    <a:pt x="128" y="12"/>
                    <a:pt x="131" y="10"/>
                    <a:pt x="132" y="8"/>
                  </a:cubicBezTo>
                  <a:cubicBezTo>
                    <a:pt x="136" y="6"/>
                    <a:pt x="139" y="3"/>
                    <a:pt x="143" y="0"/>
                  </a:cubicBezTo>
                  <a:cubicBezTo>
                    <a:pt x="145" y="1"/>
                    <a:pt x="147" y="3"/>
                    <a:pt x="150" y="5"/>
                  </a:cubicBezTo>
                  <a:cubicBezTo>
                    <a:pt x="151" y="4"/>
                    <a:pt x="152" y="3"/>
                    <a:pt x="154" y="1"/>
                  </a:cubicBezTo>
                  <a:cubicBezTo>
                    <a:pt x="155" y="4"/>
                    <a:pt x="156" y="7"/>
                    <a:pt x="158" y="9"/>
                  </a:cubicBezTo>
                  <a:cubicBezTo>
                    <a:pt x="161" y="12"/>
                    <a:pt x="161" y="14"/>
                    <a:pt x="159" y="17"/>
                  </a:cubicBezTo>
                  <a:cubicBezTo>
                    <a:pt x="158" y="20"/>
                    <a:pt x="160" y="21"/>
                    <a:pt x="162" y="22"/>
                  </a:cubicBezTo>
                  <a:cubicBezTo>
                    <a:pt x="168" y="24"/>
                    <a:pt x="168" y="25"/>
                    <a:pt x="166" y="30"/>
                  </a:cubicBezTo>
                  <a:cubicBezTo>
                    <a:pt x="160" y="27"/>
                    <a:pt x="157" y="27"/>
                    <a:pt x="152" y="32"/>
                  </a:cubicBezTo>
                  <a:cubicBezTo>
                    <a:pt x="145" y="37"/>
                    <a:pt x="141" y="45"/>
                    <a:pt x="141" y="54"/>
                  </a:cubicBezTo>
                  <a:cubicBezTo>
                    <a:pt x="140" y="57"/>
                    <a:pt x="139" y="61"/>
                    <a:pt x="134" y="62"/>
                  </a:cubicBezTo>
                  <a:cubicBezTo>
                    <a:pt x="133" y="62"/>
                    <a:pt x="132" y="63"/>
                    <a:pt x="132" y="64"/>
                  </a:cubicBezTo>
                  <a:cubicBezTo>
                    <a:pt x="131" y="66"/>
                    <a:pt x="129" y="68"/>
                    <a:pt x="128" y="72"/>
                  </a:cubicBezTo>
                  <a:cubicBezTo>
                    <a:pt x="122" y="69"/>
                    <a:pt x="116" y="66"/>
                    <a:pt x="110" y="63"/>
                  </a:cubicBezTo>
                  <a:cubicBezTo>
                    <a:pt x="105" y="65"/>
                    <a:pt x="111" y="70"/>
                    <a:pt x="108" y="73"/>
                  </a:cubicBezTo>
                  <a:cubicBezTo>
                    <a:pt x="107" y="73"/>
                    <a:pt x="106" y="73"/>
                    <a:pt x="105" y="73"/>
                  </a:cubicBezTo>
                  <a:cubicBezTo>
                    <a:pt x="104" y="73"/>
                    <a:pt x="102" y="74"/>
                    <a:pt x="101" y="75"/>
                  </a:cubicBezTo>
                  <a:cubicBezTo>
                    <a:pt x="99" y="79"/>
                    <a:pt x="97" y="83"/>
                    <a:pt x="94" y="87"/>
                  </a:cubicBezTo>
                  <a:cubicBezTo>
                    <a:pt x="94" y="88"/>
                    <a:pt x="93" y="88"/>
                    <a:pt x="93" y="89"/>
                  </a:cubicBezTo>
                  <a:cubicBezTo>
                    <a:pt x="91" y="90"/>
                    <a:pt x="87" y="92"/>
                    <a:pt x="87" y="94"/>
                  </a:cubicBezTo>
                  <a:cubicBezTo>
                    <a:pt x="87" y="100"/>
                    <a:pt x="83" y="106"/>
                    <a:pt x="86" y="113"/>
                  </a:cubicBezTo>
                  <a:cubicBezTo>
                    <a:pt x="87" y="114"/>
                    <a:pt x="84" y="117"/>
                    <a:pt x="82" y="119"/>
                  </a:cubicBezTo>
                  <a:cubicBezTo>
                    <a:pt x="77" y="122"/>
                    <a:pt x="77" y="125"/>
                    <a:pt x="81" y="129"/>
                  </a:cubicBezTo>
                  <a:cubicBezTo>
                    <a:pt x="73" y="130"/>
                    <a:pt x="72" y="138"/>
                    <a:pt x="68" y="142"/>
                  </a:cubicBezTo>
                  <a:cubicBezTo>
                    <a:pt x="70" y="146"/>
                    <a:pt x="70" y="146"/>
                    <a:pt x="79" y="146"/>
                  </a:cubicBezTo>
                  <a:cubicBezTo>
                    <a:pt x="80" y="150"/>
                    <a:pt x="81" y="153"/>
                    <a:pt x="86" y="153"/>
                  </a:cubicBezTo>
                  <a:cubicBezTo>
                    <a:pt x="88" y="153"/>
                    <a:pt x="89" y="162"/>
                    <a:pt x="86" y="165"/>
                  </a:cubicBezTo>
                  <a:cubicBezTo>
                    <a:pt x="83" y="168"/>
                    <a:pt x="80" y="170"/>
                    <a:pt x="77" y="173"/>
                  </a:cubicBezTo>
                  <a:cubicBezTo>
                    <a:pt x="75" y="175"/>
                    <a:pt x="72" y="178"/>
                    <a:pt x="70" y="180"/>
                  </a:cubicBezTo>
                  <a:cubicBezTo>
                    <a:pt x="69" y="181"/>
                    <a:pt x="69" y="182"/>
                    <a:pt x="68" y="183"/>
                  </a:cubicBezTo>
                  <a:cubicBezTo>
                    <a:pt x="71" y="185"/>
                    <a:pt x="74" y="187"/>
                    <a:pt x="76" y="189"/>
                  </a:cubicBezTo>
                  <a:cubicBezTo>
                    <a:pt x="73" y="192"/>
                    <a:pt x="69" y="194"/>
                    <a:pt x="67" y="197"/>
                  </a:cubicBezTo>
                  <a:cubicBezTo>
                    <a:pt x="65" y="200"/>
                    <a:pt x="62" y="203"/>
                    <a:pt x="67" y="208"/>
                  </a:cubicBezTo>
                  <a:cubicBezTo>
                    <a:pt x="62" y="212"/>
                    <a:pt x="57" y="216"/>
                    <a:pt x="52" y="218"/>
                  </a:cubicBezTo>
                  <a:cubicBezTo>
                    <a:pt x="47" y="221"/>
                    <a:pt x="42" y="222"/>
                    <a:pt x="36" y="224"/>
                  </a:cubicBezTo>
                  <a:cubicBezTo>
                    <a:pt x="36" y="224"/>
                    <a:pt x="35" y="223"/>
                    <a:pt x="35" y="223"/>
                  </a:cubicBezTo>
                  <a:cubicBezTo>
                    <a:pt x="35" y="219"/>
                    <a:pt x="36" y="216"/>
                    <a:pt x="36" y="213"/>
                  </a:cubicBezTo>
                  <a:cubicBezTo>
                    <a:pt x="37" y="210"/>
                    <a:pt x="38" y="207"/>
                    <a:pt x="35" y="206"/>
                  </a:cubicBezTo>
                  <a:cubicBezTo>
                    <a:pt x="32" y="204"/>
                    <a:pt x="29" y="205"/>
                    <a:pt x="26" y="208"/>
                  </a:cubicBezTo>
                  <a:cubicBezTo>
                    <a:pt x="25" y="209"/>
                    <a:pt x="24" y="211"/>
                    <a:pt x="21" y="213"/>
                  </a:cubicBezTo>
                  <a:cubicBezTo>
                    <a:pt x="20" y="209"/>
                    <a:pt x="19" y="206"/>
                    <a:pt x="18" y="201"/>
                  </a:cubicBezTo>
                  <a:cubicBezTo>
                    <a:pt x="16" y="201"/>
                    <a:pt x="14" y="198"/>
                    <a:pt x="13" y="193"/>
                  </a:cubicBezTo>
                  <a:cubicBezTo>
                    <a:pt x="12" y="189"/>
                    <a:pt x="8" y="186"/>
                    <a:pt x="6" y="182"/>
                  </a:cubicBezTo>
                  <a:cubicBezTo>
                    <a:pt x="1" y="176"/>
                    <a:pt x="1" y="170"/>
                    <a:pt x="6" y="165"/>
                  </a:cubicBezTo>
                  <a:cubicBezTo>
                    <a:pt x="9" y="162"/>
                    <a:pt x="9" y="159"/>
                    <a:pt x="7" y="156"/>
                  </a:cubicBezTo>
                  <a:cubicBezTo>
                    <a:pt x="5" y="152"/>
                    <a:pt x="2" y="148"/>
                    <a:pt x="0" y="145"/>
                  </a:cubicBezTo>
                  <a:cubicBezTo>
                    <a:pt x="8" y="138"/>
                    <a:pt x="12" y="137"/>
                    <a:pt x="20" y="142"/>
                  </a:cubicBezTo>
                  <a:cubicBezTo>
                    <a:pt x="24" y="139"/>
                    <a:pt x="25" y="137"/>
                    <a:pt x="21" y="134"/>
                  </a:cubicBezTo>
                  <a:cubicBezTo>
                    <a:pt x="19" y="132"/>
                    <a:pt x="18" y="131"/>
                    <a:pt x="16" y="130"/>
                  </a:cubicBezTo>
                  <a:cubicBezTo>
                    <a:pt x="13" y="128"/>
                    <a:pt x="14" y="126"/>
                    <a:pt x="15" y="124"/>
                  </a:cubicBezTo>
                  <a:cubicBezTo>
                    <a:pt x="16" y="121"/>
                    <a:pt x="18" y="122"/>
                    <a:pt x="20" y="123"/>
                  </a:cubicBezTo>
                  <a:cubicBezTo>
                    <a:pt x="23" y="124"/>
                    <a:pt x="25" y="125"/>
                    <a:pt x="29" y="126"/>
                  </a:cubicBezTo>
                  <a:cubicBezTo>
                    <a:pt x="32" y="132"/>
                    <a:pt x="38" y="133"/>
                    <a:pt x="46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787"/>
            <p:cNvSpPr>
              <a:spLocks/>
            </p:cNvSpPr>
            <p:nvPr/>
          </p:nvSpPr>
          <p:spPr bwMode="auto">
            <a:xfrm>
              <a:off x="4051296" y="3690986"/>
              <a:ext cx="476248" cy="569918"/>
            </a:xfrm>
            <a:custGeom>
              <a:avLst/>
              <a:gdLst>
                <a:gd name="T0" fmla="*/ 36 w 127"/>
                <a:gd name="T1" fmla="*/ 16 h 152"/>
                <a:gd name="T2" fmla="*/ 57 w 127"/>
                <a:gd name="T3" fmla="*/ 12 h 152"/>
                <a:gd name="T4" fmla="*/ 68 w 127"/>
                <a:gd name="T5" fmla="*/ 0 h 152"/>
                <a:gd name="T6" fmla="*/ 78 w 127"/>
                <a:gd name="T7" fmla="*/ 1 h 152"/>
                <a:gd name="T8" fmla="*/ 87 w 127"/>
                <a:gd name="T9" fmla="*/ 21 h 152"/>
                <a:gd name="T10" fmla="*/ 71 w 127"/>
                <a:gd name="T11" fmla="*/ 29 h 152"/>
                <a:gd name="T12" fmla="*/ 64 w 127"/>
                <a:gd name="T13" fmla="*/ 29 h 152"/>
                <a:gd name="T14" fmla="*/ 59 w 127"/>
                <a:gd name="T15" fmla="*/ 51 h 152"/>
                <a:gd name="T16" fmla="*/ 53 w 127"/>
                <a:gd name="T17" fmla="*/ 65 h 152"/>
                <a:gd name="T18" fmla="*/ 71 w 127"/>
                <a:gd name="T19" fmla="*/ 61 h 152"/>
                <a:gd name="T20" fmla="*/ 88 w 127"/>
                <a:gd name="T21" fmla="*/ 58 h 152"/>
                <a:gd name="T22" fmla="*/ 95 w 127"/>
                <a:gd name="T23" fmla="*/ 45 h 152"/>
                <a:gd name="T24" fmla="*/ 118 w 127"/>
                <a:gd name="T25" fmla="*/ 67 h 152"/>
                <a:gd name="T26" fmla="*/ 109 w 127"/>
                <a:gd name="T27" fmla="*/ 70 h 152"/>
                <a:gd name="T28" fmla="*/ 110 w 127"/>
                <a:gd name="T29" fmla="*/ 82 h 152"/>
                <a:gd name="T30" fmla="*/ 83 w 127"/>
                <a:gd name="T31" fmla="*/ 86 h 152"/>
                <a:gd name="T32" fmla="*/ 71 w 127"/>
                <a:gd name="T33" fmla="*/ 88 h 152"/>
                <a:gd name="T34" fmla="*/ 52 w 127"/>
                <a:gd name="T35" fmla="*/ 94 h 152"/>
                <a:gd name="T36" fmla="*/ 61 w 127"/>
                <a:gd name="T37" fmla="*/ 104 h 152"/>
                <a:gd name="T38" fmla="*/ 72 w 127"/>
                <a:gd name="T39" fmla="*/ 112 h 152"/>
                <a:gd name="T40" fmla="*/ 91 w 127"/>
                <a:gd name="T41" fmla="*/ 108 h 152"/>
                <a:gd name="T42" fmla="*/ 107 w 127"/>
                <a:gd name="T43" fmla="*/ 113 h 152"/>
                <a:gd name="T44" fmla="*/ 122 w 127"/>
                <a:gd name="T45" fmla="*/ 105 h 152"/>
                <a:gd name="T46" fmla="*/ 123 w 127"/>
                <a:gd name="T47" fmla="*/ 120 h 152"/>
                <a:gd name="T48" fmla="*/ 105 w 127"/>
                <a:gd name="T49" fmla="*/ 144 h 152"/>
                <a:gd name="T50" fmla="*/ 85 w 127"/>
                <a:gd name="T51" fmla="*/ 146 h 152"/>
                <a:gd name="T52" fmla="*/ 65 w 127"/>
                <a:gd name="T53" fmla="*/ 148 h 152"/>
                <a:gd name="T54" fmla="*/ 53 w 127"/>
                <a:gd name="T55" fmla="*/ 130 h 152"/>
                <a:gd name="T56" fmla="*/ 34 w 127"/>
                <a:gd name="T57" fmla="*/ 148 h 152"/>
                <a:gd name="T58" fmla="*/ 24 w 127"/>
                <a:gd name="T59" fmla="*/ 143 h 152"/>
                <a:gd name="T60" fmla="*/ 4 w 127"/>
                <a:gd name="T61" fmla="*/ 140 h 152"/>
                <a:gd name="T62" fmla="*/ 6 w 127"/>
                <a:gd name="T63" fmla="*/ 118 h 152"/>
                <a:gd name="T64" fmla="*/ 14 w 127"/>
                <a:gd name="T65" fmla="*/ 112 h 152"/>
                <a:gd name="T66" fmla="*/ 27 w 127"/>
                <a:gd name="T67" fmla="*/ 97 h 152"/>
                <a:gd name="T68" fmla="*/ 45 w 127"/>
                <a:gd name="T69" fmla="*/ 94 h 152"/>
                <a:gd name="T70" fmla="*/ 44 w 127"/>
                <a:gd name="T71" fmla="*/ 81 h 152"/>
                <a:gd name="T72" fmla="*/ 44 w 127"/>
                <a:gd name="T73" fmla="*/ 66 h 152"/>
                <a:gd name="T74" fmla="*/ 38 w 127"/>
                <a:gd name="T75" fmla="*/ 60 h 152"/>
                <a:gd name="T76" fmla="*/ 20 w 127"/>
                <a:gd name="T77" fmla="*/ 54 h 152"/>
                <a:gd name="T78" fmla="*/ 30 w 127"/>
                <a:gd name="T79" fmla="*/ 39 h 152"/>
                <a:gd name="T80" fmla="*/ 39 w 127"/>
                <a:gd name="T81" fmla="*/ 31 h 152"/>
                <a:gd name="T82" fmla="*/ 30 w 127"/>
                <a:gd name="T83" fmla="*/ 2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152">
                  <a:moveTo>
                    <a:pt x="30" y="28"/>
                  </a:moveTo>
                  <a:cubicBezTo>
                    <a:pt x="32" y="24"/>
                    <a:pt x="34" y="20"/>
                    <a:pt x="36" y="16"/>
                  </a:cubicBezTo>
                  <a:cubicBezTo>
                    <a:pt x="39" y="9"/>
                    <a:pt x="42" y="8"/>
                    <a:pt x="49" y="11"/>
                  </a:cubicBezTo>
                  <a:cubicBezTo>
                    <a:pt x="51" y="12"/>
                    <a:pt x="54" y="11"/>
                    <a:pt x="57" y="12"/>
                  </a:cubicBezTo>
                  <a:cubicBezTo>
                    <a:pt x="59" y="12"/>
                    <a:pt x="60" y="12"/>
                    <a:pt x="61" y="12"/>
                  </a:cubicBezTo>
                  <a:cubicBezTo>
                    <a:pt x="63" y="8"/>
                    <a:pt x="65" y="4"/>
                    <a:pt x="68" y="0"/>
                  </a:cubicBezTo>
                  <a:cubicBezTo>
                    <a:pt x="70" y="2"/>
                    <a:pt x="71" y="4"/>
                    <a:pt x="72" y="6"/>
                  </a:cubicBezTo>
                  <a:cubicBezTo>
                    <a:pt x="74" y="5"/>
                    <a:pt x="76" y="3"/>
                    <a:pt x="78" y="1"/>
                  </a:cubicBezTo>
                  <a:cubicBezTo>
                    <a:pt x="80" y="3"/>
                    <a:pt x="82" y="6"/>
                    <a:pt x="84" y="8"/>
                  </a:cubicBezTo>
                  <a:cubicBezTo>
                    <a:pt x="86" y="12"/>
                    <a:pt x="88" y="17"/>
                    <a:pt x="87" y="21"/>
                  </a:cubicBezTo>
                  <a:cubicBezTo>
                    <a:pt x="87" y="24"/>
                    <a:pt x="84" y="28"/>
                    <a:pt x="81" y="31"/>
                  </a:cubicBezTo>
                  <a:cubicBezTo>
                    <a:pt x="76" y="25"/>
                    <a:pt x="76" y="25"/>
                    <a:pt x="71" y="29"/>
                  </a:cubicBezTo>
                  <a:cubicBezTo>
                    <a:pt x="70" y="28"/>
                    <a:pt x="69" y="27"/>
                    <a:pt x="68" y="26"/>
                  </a:cubicBezTo>
                  <a:cubicBezTo>
                    <a:pt x="67" y="27"/>
                    <a:pt x="66" y="28"/>
                    <a:pt x="64" y="29"/>
                  </a:cubicBezTo>
                  <a:cubicBezTo>
                    <a:pt x="63" y="29"/>
                    <a:pt x="62" y="29"/>
                    <a:pt x="60" y="28"/>
                  </a:cubicBezTo>
                  <a:cubicBezTo>
                    <a:pt x="60" y="36"/>
                    <a:pt x="52" y="44"/>
                    <a:pt x="59" y="51"/>
                  </a:cubicBezTo>
                  <a:cubicBezTo>
                    <a:pt x="57" y="55"/>
                    <a:pt x="55" y="59"/>
                    <a:pt x="52" y="64"/>
                  </a:cubicBezTo>
                  <a:cubicBezTo>
                    <a:pt x="53" y="64"/>
                    <a:pt x="53" y="65"/>
                    <a:pt x="53" y="65"/>
                  </a:cubicBezTo>
                  <a:cubicBezTo>
                    <a:pt x="58" y="65"/>
                    <a:pt x="63" y="65"/>
                    <a:pt x="69" y="65"/>
                  </a:cubicBezTo>
                  <a:cubicBezTo>
                    <a:pt x="69" y="65"/>
                    <a:pt x="70" y="63"/>
                    <a:pt x="71" y="61"/>
                  </a:cubicBezTo>
                  <a:cubicBezTo>
                    <a:pt x="73" y="62"/>
                    <a:pt x="74" y="63"/>
                    <a:pt x="75" y="63"/>
                  </a:cubicBezTo>
                  <a:cubicBezTo>
                    <a:pt x="81" y="66"/>
                    <a:pt x="86" y="64"/>
                    <a:pt x="88" y="58"/>
                  </a:cubicBezTo>
                  <a:cubicBezTo>
                    <a:pt x="88" y="55"/>
                    <a:pt x="88" y="52"/>
                    <a:pt x="89" y="49"/>
                  </a:cubicBezTo>
                  <a:cubicBezTo>
                    <a:pt x="89" y="44"/>
                    <a:pt x="91" y="43"/>
                    <a:pt x="95" y="45"/>
                  </a:cubicBezTo>
                  <a:cubicBezTo>
                    <a:pt x="97" y="46"/>
                    <a:pt x="99" y="46"/>
                    <a:pt x="100" y="47"/>
                  </a:cubicBezTo>
                  <a:cubicBezTo>
                    <a:pt x="98" y="60"/>
                    <a:pt x="103" y="66"/>
                    <a:pt x="118" y="67"/>
                  </a:cubicBezTo>
                  <a:cubicBezTo>
                    <a:pt x="116" y="70"/>
                    <a:pt x="115" y="72"/>
                    <a:pt x="114" y="74"/>
                  </a:cubicBezTo>
                  <a:cubicBezTo>
                    <a:pt x="112" y="72"/>
                    <a:pt x="110" y="69"/>
                    <a:pt x="109" y="70"/>
                  </a:cubicBezTo>
                  <a:cubicBezTo>
                    <a:pt x="108" y="70"/>
                    <a:pt x="106" y="72"/>
                    <a:pt x="105" y="73"/>
                  </a:cubicBezTo>
                  <a:cubicBezTo>
                    <a:pt x="103" y="78"/>
                    <a:pt x="107" y="80"/>
                    <a:pt x="110" y="82"/>
                  </a:cubicBezTo>
                  <a:cubicBezTo>
                    <a:pt x="108" y="84"/>
                    <a:pt x="107" y="88"/>
                    <a:pt x="103" y="86"/>
                  </a:cubicBezTo>
                  <a:cubicBezTo>
                    <a:pt x="96" y="91"/>
                    <a:pt x="90" y="87"/>
                    <a:pt x="83" y="86"/>
                  </a:cubicBezTo>
                  <a:cubicBezTo>
                    <a:pt x="82" y="86"/>
                    <a:pt x="80" y="87"/>
                    <a:pt x="79" y="88"/>
                  </a:cubicBezTo>
                  <a:cubicBezTo>
                    <a:pt x="76" y="90"/>
                    <a:pt x="74" y="90"/>
                    <a:pt x="71" y="88"/>
                  </a:cubicBezTo>
                  <a:cubicBezTo>
                    <a:pt x="68" y="86"/>
                    <a:pt x="64" y="86"/>
                    <a:pt x="61" y="87"/>
                  </a:cubicBezTo>
                  <a:cubicBezTo>
                    <a:pt x="58" y="88"/>
                    <a:pt x="54" y="91"/>
                    <a:pt x="52" y="94"/>
                  </a:cubicBezTo>
                  <a:cubicBezTo>
                    <a:pt x="50" y="96"/>
                    <a:pt x="51" y="99"/>
                    <a:pt x="54" y="99"/>
                  </a:cubicBezTo>
                  <a:cubicBezTo>
                    <a:pt x="58" y="99"/>
                    <a:pt x="60" y="99"/>
                    <a:pt x="61" y="104"/>
                  </a:cubicBezTo>
                  <a:cubicBezTo>
                    <a:pt x="62" y="107"/>
                    <a:pt x="67" y="109"/>
                    <a:pt x="70" y="112"/>
                  </a:cubicBezTo>
                  <a:cubicBezTo>
                    <a:pt x="71" y="112"/>
                    <a:pt x="72" y="112"/>
                    <a:pt x="72" y="112"/>
                  </a:cubicBezTo>
                  <a:cubicBezTo>
                    <a:pt x="75" y="107"/>
                    <a:pt x="82" y="111"/>
                    <a:pt x="85" y="106"/>
                  </a:cubicBezTo>
                  <a:cubicBezTo>
                    <a:pt x="87" y="103"/>
                    <a:pt x="90" y="105"/>
                    <a:pt x="91" y="108"/>
                  </a:cubicBezTo>
                  <a:cubicBezTo>
                    <a:pt x="92" y="112"/>
                    <a:pt x="100" y="118"/>
                    <a:pt x="104" y="117"/>
                  </a:cubicBezTo>
                  <a:cubicBezTo>
                    <a:pt x="105" y="117"/>
                    <a:pt x="107" y="115"/>
                    <a:pt x="107" y="113"/>
                  </a:cubicBezTo>
                  <a:cubicBezTo>
                    <a:pt x="108" y="103"/>
                    <a:pt x="108" y="103"/>
                    <a:pt x="118" y="105"/>
                  </a:cubicBezTo>
                  <a:cubicBezTo>
                    <a:pt x="119" y="105"/>
                    <a:pt x="120" y="105"/>
                    <a:pt x="122" y="105"/>
                  </a:cubicBezTo>
                  <a:cubicBezTo>
                    <a:pt x="122" y="107"/>
                    <a:pt x="122" y="109"/>
                    <a:pt x="123" y="109"/>
                  </a:cubicBezTo>
                  <a:cubicBezTo>
                    <a:pt x="127" y="113"/>
                    <a:pt x="125" y="117"/>
                    <a:pt x="123" y="120"/>
                  </a:cubicBezTo>
                  <a:cubicBezTo>
                    <a:pt x="119" y="127"/>
                    <a:pt x="116" y="134"/>
                    <a:pt x="112" y="141"/>
                  </a:cubicBezTo>
                  <a:cubicBezTo>
                    <a:pt x="110" y="144"/>
                    <a:pt x="108" y="146"/>
                    <a:pt x="105" y="144"/>
                  </a:cubicBezTo>
                  <a:cubicBezTo>
                    <a:pt x="102" y="144"/>
                    <a:pt x="98" y="146"/>
                    <a:pt x="95" y="146"/>
                  </a:cubicBezTo>
                  <a:cubicBezTo>
                    <a:pt x="92" y="146"/>
                    <a:pt x="88" y="146"/>
                    <a:pt x="85" y="146"/>
                  </a:cubicBezTo>
                  <a:cubicBezTo>
                    <a:pt x="80" y="147"/>
                    <a:pt x="75" y="149"/>
                    <a:pt x="70" y="151"/>
                  </a:cubicBezTo>
                  <a:cubicBezTo>
                    <a:pt x="66" y="152"/>
                    <a:pt x="65" y="152"/>
                    <a:pt x="65" y="148"/>
                  </a:cubicBezTo>
                  <a:cubicBezTo>
                    <a:pt x="64" y="143"/>
                    <a:pt x="64" y="143"/>
                    <a:pt x="61" y="144"/>
                  </a:cubicBezTo>
                  <a:cubicBezTo>
                    <a:pt x="59" y="139"/>
                    <a:pt x="56" y="135"/>
                    <a:pt x="53" y="130"/>
                  </a:cubicBezTo>
                  <a:cubicBezTo>
                    <a:pt x="50" y="135"/>
                    <a:pt x="48" y="138"/>
                    <a:pt x="45" y="142"/>
                  </a:cubicBezTo>
                  <a:cubicBezTo>
                    <a:pt x="42" y="145"/>
                    <a:pt x="39" y="149"/>
                    <a:pt x="34" y="148"/>
                  </a:cubicBezTo>
                  <a:cubicBezTo>
                    <a:pt x="33" y="148"/>
                    <a:pt x="31" y="146"/>
                    <a:pt x="30" y="145"/>
                  </a:cubicBezTo>
                  <a:cubicBezTo>
                    <a:pt x="29" y="141"/>
                    <a:pt x="28" y="140"/>
                    <a:pt x="24" y="143"/>
                  </a:cubicBezTo>
                  <a:cubicBezTo>
                    <a:pt x="20" y="146"/>
                    <a:pt x="16" y="145"/>
                    <a:pt x="12" y="142"/>
                  </a:cubicBezTo>
                  <a:cubicBezTo>
                    <a:pt x="8" y="145"/>
                    <a:pt x="6" y="144"/>
                    <a:pt x="4" y="140"/>
                  </a:cubicBezTo>
                  <a:cubicBezTo>
                    <a:pt x="2" y="135"/>
                    <a:pt x="1" y="131"/>
                    <a:pt x="0" y="128"/>
                  </a:cubicBezTo>
                  <a:cubicBezTo>
                    <a:pt x="2" y="124"/>
                    <a:pt x="5" y="121"/>
                    <a:pt x="6" y="118"/>
                  </a:cubicBezTo>
                  <a:cubicBezTo>
                    <a:pt x="7" y="114"/>
                    <a:pt x="9" y="112"/>
                    <a:pt x="13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8" y="106"/>
                    <a:pt x="24" y="107"/>
                    <a:pt x="29" y="103"/>
                  </a:cubicBezTo>
                  <a:cubicBezTo>
                    <a:pt x="32" y="101"/>
                    <a:pt x="32" y="99"/>
                    <a:pt x="27" y="97"/>
                  </a:cubicBezTo>
                  <a:cubicBezTo>
                    <a:pt x="31" y="93"/>
                    <a:pt x="33" y="88"/>
                    <a:pt x="39" y="89"/>
                  </a:cubicBezTo>
                  <a:cubicBezTo>
                    <a:pt x="41" y="89"/>
                    <a:pt x="43" y="92"/>
                    <a:pt x="45" y="94"/>
                  </a:cubicBezTo>
                  <a:cubicBezTo>
                    <a:pt x="48" y="91"/>
                    <a:pt x="48" y="90"/>
                    <a:pt x="45" y="86"/>
                  </a:cubicBezTo>
                  <a:cubicBezTo>
                    <a:pt x="45" y="84"/>
                    <a:pt x="45" y="83"/>
                    <a:pt x="44" y="81"/>
                  </a:cubicBezTo>
                  <a:cubicBezTo>
                    <a:pt x="44" y="78"/>
                    <a:pt x="42" y="75"/>
                    <a:pt x="42" y="72"/>
                  </a:cubicBezTo>
                  <a:cubicBezTo>
                    <a:pt x="42" y="70"/>
                    <a:pt x="43" y="68"/>
                    <a:pt x="44" y="66"/>
                  </a:cubicBezTo>
                  <a:cubicBezTo>
                    <a:pt x="46" y="64"/>
                    <a:pt x="50" y="62"/>
                    <a:pt x="47" y="59"/>
                  </a:cubicBezTo>
                  <a:cubicBezTo>
                    <a:pt x="44" y="55"/>
                    <a:pt x="41" y="58"/>
                    <a:pt x="38" y="60"/>
                  </a:cubicBezTo>
                  <a:cubicBezTo>
                    <a:pt x="33" y="62"/>
                    <a:pt x="28" y="64"/>
                    <a:pt x="22" y="67"/>
                  </a:cubicBezTo>
                  <a:cubicBezTo>
                    <a:pt x="21" y="62"/>
                    <a:pt x="21" y="58"/>
                    <a:pt x="20" y="54"/>
                  </a:cubicBezTo>
                  <a:cubicBezTo>
                    <a:pt x="25" y="53"/>
                    <a:pt x="26" y="50"/>
                    <a:pt x="25" y="44"/>
                  </a:cubicBezTo>
                  <a:cubicBezTo>
                    <a:pt x="25" y="41"/>
                    <a:pt x="26" y="39"/>
                    <a:pt x="30" y="39"/>
                  </a:cubicBezTo>
                  <a:cubicBezTo>
                    <a:pt x="31" y="39"/>
                    <a:pt x="32" y="39"/>
                    <a:pt x="33" y="38"/>
                  </a:cubicBezTo>
                  <a:cubicBezTo>
                    <a:pt x="35" y="36"/>
                    <a:pt x="37" y="34"/>
                    <a:pt x="39" y="31"/>
                  </a:cubicBezTo>
                  <a:cubicBezTo>
                    <a:pt x="36" y="30"/>
                    <a:pt x="34" y="29"/>
                    <a:pt x="32" y="28"/>
                  </a:cubicBezTo>
                  <a:cubicBezTo>
                    <a:pt x="31" y="28"/>
                    <a:pt x="30" y="28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788"/>
            <p:cNvSpPr>
              <a:spLocks/>
            </p:cNvSpPr>
            <p:nvPr/>
          </p:nvSpPr>
          <p:spPr bwMode="auto">
            <a:xfrm>
              <a:off x="3386136" y="2611471"/>
              <a:ext cx="458788" cy="579446"/>
            </a:xfrm>
            <a:custGeom>
              <a:avLst/>
              <a:gdLst>
                <a:gd name="T0" fmla="*/ 99 w 122"/>
                <a:gd name="T1" fmla="*/ 23 h 154"/>
                <a:gd name="T2" fmla="*/ 102 w 122"/>
                <a:gd name="T3" fmla="*/ 37 h 154"/>
                <a:gd name="T4" fmla="*/ 114 w 122"/>
                <a:gd name="T5" fmla="*/ 35 h 154"/>
                <a:gd name="T6" fmla="*/ 117 w 122"/>
                <a:gd name="T7" fmla="*/ 66 h 154"/>
                <a:gd name="T8" fmla="*/ 104 w 122"/>
                <a:gd name="T9" fmla="*/ 84 h 154"/>
                <a:gd name="T10" fmla="*/ 98 w 122"/>
                <a:gd name="T11" fmla="*/ 97 h 154"/>
                <a:gd name="T12" fmla="*/ 89 w 122"/>
                <a:gd name="T13" fmla="*/ 109 h 154"/>
                <a:gd name="T14" fmla="*/ 76 w 122"/>
                <a:gd name="T15" fmla="*/ 76 h 154"/>
                <a:gd name="T16" fmla="*/ 68 w 122"/>
                <a:gd name="T17" fmla="*/ 52 h 154"/>
                <a:gd name="T18" fmla="*/ 60 w 122"/>
                <a:gd name="T19" fmla="*/ 62 h 154"/>
                <a:gd name="T20" fmla="*/ 65 w 122"/>
                <a:gd name="T21" fmla="*/ 89 h 154"/>
                <a:gd name="T22" fmla="*/ 46 w 122"/>
                <a:gd name="T23" fmla="*/ 87 h 154"/>
                <a:gd name="T24" fmla="*/ 42 w 122"/>
                <a:gd name="T25" fmla="*/ 93 h 154"/>
                <a:gd name="T26" fmla="*/ 50 w 122"/>
                <a:gd name="T27" fmla="*/ 99 h 154"/>
                <a:gd name="T28" fmla="*/ 38 w 122"/>
                <a:gd name="T29" fmla="*/ 110 h 154"/>
                <a:gd name="T30" fmla="*/ 27 w 122"/>
                <a:gd name="T31" fmla="*/ 115 h 154"/>
                <a:gd name="T32" fmla="*/ 43 w 122"/>
                <a:gd name="T33" fmla="*/ 120 h 154"/>
                <a:gd name="T34" fmla="*/ 51 w 122"/>
                <a:gd name="T35" fmla="*/ 133 h 154"/>
                <a:gd name="T36" fmla="*/ 62 w 122"/>
                <a:gd name="T37" fmla="*/ 145 h 154"/>
                <a:gd name="T38" fmla="*/ 48 w 122"/>
                <a:gd name="T39" fmla="*/ 150 h 154"/>
                <a:gd name="T40" fmla="*/ 35 w 122"/>
                <a:gd name="T41" fmla="*/ 153 h 154"/>
                <a:gd name="T42" fmla="*/ 15 w 122"/>
                <a:gd name="T43" fmla="*/ 136 h 154"/>
                <a:gd name="T44" fmla="*/ 1 w 122"/>
                <a:gd name="T45" fmla="*/ 123 h 154"/>
                <a:gd name="T46" fmla="*/ 10 w 122"/>
                <a:gd name="T47" fmla="*/ 117 h 154"/>
                <a:gd name="T48" fmla="*/ 21 w 122"/>
                <a:gd name="T49" fmla="*/ 99 h 154"/>
                <a:gd name="T50" fmla="*/ 14 w 122"/>
                <a:gd name="T51" fmla="*/ 96 h 154"/>
                <a:gd name="T52" fmla="*/ 14 w 122"/>
                <a:gd name="T53" fmla="*/ 57 h 154"/>
                <a:gd name="T54" fmla="*/ 18 w 122"/>
                <a:gd name="T55" fmla="*/ 47 h 154"/>
                <a:gd name="T56" fmla="*/ 31 w 122"/>
                <a:gd name="T57" fmla="*/ 47 h 154"/>
                <a:gd name="T58" fmla="*/ 49 w 122"/>
                <a:gd name="T59" fmla="*/ 34 h 154"/>
                <a:gd name="T60" fmla="*/ 57 w 122"/>
                <a:gd name="T61" fmla="*/ 21 h 154"/>
                <a:gd name="T62" fmla="*/ 65 w 122"/>
                <a:gd name="T63" fmla="*/ 6 h 154"/>
                <a:gd name="T64" fmla="*/ 80 w 122"/>
                <a:gd name="T65" fmla="*/ 3 h 154"/>
                <a:gd name="T66" fmla="*/ 81 w 122"/>
                <a:gd name="T67" fmla="*/ 2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2" h="154">
                  <a:moveTo>
                    <a:pt x="81" y="21"/>
                  </a:moveTo>
                  <a:cubicBezTo>
                    <a:pt x="87" y="22"/>
                    <a:pt x="93" y="23"/>
                    <a:pt x="99" y="23"/>
                  </a:cubicBezTo>
                  <a:cubicBezTo>
                    <a:pt x="99" y="30"/>
                    <a:pt x="91" y="35"/>
                    <a:pt x="93" y="42"/>
                  </a:cubicBezTo>
                  <a:cubicBezTo>
                    <a:pt x="97" y="40"/>
                    <a:pt x="99" y="39"/>
                    <a:pt x="102" y="37"/>
                  </a:cubicBezTo>
                  <a:cubicBezTo>
                    <a:pt x="104" y="36"/>
                    <a:pt x="105" y="35"/>
                    <a:pt x="106" y="34"/>
                  </a:cubicBezTo>
                  <a:cubicBezTo>
                    <a:pt x="109" y="31"/>
                    <a:pt x="111" y="31"/>
                    <a:pt x="114" y="35"/>
                  </a:cubicBezTo>
                  <a:cubicBezTo>
                    <a:pt x="115" y="37"/>
                    <a:pt x="117" y="39"/>
                    <a:pt x="119" y="41"/>
                  </a:cubicBezTo>
                  <a:cubicBezTo>
                    <a:pt x="122" y="49"/>
                    <a:pt x="118" y="57"/>
                    <a:pt x="117" y="66"/>
                  </a:cubicBezTo>
                  <a:cubicBezTo>
                    <a:pt x="115" y="73"/>
                    <a:pt x="110" y="77"/>
                    <a:pt x="107" y="83"/>
                  </a:cubicBezTo>
                  <a:cubicBezTo>
                    <a:pt x="106" y="83"/>
                    <a:pt x="105" y="83"/>
                    <a:pt x="104" y="84"/>
                  </a:cubicBezTo>
                  <a:cubicBezTo>
                    <a:pt x="100" y="84"/>
                    <a:pt x="96" y="89"/>
                    <a:pt x="96" y="92"/>
                  </a:cubicBezTo>
                  <a:cubicBezTo>
                    <a:pt x="96" y="94"/>
                    <a:pt x="97" y="96"/>
                    <a:pt x="98" y="97"/>
                  </a:cubicBezTo>
                  <a:cubicBezTo>
                    <a:pt x="101" y="99"/>
                    <a:pt x="101" y="102"/>
                    <a:pt x="98" y="104"/>
                  </a:cubicBezTo>
                  <a:cubicBezTo>
                    <a:pt x="95" y="105"/>
                    <a:pt x="91" y="107"/>
                    <a:pt x="89" y="109"/>
                  </a:cubicBezTo>
                  <a:cubicBezTo>
                    <a:pt x="84" y="113"/>
                    <a:pt x="79" y="113"/>
                    <a:pt x="72" y="109"/>
                  </a:cubicBezTo>
                  <a:cubicBezTo>
                    <a:pt x="85" y="99"/>
                    <a:pt x="82" y="87"/>
                    <a:pt x="76" y="76"/>
                  </a:cubicBezTo>
                  <a:cubicBezTo>
                    <a:pt x="83" y="69"/>
                    <a:pt x="84" y="59"/>
                    <a:pt x="81" y="54"/>
                  </a:cubicBezTo>
                  <a:cubicBezTo>
                    <a:pt x="76" y="53"/>
                    <a:pt x="72" y="53"/>
                    <a:pt x="68" y="52"/>
                  </a:cubicBezTo>
                  <a:cubicBezTo>
                    <a:pt x="61" y="51"/>
                    <a:pt x="57" y="52"/>
                    <a:pt x="56" y="57"/>
                  </a:cubicBezTo>
                  <a:cubicBezTo>
                    <a:pt x="56" y="60"/>
                    <a:pt x="56" y="63"/>
                    <a:pt x="60" y="62"/>
                  </a:cubicBezTo>
                  <a:cubicBezTo>
                    <a:pt x="59" y="70"/>
                    <a:pt x="60" y="77"/>
                    <a:pt x="65" y="83"/>
                  </a:cubicBezTo>
                  <a:cubicBezTo>
                    <a:pt x="66" y="85"/>
                    <a:pt x="65" y="87"/>
                    <a:pt x="65" y="89"/>
                  </a:cubicBezTo>
                  <a:cubicBezTo>
                    <a:pt x="62" y="86"/>
                    <a:pt x="60" y="87"/>
                    <a:pt x="57" y="88"/>
                  </a:cubicBezTo>
                  <a:cubicBezTo>
                    <a:pt x="53" y="89"/>
                    <a:pt x="49" y="88"/>
                    <a:pt x="46" y="87"/>
                  </a:cubicBezTo>
                  <a:cubicBezTo>
                    <a:pt x="45" y="86"/>
                    <a:pt x="45" y="86"/>
                    <a:pt x="45" y="85"/>
                  </a:cubicBezTo>
                  <a:cubicBezTo>
                    <a:pt x="44" y="88"/>
                    <a:pt x="42" y="90"/>
                    <a:pt x="42" y="93"/>
                  </a:cubicBezTo>
                  <a:cubicBezTo>
                    <a:pt x="42" y="94"/>
                    <a:pt x="43" y="96"/>
                    <a:pt x="46" y="96"/>
                  </a:cubicBezTo>
                  <a:cubicBezTo>
                    <a:pt x="47" y="95"/>
                    <a:pt x="50" y="98"/>
                    <a:pt x="50" y="99"/>
                  </a:cubicBezTo>
                  <a:cubicBezTo>
                    <a:pt x="51" y="102"/>
                    <a:pt x="51" y="105"/>
                    <a:pt x="47" y="106"/>
                  </a:cubicBezTo>
                  <a:cubicBezTo>
                    <a:pt x="44" y="107"/>
                    <a:pt x="41" y="108"/>
                    <a:pt x="38" y="110"/>
                  </a:cubicBezTo>
                  <a:cubicBezTo>
                    <a:pt x="35" y="112"/>
                    <a:pt x="32" y="114"/>
                    <a:pt x="29" y="116"/>
                  </a:cubicBezTo>
                  <a:cubicBezTo>
                    <a:pt x="28" y="115"/>
                    <a:pt x="28" y="115"/>
                    <a:pt x="27" y="115"/>
                  </a:cubicBezTo>
                  <a:cubicBezTo>
                    <a:pt x="28" y="117"/>
                    <a:pt x="29" y="119"/>
                    <a:pt x="30" y="122"/>
                  </a:cubicBezTo>
                  <a:cubicBezTo>
                    <a:pt x="34" y="118"/>
                    <a:pt x="38" y="119"/>
                    <a:pt x="43" y="120"/>
                  </a:cubicBezTo>
                  <a:cubicBezTo>
                    <a:pt x="50" y="120"/>
                    <a:pt x="49" y="125"/>
                    <a:pt x="50" y="129"/>
                  </a:cubicBezTo>
                  <a:cubicBezTo>
                    <a:pt x="50" y="130"/>
                    <a:pt x="51" y="132"/>
                    <a:pt x="51" y="133"/>
                  </a:cubicBezTo>
                  <a:cubicBezTo>
                    <a:pt x="53" y="135"/>
                    <a:pt x="54" y="137"/>
                    <a:pt x="56" y="139"/>
                  </a:cubicBezTo>
                  <a:cubicBezTo>
                    <a:pt x="57" y="141"/>
                    <a:pt x="59" y="142"/>
                    <a:pt x="62" y="145"/>
                  </a:cubicBezTo>
                  <a:cubicBezTo>
                    <a:pt x="62" y="147"/>
                    <a:pt x="61" y="150"/>
                    <a:pt x="60" y="153"/>
                  </a:cubicBezTo>
                  <a:cubicBezTo>
                    <a:pt x="55" y="152"/>
                    <a:pt x="52" y="151"/>
                    <a:pt x="48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4"/>
                    <a:pt x="39" y="151"/>
                    <a:pt x="35" y="153"/>
                  </a:cubicBezTo>
                  <a:cubicBezTo>
                    <a:pt x="32" y="154"/>
                    <a:pt x="30" y="151"/>
                    <a:pt x="30" y="148"/>
                  </a:cubicBezTo>
                  <a:cubicBezTo>
                    <a:pt x="28" y="141"/>
                    <a:pt x="22" y="137"/>
                    <a:pt x="15" y="136"/>
                  </a:cubicBezTo>
                  <a:cubicBezTo>
                    <a:pt x="6" y="136"/>
                    <a:pt x="6" y="136"/>
                    <a:pt x="2" y="128"/>
                  </a:cubicBezTo>
                  <a:cubicBezTo>
                    <a:pt x="2" y="126"/>
                    <a:pt x="1" y="124"/>
                    <a:pt x="1" y="123"/>
                  </a:cubicBezTo>
                  <a:cubicBezTo>
                    <a:pt x="0" y="118"/>
                    <a:pt x="4" y="115"/>
                    <a:pt x="8" y="116"/>
                  </a:cubicBezTo>
                  <a:cubicBezTo>
                    <a:pt x="9" y="116"/>
                    <a:pt x="9" y="117"/>
                    <a:pt x="10" y="117"/>
                  </a:cubicBezTo>
                  <a:cubicBezTo>
                    <a:pt x="18" y="121"/>
                    <a:pt x="21" y="120"/>
                    <a:pt x="22" y="110"/>
                  </a:cubicBezTo>
                  <a:cubicBezTo>
                    <a:pt x="22" y="107"/>
                    <a:pt x="22" y="103"/>
                    <a:pt x="21" y="99"/>
                  </a:cubicBezTo>
                  <a:cubicBezTo>
                    <a:pt x="21" y="99"/>
                    <a:pt x="19" y="98"/>
                    <a:pt x="19" y="98"/>
                  </a:cubicBezTo>
                  <a:cubicBezTo>
                    <a:pt x="15" y="100"/>
                    <a:pt x="15" y="98"/>
                    <a:pt x="14" y="96"/>
                  </a:cubicBezTo>
                  <a:cubicBezTo>
                    <a:pt x="14" y="95"/>
                    <a:pt x="13" y="94"/>
                    <a:pt x="13" y="93"/>
                  </a:cubicBezTo>
                  <a:cubicBezTo>
                    <a:pt x="16" y="81"/>
                    <a:pt x="9" y="69"/>
                    <a:pt x="14" y="57"/>
                  </a:cubicBezTo>
                  <a:cubicBezTo>
                    <a:pt x="15" y="56"/>
                    <a:pt x="15" y="54"/>
                    <a:pt x="15" y="53"/>
                  </a:cubicBezTo>
                  <a:cubicBezTo>
                    <a:pt x="15" y="49"/>
                    <a:pt x="15" y="49"/>
                    <a:pt x="18" y="47"/>
                  </a:cubicBezTo>
                  <a:cubicBezTo>
                    <a:pt x="20" y="51"/>
                    <a:pt x="22" y="51"/>
                    <a:pt x="24" y="48"/>
                  </a:cubicBezTo>
                  <a:cubicBezTo>
                    <a:pt x="27" y="44"/>
                    <a:pt x="28" y="43"/>
                    <a:pt x="31" y="47"/>
                  </a:cubicBezTo>
                  <a:cubicBezTo>
                    <a:pt x="33" y="49"/>
                    <a:pt x="39" y="48"/>
                    <a:pt x="40" y="46"/>
                  </a:cubicBezTo>
                  <a:cubicBezTo>
                    <a:pt x="43" y="42"/>
                    <a:pt x="46" y="38"/>
                    <a:pt x="49" y="34"/>
                  </a:cubicBezTo>
                  <a:cubicBezTo>
                    <a:pt x="50" y="33"/>
                    <a:pt x="51" y="32"/>
                    <a:pt x="52" y="32"/>
                  </a:cubicBezTo>
                  <a:cubicBezTo>
                    <a:pt x="61" y="32"/>
                    <a:pt x="57" y="25"/>
                    <a:pt x="57" y="21"/>
                  </a:cubicBezTo>
                  <a:cubicBezTo>
                    <a:pt x="57" y="17"/>
                    <a:pt x="58" y="15"/>
                    <a:pt x="61" y="13"/>
                  </a:cubicBezTo>
                  <a:cubicBezTo>
                    <a:pt x="64" y="11"/>
                    <a:pt x="66" y="9"/>
                    <a:pt x="65" y="6"/>
                  </a:cubicBezTo>
                  <a:cubicBezTo>
                    <a:pt x="65" y="5"/>
                    <a:pt x="65" y="4"/>
                    <a:pt x="65" y="4"/>
                  </a:cubicBezTo>
                  <a:cubicBezTo>
                    <a:pt x="67" y="1"/>
                    <a:pt x="78" y="0"/>
                    <a:pt x="80" y="3"/>
                  </a:cubicBezTo>
                  <a:cubicBezTo>
                    <a:pt x="82" y="7"/>
                    <a:pt x="84" y="11"/>
                    <a:pt x="82" y="15"/>
                  </a:cubicBezTo>
                  <a:cubicBezTo>
                    <a:pt x="81" y="16"/>
                    <a:pt x="81" y="18"/>
                    <a:pt x="8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789"/>
            <p:cNvSpPr>
              <a:spLocks/>
            </p:cNvSpPr>
            <p:nvPr/>
          </p:nvSpPr>
          <p:spPr bwMode="auto">
            <a:xfrm>
              <a:off x="3009895" y="2871827"/>
              <a:ext cx="387348" cy="255590"/>
            </a:xfrm>
            <a:custGeom>
              <a:avLst/>
              <a:gdLst>
                <a:gd name="T0" fmla="*/ 50 w 103"/>
                <a:gd name="T1" fmla="*/ 25 h 68"/>
                <a:gd name="T2" fmla="*/ 52 w 103"/>
                <a:gd name="T3" fmla="*/ 16 h 68"/>
                <a:gd name="T4" fmla="*/ 60 w 103"/>
                <a:gd name="T5" fmla="*/ 18 h 68"/>
                <a:gd name="T6" fmla="*/ 63 w 103"/>
                <a:gd name="T7" fmla="*/ 22 h 68"/>
                <a:gd name="T8" fmla="*/ 68 w 103"/>
                <a:gd name="T9" fmla="*/ 26 h 68"/>
                <a:gd name="T10" fmla="*/ 72 w 103"/>
                <a:gd name="T11" fmla="*/ 30 h 68"/>
                <a:gd name="T12" fmla="*/ 73 w 103"/>
                <a:gd name="T13" fmla="*/ 39 h 68"/>
                <a:gd name="T14" fmla="*/ 75 w 103"/>
                <a:gd name="T15" fmla="*/ 39 h 68"/>
                <a:gd name="T16" fmla="*/ 78 w 103"/>
                <a:gd name="T17" fmla="*/ 31 h 68"/>
                <a:gd name="T18" fmla="*/ 79 w 103"/>
                <a:gd name="T19" fmla="*/ 20 h 68"/>
                <a:gd name="T20" fmla="*/ 83 w 103"/>
                <a:gd name="T21" fmla="*/ 13 h 68"/>
                <a:gd name="T22" fmla="*/ 88 w 103"/>
                <a:gd name="T23" fmla="*/ 15 h 68"/>
                <a:gd name="T24" fmla="*/ 96 w 103"/>
                <a:gd name="T25" fmla="*/ 20 h 68"/>
                <a:gd name="T26" fmla="*/ 102 w 103"/>
                <a:gd name="T27" fmla="*/ 28 h 68"/>
                <a:gd name="T28" fmla="*/ 96 w 103"/>
                <a:gd name="T29" fmla="*/ 37 h 68"/>
                <a:gd name="T30" fmla="*/ 85 w 103"/>
                <a:gd name="T31" fmla="*/ 51 h 68"/>
                <a:gd name="T32" fmla="*/ 74 w 103"/>
                <a:gd name="T33" fmla="*/ 62 h 68"/>
                <a:gd name="T34" fmla="*/ 66 w 103"/>
                <a:gd name="T35" fmla="*/ 62 h 68"/>
                <a:gd name="T36" fmla="*/ 50 w 103"/>
                <a:gd name="T37" fmla="*/ 67 h 68"/>
                <a:gd name="T38" fmla="*/ 42 w 103"/>
                <a:gd name="T39" fmla="*/ 62 h 68"/>
                <a:gd name="T40" fmla="*/ 37 w 103"/>
                <a:gd name="T41" fmla="*/ 62 h 68"/>
                <a:gd name="T42" fmla="*/ 27 w 103"/>
                <a:gd name="T43" fmla="*/ 65 h 68"/>
                <a:gd name="T44" fmla="*/ 21 w 103"/>
                <a:gd name="T45" fmla="*/ 56 h 68"/>
                <a:gd name="T46" fmla="*/ 18 w 103"/>
                <a:gd name="T47" fmla="*/ 38 h 68"/>
                <a:gd name="T48" fmla="*/ 14 w 103"/>
                <a:gd name="T49" fmla="*/ 31 h 68"/>
                <a:gd name="T50" fmla="*/ 2 w 103"/>
                <a:gd name="T51" fmla="*/ 30 h 68"/>
                <a:gd name="T52" fmla="*/ 0 w 103"/>
                <a:gd name="T53" fmla="*/ 25 h 68"/>
                <a:gd name="T54" fmla="*/ 3 w 103"/>
                <a:gd name="T55" fmla="*/ 4 h 68"/>
                <a:gd name="T56" fmla="*/ 8 w 103"/>
                <a:gd name="T57" fmla="*/ 1 h 68"/>
                <a:gd name="T58" fmla="*/ 16 w 103"/>
                <a:gd name="T59" fmla="*/ 0 h 68"/>
                <a:gd name="T60" fmla="*/ 20 w 103"/>
                <a:gd name="T61" fmla="*/ 5 h 68"/>
                <a:gd name="T62" fmla="*/ 32 w 103"/>
                <a:gd name="T63" fmla="*/ 6 h 68"/>
                <a:gd name="T64" fmla="*/ 34 w 103"/>
                <a:gd name="T65" fmla="*/ 19 h 68"/>
                <a:gd name="T66" fmla="*/ 50 w 103"/>
                <a:gd name="T67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68">
                  <a:moveTo>
                    <a:pt x="50" y="25"/>
                  </a:moveTo>
                  <a:cubicBezTo>
                    <a:pt x="51" y="22"/>
                    <a:pt x="51" y="19"/>
                    <a:pt x="52" y="16"/>
                  </a:cubicBezTo>
                  <a:cubicBezTo>
                    <a:pt x="55" y="17"/>
                    <a:pt x="58" y="17"/>
                    <a:pt x="60" y="18"/>
                  </a:cubicBezTo>
                  <a:cubicBezTo>
                    <a:pt x="61" y="18"/>
                    <a:pt x="62" y="21"/>
                    <a:pt x="63" y="22"/>
                  </a:cubicBezTo>
                  <a:cubicBezTo>
                    <a:pt x="64" y="24"/>
                    <a:pt x="64" y="27"/>
                    <a:pt x="68" y="26"/>
                  </a:cubicBezTo>
                  <a:cubicBezTo>
                    <a:pt x="71" y="25"/>
                    <a:pt x="72" y="27"/>
                    <a:pt x="72" y="30"/>
                  </a:cubicBezTo>
                  <a:cubicBezTo>
                    <a:pt x="72" y="33"/>
                    <a:pt x="73" y="36"/>
                    <a:pt x="73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6"/>
                    <a:pt x="78" y="34"/>
                    <a:pt x="78" y="31"/>
                  </a:cubicBezTo>
                  <a:cubicBezTo>
                    <a:pt x="79" y="28"/>
                    <a:pt x="78" y="24"/>
                    <a:pt x="79" y="20"/>
                  </a:cubicBezTo>
                  <a:cubicBezTo>
                    <a:pt x="79" y="18"/>
                    <a:pt x="81" y="15"/>
                    <a:pt x="83" y="13"/>
                  </a:cubicBezTo>
                  <a:cubicBezTo>
                    <a:pt x="85" y="12"/>
                    <a:pt x="87" y="13"/>
                    <a:pt x="88" y="15"/>
                  </a:cubicBezTo>
                  <a:cubicBezTo>
                    <a:pt x="90" y="17"/>
                    <a:pt x="93" y="19"/>
                    <a:pt x="96" y="20"/>
                  </a:cubicBezTo>
                  <a:cubicBezTo>
                    <a:pt x="101" y="21"/>
                    <a:pt x="103" y="23"/>
                    <a:pt x="102" y="28"/>
                  </a:cubicBezTo>
                  <a:cubicBezTo>
                    <a:pt x="101" y="31"/>
                    <a:pt x="98" y="35"/>
                    <a:pt x="96" y="37"/>
                  </a:cubicBezTo>
                  <a:cubicBezTo>
                    <a:pt x="92" y="41"/>
                    <a:pt x="87" y="45"/>
                    <a:pt x="85" y="51"/>
                  </a:cubicBezTo>
                  <a:cubicBezTo>
                    <a:pt x="83" y="55"/>
                    <a:pt x="78" y="59"/>
                    <a:pt x="74" y="62"/>
                  </a:cubicBezTo>
                  <a:cubicBezTo>
                    <a:pt x="72" y="63"/>
                    <a:pt x="69" y="62"/>
                    <a:pt x="66" y="62"/>
                  </a:cubicBezTo>
                  <a:cubicBezTo>
                    <a:pt x="62" y="66"/>
                    <a:pt x="57" y="68"/>
                    <a:pt x="50" y="67"/>
                  </a:cubicBezTo>
                  <a:cubicBezTo>
                    <a:pt x="46" y="66"/>
                    <a:pt x="43" y="67"/>
                    <a:pt x="42" y="62"/>
                  </a:cubicBezTo>
                  <a:cubicBezTo>
                    <a:pt x="42" y="62"/>
                    <a:pt x="38" y="62"/>
                    <a:pt x="37" y="62"/>
                  </a:cubicBezTo>
                  <a:cubicBezTo>
                    <a:pt x="34" y="64"/>
                    <a:pt x="31" y="66"/>
                    <a:pt x="27" y="65"/>
                  </a:cubicBezTo>
                  <a:cubicBezTo>
                    <a:pt x="22" y="63"/>
                    <a:pt x="21" y="61"/>
                    <a:pt x="21" y="56"/>
                  </a:cubicBezTo>
                  <a:cubicBezTo>
                    <a:pt x="20" y="50"/>
                    <a:pt x="19" y="44"/>
                    <a:pt x="18" y="38"/>
                  </a:cubicBezTo>
                  <a:cubicBezTo>
                    <a:pt x="17" y="35"/>
                    <a:pt x="15" y="33"/>
                    <a:pt x="14" y="31"/>
                  </a:cubicBezTo>
                  <a:cubicBezTo>
                    <a:pt x="10" y="31"/>
                    <a:pt x="6" y="31"/>
                    <a:pt x="2" y="30"/>
                  </a:cubicBezTo>
                  <a:cubicBezTo>
                    <a:pt x="1" y="29"/>
                    <a:pt x="0" y="27"/>
                    <a:pt x="0" y="25"/>
                  </a:cubicBezTo>
                  <a:cubicBezTo>
                    <a:pt x="1" y="18"/>
                    <a:pt x="2" y="11"/>
                    <a:pt x="3" y="4"/>
                  </a:cubicBezTo>
                  <a:cubicBezTo>
                    <a:pt x="4" y="2"/>
                    <a:pt x="5" y="1"/>
                    <a:pt x="8" y="1"/>
                  </a:cubicBezTo>
                  <a:cubicBezTo>
                    <a:pt x="10" y="1"/>
                    <a:pt x="13" y="1"/>
                    <a:pt x="16" y="0"/>
                  </a:cubicBezTo>
                  <a:cubicBezTo>
                    <a:pt x="17" y="1"/>
                    <a:pt x="19" y="3"/>
                    <a:pt x="20" y="5"/>
                  </a:cubicBezTo>
                  <a:cubicBezTo>
                    <a:pt x="25" y="11"/>
                    <a:pt x="26" y="12"/>
                    <a:pt x="32" y="6"/>
                  </a:cubicBezTo>
                  <a:cubicBezTo>
                    <a:pt x="38" y="10"/>
                    <a:pt x="38" y="13"/>
                    <a:pt x="34" y="19"/>
                  </a:cubicBezTo>
                  <a:cubicBezTo>
                    <a:pt x="37" y="26"/>
                    <a:pt x="44" y="22"/>
                    <a:pt x="5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90"/>
            <p:cNvSpPr>
              <a:spLocks/>
            </p:cNvSpPr>
            <p:nvPr/>
          </p:nvSpPr>
          <p:spPr bwMode="auto">
            <a:xfrm>
              <a:off x="2566984" y="2949613"/>
              <a:ext cx="368300" cy="290515"/>
            </a:xfrm>
            <a:custGeom>
              <a:avLst/>
              <a:gdLst>
                <a:gd name="T0" fmla="*/ 83 w 98"/>
                <a:gd name="T1" fmla="*/ 17 h 77"/>
                <a:gd name="T2" fmla="*/ 89 w 98"/>
                <a:gd name="T3" fmla="*/ 26 h 77"/>
                <a:gd name="T4" fmla="*/ 98 w 98"/>
                <a:gd name="T5" fmla="*/ 21 h 77"/>
                <a:gd name="T6" fmla="*/ 89 w 98"/>
                <a:gd name="T7" fmla="*/ 40 h 77"/>
                <a:gd name="T8" fmla="*/ 96 w 98"/>
                <a:gd name="T9" fmla="*/ 44 h 77"/>
                <a:gd name="T10" fmla="*/ 84 w 98"/>
                <a:gd name="T11" fmla="*/ 57 h 77"/>
                <a:gd name="T12" fmla="*/ 72 w 98"/>
                <a:gd name="T13" fmla="*/ 70 h 77"/>
                <a:gd name="T14" fmla="*/ 71 w 98"/>
                <a:gd name="T15" fmla="*/ 68 h 77"/>
                <a:gd name="T16" fmla="*/ 63 w 98"/>
                <a:gd name="T17" fmla="*/ 67 h 77"/>
                <a:gd name="T18" fmla="*/ 58 w 98"/>
                <a:gd name="T19" fmla="*/ 64 h 77"/>
                <a:gd name="T20" fmla="*/ 54 w 98"/>
                <a:gd name="T21" fmla="*/ 51 h 77"/>
                <a:gd name="T22" fmla="*/ 52 w 98"/>
                <a:gd name="T23" fmla="*/ 57 h 77"/>
                <a:gd name="T24" fmla="*/ 49 w 98"/>
                <a:gd name="T25" fmla="*/ 65 h 77"/>
                <a:gd name="T26" fmla="*/ 39 w 98"/>
                <a:gd name="T27" fmla="*/ 66 h 77"/>
                <a:gd name="T28" fmla="*/ 33 w 98"/>
                <a:gd name="T29" fmla="*/ 76 h 77"/>
                <a:gd name="T30" fmla="*/ 24 w 98"/>
                <a:gd name="T31" fmla="*/ 75 h 77"/>
                <a:gd name="T32" fmla="*/ 22 w 98"/>
                <a:gd name="T33" fmla="*/ 66 h 77"/>
                <a:gd name="T34" fmla="*/ 20 w 98"/>
                <a:gd name="T35" fmla="*/ 65 h 77"/>
                <a:gd name="T36" fmla="*/ 21 w 98"/>
                <a:gd name="T37" fmla="*/ 56 h 77"/>
                <a:gd name="T38" fmla="*/ 18 w 98"/>
                <a:gd name="T39" fmla="*/ 52 h 77"/>
                <a:gd name="T40" fmla="*/ 14 w 98"/>
                <a:gd name="T41" fmla="*/ 53 h 77"/>
                <a:gd name="T42" fmla="*/ 10 w 98"/>
                <a:gd name="T43" fmla="*/ 55 h 77"/>
                <a:gd name="T44" fmla="*/ 3 w 98"/>
                <a:gd name="T45" fmla="*/ 55 h 77"/>
                <a:gd name="T46" fmla="*/ 0 w 98"/>
                <a:gd name="T47" fmla="*/ 48 h 77"/>
                <a:gd name="T48" fmla="*/ 1 w 98"/>
                <a:gd name="T49" fmla="*/ 43 h 77"/>
                <a:gd name="T50" fmla="*/ 9 w 98"/>
                <a:gd name="T51" fmla="*/ 41 h 77"/>
                <a:gd name="T52" fmla="*/ 18 w 98"/>
                <a:gd name="T53" fmla="*/ 41 h 77"/>
                <a:gd name="T54" fmla="*/ 29 w 98"/>
                <a:gd name="T55" fmla="*/ 33 h 77"/>
                <a:gd name="T56" fmla="*/ 27 w 98"/>
                <a:gd name="T57" fmla="*/ 28 h 77"/>
                <a:gd name="T58" fmla="*/ 29 w 98"/>
                <a:gd name="T59" fmla="*/ 21 h 77"/>
                <a:gd name="T60" fmla="*/ 37 w 98"/>
                <a:gd name="T61" fmla="*/ 15 h 77"/>
                <a:gd name="T62" fmla="*/ 52 w 98"/>
                <a:gd name="T63" fmla="*/ 4 h 77"/>
                <a:gd name="T64" fmla="*/ 57 w 98"/>
                <a:gd name="T65" fmla="*/ 1 h 77"/>
                <a:gd name="T66" fmla="*/ 62 w 98"/>
                <a:gd name="T67" fmla="*/ 0 h 77"/>
                <a:gd name="T68" fmla="*/ 63 w 98"/>
                <a:gd name="T69" fmla="*/ 4 h 77"/>
                <a:gd name="T70" fmla="*/ 63 w 98"/>
                <a:gd name="T71" fmla="*/ 15 h 77"/>
                <a:gd name="T72" fmla="*/ 69 w 98"/>
                <a:gd name="T73" fmla="*/ 19 h 77"/>
                <a:gd name="T74" fmla="*/ 83 w 98"/>
                <a:gd name="T75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77">
                  <a:moveTo>
                    <a:pt x="83" y="17"/>
                  </a:moveTo>
                  <a:cubicBezTo>
                    <a:pt x="85" y="21"/>
                    <a:pt x="86" y="25"/>
                    <a:pt x="89" y="26"/>
                  </a:cubicBezTo>
                  <a:cubicBezTo>
                    <a:pt x="91" y="26"/>
                    <a:pt x="94" y="23"/>
                    <a:pt x="98" y="21"/>
                  </a:cubicBezTo>
                  <a:cubicBezTo>
                    <a:pt x="95" y="28"/>
                    <a:pt x="92" y="34"/>
                    <a:pt x="89" y="40"/>
                  </a:cubicBezTo>
                  <a:cubicBezTo>
                    <a:pt x="91" y="42"/>
                    <a:pt x="94" y="43"/>
                    <a:pt x="96" y="44"/>
                  </a:cubicBezTo>
                  <a:cubicBezTo>
                    <a:pt x="91" y="49"/>
                    <a:pt x="88" y="53"/>
                    <a:pt x="84" y="57"/>
                  </a:cubicBezTo>
                  <a:cubicBezTo>
                    <a:pt x="80" y="61"/>
                    <a:pt x="76" y="66"/>
                    <a:pt x="72" y="70"/>
                  </a:cubicBezTo>
                  <a:cubicBezTo>
                    <a:pt x="72" y="70"/>
                    <a:pt x="71" y="69"/>
                    <a:pt x="71" y="68"/>
                  </a:cubicBezTo>
                  <a:cubicBezTo>
                    <a:pt x="69" y="68"/>
                    <a:pt x="66" y="67"/>
                    <a:pt x="63" y="67"/>
                  </a:cubicBezTo>
                  <a:cubicBezTo>
                    <a:pt x="61" y="68"/>
                    <a:pt x="59" y="67"/>
                    <a:pt x="58" y="64"/>
                  </a:cubicBezTo>
                  <a:cubicBezTo>
                    <a:pt x="57" y="60"/>
                    <a:pt x="56" y="56"/>
                    <a:pt x="54" y="51"/>
                  </a:cubicBezTo>
                  <a:cubicBezTo>
                    <a:pt x="50" y="52"/>
                    <a:pt x="50" y="54"/>
                    <a:pt x="52" y="57"/>
                  </a:cubicBezTo>
                  <a:cubicBezTo>
                    <a:pt x="53" y="60"/>
                    <a:pt x="53" y="63"/>
                    <a:pt x="49" y="65"/>
                  </a:cubicBezTo>
                  <a:cubicBezTo>
                    <a:pt x="45" y="61"/>
                    <a:pt x="43" y="62"/>
                    <a:pt x="39" y="66"/>
                  </a:cubicBezTo>
                  <a:cubicBezTo>
                    <a:pt x="37" y="68"/>
                    <a:pt x="35" y="72"/>
                    <a:pt x="33" y="76"/>
                  </a:cubicBezTo>
                  <a:cubicBezTo>
                    <a:pt x="30" y="76"/>
                    <a:pt x="26" y="77"/>
                    <a:pt x="24" y="75"/>
                  </a:cubicBezTo>
                  <a:cubicBezTo>
                    <a:pt x="22" y="74"/>
                    <a:pt x="23" y="70"/>
                    <a:pt x="22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20" y="62"/>
                    <a:pt x="21" y="59"/>
                    <a:pt x="21" y="56"/>
                  </a:cubicBezTo>
                  <a:cubicBezTo>
                    <a:pt x="21" y="55"/>
                    <a:pt x="20" y="53"/>
                    <a:pt x="18" y="52"/>
                  </a:cubicBezTo>
                  <a:cubicBezTo>
                    <a:pt x="17" y="51"/>
                    <a:pt x="15" y="52"/>
                    <a:pt x="14" y="53"/>
                  </a:cubicBezTo>
                  <a:cubicBezTo>
                    <a:pt x="13" y="54"/>
                    <a:pt x="12" y="55"/>
                    <a:pt x="10" y="55"/>
                  </a:cubicBezTo>
                  <a:cubicBezTo>
                    <a:pt x="8" y="55"/>
                    <a:pt x="5" y="56"/>
                    <a:pt x="3" y="55"/>
                  </a:cubicBezTo>
                  <a:cubicBezTo>
                    <a:pt x="1" y="53"/>
                    <a:pt x="0" y="50"/>
                    <a:pt x="0" y="48"/>
                  </a:cubicBezTo>
                  <a:cubicBezTo>
                    <a:pt x="0" y="46"/>
                    <a:pt x="1" y="44"/>
                    <a:pt x="1" y="43"/>
                  </a:cubicBezTo>
                  <a:cubicBezTo>
                    <a:pt x="4" y="42"/>
                    <a:pt x="7" y="42"/>
                    <a:pt x="9" y="41"/>
                  </a:cubicBezTo>
                  <a:cubicBezTo>
                    <a:pt x="12" y="41"/>
                    <a:pt x="15" y="41"/>
                    <a:pt x="18" y="41"/>
                  </a:cubicBezTo>
                  <a:cubicBezTo>
                    <a:pt x="20" y="41"/>
                    <a:pt x="29" y="36"/>
                    <a:pt x="29" y="33"/>
                  </a:cubicBezTo>
                  <a:cubicBezTo>
                    <a:pt x="29" y="31"/>
                    <a:pt x="28" y="30"/>
                    <a:pt x="27" y="28"/>
                  </a:cubicBezTo>
                  <a:cubicBezTo>
                    <a:pt x="24" y="25"/>
                    <a:pt x="24" y="23"/>
                    <a:pt x="29" y="21"/>
                  </a:cubicBezTo>
                  <a:cubicBezTo>
                    <a:pt x="32" y="20"/>
                    <a:pt x="34" y="18"/>
                    <a:pt x="37" y="15"/>
                  </a:cubicBezTo>
                  <a:cubicBezTo>
                    <a:pt x="41" y="10"/>
                    <a:pt x="44" y="4"/>
                    <a:pt x="52" y="4"/>
                  </a:cubicBezTo>
                  <a:cubicBezTo>
                    <a:pt x="54" y="5"/>
                    <a:pt x="55" y="2"/>
                    <a:pt x="57" y="1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2" y="1"/>
                    <a:pt x="63" y="3"/>
                    <a:pt x="63" y="4"/>
                  </a:cubicBezTo>
                  <a:cubicBezTo>
                    <a:pt x="63" y="8"/>
                    <a:pt x="62" y="12"/>
                    <a:pt x="63" y="15"/>
                  </a:cubicBezTo>
                  <a:cubicBezTo>
                    <a:pt x="63" y="19"/>
                    <a:pt x="65" y="20"/>
                    <a:pt x="69" y="19"/>
                  </a:cubicBezTo>
                  <a:cubicBezTo>
                    <a:pt x="74" y="18"/>
                    <a:pt x="79" y="18"/>
                    <a:pt x="8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791"/>
            <p:cNvSpPr>
              <a:spLocks noEditPoints="1"/>
            </p:cNvSpPr>
            <p:nvPr/>
          </p:nvSpPr>
          <p:spPr bwMode="auto">
            <a:xfrm>
              <a:off x="2187573" y="2894053"/>
              <a:ext cx="323848" cy="346079"/>
            </a:xfrm>
            <a:custGeom>
              <a:avLst/>
              <a:gdLst>
                <a:gd name="T0" fmla="*/ 45 w 86"/>
                <a:gd name="T1" fmla="*/ 82 h 92"/>
                <a:gd name="T2" fmla="*/ 42 w 86"/>
                <a:gd name="T3" fmla="*/ 88 h 92"/>
                <a:gd name="T4" fmla="*/ 37 w 86"/>
                <a:gd name="T5" fmla="*/ 91 h 92"/>
                <a:gd name="T6" fmla="*/ 25 w 86"/>
                <a:gd name="T7" fmla="*/ 92 h 92"/>
                <a:gd name="T8" fmla="*/ 16 w 86"/>
                <a:gd name="T9" fmla="*/ 84 h 92"/>
                <a:gd name="T10" fmla="*/ 13 w 86"/>
                <a:gd name="T11" fmla="*/ 78 h 92"/>
                <a:gd name="T12" fmla="*/ 5 w 86"/>
                <a:gd name="T13" fmla="*/ 67 h 92"/>
                <a:gd name="T14" fmla="*/ 2 w 86"/>
                <a:gd name="T15" fmla="*/ 74 h 92"/>
                <a:gd name="T16" fmla="*/ 0 w 86"/>
                <a:gd name="T17" fmla="*/ 74 h 92"/>
                <a:gd name="T18" fmla="*/ 3 w 86"/>
                <a:gd name="T19" fmla="*/ 62 h 92"/>
                <a:gd name="T20" fmla="*/ 10 w 86"/>
                <a:gd name="T21" fmla="*/ 38 h 92"/>
                <a:gd name="T22" fmla="*/ 4 w 86"/>
                <a:gd name="T23" fmla="*/ 27 h 92"/>
                <a:gd name="T24" fmla="*/ 9 w 86"/>
                <a:gd name="T25" fmla="*/ 21 h 92"/>
                <a:gd name="T26" fmla="*/ 16 w 86"/>
                <a:gd name="T27" fmla="*/ 26 h 92"/>
                <a:gd name="T28" fmla="*/ 22 w 86"/>
                <a:gd name="T29" fmla="*/ 28 h 92"/>
                <a:gd name="T30" fmla="*/ 26 w 86"/>
                <a:gd name="T31" fmla="*/ 28 h 92"/>
                <a:gd name="T32" fmla="*/ 37 w 86"/>
                <a:gd name="T33" fmla="*/ 24 h 92"/>
                <a:gd name="T34" fmla="*/ 33 w 86"/>
                <a:gd name="T35" fmla="*/ 21 h 92"/>
                <a:gd name="T36" fmla="*/ 37 w 86"/>
                <a:gd name="T37" fmla="*/ 16 h 92"/>
                <a:gd name="T38" fmla="*/ 44 w 86"/>
                <a:gd name="T39" fmla="*/ 9 h 92"/>
                <a:gd name="T40" fmla="*/ 52 w 86"/>
                <a:gd name="T41" fmla="*/ 7 h 92"/>
                <a:gd name="T42" fmla="*/ 57 w 86"/>
                <a:gd name="T43" fmla="*/ 4 h 92"/>
                <a:gd name="T44" fmla="*/ 65 w 86"/>
                <a:gd name="T45" fmla="*/ 4 h 92"/>
                <a:gd name="T46" fmla="*/ 71 w 86"/>
                <a:gd name="T47" fmla="*/ 16 h 92"/>
                <a:gd name="T48" fmla="*/ 77 w 86"/>
                <a:gd name="T49" fmla="*/ 11 h 92"/>
                <a:gd name="T50" fmla="*/ 76 w 86"/>
                <a:gd name="T51" fmla="*/ 17 h 92"/>
                <a:gd name="T52" fmla="*/ 79 w 86"/>
                <a:gd name="T53" fmla="*/ 23 h 92"/>
                <a:gd name="T54" fmla="*/ 84 w 86"/>
                <a:gd name="T55" fmla="*/ 35 h 92"/>
                <a:gd name="T56" fmla="*/ 84 w 86"/>
                <a:gd name="T57" fmla="*/ 40 h 92"/>
                <a:gd name="T58" fmla="*/ 86 w 86"/>
                <a:gd name="T59" fmla="*/ 52 h 92"/>
                <a:gd name="T60" fmla="*/ 81 w 86"/>
                <a:gd name="T61" fmla="*/ 55 h 92"/>
                <a:gd name="T62" fmla="*/ 66 w 86"/>
                <a:gd name="T63" fmla="*/ 51 h 92"/>
                <a:gd name="T64" fmla="*/ 59 w 86"/>
                <a:gd name="T65" fmla="*/ 49 h 92"/>
                <a:gd name="T66" fmla="*/ 47 w 86"/>
                <a:gd name="T67" fmla="*/ 50 h 92"/>
                <a:gd name="T68" fmla="*/ 40 w 86"/>
                <a:gd name="T69" fmla="*/ 48 h 92"/>
                <a:gd name="T70" fmla="*/ 30 w 86"/>
                <a:gd name="T71" fmla="*/ 54 h 92"/>
                <a:gd name="T72" fmla="*/ 32 w 86"/>
                <a:gd name="T73" fmla="*/ 61 h 92"/>
                <a:gd name="T74" fmla="*/ 41 w 86"/>
                <a:gd name="T75" fmla="*/ 74 h 92"/>
                <a:gd name="T76" fmla="*/ 44 w 86"/>
                <a:gd name="T77" fmla="*/ 83 h 92"/>
                <a:gd name="T78" fmla="*/ 45 w 86"/>
                <a:gd name="T79" fmla="*/ 82 h 92"/>
                <a:gd name="T80" fmla="*/ 9 w 86"/>
                <a:gd name="T81" fmla="*/ 49 h 92"/>
                <a:gd name="T82" fmla="*/ 15 w 86"/>
                <a:gd name="T83" fmla="*/ 55 h 92"/>
                <a:gd name="T84" fmla="*/ 23 w 86"/>
                <a:gd name="T85" fmla="*/ 55 h 92"/>
                <a:gd name="T86" fmla="*/ 21 w 86"/>
                <a:gd name="T87" fmla="*/ 46 h 92"/>
                <a:gd name="T88" fmla="*/ 13 w 86"/>
                <a:gd name="T89" fmla="*/ 46 h 92"/>
                <a:gd name="T90" fmla="*/ 9 w 86"/>
                <a:gd name="T91" fmla="*/ 4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92">
                  <a:moveTo>
                    <a:pt x="45" y="82"/>
                  </a:moveTo>
                  <a:cubicBezTo>
                    <a:pt x="44" y="84"/>
                    <a:pt x="43" y="86"/>
                    <a:pt x="42" y="88"/>
                  </a:cubicBezTo>
                  <a:cubicBezTo>
                    <a:pt x="41" y="90"/>
                    <a:pt x="40" y="91"/>
                    <a:pt x="37" y="91"/>
                  </a:cubicBezTo>
                  <a:cubicBezTo>
                    <a:pt x="32" y="90"/>
                    <a:pt x="28" y="91"/>
                    <a:pt x="25" y="92"/>
                  </a:cubicBezTo>
                  <a:cubicBezTo>
                    <a:pt x="22" y="89"/>
                    <a:pt x="19" y="86"/>
                    <a:pt x="16" y="84"/>
                  </a:cubicBezTo>
                  <a:cubicBezTo>
                    <a:pt x="14" y="83"/>
                    <a:pt x="11" y="81"/>
                    <a:pt x="13" y="78"/>
                  </a:cubicBezTo>
                  <a:cubicBezTo>
                    <a:pt x="15" y="72"/>
                    <a:pt x="10" y="70"/>
                    <a:pt x="5" y="67"/>
                  </a:cubicBezTo>
                  <a:cubicBezTo>
                    <a:pt x="4" y="69"/>
                    <a:pt x="3" y="72"/>
                    <a:pt x="2" y="74"/>
                  </a:cubicBezTo>
                  <a:cubicBezTo>
                    <a:pt x="1" y="74"/>
                    <a:pt x="1" y="74"/>
                    <a:pt x="0" y="74"/>
                  </a:cubicBezTo>
                  <a:cubicBezTo>
                    <a:pt x="1" y="70"/>
                    <a:pt x="2" y="66"/>
                    <a:pt x="3" y="62"/>
                  </a:cubicBezTo>
                  <a:cubicBezTo>
                    <a:pt x="5" y="54"/>
                    <a:pt x="8" y="46"/>
                    <a:pt x="10" y="38"/>
                  </a:cubicBezTo>
                  <a:cubicBezTo>
                    <a:pt x="12" y="33"/>
                    <a:pt x="9" y="29"/>
                    <a:pt x="4" y="27"/>
                  </a:cubicBezTo>
                  <a:cubicBezTo>
                    <a:pt x="6" y="25"/>
                    <a:pt x="7" y="22"/>
                    <a:pt x="9" y="21"/>
                  </a:cubicBezTo>
                  <a:cubicBezTo>
                    <a:pt x="12" y="21"/>
                    <a:pt x="15" y="23"/>
                    <a:pt x="16" y="26"/>
                  </a:cubicBezTo>
                  <a:cubicBezTo>
                    <a:pt x="17" y="29"/>
                    <a:pt x="19" y="29"/>
                    <a:pt x="22" y="28"/>
                  </a:cubicBezTo>
                  <a:cubicBezTo>
                    <a:pt x="23" y="27"/>
                    <a:pt x="25" y="27"/>
                    <a:pt x="26" y="28"/>
                  </a:cubicBezTo>
                  <a:cubicBezTo>
                    <a:pt x="32" y="32"/>
                    <a:pt x="34" y="31"/>
                    <a:pt x="37" y="24"/>
                  </a:cubicBezTo>
                  <a:cubicBezTo>
                    <a:pt x="36" y="23"/>
                    <a:pt x="33" y="22"/>
                    <a:pt x="33" y="21"/>
                  </a:cubicBezTo>
                  <a:cubicBezTo>
                    <a:pt x="34" y="19"/>
                    <a:pt x="36" y="18"/>
                    <a:pt x="37" y="16"/>
                  </a:cubicBezTo>
                  <a:cubicBezTo>
                    <a:pt x="39" y="14"/>
                    <a:pt x="41" y="12"/>
                    <a:pt x="44" y="9"/>
                  </a:cubicBezTo>
                  <a:cubicBezTo>
                    <a:pt x="46" y="7"/>
                    <a:pt x="48" y="5"/>
                    <a:pt x="52" y="7"/>
                  </a:cubicBezTo>
                  <a:cubicBezTo>
                    <a:pt x="53" y="7"/>
                    <a:pt x="56" y="5"/>
                    <a:pt x="57" y="4"/>
                  </a:cubicBezTo>
                  <a:cubicBezTo>
                    <a:pt x="60" y="0"/>
                    <a:pt x="62" y="0"/>
                    <a:pt x="65" y="4"/>
                  </a:cubicBezTo>
                  <a:cubicBezTo>
                    <a:pt x="67" y="8"/>
                    <a:pt x="69" y="11"/>
                    <a:pt x="71" y="16"/>
                  </a:cubicBezTo>
                  <a:cubicBezTo>
                    <a:pt x="73" y="15"/>
                    <a:pt x="74" y="13"/>
                    <a:pt x="77" y="11"/>
                  </a:cubicBezTo>
                  <a:cubicBezTo>
                    <a:pt x="77" y="14"/>
                    <a:pt x="77" y="16"/>
                    <a:pt x="76" y="17"/>
                  </a:cubicBezTo>
                  <a:cubicBezTo>
                    <a:pt x="74" y="21"/>
                    <a:pt x="74" y="24"/>
                    <a:pt x="79" y="23"/>
                  </a:cubicBezTo>
                  <a:cubicBezTo>
                    <a:pt x="81" y="27"/>
                    <a:pt x="83" y="31"/>
                    <a:pt x="84" y="35"/>
                  </a:cubicBezTo>
                  <a:cubicBezTo>
                    <a:pt x="85" y="36"/>
                    <a:pt x="84" y="38"/>
                    <a:pt x="84" y="40"/>
                  </a:cubicBezTo>
                  <a:cubicBezTo>
                    <a:pt x="83" y="44"/>
                    <a:pt x="82" y="48"/>
                    <a:pt x="86" y="52"/>
                  </a:cubicBezTo>
                  <a:cubicBezTo>
                    <a:pt x="84" y="53"/>
                    <a:pt x="83" y="54"/>
                    <a:pt x="81" y="55"/>
                  </a:cubicBezTo>
                  <a:cubicBezTo>
                    <a:pt x="77" y="52"/>
                    <a:pt x="72" y="51"/>
                    <a:pt x="66" y="51"/>
                  </a:cubicBezTo>
                  <a:cubicBezTo>
                    <a:pt x="64" y="52"/>
                    <a:pt x="61" y="51"/>
                    <a:pt x="59" y="49"/>
                  </a:cubicBezTo>
                  <a:cubicBezTo>
                    <a:pt x="55" y="45"/>
                    <a:pt x="51" y="46"/>
                    <a:pt x="47" y="50"/>
                  </a:cubicBezTo>
                  <a:cubicBezTo>
                    <a:pt x="45" y="46"/>
                    <a:pt x="43" y="46"/>
                    <a:pt x="40" y="48"/>
                  </a:cubicBezTo>
                  <a:cubicBezTo>
                    <a:pt x="37" y="50"/>
                    <a:pt x="33" y="52"/>
                    <a:pt x="30" y="54"/>
                  </a:cubicBezTo>
                  <a:cubicBezTo>
                    <a:pt x="26" y="57"/>
                    <a:pt x="27" y="60"/>
                    <a:pt x="32" y="61"/>
                  </a:cubicBezTo>
                  <a:cubicBezTo>
                    <a:pt x="41" y="64"/>
                    <a:pt x="41" y="64"/>
                    <a:pt x="41" y="74"/>
                  </a:cubicBezTo>
                  <a:cubicBezTo>
                    <a:pt x="41" y="77"/>
                    <a:pt x="43" y="80"/>
                    <a:pt x="44" y="83"/>
                  </a:cubicBezTo>
                  <a:cubicBezTo>
                    <a:pt x="44" y="83"/>
                    <a:pt x="44" y="82"/>
                    <a:pt x="45" y="82"/>
                  </a:cubicBezTo>
                  <a:close/>
                  <a:moveTo>
                    <a:pt x="9" y="49"/>
                  </a:moveTo>
                  <a:cubicBezTo>
                    <a:pt x="11" y="51"/>
                    <a:pt x="13" y="54"/>
                    <a:pt x="15" y="55"/>
                  </a:cubicBezTo>
                  <a:cubicBezTo>
                    <a:pt x="17" y="56"/>
                    <a:pt x="20" y="55"/>
                    <a:pt x="23" y="55"/>
                  </a:cubicBezTo>
                  <a:cubicBezTo>
                    <a:pt x="22" y="52"/>
                    <a:pt x="23" y="48"/>
                    <a:pt x="21" y="46"/>
                  </a:cubicBezTo>
                  <a:cubicBezTo>
                    <a:pt x="19" y="43"/>
                    <a:pt x="16" y="44"/>
                    <a:pt x="13" y="46"/>
                  </a:cubicBezTo>
                  <a:cubicBezTo>
                    <a:pt x="12" y="47"/>
                    <a:pt x="11" y="48"/>
                    <a:pt x="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792"/>
            <p:cNvSpPr>
              <a:spLocks noEditPoints="1"/>
            </p:cNvSpPr>
            <p:nvPr/>
          </p:nvSpPr>
          <p:spPr bwMode="auto">
            <a:xfrm>
              <a:off x="3036883" y="2487644"/>
              <a:ext cx="346074" cy="285753"/>
            </a:xfrm>
            <a:custGeom>
              <a:avLst/>
              <a:gdLst>
                <a:gd name="T0" fmla="*/ 82 w 92"/>
                <a:gd name="T1" fmla="*/ 38 h 76"/>
                <a:gd name="T2" fmla="*/ 92 w 92"/>
                <a:gd name="T3" fmla="*/ 40 h 76"/>
                <a:gd name="T4" fmla="*/ 86 w 92"/>
                <a:gd name="T5" fmla="*/ 59 h 76"/>
                <a:gd name="T6" fmla="*/ 80 w 92"/>
                <a:gd name="T7" fmla="*/ 73 h 76"/>
                <a:gd name="T8" fmla="*/ 73 w 92"/>
                <a:gd name="T9" fmla="*/ 75 h 76"/>
                <a:gd name="T10" fmla="*/ 67 w 92"/>
                <a:gd name="T11" fmla="*/ 73 h 76"/>
                <a:gd name="T12" fmla="*/ 66 w 92"/>
                <a:gd name="T13" fmla="*/ 69 h 76"/>
                <a:gd name="T14" fmla="*/ 53 w 92"/>
                <a:gd name="T15" fmla="*/ 67 h 76"/>
                <a:gd name="T16" fmla="*/ 53 w 92"/>
                <a:gd name="T17" fmla="*/ 53 h 76"/>
                <a:gd name="T18" fmla="*/ 35 w 92"/>
                <a:gd name="T19" fmla="*/ 46 h 76"/>
                <a:gd name="T20" fmla="*/ 31 w 92"/>
                <a:gd name="T21" fmla="*/ 47 h 76"/>
                <a:gd name="T22" fmla="*/ 13 w 92"/>
                <a:gd name="T23" fmla="*/ 46 h 76"/>
                <a:gd name="T24" fmla="*/ 5 w 92"/>
                <a:gd name="T25" fmla="*/ 47 h 76"/>
                <a:gd name="T26" fmla="*/ 2 w 92"/>
                <a:gd name="T27" fmla="*/ 39 h 76"/>
                <a:gd name="T28" fmla="*/ 9 w 92"/>
                <a:gd name="T29" fmla="*/ 25 h 76"/>
                <a:gd name="T30" fmla="*/ 7 w 92"/>
                <a:gd name="T31" fmla="*/ 20 h 76"/>
                <a:gd name="T32" fmla="*/ 5 w 92"/>
                <a:gd name="T33" fmla="*/ 6 h 76"/>
                <a:gd name="T34" fmla="*/ 10 w 92"/>
                <a:gd name="T35" fmla="*/ 0 h 76"/>
                <a:gd name="T36" fmla="*/ 31 w 92"/>
                <a:gd name="T37" fmla="*/ 10 h 76"/>
                <a:gd name="T38" fmla="*/ 42 w 92"/>
                <a:gd name="T39" fmla="*/ 10 h 76"/>
                <a:gd name="T40" fmla="*/ 52 w 92"/>
                <a:gd name="T41" fmla="*/ 12 h 76"/>
                <a:gd name="T42" fmla="*/ 59 w 92"/>
                <a:gd name="T43" fmla="*/ 12 h 76"/>
                <a:gd name="T44" fmla="*/ 57 w 92"/>
                <a:gd name="T45" fmla="*/ 17 h 76"/>
                <a:gd name="T46" fmla="*/ 54 w 92"/>
                <a:gd name="T47" fmla="*/ 22 h 76"/>
                <a:gd name="T48" fmla="*/ 58 w 92"/>
                <a:gd name="T49" fmla="*/ 28 h 76"/>
                <a:gd name="T50" fmla="*/ 67 w 92"/>
                <a:gd name="T51" fmla="*/ 28 h 76"/>
                <a:gd name="T52" fmla="*/ 73 w 92"/>
                <a:gd name="T53" fmla="*/ 20 h 76"/>
                <a:gd name="T54" fmla="*/ 79 w 92"/>
                <a:gd name="T55" fmla="*/ 18 h 76"/>
                <a:gd name="T56" fmla="*/ 84 w 92"/>
                <a:gd name="T57" fmla="*/ 25 h 76"/>
                <a:gd name="T58" fmla="*/ 82 w 92"/>
                <a:gd name="T59" fmla="*/ 38 h 76"/>
                <a:gd name="T60" fmla="*/ 74 w 92"/>
                <a:gd name="T61" fmla="*/ 38 h 76"/>
                <a:gd name="T62" fmla="*/ 71 w 92"/>
                <a:gd name="T63" fmla="*/ 43 h 76"/>
                <a:gd name="T64" fmla="*/ 82 w 92"/>
                <a:gd name="T65" fmla="*/ 38 h 76"/>
                <a:gd name="T66" fmla="*/ 68 w 92"/>
                <a:gd name="T67" fmla="*/ 37 h 76"/>
                <a:gd name="T68" fmla="*/ 66 w 92"/>
                <a:gd name="T69" fmla="*/ 36 h 76"/>
                <a:gd name="T70" fmla="*/ 64 w 92"/>
                <a:gd name="T71" fmla="*/ 44 h 76"/>
                <a:gd name="T72" fmla="*/ 66 w 92"/>
                <a:gd name="T73" fmla="*/ 45 h 76"/>
                <a:gd name="T74" fmla="*/ 68 w 92"/>
                <a:gd name="T75" fmla="*/ 3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76">
                  <a:moveTo>
                    <a:pt x="82" y="38"/>
                  </a:moveTo>
                  <a:cubicBezTo>
                    <a:pt x="85" y="39"/>
                    <a:pt x="88" y="40"/>
                    <a:pt x="92" y="40"/>
                  </a:cubicBezTo>
                  <a:cubicBezTo>
                    <a:pt x="90" y="46"/>
                    <a:pt x="89" y="52"/>
                    <a:pt x="86" y="59"/>
                  </a:cubicBezTo>
                  <a:cubicBezTo>
                    <a:pt x="85" y="64"/>
                    <a:pt x="82" y="68"/>
                    <a:pt x="80" y="73"/>
                  </a:cubicBezTo>
                  <a:cubicBezTo>
                    <a:pt x="79" y="76"/>
                    <a:pt x="76" y="76"/>
                    <a:pt x="73" y="75"/>
                  </a:cubicBezTo>
                  <a:cubicBezTo>
                    <a:pt x="71" y="74"/>
                    <a:pt x="69" y="73"/>
                    <a:pt x="67" y="73"/>
                  </a:cubicBezTo>
                  <a:cubicBezTo>
                    <a:pt x="67" y="72"/>
                    <a:pt x="66" y="70"/>
                    <a:pt x="66" y="69"/>
                  </a:cubicBezTo>
                  <a:cubicBezTo>
                    <a:pt x="62" y="69"/>
                    <a:pt x="57" y="73"/>
                    <a:pt x="53" y="67"/>
                  </a:cubicBezTo>
                  <a:cubicBezTo>
                    <a:pt x="50" y="63"/>
                    <a:pt x="51" y="59"/>
                    <a:pt x="53" y="53"/>
                  </a:cubicBezTo>
                  <a:cubicBezTo>
                    <a:pt x="45" y="54"/>
                    <a:pt x="39" y="52"/>
                    <a:pt x="35" y="46"/>
                  </a:cubicBezTo>
                  <a:cubicBezTo>
                    <a:pt x="34" y="46"/>
                    <a:pt x="32" y="47"/>
                    <a:pt x="31" y="47"/>
                  </a:cubicBezTo>
                  <a:cubicBezTo>
                    <a:pt x="26" y="39"/>
                    <a:pt x="19" y="39"/>
                    <a:pt x="13" y="46"/>
                  </a:cubicBezTo>
                  <a:cubicBezTo>
                    <a:pt x="10" y="49"/>
                    <a:pt x="8" y="49"/>
                    <a:pt x="5" y="47"/>
                  </a:cubicBezTo>
                  <a:cubicBezTo>
                    <a:pt x="3" y="45"/>
                    <a:pt x="0" y="43"/>
                    <a:pt x="2" y="39"/>
                  </a:cubicBezTo>
                  <a:cubicBezTo>
                    <a:pt x="4" y="35"/>
                    <a:pt x="6" y="30"/>
                    <a:pt x="9" y="25"/>
                  </a:cubicBezTo>
                  <a:cubicBezTo>
                    <a:pt x="10" y="22"/>
                    <a:pt x="8" y="21"/>
                    <a:pt x="7" y="20"/>
                  </a:cubicBezTo>
                  <a:cubicBezTo>
                    <a:pt x="0" y="14"/>
                    <a:pt x="0" y="13"/>
                    <a:pt x="5" y="6"/>
                  </a:cubicBezTo>
                  <a:cubicBezTo>
                    <a:pt x="7" y="4"/>
                    <a:pt x="8" y="2"/>
                    <a:pt x="10" y="0"/>
                  </a:cubicBezTo>
                  <a:cubicBezTo>
                    <a:pt x="14" y="8"/>
                    <a:pt x="25" y="5"/>
                    <a:pt x="31" y="10"/>
                  </a:cubicBezTo>
                  <a:cubicBezTo>
                    <a:pt x="37" y="5"/>
                    <a:pt x="37" y="5"/>
                    <a:pt x="42" y="10"/>
                  </a:cubicBezTo>
                  <a:cubicBezTo>
                    <a:pt x="45" y="13"/>
                    <a:pt x="48" y="14"/>
                    <a:pt x="52" y="12"/>
                  </a:cubicBezTo>
                  <a:cubicBezTo>
                    <a:pt x="53" y="11"/>
                    <a:pt x="56" y="12"/>
                    <a:pt x="59" y="12"/>
                  </a:cubicBezTo>
                  <a:cubicBezTo>
                    <a:pt x="58" y="14"/>
                    <a:pt x="58" y="16"/>
                    <a:pt x="57" y="17"/>
                  </a:cubicBezTo>
                  <a:cubicBezTo>
                    <a:pt x="56" y="19"/>
                    <a:pt x="55" y="20"/>
                    <a:pt x="54" y="22"/>
                  </a:cubicBezTo>
                  <a:cubicBezTo>
                    <a:pt x="55" y="24"/>
                    <a:pt x="57" y="26"/>
                    <a:pt x="58" y="28"/>
                  </a:cubicBezTo>
                  <a:cubicBezTo>
                    <a:pt x="62" y="32"/>
                    <a:pt x="63" y="32"/>
                    <a:pt x="67" y="28"/>
                  </a:cubicBezTo>
                  <a:cubicBezTo>
                    <a:pt x="69" y="25"/>
                    <a:pt x="71" y="22"/>
                    <a:pt x="73" y="20"/>
                  </a:cubicBezTo>
                  <a:cubicBezTo>
                    <a:pt x="75" y="18"/>
                    <a:pt x="78" y="17"/>
                    <a:pt x="79" y="18"/>
                  </a:cubicBezTo>
                  <a:cubicBezTo>
                    <a:pt x="81" y="20"/>
                    <a:pt x="84" y="23"/>
                    <a:pt x="84" y="25"/>
                  </a:cubicBezTo>
                  <a:cubicBezTo>
                    <a:pt x="84" y="30"/>
                    <a:pt x="82" y="34"/>
                    <a:pt x="82" y="38"/>
                  </a:cubicBezTo>
                  <a:cubicBezTo>
                    <a:pt x="79" y="36"/>
                    <a:pt x="76" y="36"/>
                    <a:pt x="74" y="38"/>
                  </a:cubicBezTo>
                  <a:cubicBezTo>
                    <a:pt x="72" y="39"/>
                    <a:pt x="72" y="41"/>
                    <a:pt x="71" y="43"/>
                  </a:cubicBezTo>
                  <a:cubicBezTo>
                    <a:pt x="76" y="43"/>
                    <a:pt x="81" y="44"/>
                    <a:pt x="82" y="38"/>
                  </a:cubicBezTo>
                  <a:close/>
                  <a:moveTo>
                    <a:pt x="68" y="37"/>
                  </a:moveTo>
                  <a:cubicBezTo>
                    <a:pt x="68" y="36"/>
                    <a:pt x="67" y="36"/>
                    <a:pt x="66" y="36"/>
                  </a:cubicBezTo>
                  <a:cubicBezTo>
                    <a:pt x="64" y="38"/>
                    <a:pt x="61" y="40"/>
                    <a:pt x="64" y="44"/>
                  </a:cubicBezTo>
                  <a:cubicBezTo>
                    <a:pt x="64" y="44"/>
                    <a:pt x="65" y="45"/>
                    <a:pt x="66" y="45"/>
                  </a:cubicBezTo>
                  <a:cubicBezTo>
                    <a:pt x="67" y="42"/>
                    <a:pt x="67" y="39"/>
                    <a:pt x="6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793"/>
            <p:cNvSpPr>
              <a:spLocks/>
            </p:cNvSpPr>
            <p:nvPr/>
          </p:nvSpPr>
          <p:spPr bwMode="auto">
            <a:xfrm>
              <a:off x="4497381" y="3867202"/>
              <a:ext cx="307975" cy="231776"/>
            </a:xfrm>
            <a:custGeom>
              <a:avLst/>
              <a:gdLst>
                <a:gd name="T0" fmla="*/ 46 w 82"/>
                <a:gd name="T1" fmla="*/ 17 h 62"/>
                <a:gd name="T2" fmla="*/ 40 w 82"/>
                <a:gd name="T3" fmla="*/ 25 h 62"/>
                <a:gd name="T4" fmla="*/ 34 w 82"/>
                <a:gd name="T5" fmla="*/ 35 h 62"/>
                <a:gd name="T6" fmla="*/ 35 w 82"/>
                <a:gd name="T7" fmla="*/ 40 h 62"/>
                <a:gd name="T8" fmla="*/ 39 w 82"/>
                <a:gd name="T9" fmla="*/ 41 h 62"/>
                <a:gd name="T10" fmla="*/ 45 w 82"/>
                <a:gd name="T11" fmla="*/ 38 h 62"/>
                <a:gd name="T12" fmla="*/ 49 w 82"/>
                <a:gd name="T13" fmla="*/ 42 h 62"/>
                <a:gd name="T14" fmla="*/ 51 w 82"/>
                <a:gd name="T15" fmla="*/ 50 h 62"/>
                <a:gd name="T16" fmla="*/ 46 w 82"/>
                <a:gd name="T17" fmla="*/ 60 h 62"/>
                <a:gd name="T18" fmla="*/ 42 w 82"/>
                <a:gd name="T19" fmla="*/ 61 h 62"/>
                <a:gd name="T20" fmla="*/ 33 w 82"/>
                <a:gd name="T21" fmla="*/ 61 h 62"/>
                <a:gd name="T22" fmla="*/ 29 w 82"/>
                <a:gd name="T23" fmla="*/ 57 h 62"/>
                <a:gd name="T24" fmla="*/ 31 w 82"/>
                <a:gd name="T25" fmla="*/ 49 h 62"/>
                <a:gd name="T26" fmla="*/ 31 w 82"/>
                <a:gd name="T27" fmla="*/ 44 h 62"/>
                <a:gd name="T28" fmla="*/ 16 w 82"/>
                <a:gd name="T29" fmla="*/ 47 h 62"/>
                <a:gd name="T30" fmla="*/ 0 w 82"/>
                <a:gd name="T31" fmla="*/ 43 h 62"/>
                <a:gd name="T32" fmla="*/ 3 w 82"/>
                <a:gd name="T33" fmla="*/ 35 h 62"/>
                <a:gd name="T34" fmla="*/ 4 w 82"/>
                <a:gd name="T35" fmla="*/ 15 h 62"/>
                <a:gd name="T36" fmla="*/ 5 w 82"/>
                <a:gd name="T37" fmla="*/ 1 h 62"/>
                <a:gd name="T38" fmla="*/ 7 w 82"/>
                <a:gd name="T39" fmla="*/ 1 h 62"/>
                <a:gd name="T40" fmla="*/ 11 w 82"/>
                <a:gd name="T41" fmla="*/ 4 h 62"/>
                <a:gd name="T42" fmla="*/ 13 w 82"/>
                <a:gd name="T43" fmla="*/ 6 h 62"/>
                <a:gd name="T44" fmla="*/ 25 w 82"/>
                <a:gd name="T45" fmla="*/ 12 h 62"/>
                <a:gd name="T46" fmla="*/ 34 w 82"/>
                <a:gd name="T47" fmla="*/ 19 h 62"/>
                <a:gd name="T48" fmla="*/ 58 w 82"/>
                <a:gd name="T49" fmla="*/ 0 h 62"/>
                <a:gd name="T50" fmla="*/ 64 w 82"/>
                <a:gd name="T51" fmla="*/ 7 h 62"/>
                <a:gd name="T52" fmla="*/ 71 w 82"/>
                <a:gd name="T53" fmla="*/ 14 h 62"/>
                <a:gd name="T54" fmla="*/ 78 w 82"/>
                <a:gd name="T55" fmla="*/ 19 h 62"/>
                <a:gd name="T56" fmla="*/ 75 w 82"/>
                <a:gd name="T57" fmla="*/ 24 h 62"/>
                <a:gd name="T58" fmla="*/ 74 w 82"/>
                <a:gd name="T59" fmla="*/ 38 h 62"/>
                <a:gd name="T60" fmla="*/ 71 w 82"/>
                <a:gd name="T61" fmla="*/ 36 h 62"/>
                <a:gd name="T62" fmla="*/ 63 w 82"/>
                <a:gd name="T63" fmla="*/ 51 h 62"/>
                <a:gd name="T64" fmla="*/ 61 w 82"/>
                <a:gd name="T65" fmla="*/ 50 h 62"/>
                <a:gd name="T66" fmla="*/ 60 w 82"/>
                <a:gd name="T67" fmla="*/ 45 h 62"/>
                <a:gd name="T68" fmla="*/ 58 w 82"/>
                <a:gd name="T69" fmla="*/ 36 h 62"/>
                <a:gd name="T70" fmla="*/ 61 w 82"/>
                <a:gd name="T71" fmla="*/ 31 h 62"/>
                <a:gd name="T72" fmla="*/ 64 w 82"/>
                <a:gd name="T73" fmla="*/ 23 h 62"/>
                <a:gd name="T74" fmla="*/ 48 w 82"/>
                <a:gd name="T75" fmla="*/ 28 h 62"/>
                <a:gd name="T76" fmla="*/ 48 w 82"/>
                <a:gd name="T77" fmla="*/ 18 h 62"/>
                <a:gd name="T78" fmla="*/ 46 w 82"/>
                <a:gd name="T79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62">
                  <a:moveTo>
                    <a:pt x="46" y="17"/>
                  </a:moveTo>
                  <a:cubicBezTo>
                    <a:pt x="44" y="20"/>
                    <a:pt x="42" y="22"/>
                    <a:pt x="40" y="25"/>
                  </a:cubicBezTo>
                  <a:cubicBezTo>
                    <a:pt x="38" y="28"/>
                    <a:pt x="36" y="31"/>
                    <a:pt x="34" y="35"/>
                  </a:cubicBezTo>
                  <a:cubicBezTo>
                    <a:pt x="33" y="37"/>
                    <a:pt x="34" y="39"/>
                    <a:pt x="35" y="40"/>
                  </a:cubicBezTo>
                  <a:cubicBezTo>
                    <a:pt x="35" y="41"/>
                    <a:pt x="38" y="42"/>
                    <a:pt x="39" y="41"/>
                  </a:cubicBezTo>
                  <a:cubicBezTo>
                    <a:pt x="41" y="41"/>
                    <a:pt x="43" y="39"/>
                    <a:pt x="45" y="38"/>
                  </a:cubicBezTo>
                  <a:cubicBezTo>
                    <a:pt x="48" y="37"/>
                    <a:pt x="49" y="39"/>
                    <a:pt x="49" y="42"/>
                  </a:cubicBezTo>
                  <a:cubicBezTo>
                    <a:pt x="49" y="45"/>
                    <a:pt x="50" y="48"/>
                    <a:pt x="51" y="50"/>
                  </a:cubicBezTo>
                  <a:cubicBezTo>
                    <a:pt x="53" y="56"/>
                    <a:pt x="53" y="58"/>
                    <a:pt x="46" y="60"/>
                  </a:cubicBezTo>
                  <a:cubicBezTo>
                    <a:pt x="45" y="61"/>
                    <a:pt x="43" y="62"/>
                    <a:pt x="42" y="61"/>
                  </a:cubicBezTo>
                  <a:cubicBezTo>
                    <a:pt x="39" y="61"/>
                    <a:pt x="36" y="61"/>
                    <a:pt x="33" y="61"/>
                  </a:cubicBezTo>
                  <a:cubicBezTo>
                    <a:pt x="29" y="62"/>
                    <a:pt x="28" y="61"/>
                    <a:pt x="29" y="57"/>
                  </a:cubicBezTo>
                  <a:cubicBezTo>
                    <a:pt x="29" y="54"/>
                    <a:pt x="30" y="51"/>
                    <a:pt x="31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5" y="45"/>
                    <a:pt x="21" y="46"/>
                    <a:pt x="16" y="47"/>
                  </a:cubicBezTo>
                  <a:cubicBezTo>
                    <a:pt x="13" y="37"/>
                    <a:pt x="11" y="36"/>
                    <a:pt x="0" y="43"/>
                  </a:cubicBezTo>
                  <a:cubicBezTo>
                    <a:pt x="2" y="40"/>
                    <a:pt x="3" y="37"/>
                    <a:pt x="3" y="35"/>
                  </a:cubicBezTo>
                  <a:cubicBezTo>
                    <a:pt x="3" y="28"/>
                    <a:pt x="3" y="22"/>
                    <a:pt x="4" y="15"/>
                  </a:cubicBezTo>
                  <a:cubicBezTo>
                    <a:pt x="4" y="11"/>
                    <a:pt x="5" y="6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2"/>
                    <a:pt x="9" y="3"/>
                    <a:pt x="11" y="4"/>
                  </a:cubicBezTo>
                  <a:cubicBezTo>
                    <a:pt x="12" y="5"/>
                    <a:pt x="13" y="6"/>
                    <a:pt x="13" y="6"/>
                  </a:cubicBezTo>
                  <a:cubicBezTo>
                    <a:pt x="19" y="4"/>
                    <a:pt x="22" y="6"/>
                    <a:pt x="25" y="12"/>
                  </a:cubicBezTo>
                  <a:cubicBezTo>
                    <a:pt x="27" y="15"/>
                    <a:pt x="31" y="17"/>
                    <a:pt x="34" y="19"/>
                  </a:cubicBezTo>
                  <a:cubicBezTo>
                    <a:pt x="42" y="12"/>
                    <a:pt x="50" y="6"/>
                    <a:pt x="58" y="0"/>
                  </a:cubicBezTo>
                  <a:cubicBezTo>
                    <a:pt x="60" y="2"/>
                    <a:pt x="66" y="1"/>
                    <a:pt x="64" y="7"/>
                  </a:cubicBezTo>
                  <a:cubicBezTo>
                    <a:pt x="67" y="10"/>
                    <a:pt x="68" y="12"/>
                    <a:pt x="71" y="14"/>
                  </a:cubicBezTo>
                  <a:cubicBezTo>
                    <a:pt x="72" y="16"/>
                    <a:pt x="75" y="17"/>
                    <a:pt x="78" y="19"/>
                  </a:cubicBezTo>
                  <a:cubicBezTo>
                    <a:pt x="77" y="20"/>
                    <a:pt x="76" y="22"/>
                    <a:pt x="75" y="24"/>
                  </a:cubicBezTo>
                  <a:cubicBezTo>
                    <a:pt x="82" y="30"/>
                    <a:pt x="82" y="33"/>
                    <a:pt x="74" y="38"/>
                  </a:cubicBezTo>
                  <a:cubicBezTo>
                    <a:pt x="73" y="38"/>
                    <a:pt x="72" y="37"/>
                    <a:pt x="71" y="36"/>
                  </a:cubicBezTo>
                  <a:cubicBezTo>
                    <a:pt x="68" y="41"/>
                    <a:pt x="66" y="46"/>
                    <a:pt x="63" y="51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61" y="48"/>
                    <a:pt x="60" y="47"/>
                    <a:pt x="60" y="45"/>
                  </a:cubicBezTo>
                  <a:cubicBezTo>
                    <a:pt x="61" y="42"/>
                    <a:pt x="62" y="38"/>
                    <a:pt x="58" y="36"/>
                  </a:cubicBezTo>
                  <a:cubicBezTo>
                    <a:pt x="58" y="35"/>
                    <a:pt x="60" y="32"/>
                    <a:pt x="61" y="31"/>
                  </a:cubicBezTo>
                  <a:cubicBezTo>
                    <a:pt x="64" y="29"/>
                    <a:pt x="65" y="26"/>
                    <a:pt x="64" y="23"/>
                  </a:cubicBezTo>
                  <a:cubicBezTo>
                    <a:pt x="59" y="25"/>
                    <a:pt x="54" y="26"/>
                    <a:pt x="48" y="28"/>
                  </a:cubicBezTo>
                  <a:cubicBezTo>
                    <a:pt x="48" y="25"/>
                    <a:pt x="48" y="22"/>
                    <a:pt x="48" y="18"/>
                  </a:cubicBezTo>
                  <a:cubicBezTo>
                    <a:pt x="48" y="18"/>
                    <a:pt x="47" y="18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794"/>
            <p:cNvSpPr>
              <a:spLocks noEditPoints="1"/>
            </p:cNvSpPr>
            <p:nvPr/>
          </p:nvSpPr>
          <p:spPr bwMode="auto">
            <a:xfrm>
              <a:off x="4032244" y="4738750"/>
              <a:ext cx="255586" cy="277816"/>
            </a:xfrm>
            <a:custGeom>
              <a:avLst/>
              <a:gdLst>
                <a:gd name="T0" fmla="*/ 68 w 68"/>
                <a:gd name="T1" fmla="*/ 40 h 74"/>
                <a:gd name="T2" fmla="*/ 61 w 68"/>
                <a:gd name="T3" fmla="*/ 67 h 74"/>
                <a:gd name="T4" fmla="*/ 46 w 68"/>
                <a:gd name="T5" fmla="*/ 74 h 74"/>
                <a:gd name="T6" fmla="*/ 46 w 68"/>
                <a:gd name="T7" fmla="*/ 72 h 74"/>
                <a:gd name="T8" fmla="*/ 46 w 68"/>
                <a:gd name="T9" fmla="*/ 66 h 74"/>
                <a:gd name="T10" fmla="*/ 38 w 68"/>
                <a:gd name="T11" fmla="*/ 67 h 74"/>
                <a:gd name="T12" fmla="*/ 30 w 68"/>
                <a:gd name="T13" fmla="*/ 71 h 74"/>
                <a:gd name="T14" fmla="*/ 0 w 68"/>
                <a:gd name="T15" fmla="*/ 18 h 74"/>
                <a:gd name="T16" fmla="*/ 15 w 68"/>
                <a:gd name="T17" fmla="*/ 14 h 74"/>
                <a:gd name="T18" fmla="*/ 17 w 68"/>
                <a:gd name="T19" fmla="*/ 12 h 74"/>
                <a:gd name="T20" fmla="*/ 24 w 68"/>
                <a:gd name="T21" fmla="*/ 0 h 74"/>
                <a:gd name="T22" fmla="*/ 46 w 68"/>
                <a:gd name="T23" fmla="*/ 32 h 74"/>
                <a:gd name="T24" fmla="*/ 55 w 68"/>
                <a:gd name="T25" fmla="*/ 39 h 74"/>
                <a:gd name="T26" fmla="*/ 68 w 68"/>
                <a:gd name="T27" fmla="*/ 40 h 74"/>
                <a:gd name="T28" fmla="*/ 22 w 68"/>
                <a:gd name="T29" fmla="*/ 13 h 74"/>
                <a:gd name="T30" fmla="*/ 19 w 68"/>
                <a:gd name="T31" fmla="*/ 13 h 74"/>
                <a:gd name="T32" fmla="*/ 17 w 68"/>
                <a:gd name="T33" fmla="*/ 18 h 74"/>
                <a:gd name="T34" fmla="*/ 21 w 68"/>
                <a:gd name="T35" fmla="*/ 22 h 74"/>
                <a:gd name="T36" fmla="*/ 22 w 68"/>
                <a:gd name="T37" fmla="*/ 21 h 74"/>
                <a:gd name="T38" fmla="*/ 22 w 68"/>
                <a:gd name="T39" fmla="*/ 1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74">
                  <a:moveTo>
                    <a:pt x="68" y="40"/>
                  </a:moveTo>
                  <a:cubicBezTo>
                    <a:pt x="63" y="49"/>
                    <a:pt x="59" y="58"/>
                    <a:pt x="61" y="67"/>
                  </a:cubicBezTo>
                  <a:cubicBezTo>
                    <a:pt x="54" y="66"/>
                    <a:pt x="49" y="69"/>
                    <a:pt x="46" y="74"/>
                  </a:cubicBezTo>
                  <a:cubicBezTo>
                    <a:pt x="46" y="74"/>
                    <a:pt x="46" y="73"/>
                    <a:pt x="46" y="72"/>
                  </a:cubicBezTo>
                  <a:cubicBezTo>
                    <a:pt x="46" y="70"/>
                    <a:pt x="46" y="68"/>
                    <a:pt x="46" y="66"/>
                  </a:cubicBezTo>
                  <a:cubicBezTo>
                    <a:pt x="43" y="66"/>
                    <a:pt x="41" y="66"/>
                    <a:pt x="38" y="67"/>
                  </a:cubicBezTo>
                  <a:cubicBezTo>
                    <a:pt x="35" y="68"/>
                    <a:pt x="32" y="70"/>
                    <a:pt x="30" y="71"/>
                  </a:cubicBezTo>
                  <a:cubicBezTo>
                    <a:pt x="20" y="53"/>
                    <a:pt x="10" y="36"/>
                    <a:pt x="0" y="18"/>
                  </a:cubicBezTo>
                  <a:cubicBezTo>
                    <a:pt x="6" y="18"/>
                    <a:pt x="9" y="12"/>
                    <a:pt x="15" y="14"/>
                  </a:cubicBezTo>
                  <a:cubicBezTo>
                    <a:pt x="15" y="15"/>
                    <a:pt x="16" y="13"/>
                    <a:pt x="17" y="12"/>
                  </a:cubicBezTo>
                  <a:cubicBezTo>
                    <a:pt x="19" y="8"/>
                    <a:pt x="22" y="5"/>
                    <a:pt x="24" y="0"/>
                  </a:cubicBezTo>
                  <a:cubicBezTo>
                    <a:pt x="34" y="10"/>
                    <a:pt x="45" y="18"/>
                    <a:pt x="46" y="32"/>
                  </a:cubicBezTo>
                  <a:cubicBezTo>
                    <a:pt x="46" y="37"/>
                    <a:pt x="50" y="39"/>
                    <a:pt x="55" y="39"/>
                  </a:cubicBezTo>
                  <a:cubicBezTo>
                    <a:pt x="59" y="39"/>
                    <a:pt x="63" y="39"/>
                    <a:pt x="68" y="40"/>
                  </a:cubicBezTo>
                  <a:close/>
                  <a:moveTo>
                    <a:pt x="22" y="13"/>
                  </a:moveTo>
                  <a:cubicBezTo>
                    <a:pt x="21" y="13"/>
                    <a:pt x="20" y="13"/>
                    <a:pt x="19" y="13"/>
                  </a:cubicBezTo>
                  <a:cubicBezTo>
                    <a:pt x="18" y="15"/>
                    <a:pt x="17" y="17"/>
                    <a:pt x="17" y="18"/>
                  </a:cubicBezTo>
                  <a:cubicBezTo>
                    <a:pt x="17" y="20"/>
                    <a:pt x="20" y="21"/>
                    <a:pt x="21" y="22"/>
                  </a:cubicBezTo>
                  <a:cubicBezTo>
                    <a:pt x="21" y="22"/>
                    <a:pt x="22" y="21"/>
                    <a:pt x="22" y="21"/>
                  </a:cubicBezTo>
                  <a:cubicBezTo>
                    <a:pt x="22" y="19"/>
                    <a:pt x="22" y="16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795"/>
            <p:cNvSpPr>
              <a:spLocks/>
            </p:cNvSpPr>
            <p:nvPr/>
          </p:nvSpPr>
          <p:spPr bwMode="auto">
            <a:xfrm>
              <a:off x="3892546" y="3510008"/>
              <a:ext cx="312737" cy="258764"/>
            </a:xfrm>
            <a:custGeom>
              <a:avLst/>
              <a:gdLst>
                <a:gd name="T0" fmla="*/ 51 w 83"/>
                <a:gd name="T1" fmla="*/ 66 h 69"/>
                <a:gd name="T2" fmla="*/ 42 w 83"/>
                <a:gd name="T3" fmla="*/ 53 h 69"/>
                <a:gd name="T4" fmla="*/ 38 w 83"/>
                <a:gd name="T5" fmla="*/ 61 h 69"/>
                <a:gd name="T6" fmla="*/ 31 w 83"/>
                <a:gd name="T7" fmla="*/ 68 h 69"/>
                <a:gd name="T8" fmla="*/ 27 w 83"/>
                <a:gd name="T9" fmla="*/ 59 h 69"/>
                <a:gd name="T10" fmla="*/ 28 w 83"/>
                <a:gd name="T11" fmla="*/ 48 h 69"/>
                <a:gd name="T12" fmla="*/ 32 w 83"/>
                <a:gd name="T13" fmla="*/ 26 h 69"/>
                <a:gd name="T14" fmla="*/ 29 w 83"/>
                <a:gd name="T15" fmla="*/ 22 h 69"/>
                <a:gd name="T16" fmla="*/ 24 w 83"/>
                <a:gd name="T17" fmla="*/ 23 h 69"/>
                <a:gd name="T18" fmla="*/ 22 w 83"/>
                <a:gd name="T19" fmla="*/ 33 h 69"/>
                <a:gd name="T20" fmla="*/ 16 w 83"/>
                <a:gd name="T21" fmla="*/ 36 h 69"/>
                <a:gd name="T22" fmla="*/ 6 w 83"/>
                <a:gd name="T23" fmla="*/ 35 h 69"/>
                <a:gd name="T24" fmla="*/ 0 w 83"/>
                <a:gd name="T25" fmla="*/ 31 h 69"/>
                <a:gd name="T26" fmla="*/ 8 w 83"/>
                <a:gd name="T27" fmla="*/ 19 h 69"/>
                <a:gd name="T28" fmla="*/ 11 w 83"/>
                <a:gd name="T29" fmla="*/ 21 h 69"/>
                <a:gd name="T30" fmla="*/ 10 w 83"/>
                <a:gd name="T31" fmla="*/ 6 h 69"/>
                <a:gd name="T32" fmla="*/ 22 w 83"/>
                <a:gd name="T33" fmla="*/ 6 h 69"/>
                <a:gd name="T34" fmla="*/ 29 w 83"/>
                <a:gd name="T35" fmla="*/ 6 h 69"/>
                <a:gd name="T36" fmla="*/ 37 w 83"/>
                <a:gd name="T37" fmla="*/ 6 h 69"/>
                <a:gd name="T38" fmla="*/ 41 w 83"/>
                <a:gd name="T39" fmla="*/ 3 h 69"/>
                <a:gd name="T40" fmla="*/ 47 w 83"/>
                <a:gd name="T41" fmla="*/ 3 h 69"/>
                <a:gd name="T42" fmla="*/ 48 w 83"/>
                <a:gd name="T43" fmla="*/ 23 h 69"/>
                <a:gd name="T44" fmla="*/ 51 w 83"/>
                <a:gd name="T45" fmla="*/ 21 h 69"/>
                <a:gd name="T46" fmla="*/ 55 w 83"/>
                <a:gd name="T47" fmla="*/ 20 h 69"/>
                <a:gd name="T48" fmla="*/ 56 w 83"/>
                <a:gd name="T49" fmla="*/ 25 h 69"/>
                <a:gd name="T50" fmla="*/ 60 w 83"/>
                <a:gd name="T51" fmla="*/ 33 h 69"/>
                <a:gd name="T52" fmla="*/ 68 w 83"/>
                <a:gd name="T53" fmla="*/ 36 h 69"/>
                <a:gd name="T54" fmla="*/ 72 w 83"/>
                <a:gd name="T55" fmla="*/ 41 h 69"/>
                <a:gd name="T56" fmla="*/ 78 w 83"/>
                <a:gd name="T57" fmla="*/ 46 h 69"/>
                <a:gd name="T58" fmla="*/ 81 w 83"/>
                <a:gd name="T59" fmla="*/ 52 h 69"/>
                <a:gd name="T60" fmla="*/ 73 w 83"/>
                <a:gd name="T61" fmla="*/ 58 h 69"/>
                <a:gd name="T62" fmla="*/ 70 w 83"/>
                <a:gd name="T63" fmla="*/ 53 h 69"/>
                <a:gd name="T64" fmla="*/ 67 w 83"/>
                <a:gd name="T65" fmla="*/ 49 h 69"/>
                <a:gd name="T66" fmla="*/ 63 w 83"/>
                <a:gd name="T67" fmla="*/ 53 h 69"/>
                <a:gd name="T68" fmla="*/ 51 w 83"/>
                <a:gd name="T69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69">
                  <a:moveTo>
                    <a:pt x="51" y="66"/>
                  </a:moveTo>
                  <a:cubicBezTo>
                    <a:pt x="48" y="62"/>
                    <a:pt x="46" y="58"/>
                    <a:pt x="42" y="53"/>
                  </a:cubicBezTo>
                  <a:cubicBezTo>
                    <a:pt x="41" y="56"/>
                    <a:pt x="39" y="58"/>
                    <a:pt x="38" y="61"/>
                  </a:cubicBezTo>
                  <a:cubicBezTo>
                    <a:pt x="36" y="64"/>
                    <a:pt x="35" y="69"/>
                    <a:pt x="31" y="68"/>
                  </a:cubicBezTo>
                  <a:cubicBezTo>
                    <a:pt x="29" y="68"/>
                    <a:pt x="27" y="62"/>
                    <a:pt x="27" y="59"/>
                  </a:cubicBezTo>
                  <a:cubicBezTo>
                    <a:pt x="27" y="56"/>
                    <a:pt x="27" y="52"/>
                    <a:pt x="28" y="48"/>
                  </a:cubicBezTo>
                  <a:cubicBezTo>
                    <a:pt x="29" y="41"/>
                    <a:pt x="31" y="33"/>
                    <a:pt x="32" y="26"/>
                  </a:cubicBezTo>
                  <a:cubicBezTo>
                    <a:pt x="32" y="24"/>
                    <a:pt x="30" y="22"/>
                    <a:pt x="29" y="22"/>
                  </a:cubicBezTo>
                  <a:cubicBezTo>
                    <a:pt x="28" y="21"/>
                    <a:pt x="25" y="22"/>
                    <a:pt x="24" y="23"/>
                  </a:cubicBezTo>
                  <a:cubicBezTo>
                    <a:pt x="23" y="26"/>
                    <a:pt x="23" y="30"/>
                    <a:pt x="22" y="33"/>
                  </a:cubicBezTo>
                  <a:cubicBezTo>
                    <a:pt x="22" y="36"/>
                    <a:pt x="20" y="37"/>
                    <a:pt x="16" y="36"/>
                  </a:cubicBezTo>
                  <a:cubicBezTo>
                    <a:pt x="13" y="35"/>
                    <a:pt x="10" y="36"/>
                    <a:pt x="6" y="35"/>
                  </a:cubicBezTo>
                  <a:cubicBezTo>
                    <a:pt x="4" y="34"/>
                    <a:pt x="1" y="32"/>
                    <a:pt x="0" y="31"/>
                  </a:cubicBezTo>
                  <a:cubicBezTo>
                    <a:pt x="0" y="26"/>
                    <a:pt x="5" y="18"/>
                    <a:pt x="8" y="19"/>
                  </a:cubicBezTo>
                  <a:cubicBezTo>
                    <a:pt x="9" y="19"/>
                    <a:pt x="10" y="20"/>
                    <a:pt x="11" y="21"/>
                  </a:cubicBezTo>
                  <a:cubicBezTo>
                    <a:pt x="16" y="14"/>
                    <a:pt x="16" y="13"/>
                    <a:pt x="10" y="6"/>
                  </a:cubicBezTo>
                  <a:cubicBezTo>
                    <a:pt x="15" y="6"/>
                    <a:pt x="18" y="6"/>
                    <a:pt x="22" y="6"/>
                  </a:cubicBezTo>
                  <a:cubicBezTo>
                    <a:pt x="24" y="6"/>
                    <a:pt x="27" y="6"/>
                    <a:pt x="29" y="6"/>
                  </a:cubicBezTo>
                  <a:cubicBezTo>
                    <a:pt x="32" y="6"/>
                    <a:pt x="34" y="6"/>
                    <a:pt x="37" y="6"/>
                  </a:cubicBezTo>
                  <a:cubicBezTo>
                    <a:pt x="38" y="5"/>
                    <a:pt x="40" y="4"/>
                    <a:pt x="41" y="3"/>
                  </a:cubicBezTo>
                  <a:cubicBezTo>
                    <a:pt x="43" y="1"/>
                    <a:pt x="45" y="0"/>
                    <a:pt x="47" y="3"/>
                  </a:cubicBezTo>
                  <a:cubicBezTo>
                    <a:pt x="39" y="12"/>
                    <a:pt x="41" y="16"/>
                    <a:pt x="48" y="23"/>
                  </a:cubicBezTo>
                  <a:cubicBezTo>
                    <a:pt x="49" y="22"/>
                    <a:pt x="50" y="21"/>
                    <a:pt x="51" y="21"/>
                  </a:cubicBezTo>
                  <a:cubicBezTo>
                    <a:pt x="53" y="20"/>
                    <a:pt x="55" y="19"/>
                    <a:pt x="55" y="20"/>
                  </a:cubicBezTo>
                  <a:cubicBezTo>
                    <a:pt x="56" y="21"/>
                    <a:pt x="57" y="23"/>
                    <a:pt x="56" y="25"/>
                  </a:cubicBezTo>
                  <a:cubicBezTo>
                    <a:pt x="55" y="31"/>
                    <a:pt x="55" y="31"/>
                    <a:pt x="60" y="33"/>
                  </a:cubicBezTo>
                  <a:cubicBezTo>
                    <a:pt x="63" y="34"/>
                    <a:pt x="65" y="35"/>
                    <a:pt x="68" y="36"/>
                  </a:cubicBezTo>
                  <a:cubicBezTo>
                    <a:pt x="70" y="37"/>
                    <a:pt x="72" y="38"/>
                    <a:pt x="72" y="41"/>
                  </a:cubicBezTo>
                  <a:cubicBezTo>
                    <a:pt x="72" y="43"/>
                    <a:pt x="76" y="45"/>
                    <a:pt x="78" y="46"/>
                  </a:cubicBezTo>
                  <a:cubicBezTo>
                    <a:pt x="80" y="47"/>
                    <a:pt x="83" y="49"/>
                    <a:pt x="81" y="52"/>
                  </a:cubicBezTo>
                  <a:cubicBezTo>
                    <a:pt x="79" y="54"/>
                    <a:pt x="76" y="56"/>
                    <a:pt x="73" y="58"/>
                  </a:cubicBezTo>
                  <a:cubicBezTo>
                    <a:pt x="72" y="56"/>
                    <a:pt x="71" y="55"/>
                    <a:pt x="70" y="53"/>
                  </a:cubicBezTo>
                  <a:cubicBezTo>
                    <a:pt x="69" y="52"/>
                    <a:pt x="68" y="51"/>
                    <a:pt x="67" y="49"/>
                  </a:cubicBezTo>
                  <a:cubicBezTo>
                    <a:pt x="66" y="50"/>
                    <a:pt x="64" y="51"/>
                    <a:pt x="63" y="53"/>
                  </a:cubicBezTo>
                  <a:cubicBezTo>
                    <a:pt x="59" y="57"/>
                    <a:pt x="56" y="61"/>
                    <a:pt x="5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796"/>
            <p:cNvSpPr>
              <a:spLocks/>
            </p:cNvSpPr>
            <p:nvPr/>
          </p:nvSpPr>
          <p:spPr bwMode="auto">
            <a:xfrm>
              <a:off x="4122732" y="3375070"/>
              <a:ext cx="236539" cy="307979"/>
            </a:xfrm>
            <a:custGeom>
              <a:avLst/>
              <a:gdLst>
                <a:gd name="T0" fmla="*/ 33 w 63"/>
                <a:gd name="T1" fmla="*/ 7 h 82"/>
                <a:gd name="T2" fmla="*/ 35 w 63"/>
                <a:gd name="T3" fmla="*/ 0 h 82"/>
                <a:gd name="T4" fmla="*/ 37 w 63"/>
                <a:gd name="T5" fmla="*/ 3 h 82"/>
                <a:gd name="T6" fmla="*/ 44 w 63"/>
                <a:gd name="T7" fmla="*/ 14 h 82"/>
                <a:gd name="T8" fmla="*/ 48 w 63"/>
                <a:gd name="T9" fmla="*/ 18 h 82"/>
                <a:gd name="T10" fmla="*/ 51 w 63"/>
                <a:gd name="T11" fmla="*/ 24 h 82"/>
                <a:gd name="T12" fmla="*/ 45 w 63"/>
                <a:gd name="T13" fmla="*/ 40 h 82"/>
                <a:gd name="T14" fmla="*/ 42 w 63"/>
                <a:gd name="T15" fmla="*/ 42 h 82"/>
                <a:gd name="T16" fmla="*/ 42 w 63"/>
                <a:gd name="T17" fmla="*/ 49 h 82"/>
                <a:gd name="T18" fmla="*/ 48 w 63"/>
                <a:gd name="T19" fmla="*/ 50 h 82"/>
                <a:gd name="T20" fmla="*/ 55 w 63"/>
                <a:gd name="T21" fmla="*/ 44 h 82"/>
                <a:gd name="T22" fmla="*/ 58 w 63"/>
                <a:gd name="T23" fmla="*/ 48 h 82"/>
                <a:gd name="T24" fmla="*/ 58 w 63"/>
                <a:gd name="T25" fmla="*/ 55 h 82"/>
                <a:gd name="T26" fmla="*/ 54 w 63"/>
                <a:gd name="T27" fmla="*/ 69 h 82"/>
                <a:gd name="T28" fmla="*/ 57 w 63"/>
                <a:gd name="T29" fmla="*/ 72 h 82"/>
                <a:gd name="T30" fmla="*/ 63 w 63"/>
                <a:gd name="T31" fmla="*/ 74 h 82"/>
                <a:gd name="T32" fmla="*/ 55 w 63"/>
                <a:gd name="T33" fmla="*/ 78 h 82"/>
                <a:gd name="T34" fmla="*/ 52 w 63"/>
                <a:gd name="T35" fmla="*/ 72 h 82"/>
                <a:gd name="T36" fmla="*/ 47 w 63"/>
                <a:gd name="T37" fmla="*/ 69 h 82"/>
                <a:gd name="T38" fmla="*/ 40 w 63"/>
                <a:gd name="T39" fmla="*/ 65 h 82"/>
                <a:gd name="T40" fmla="*/ 37 w 63"/>
                <a:gd name="T41" fmla="*/ 71 h 82"/>
                <a:gd name="T42" fmla="*/ 35 w 63"/>
                <a:gd name="T43" fmla="*/ 76 h 82"/>
                <a:gd name="T44" fmla="*/ 28 w 63"/>
                <a:gd name="T45" fmla="*/ 75 h 82"/>
                <a:gd name="T46" fmla="*/ 21 w 63"/>
                <a:gd name="T47" fmla="*/ 70 h 82"/>
                <a:gd name="T48" fmla="*/ 8 w 63"/>
                <a:gd name="T49" fmla="*/ 64 h 82"/>
                <a:gd name="T50" fmla="*/ 0 w 63"/>
                <a:gd name="T51" fmla="*/ 54 h 82"/>
                <a:gd name="T52" fmla="*/ 3 w 63"/>
                <a:gd name="T53" fmla="*/ 51 h 82"/>
                <a:gd name="T54" fmla="*/ 7 w 63"/>
                <a:gd name="T55" fmla="*/ 49 h 82"/>
                <a:gd name="T56" fmla="*/ 15 w 63"/>
                <a:gd name="T57" fmla="*/ 47 h 82"/>
                <a:gd name="T58" fmla="*/ 21 w 63"/>
                <a:gd name="T59" fmla="*/ 39 h 82"/>
                <a:gd name="T60" fmla="*/ 18 w 63"/>
                <a:gd name="T61" fmla="*/ 31 h 82"/>
                <a:gd name="T62" fmla="*/ 21 w 63"/>
                <a:gd name="T63" fmla="*/ 23 h 82"/>
                <a:gd name="T64" fmla="*/ 25 w 63"/>
                <a:gd name="T65" fmla="*/ 13 h 82"/>
                <a:gd name="T66" fmla="*/ 25 w 63"/>
                <a:gd name="T67" fmla="*/ 13 h 82"/>
                <a:gd name="T68" fmla="*/ 33 w 63"/>
                <a:gd name="T69" fmla="*/ 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82">
                  <a:moveTo>
                    <a:pt x="33" y="7"/>
                  </a:moveTo>
                  <a:cubicBezTo>
                    <a:pt x="34" y="5"/>
                    <a:pt x="34" y="3"/>
                    <a:pt x="35" y="0"/>
                  </a:cubicBezTo>
                  <a:cubicBezTo>
                    <a:pt x="36" y="1"/>
                    <a:pt x="37" y="2"/>
                    <a:pt x="37" y="3"/>
                  </a:cubicBezTo>
                  <a:cubicBezTo>
                    <a:pt x="37" y="8"/>
                    <a:pt x="40" y="11"/>
                    <a:pt x="44" y="14"/>
                  </a:cubicBezTo>
                  <a:cubicBezTo>
                    <a:pt x="45" y="15"/>
                    <a:pt x="47" y="17"/>
                    <a:pt x="48" y="18"/>
                  </a:cubicBezTo>
                  <a:cubicBezTo>
                    <a:pt x="50" y="20"/>
                    <a:pt x="52" y="22"/>
                    <a:pt x="51" y="24"/>
                  </a:cubicBezTo>
                  <a:cubicBezTo>
                    <a:pt x="50" y="29"/>
                    <a:pt x="50" y="36"/>
                    <a:pt x="45" y="40"/>
                  </a:cubicBezTo>
                  <a:cubicBezTo>
                    <a:pt x="44" y="40"/>
                    <a:pt x="42" y="41"/>
                    <a:pt x="42" y="42"/>
                  </a:cubicBezTo>
                  <a:cubicBezTo>
                    <a:pt x="42" y="44"/>
                    <a:pt x="41" y="47"/>
                    <a:pt x="42" y="49"/>
                  </a:cubicBezTo>
                  <a:cubicBezTo>
                    <a:pt x="43" y="50"/>
                    <a:pt x="47" y="50"/>
                    <a:pt x="48" y="50"/>
                  </a:cubicBezTo>
                  <a:cubicBezTo>
                    <a:pt x="51" y="49"/>
                    <a:pt x="52" y="47"/>
                    <a:pt x="55" y="44"/>
                  </a:cubicBezTo>
                  <a:cubicBezTo>
                    <a:pt x="56" y="46"/>
                    <a:pt x="57" y="47"/>
                    <a:pt x="58" y="48"/>
                  </a:cubicBezTo>
                  <a:cubicBezTo>
                    <a:pt x="60" y="50"/>
                    <a:pt x="61" y="52"/>
                    <a:pt x="58" y="55"/>
                  </a:cubicBezTo>
                  <a:cubicBezTo>
                    <a:pt x="53" y="58"/>
                    <a:pt x="51" y="63"/>
                    <a:pt x="54" y="69"/>
                  </a:cubicBezTo>
                  <a:cubicBezTo>
                    <a:pt x="54" y="70"/>
                    <a:pt x="56" y="71"/>
                    <a:pt x="57" y="72"/>
                  </a:cubicBezTo>
                  <a:cubicBezTo>
                    <a:pt x="59" y="73"/>
                    <a:pt x="61" y="73"/>
                    <a:pt x="63" y="74"/>
                  </a:cubicBezTo>
                  <a:cubicBezTo>
                    <a:pt x="63" y="82"/>
                    <a:pt x="57" y="76"/>
                    <a:pt x="55" y="78"/>
                  </a:cubicBezTo>
                  <a:cubicBezTo>
                    <a:pt x="54" y="76"/>
                    <a:pt x="53" y="74"/>
                    <a:pt x="52" y="72"/>
                  </a:cubicBezTo>
                  <a:cubicBezTo>
                    <a:pt x="51" y="71"/>
                    <a:pt x="49" y="70"/>
                    <a:pt x="47" y="69"/>
                  </a:cubicBezTo>
                  <a:cubicBezTo>
                    <a:pt x="45" y="68"/>
                    <a:pt x="43" y="66"/>
                    <a:pt x="40" y="65"/>
                  </a:cubicBezTo>
                  <a:cubicBezTo>
                    <a:pt x="39" y="67"/>
                    <a:pt x="38" y="69"/>
                    <a:pt x="37" y="71"/>
                  </a:cubicBezTo>
                  <a:cubicBezTo>
                    <a:pt x="36" y="72"/>
                    <a:pt x="36" y="74"/>
                    <a:pt x="35" y="76"/>
                  </a:cubicBezTo>
                  <a:cubicBezTo>
                    <a:pt x="32" y="79"/>
                    <a:pt x="29" y="78"/>
                    <a:pt x="28" y="75"/>
                  </a:cubicBezTo>
                  <a:cubicBezTo>
                    <a:pt x="26" y="71"/>
                    <a:pt x="24" y="68"/>
                    <a:pt x="21" y="70"/>
                  </a:cubicBezTo>
                  <a:cubicBezTo>
                    <a:pt x="16" y="67"/>
                    <a:pt x="12" y="65"/>
                    <a:pt x="8" y="64"/>
                  </a:cubicBezTo>
                  <a:cubicBezTo>
                    <a:pt x="3" y="62"/>
                    <a:pt x="0" y="59"/>
                    <a:pt x="0" y="54"/>
                  </a:cubicBezTo>
                  <a:cubicBezTo>
                    <a:pt x="0" y="53"/>
                    <a:pt x="2" y="52"/>
                    <a:pt x="3" y="51"/>
                  </a:cubicBezTo>
                  <a:cubicBezTo>
                    <a:pt x="4" y="50"/>
                    <a:pt x="6" y="50"/>
                    <a:pt x="7" y="49"/>
                  </a:cubicBezTo>
                  <a:cubicBezTo>
                    <a:pt x="10" y="47"/>
                    <a:pt x="11" y="45"/>
                    <a:pt x="15" y="47"/>
                  </a:cubicBezTo>
                  <a:cubicBezTo>
                    <a:pt x="18" y="48"/>
                    <a:pt x="22" y="43"/>
                    <a:pt x="21" y="39"/>
                  </a:cubicBezTo>
                  <a:cubicBezTo>
                    <a:pt x="20" y="36"/>
                    <a:pt x="19" y="34"/>
                    <a:pt x="18" y="31"/>
                  </a:cubicBezTo>
                  <a:cubicBezTo>
                    <a:pt x="17" y="28"/>
                    <a:pt x="18" y="25"/>
                    <a:pt x="21" y="23"/>
                  </a:cubicBezTo>
                  <a:cubicBezTo>
                    <a:pt x="25" y="21"/>
                    <a:pt x="25" y="18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6" y="5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797"/>
            <p:cNvSpPr>
              <a:spLocks/>
            </p:cNvSpPr>
            <p:nvPr/>
          </p:nvSpPr>
          <p:spPr bwMode="auto">
            <a:xfrm>
              <a:off x="2838448" y="2567022"/>
              <a:ext cx="198436" cy="239717"/>
            </a:xfrm>
            <a:custGeom>
              <a:avLst/>
              <a:gdLst>
                <a:gd name="T0" fmla="*/ 53 w 53"/>
                <a:gd name="T1" fmla="*/ 19 h 64"/>
                <a:gd name="T2" fmla="*/ 51 w 53"/>
                <a:gd name="T3" fmla="*/ 24 h 64"/>
                <a:gd name="T4" fmla="*/ 48 w 53"/>
                <a:gd name="T5" fmla="*/ 34 h 64"/>
                <a:gd name="T6" fmla="*/ 46 w 53"/>
                <a:gd name="T7" fmla="*/ 39 h 64"/>
                <a:gd name="T8" fmla="*/ 41 w 53"/>
                <a:gd name="T9" fmla="*/ 42 h 64"/>
                <a:gd name="T10" fmla="*/ 41 w 53"/>
                <a:gd name="T11" fmla="*/ 47 h 64"/>
                <a:gd name="T12" fmla="*/ 42 w 53"/>
                <a:gd name="T13" fmla="*/ 53 h 64"/>
                <a:gd name="T14" fmla="*/ 40 w 53"/>
                <a:gd name="T15" fmla="*/ 62 h 64"/>
                <a:gd name="T16" fmla="*/ 27 w 53"/>
                <a:gd name="T17" fmla="*/ 64 h 64"/>
                <a:gd name="T18" fmla="*/ 27 w 53"/>
                <a:gd name="T19" fmla="*/ 60 h 64"/>
                <a:gd name="T20" fmla="*/ 21 w 53"/>
                <a:gd name="T21" fmla="*/ 55 h 64"/>
                <a:gd name="T22" fmla="*/ 6 w 53"/>
                <a:gd name="T23" fmla="*/ 52 h 64"/>
                <a:gd name="T24" fmla="*/ 1 w 53"/>
                <a:gd name="T25" fmla="*/ 44 h 64"/>
                <a:gd name="T26" fmla="*/ 4 w 53"/>
                <a:gd name="T27" fmla="*/ 40 h 64"/>
                <a:gd name="T28" fmla="*/ 6 w 53"/>
                <a:gd name="T29" fmla="*/ 28 h 64"/>
                <a:gd name="T30" fmla="*/ 6 w 53"/>
                <a:gd name="T31" fmla="*/ 20 h 64"/>
                <a:gd name="T32" fmla="*/ 4 w 53"/>
                <a:gd name="T33" fmla="*/ 8 h 64"/>
                <a:gd name="T34" fmla="*/ 8 w 53"/>
                <a:gd name="T35" fmla="*/ 0 h 64"/>
                <a:gd name="T36" fmla="*/ 22 w 53"/>
                <a:gd name="T37" fmla="*/ 8 h 64"/>
                <a:gd name="T38" fmla="*/ 25 w 53"/>
                <a:gd name="T39" fmla="*/ 5 h 64"/>
                <a:gd name="T40" fmla="*/ 29 w 53"/>
                <a:gd name="T41" fmla="*/ 2 h 64"/>
                <a:gd name="T42" fmla="*/ 33 w 53"/>
                <a:gd name="T43" fmla="*/ 6 h 64"/>
                <a:gd name="T44" fmla="*/ 40 w 53"/>
                <a:gd name="T45" fmla="*/ 9 h 64"/>
                <a:gd name="T46" fmla="*/ 44 w 53"/>
                <a:gd name="T47" fmla="*/ 8 h 64"/>
                <a:gd name="T48" fmla="*/ 47 w 53"/>
                <a:gd name="T49" fmla="*/ 13 h 64"/>
                <a:gd name="T50" fmla="*/ 45 w 53"/>
                <a:gd name="T51" fmla="*/ 19 h 64"/>
                <a:gd name="T52" fmla="*/ 47 w 53"/>
                <a:gd name="T53" fmla="*/ 24 h 64"/>
                <a:gd name="T54" fmla="*/ 50 w 53"/>
                <a:gd name="T55" fmla="*/ 21 h 64"/>
                <a:gd name="T56" fmla="*/ 51 w 53"/>
                <a:gd name="T57" fmla="*/ 19 h 64"/>
                <a:gd name="T58" fmla="*/ 53 w 53"/>
                <a:gd name="T59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" h="64">
                  <a:moveTo>
                    <a:pt x="53" y="19"/>
                  </a:moveTo>
                  <a:cubicBezTo>
                    <a:pt x="52" y="21"/>
                    <a:pt x="52" y="23"/>
                    <a:pt x="51" y="24"/>
                  </a:cubicBezTo>
                  <a:cubicBezTo>
                    <a:pt x="49" y="27"/>
                    <a:pt x="47" y="30"/>
                    <a:pt x="48" y="34"/>
                  </a:cubicBezTo>
                  <a:cubicBezTo>
                    <a:pt x="49" y="35"/>
                    <a:pt x="47" y="37"/>
                    <a:pt x="46" y="39"/>
                  </a:cubicBezTo>
                  <a:cubicBezTo>
                    <a:pt x="44" y="40"/>
                    <a:pt x="42" y="41"/>
                    <a:pt x="41" y="42"/>
                  </a:cubicBezTo>
                  <a:cubicBezTo>
                    <a:pt x="41" y="44"/>
                    <a:pt x="41" y="46"/>
                    <a:pt x="41" y="47"/>
                  </a:cubicBezTo>
                  <a:cubicBezTo>
                    <a:pt x="45" y="49"/>
                    <a:pt x="44" y="51"/>
                    <a:pt x="42" y="53"/>
                  </a:cubicBezTo>
                  <a:cubicBezTo>
                    <a:pt x="41" y="56"/>
                    <a:pt x="41" y="58"/>
                    <a:pt x="40" y="62"/>
                  </a:cubicBezTo>
                  <a:cubicBezTo>
                    <a:pt x="36" y="62"/>
                    <a:pt x="32" y="63"/>
                    <a:pt x="27" y="64"/>
                  </a:cubicBezTo>
                  <a:cubicBezTo>
                    <a:pt x="27" y="63"/>
                    <a:pt x="27" y="62"/>
                    <a:pt x="27" y="60"/>
                  </a:cubicBezTo>
                  <a:cubicBezTo>
                    <a:pt x="28" y="55"/>
                    <a:pt x="26" y="53"/>
                    <a:pt x="21" y="55"/>
                  </a:cubicBezTo>
                  <a:cubicBezTo>
                    <a:pt x="15" y="56"/>
                    <a:pt x="11" y="55"/>
                    <a:pt x="6" y="52"/>
                  </a:cubicBezTo>
                  <a:cubicBezTo>
                    <a:pt x="3" y="49"/>
                    <a:pt x="0" y="48"/>
                    <a:pt x="1" y="44"/>
                  </a:cubicBezTo>
                  <a:cubicBezTo>
                    <a:pt x="2" y="43"/>
                    <a:pt x="3" y="41"/>
                    <a:pt x="4" y="40"/>
                  </a:cubicBezTo>
                  <a:cubicBezTo>
                    <a:pt x="7" y="37"/>
                    <a:pt x="8" y="33"/>
                    <a:pt x="6" y="28"/>
                  </a:cubicBezTo>
                  <a:cubicBezTo>
                    <a:pt x="5" y="26"/>
                    <a:pt x="6" y="23"/>
                    <a:pt x="6" y="20"/>
                  </a:cubicBezTo>
                  <a:cubicBezTo>
                    <a:pt x="7" y="15"/>
                    <a:pt x="8" y="12"/>
                    <a:pt x="4" y="8"/>
                  </a:cubicBezTo>
                  <a:cubicBezTo>
                    <a:pt x="1" y="6"/>
                    <a:pt x="4" y="2"/>
                    <a:pt x="8" y="0"/>
                  </a:cubicBezTo>
                  <a:cubicBezTo>
                    <a:pt x="9" y="8"/>
                    <a:pt x="17" y="5"/>
                    <a:pt x="22" y="8"/>
                  </a:cubicBezTo>
                  <a:cubicBezTo>
                    <a:pt x="22" y="9"/>
                    <a:pt x="24" y="6"/>
                    <a:pt x="25" y="5"/>
                  </a:cubicBezTo>
                  <a:cubicBezTo>
                    <a:pt x="27" y="4"/>
                    <a:pt x="28" y="2"/>
                    <a:pt x="29" y="2"/>
                  </a:cubicBezTo>
                  <a:cubicBezTo>
                    <a:pt x="31" y="3"/>
                    <a:pt x="32" y="5"/>
                    <a:pt x="33" y="6"/>
                  </a:cubicBezTo>
                  <a:cubicBezTo>
                    <a:pt x="35" y="12"/>
                    <a:pt x="36" y="12"/>
                    <a:pt x="40" y="9"/>
                  </a:cubicBezTo>
                  <a:cubicBezTo>
                    <a:pt x="42" y="8"/>
                    <a:pt x="44" y="7"/>
                    <a:pt x="44" y="8"/>
                  </a:cubicBezTo>
                  <a:cubicBezTo>
                    <a:pt x="45" y="9"/>
                    <a:pt x="47" y="11"/>
                    <a:pt x="47" y="13"/>
                  </a:cubicBezTo>
                  <a:cubicBezTo>
                    <a:pt x="47" y="15"/>
                    <a:pt x="46" y="17"/>
                    <a:pt x="45" y="19"/>
                  </a:cubicBezTo>
                  <a:cubicBezTo>
                    <a:pt x="45" y="20"/>
                    <a:pt x="46" y="22"/>
                    <a:pt x="47" y="24"/>
                  </a:cubicBezTo>
                  <a:cubicBezTo>
                    <a:pt x="48" y="23"/>
                    <a:pt x="49" y="22"/>
                    <a:pt x="50" y="21"/>
                  </a:cubicBezTo>
                  <a:cubicBezTo>
                    <a:pt x="50" y="20"/>
                    <a:pt x="51" y="19"/>
                    <a:pt x="51" y="19"/>
                  </a:cubicBezTo>
                  <a:cubicBezTo>
                    <a:pt x="52" y="19"/>
                    <a:pt x="52" y="19"/>
                    <a:pt x="5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798"/>
            <p:cNvSpPr>
              <a:spLocks/>
            </p:cNvSpPr>
            <p:nvPr/>
          </p:nvSpPr>
          <p:spPr bwMode="auto">
            <a:xfrm>
              <a:off x="2736849" y="3405233"/>
              <a:ext cx="258761" cy="168275"/>
            </a:xfrm>
            <a:custGeom>
              <a:avLst/>
              <a:gdLst>
                <a:gd name="T0" fmla="*/ 40 w 69"/>
                <a:gd name="T1" fmla="*/ 40 h 45"/>
                <a:gd name="T2" fmla="*/ 37 w 69"/>
                <a:gd name="T3" fmla="*/ 33 h 45"/>
                <a:gd name="T4" fmla="*/ 29 w 69"/>
                <a:gd name="T5" fmla="*/ 37 h 45"/>
                <a:gd name="T6" fmla="*/ 7 w 69"/>
                <a:gd name="T7" fmla="*/ 39 h 45"/>
                <a:gd name="T8" fmla="*/ 2 w 69"/>
                <a:gd name="T9" fmla="*/ 31 h 45"/>
                <a:gd name="T10" fmla="*/ 0 w 69"/>
                <a:gd name="T11" fmla="*/ 12 h 45"/>
                <a:gd name="T12" fmla="*/ 2 w 69"/>
                <a:gd name="T13" fmla="*/ 4 h 45"/>
                <a:gd name="T14" fmla="*/ 13 w 69"/>
                <a:gd name="T15" fmla="*/ 7 h 45"/>
                <a:gd name="T16" fmla="*/ 13 w 69"/>
                <a:gd name="T17" fmla="*/ 6 h 45"/>
                <a:gd name="T18" fmla="*/ 22 w 69"/>
                <a:gd name="T19" fmla="*/ 4 h 45"/>
                <a:gd name="T20" fmla="*/ 26 w 69"/>
                <a:gd name="T21" fmla="*/ 5 h 45"/>
                <a:gd name="T22" fmla="*/ 31 w 69"/>
                <a:gd name="T23" fmla="*/ 4 h 45"/>
                <a:gd name="T24" fmla="*/ 41 w 69"/>
                <a:gd name="T25" fmla="*/ 12 h 45"/>
                <a:gd name="T26" fmla="*/ 47 w 69"/>
                <a:gd name="T27" fmla="*/ 8 h 45"/>
                <a:gd name="T28" fmla="*/ 50 w 69"/>
                <a:gd name="T29" fmla="*/ 5 h 45"/>
                <a:gd name="T30" fmla="*/ 54 w 69"/>
                <a:gd name="T31" fmla="*/ 5 h 45"/>
                <a:gd name="T32" fmla="*/ 54 w 69"/>
                <a:gd name="T33" fmla="*/ 8 h 45"/>
                <a:gd name="T34" fmla="*/ 53 w 69"/>
                <a:gd name="T35" fmla="*/ 14 h 45"/>
                <a:gd name="T36" fmla="*/ 64 w 69"/>
                <a:gd name="T37" fmla="*/ 12 h 45"/>
                <a:gd name="T38" fmla="*/ 69 w 69"/>
                <a:gd name="T39" fmla="*/ 23 h 45"/>
                <a:gd name="T40" fmla="*/ 57 w 69"/>
                <a:gd name="T41" fmla="*/ 37 h 45"/>
                <a:gd name="T42" fmla="*/ 47 w 69"/>
                <a:gd name="T43" fmla="*/ 43 h 45"/>
                <a:gd name="T44" fmla="*/ 40 w 69"/>
                <a:gd name="T45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45">
                  <a:moveTo>
                    <a:pt x="40" y="40"/>
                  </a:moveTo>
                  <a:cubicBezTo>
                    <a:pt x="39" y="38"/>
                    <a:pt x="38" y="35"/>
                    <a:pt x="37" y="33"/>
                  </a:cubicBezTo>
                  <a:cubicBezTo>
                    <a:pt x="34" y="34"/>
                    <a:pt x="31" y="35"/>
                    <a:pt x="29" y="37"/>
                  </a:cubicBezTo>
                  <a:cubicBezTo>
                    <a:pt x="22" y="43"/>
                    <a:pt x="14" y="41"/>
                    <a:pt x="7" y="39"/>
                  </a:cubicBezTo>
                  <a:cubicBezTo>
                    <a:pt x="5" y="39"/>
                    <a:pt x="3" y="34"/>
                    <a:pt x="2" y="31"/>
                  </a:cubicBezTo>
                  <a:cubicBezTo>
                    <a:pt x="1" y="25"/>
                    <a:pt x="0" y="19"/>
                    <a:pt x="0" y="12"/>
                  </a:cubicBezTo>
                  <a:cubicBezTo>
                    <a:pt x="0" y="10"/>
                    <a:pt x="1" y="7"/>
                    <a:pt x="2" y="4"/>
                  </a:cubicBezTo>
                  <a:cubicBezTo>
                    <a:pt x="6" y="5"/>
                    <a:pt x="9" y="6"/>
                    <a:pt x="13" y="7"/>
                  </a:cubicBezTo>
                  <a:cubicBezTo>
                    <a:pt x="13" y="8"/>
                    <a:pt x="13" y="7"/>
                    <a:pt x="13" y="6"/>
                  </a:cubicBezTo>
                  <a:cubicBezTo>
                    <a:pt x="16" y="0"/>
                    <a:pt x="17" y="0"/>
                    <a:pt x="22" y="4"/>
                  </a:cubicBezTo>
                  <a:cubicBezTo>
                    <a:pt x="23" y="5"/>
                    <a:pt x="25" y="5"/>
                    <a:pt x="26" y="5"/>
                  </a:cubicBezTo>
                  <a:cubicBezTo>
                    <a:pt x="28" y="5"/>
                    <a:pt x="29" y="4"/>
                    <a:pt x="31" y="4"/>
                  </a:cubicBezTo>
                  <a:cubicBezTo>
                    <a:pt x="40" y="1"/>
                    <a:pt x="41" y="1"/>
                    <a:pt x="41" y="12"/>
                  </a:cubicBezTo>
                  <a:cubicBezTo>
                    <a:pt x="43" y="10"/>
                    <a:pt x="45" y="9"/>
                    <a:pt x="47" y="8"/>
                  </a:cubicBezTo>
                  <a:cubicBezTo>
                    <a:pt x="48" y="7"/>
                    <a:pt x="49" y="6"/>
                    <a:pt x="50" y="5"/>
                  </a:cubicBezTo>
                  <a:cubicBezTo>
                    <a:pt x="51" y="4"/>
                    <a:pt x="53" y="5"/>
                    <a:pt x="54" y="5"/>
                  </a:cubicBezTo>
                  <a:cubicBezTo>
                    <a:pt x="54" y="6"/>
                    <a:pt x="54" y="7"/>
                    <a:pt x="54" y="8"/>
                  </a:cubicBezTo>
                  <a:cubicBezTo>
                    <a:pt x="54" y="10"/>
                    <a:pt x="53" y="12"/>
                    <a:pt x="53" y="14"/>
                  </a:cubicBezTo>
                  <a:cubicBezTo>
                    <a:pt x="57" y="13"/>
                    <a:pt x="62" y="11"/>
                    <a:pt x="64" y="12"/>
                  </a:cubicBezTo>
                  <a:cubicBezTo>
                    <a:pt x="67" y="14"/>
                    <a:pt x="68" y="19"/>
                    <a:pt x="69" y="23"/>
                  </a:cubicBezTo>
                  <a:cubicBezTo>
                    <a:pt x="60" y="24"/>
                    <a:pt x="59" y="31"/>
                    <a:pt x="57" y="37"/>
                  </a:cubicBezTo>
                  <a:cubicBezTo>
                    <a:pt x="55" y="44"/>
                    <a:pt x="54" y="45"/>
                    <a:pt x="47" y="43"/>
                  </a:cubicBezTo>
                  <a:cubicBezTo>
                    <a:pt x="45" y="42"/>
                    <a:pt x="42" y="41"/>
                    <a:pt x="4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799"/>
            <p:cNvSpPr>
              <a:spLocks/>
            </p:cNvSpPr>
            <p:nvPr/>
          </p:nvSpPr>
          <p:spPr bwMode="auto">
            <a:xfrm>
              <a:off x="4002081" y="1808189"/>
              <a:ext cx="319086" cy="511180"/>
            </a:xfrm>
            <a:custGeom>
              <a:avLst/>
              <a:gdLst>
                <a:gd name="T0" fmla="*/ 0 w 85"/>
                <a:gd name="T1" fmla="*/ 134 h 136"/>
                <a:gd name="T2" fmla="*/ 5 w 85"/>
                <a:gd name="T3" fmla="*/ 115 h 136"/>
                <a:gd name="T4" fmla="*/ 13 w 85"/>
                <a:gd name="T5" fmla="*/ 94 h 136"/>
                <a:gd name="T6" fmla="*/ 18 w 85"/>
                <a:gd name="T7" fmla="*/ 84 h 136"/>
                <a:gd name="T8" fmla="*/ 30 w 85"/>
                <a:gd name="T9" fmla="*/ 67 h 136"/>
                <a:gd name="T10" fmla="*/ 38 w 85"/>
                <a:gd name="T11" fmla="*/ 58 h 136"/>
                <a:gd name="T12" fmla="*/ 72 w 85"/>
                <a:gd name="T13" fmla="*/ 11 h 136"/>
                <a:gd name="T14" fmla="*/ 70 w 85"/>
                <a:gd name="T15" fmla="*/ 11 h 136"/>
                <a:gd name="T16" fmla="*/ 69 w 85"/>
                <a:gd name="T17" fmla="*/ 10 h 136"/>
                <a:gd name="T18" fmla="*/ 69 w 85"/>
                <a:gd name="T19" fmla="*/ 9 h 136"/>
                <a:gd name="T20" fmla="*/ 74 w 85"/>
                <a:gd name="T21" fmla="*/ 9 h 136"/>
                <a:gd name="T22" fmla="*/ 80 w 85"/>
                <a:gd name="T23" fmla="*/ 6 h 136"/>
                <a:gd name="T24" fmla="*/ 76 w 85"/>
                <a:gd name="T25" fmla="*/ 4 h 136"/>
                <a:gd name="T26" fmla="*/ 77 w 85"/>
                <a:gd name="T27" fmla="*/ 3 h 136"/>
                <a:gd name="T28" fmla="*/ 84 w 85"/>
                <a:gd name="T29" fmla="*/ 0 h 136"/>
                <a:gd name="T30" fmla="*/ 85 w 85"/>
                <a:gd name="T31" fmla="*/ 2 h 136"/>
                <a:gd name="T32" fmla="*/ 78 w 85"/>
                <a:gd name="T33" fmla="*/ 12 h 136"/>
                <a:gd name="T34" fmla="*/ 75 w 85"/>
                <a:gd name="T35" fmla="*/ 21 h 136"/>
                <a:gd name="T36" fmla="*/ 71 w 85"/>
                <a:gd name="T37" fmla="*/ 22 h 136"/>
                <a:gd name="T38" fmla="*/ 69 w 85"/>
                <a:gd name="T39" fmla="*/ 21 h 136"/>
                <a:gd name="T40" fmla="*/ 66 w 85"/>
                <a:gd name="T41" fmla="*/ 35 h 136"/>
                <a:gd name="T42" fmla="*/ 62 w 85"/>
                <a:gd name="T43" fmla="*/ 44 h 136"/>
                <a:gd name="T44" fmla="*/ 39 w 85"/>
                <a:gd name="T45" fmla="*/ 73 h 136"/>
                <a:gd name="T46" fmla="*/ 11 w 85"/>
                <a:gd name="T47" fmla="*/ 126 h 136"/>
                <a:gd name="T48" fmla="*/ 9 w 85"/>
                <a:gd name="T49" fmla="*/ 130 h 136"/>
                <a:gd name="T50" fmla="*/ 0 w 85"/>
                <a:gd name="T51" fmla="*/ 1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36">
                  <a:moveTo>
                    <a:pt x="0" y="134"/>
                  </a:moveTo>
                  <a:cubicBezTo>
                    <a:pt x="1" y="127"/>
                    <a:pt x="3" y="121"/>
                    <a:pt x="5" y="115"/>
                  </a:cubicBezTo>
                  <a:cubicBezTo>
                    <a:pt x="7" y="108"/>
                    <a:pt x="10" y="101"/>
                    <a:pt x="13" y="94"/>
                  </a:cubicBezTo>
                  <a:cubicBezTo>
                    <a:pt x="14" y="91"/>
                    <a:pt x="16" y="87"/>
                    <a:pt x="18" y="84"/>
                  </a:cubicBezTo>
                  <a:cubicBezTo>
                    <a:pt x="22" y="78"/>
                    <a:pt x="26" y="72"/>
                    <a:pt x="30" y="67"/>
                  </a:cubicBezTo>
                  <a:cubicBezTo>
                    <a:pt x="32" y="64"/>
                    <a:pt x="35" y="62"/>
                    <a:pt x="38" y="58"/>
                  </a:cubicBezTo>
                  <a:cubicBezTo>
                    <a:pt x="44" y="40"/>
                    <a:pt x="57" y="25"/>
                    <a:pt x="72" y="11"/>
                  </a:cubicBezTo>
                  <a:cubicBezTo>
                    <a:pt x="71" y="11"/>
                    <a:pt x="71" y="11"/>
                    <a:pt x="70" y="11"/>
                  </a:cubicBezTo>
                  <a:cubicBezTo>
                    <a:pt x="70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9"/>
                  </a:cubicBezTo>
                  <a:cubicBezTo>
                    <a:pt x="71" y="9"/>
                    <a:pt x="73" y="9"/>
                    <a:pt x="74" y="9"/>
                  </a:cubicBezTo>
                  <a:cubicBezTo>
                    <a:pt x="76" y="8"/>
                    <a:pt x="77" y="7"/>
                    <a:pt x="80" y="6"/>
                  </a:cubicBezTo>
                  <a:cubicBezTo>
                    <a:pt x="78" y="5"/>
                    <a:pt x="77" y="5"/>
                    <a:pt x="76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9" y="2"/>
                    <a:pt x="82" y="1"/>
                    <a:pt x="84" y="0"/>
                  </a:cubicBezTo>
                  <a:cubicBezTo>
                    <a:pt x="84" y="1"/>
                    <a:pt x="85" y="1"/>
                    <a:pt x="85" y="2"/>
                  </a:cubicBezTo>
                  <a:cubicBezTo>
                    <a:pt x="83" y="5"/>
                    <a:pt x="80" y="9"/>
                    <a:pt x="78" y="12"/>
                  </a:cubicBezTo>
                  <a:cubicBezTo>
                    <a:pt x="77" y="15"/>
                    <a:pt x="77" y="18"/>
                    <a:pt x="75" y="21"/>
                  </a:cubicBezTo>
                  <a:cubicBezTo>
                    <a:pt x="74" y="22"/>
                    <a:pt x="72" y="22"/>
                    <a:pt x="71" y="22"/>
                  </a:cubicBezTo>
                  <a:cubicBezTo>
                    <a:pt x="70" y="22"/>
                    <a:pt x="70" y="22"/>
                    <a:pt x="69" y="21"/>
                  </a:cubicBezTo>
                  <a:cubicBezTo>
                    <a:pt x="68" y="26"/>
                    <a:pt x="67" y="31"/>
                    <a:pt x="66" y="35"/>
                  </a:cubicBezTo>
                  <a:cubicBezTo>
                    <a:pt x="65" y="38"/>
                    <a:pt x="64" y="41"/>
                    <a:pt x="62" y="44"/>
                  </a:cubicBezTo>
                  <a:cubicBezTo>
                    <a:pt x="54" y="54"/>
                    <a:pt x="45" y="63"/>
                    <a:pt x="39" y="73"/>
                  </a:cubicBezTo>
                  <a:cubicBezTo>
                    <a:pt x="29" y="90"/>
                    <a:pt x="21" y="108"/>
                    <a:pt x="11" y="126"/>
                  </a:cubicBezTo>
                  <a:cubicBezTo>
                    <a:pt x="11" y="127"/>
                    <a:pt x="10" y="129"/>
                    <a:pt x="9" y="130"/>
                  </a:cubicBezTo>
                  <a:cubicBezTo>
                    <a:pt x="8" y="134"/>
                    <a:pt x="5" y="136"/>
                    <a:pt x="0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800"/>
            <p:cNvSpPr>
              <a:spLocks/>
            </p:cNvSpPr>
            <p:nvPr/>
          </p:nvSpPr>
          <p:spPr bwMode="auto">
            <a:xfrm>
              <a:off x="3892546" y="4395846"/>
              <a:ext cx="222249" cy="338142"/>
            </a:xfrm>
            <a:custGeom>
              <a:avLst/>
              <a:gdLst>
                <a:gd name="T0" fmla="*/ 14 w 59"/>
                <a:gd name="T1" fmla="*/ 23 h 90"/>
                <a:gd name="T2" fmla="*/ 7 w 59"/>
                <a:gd name="T3" fmla="*/ 24 h 90"/>
                <a:gd name="T4" fmla="*/ 1 w 59"/>
                <a:gd name="T5" fmla="*/ 17 h 90"/>
                <a:gd name="T6" fmla="*/ 5 w 59"/>
                <a:gd name="T7" fmla="*/ 14 h 90"/>
                <a:gd name="T8" fmla="*/ 13 w 59"/>
                <a:gd name="T9" fmla="*/ 8 h 90"/>
                <a:gd name="T10" fmla="*/ 14 w 59"/>
                <a:gd name="T11" fmla="*/ 4 h 90"/>
                <a:gd name="T12" fmla="*/ 21 w 59"/>
                <a:gd name="T13" fmla="*/ 3 h 90"/>
                <a:gd name="T14" fmla="*/ 21 w 59"/>
                <a:gd name="T15" fmla="*/ 4 h 90"/>
                <a:gd name="T16" fmla="*/ 32 w 59"/>
                <a:gd name="T17" fmla="*/ 8 h 90"/>
                <a:gd name="T18" fmla="*/ 38 w 59"/>
                <a:gd name="T19" fmla="*/ 34 h 90"/>
                <a:gd name="T20" fmla="*/ 50 w 59"/>
                <a:gd name="T21" fmla="*/ 63 h 90"/>
                <a:gd name="T22" fmla="*/ 57 w 59"/>
                <a:gd name="T23" fmla="*/ 78 h 90"/>
                <a:gd name="T24" fmla="*/ 59 w 59"/>
                <a:gd name="T25" fmla="*/ 83 h 90"/>
                <a:gd name="T26" fmla="*/ 56 w 59"/>
                <a:gd name="T27" fmla="*/ 90 h 90"/>
                <a:gd name="T28" fmla="*/ 50 w 59"/>
                <a:gd name="T29" fmla="*/ 88 h 90"/>
                <a:gd name="T30" fmla="*/ 40 w 59"/>
                <a:gd name="T31" fmla="*/ 84 h 90"/>
                <a:gd name="T32" fmla="*/ 36 w 59"/>
                <a:gd name="T33" fmla="*/ 77 h 90"/>
                <a:gd name="T34" fmla="*/ 31 w 59"/>
                <a:gd name="T35" fmla="*/ 57 h 90"/>
                <a:gd name="T36" fmla="*/ 27 w 59"/>
                <a:gd name="T37" fmla="*/ 47 h 90"/>
                <a:gd name="T38" fmla="*/ 21 w 59"/>
                <a:gd name="T39" fmla="*/ 38 h 90"/>
                <a:gd name="T40" fmla="*/ 20 w 59"/>
                <a:gd name="T41" fmla="*/ 36 h 90"/>
                <a:gd name="T42" fmla="*/ 16 w 59"/>
                <a:gd name="T43" fmla="*/ 22 h 90"/>
                <a:gd name="T44" fmla="*/ 14 w 59"/>
                <a:gd name="T45" fmla="*/ 2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90">
                  <a:moveTo>
                    <a:pt x="14" y="23"/>
                  </a:moveTo>
                  <a:cubicBezTo>
                    <a:pt x="12" y="23"/>
                    <a:pt x="10" y="24"/>
                    <a:pt x="7" y="24"/>
                  </a:cubicBezTo>
                  <a:cubicBezTo>
                    <a:pt x="4" y="24"/>
                    <a:pt x="0" y="20"/>
                    <a:pt x="1" y="17"/>
                  </a:cubicBezTo>
                  <a:cubicBezTo>
                    <a:pt x="1" y="16"/>
                    <a:pt x="3" y="14"/>
                    <a:pt x="5" y="14"/>
                  </a:cubicBezTo>
                  <a:cubicBezTo>
                    <a:pt x="10" y="15"/>
                    <a:pt x="13" y="13"/>
                    <a:pt x="13" y="8"/>
                  </a:cubicBezTo>
                  <a:cubicBezTo>
                    <a:pt x="13" y="6"/>
                    <a:pt x="13" y="5"/>
                    <a:pt x="14" y="4"/>
                  </a:cubicBezTo>
                  <a:cubicBezTo>
                    <a:pt x="16" y="0"/>
                    <a:pt x="18" y="0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11"/>
                    <a:pt x="25" y="11"/>
                    <a:pt x="32" y="8"/>
                  </a:cubicBezTo>
                  <a:cubicBezTo>
                    <a:pt x="27" y="18"/>
                    <a:pt x="35" y="25"/>
                    <a:pt x="38" y="34"/>
                  </a:cubicBezTo>
                  <a:cubicBezTo>
                    <a:pt x="41" y="44"/>
                    <a:pt x="45" y="54"/>
                    <a:pt x="50" y="63"/>
                  </a:cubicBezTo>
                  <a:cubicBezTo>
                    <a:pt x="53" y="68"/>
                    <a:pt x="56" y="73"/>
                    <a:pt x="57" y="78"/>
                  </a:cubicBezTo>
                  <a:cubicBezTo>
                    <a:pt x="58" y="80"/>
                    <a:pt x="59" y="82"/>
                    <a:pt x="59" y="83"/>
                  </a:cubicBezTo>
                  <a:cubicBezTo>
                    <a:pt x="58" y="86"/>
                    <a:pt x="58" y="89"/>
                    <a:pt x="56" y="90"/>
                  </a:cubicBezTo>
                  <a:cubicBezTo>
                    <a:pt x="55" y="90"/>
                    <a:pt x="51" y="90"/>
                    <a:pt x="50" y="88"/>
                  </a:cubicBezTo>
                  <a:cubicBezTo>
                    <a:pt x="47" y="85"/>
                    <a:pt x="45" y="84"/>
                    <a:pt x="40" y="84"/>
                  </a:cubicBezTo>
                  <a:cubicBezTo>
                    <a:pt x="36" y="84"/>
                    <a:pt x="35" y="80"/>
                    <a:pt x="36" y="77"/>
                  </a:cubicBezTo>
                  <a:cubicBezTo>
                    <a:pt x="38" y="69"/>
                    <a:pt x="37" y="63"/>
                    <a:pt x="31" y="57"/>
                  </a:cubicBezTo>
                  <a:cubicBezTo>
                    <a:pt x="29" y="55"/>
                    <a:pt x="28" y="51"/>
                    <a:pt x="27" y="47"/>
                  </a:cubicBezTo>
                  <a:cubicBezTo>
                    <a:pt x="25" y="44"/>
                    <a:pt x="26" y="39"/>
                    <a:pt x="21" y="38"/>
                  </a:cubicBezTo>
                  <a:cubicBezTo>
                    <a:pt x="21" y="37"/>
                    <a:pt x="20" y="37"/>
                    <a:pt x="20" y="36"/>
                  </a:cubicBezTo>
                  <a:cubicBezTo>
                    <a:pt x="19" y="32"/>
                    <a:pt x="17" y="27"/>
                    <a:pt x="16" y="22"/>
                  </a:cubicBezTo>
                  <a:cubicBezTo>
                    <a:pt x="15" y="23"/>
                    <a:pt x="15" y="23"/>
                    <a:pt x="1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801"/>
            <p:cNvSpPr>
              <a:spLocks noEditPoints="1"/>
            </p:cNvSpPr>
            <p:nvPr/>
          </p:nvSpPr>
          <p:spPr bwMode="auto">
            <a:xfrm>
              <a:off x="4757733" y="3724323"/>
              <a:ext cx="223836" cy="179391"/>
            </a:xfrm>
            <a:custGeom>
              <a:avLst/>
              <a:gdLst>
                <a:gd name="T0" fmla="*/ 16 w 60"/>
                <a:gd name="T1" fmla="*/ 44 h 48"/>
                <a:gd name="T2" fmla="*/ 12 w 60"/>
                <a:gd name="T3" fmla="*/ 31 h 48"/>
                <a:gd name="T4" fmla="*/ 15 w 60"/>
                <a:gd name="T5" fmla="*/ 25 h 48"/>
                <a:gd name="T6" fmla="*/ 4 w 60"/>
                <a:gd name="T7" fmla="*/ 20 h 48"/>
                <a:gd name="T8" fmla="*/ 3 w 60"/>
                <a:gd name="T9" fmla="*/ 12 h 48"/>
                <a:gd name="T10" fmla="*/ 17 w 60"/>
                <a:gd name="T11" fmla="*/ 9 h 48"/>
                <a:gd name="T12" fmla="*/ 21 w 60"/>
                <a:gd name="T13" fmla="*/ 7 h 48"/>
                <a:gd name="T14" fmla="*/ 25 w 60"/>
                <a:gd name="T15" fmla="*/ 4 h 48"/>
                <a:gd name="T16" fmla="*/ 33 w 60"/>
                <a:gd name="T17" fmla="*/ 7 h 48"/>
                <a:gd name="T18" fmla="*/ 36 w 60"/>
                <a:gd name="T19" fmla="*/ 14 h 48"/>
                <a:gd name="T20" fmla="*/ 40 w 60"/>
                <a:gd name="T21" fmla="*/ 12 h 48"/>
                <a:gd name="T22" fmla="*/ 51 w 60"/>
                <a:gd name="T23" fmla="*/ 20 h 48"/>
                <a:gd name="T24" fmla="*/ 60 w 60"/>
                <a:gd name="T25" fmla="*/ 34 h 48"/>
                <a:gd name="T26" fmla="*/ 56 w 60"/>
                <a:gd name="T27" fmla="*/ 39 h 48"/>
                <a:gd name="T28" fmla="*/ 46 w 60"/>
                <a:gd name="T29" fmla="*/ 46 h 48"/>
                <a:gd name="T30" fmla="*/ 38 w 60"/>
                <a:gd name="T31" fmla="*/ 48 h 48"/>
                <a:gd name="T32" fmla="*/ 23 w 60"/>
                <a:gd name="T33" fmla="*/ 45 h 48"/>
                <a:gd name="T34" fmla="*/ 16 w 60"/>
                <a:gd name="T35" fmla="*/ 44 h 48"/>
                <a:gd name="T36" fmla="*/ 36 w 60"/>
                <a:gd name="T37" fmla="*/ 29 h 48"/>
                <a:gd name="T38" fmla="*/ 44 w 60"/>
                <a:gd name="T39" fmla="*/ 22 h 48"/>
                <a:gd name="T40" fmla="*/ 42 w 60"/>
                <a:gd name="T41" fmla="*/ 17 h 48"/>
                <a:gd name="T42" fmla="*/ 36 w 60"/>
                <a:gd name="T43" fmla="*/ 20 h 48"/>
                <a:gd name="T44" fmla="*/ 36 w 60"/>
                <a:gd name="T45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48">
                  <a:moveTo>
                    <a:pt x="16" y="44"/>
                  </a:moveTo>
                  <a:cubicBezTo>
                    <a:pt x="15" y="40"/>
                    <a:pt x="13" y="36"/>
                    <a:pt x="12" y="31"/>
                  </a:cubicBezTo>
                  <a:cubicBezTo>
                    <a:pt x="12" y="29"/>
                    <a:pt x="14" y="27"/>
                    <a:pt x="15" y="25"/>
                  </a:cubicBezTo>
                  <a:cubicBezTo>
                    <a:pt x="11" y="23"/>
                    <a:pt x="7" y="22"/>
                    <a:pt x="4" y="20"/>
                  </a:cubicBezTo>
                  <a:cubicBezTo>
                    <a:pt x="1" y="19"/>
                    <a:pt x="0" y="14"/>
                    <a:pt x="3" y="12"/>
                  </a:cubicBezTo>
                  <a:cubicBezTo>
                    <a:pt x="7" y="10"/>
                    <a:pt x="11" y="7"/>
                    <a:pt x="17" y="9"/>
                  </a:cubicBezTo>
                  <a:cubicBezTo>
                    <a:pt x="18" y="9"/>
                    <a:pt x="19" y="8"/>
                    <a:pt x="21" y="7"/>
                  </a:cubicBezTo>
                  <a:cubicBezTo>
                    <a:pt x="22" y="6"/>
                    <a:pt x="23" y="5"/>
                    <a:pt x="25" y="4"/>
                  </a:cubicBezTo>
                  <a:cubicBezTo>
                    <a:pt x="31" y="0"/>
                    <a:pt x="32" y="1"/>
                    <a:pt x="33" y="7"/>
                  </a:cubicBezTo>
                  <a:cubicBezTo>
                    <a:pt x="34" y="10"/>
                    <a:pt x="35" y="12"/>
                    <a:pt x="36" y="14"/>
                  </a:cubicBezTo>
                  <a:cubicBezTo>
                    <a:pt x="38" y="13"/>
                    <a:pt x="40" y="13"/>
                    <a:pt x="40" y="12"/>
                  </a:cubicBezTo>
                  <a:cubicBezTo>
                    <a:pt x="44" y="15"/>
                    <a:pt x="47" y="18"/>
                    <a:pt x="51" y="20"/>
                  </a:cubicBezTo>
                  <a:cubicBezTo>
                    <a:pt x="57" y="23"/>
                    <a:pt x="60" y="28"/>
                    <a:pt x="60" y="34"/>
                  </a:cubicBezTo>
                  <a:cubicBezTo>
                    <a:pt x="60" y="36"/>
                    <a:pt x="57" y="37"/>
                    <a:pt x="56" y="39"/>
                  </a:cubicBezTo>
                  <a:cubicBezTo>
                    <a:pt x="53" y="41"/>
                    <a:pt x="49" y="44"/>
                    <a:pt x="46" y="46"/>
                  </a:cubicBezTo>
                  <a:cubicBezTo>
                    <a:pt x="43" y="47"/>
                    <a:pt x="40" y="48"/>
                    <a:pt x="38" y="48"/>
                  </a:cubicBezTo>
                  <a:cubicBezTo>
                    <a:pt x="33" y="47"/>
                    <a:pt x="28" y="46"/>
                    <a:pt x="23" y="45"/>
                  </a:cubicBezTo>
                  <a:cubicBezTo>
                    <a:pt x="20" y="44"/>
                    <a:pt x="18" y="44"/>
                    <a:pt x="16" y="44"/>
                  </a:cubicBezTo>
                  <a:close/>
                  <a:moveTo>
                    <a:pt x="36" y="29"/>
                  </a:moveTo>
                  <a:cubicBezTo>
                    <a:pt x="41" y="29"/>
                    <a:pt x="42" y="25"/>
                    <a:pt x="44" y="22"/>
                  </a:cubicBezTo>
                  <a:cubicBezTo>
                    <a:pt x="45" y="20"/>
                    <a:pt x="45" y="18"/>
                    <a:pt x="42" y="17"/>
                  </a:cubicBezTo>
                  <a:cubicBezTo>
                    <a:pt x="39" y="16"/>
                    <a:pt x="36" y="17"/>
                    <a:pt x="36" y="20"/>
                  </a:cubicBezTo>
                  <a:cubicBezTo>
                    <a:pt x="35" y="23"/>
                    <a:pt x="36" y="26"/>
                    <a:pt x="3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802"/>
            <p:cNvSpPr>
              <a:spLocks/>
            </p:cNvSpPr>
            <p:nvPr/>
          </p:nvSpPr>
          <p:spPr bwMode="auto">
            <a:xfrm>
              <a:off x="5605456" y="4197403"/>
              <a:ext cx="192086" cy="176216"/>
            </a:xfrm>
            <a:custGeom>
              <a:avLst/>
              <a:gdLst>
                <a:gd name="T0" fmla="*/ 18 w 51"/>
                <a:gd name="T1" fmla="*/ 10 h 47"/>
                <a:gd name="T2" fmla="*/ 22 w 51"/>
                <a:gd name="T3" fmla="*/ 12 h 47"/>
                <a:gd name="T4" fmla="*/ 25 w 51"/>
                <a:gd name="T5" fmla="*/ 7 h 47"/>
                <a:gd name="T6" fmla="*/ 35 w 51"/>
                <a:gd name="T7" fmla="*/ 1 h 47"/>
                <a:gd name="T8" fmla="*/ 39 w 51"/>
                <a:gd name="T9" fmla="*/ 4 h 47"/>
                <a:gd name="T10" fmla="*/ 38 w 51"/>
                <a:gd name="T11" fmla="*/ 8 h 47"/>
                <a:gd name="T12" fmla="*/ 37 w 51"/>
                <a:gd name="T13" fmla="*/ 8 h 47"/>
                <a:gd name="T14" fmla="*/ 33 w 51"/>
                <a:gd name="T15" fmla="*/ 15 h 47"/>
                <a:gd name="T16" fmla="*/ 40 w 51"/>
                <a:gd name="T17" fmla="*/ 17 h 47"/>
                <a:gd name="T18" fmla="*/ 48 w 51"/>
                <a:gd name="T19" fmla="*/ 23 h 47"/>
                <a:gd name="T20" fmla="*/ 49 w 51"/>
                <a:gd name="T21" fmla="*/ 41 h 47"/>
                <a:gd name="T22" fmla="*/ 40 w 51"/>
                <a:gd name="T23" fmla="*/ 47 h 47"/>
                <a:gd name="T24" fmla="*/ 24 w 51"/>
                <a:gd name="T25" fmla="*/ 47 h 47"/>
                <a:gd name="T26" fmla="*/ 18 w 51"/>
                <a:gd name="T27" fmla="*/ 45 h 47"/>
                <a:gd name="T28" fmla="*/ 10 w 51"/>
                <a:gd name="T29" fmla="*/ 42 h 47"/>
                <a:gd name="T30" fmla="*/ 5 w 51"/>
                <a:gd name="T31" fmla="*/ 38 h 47"/>
                <a:gd name="T32" fmla="*/ 2 w 51"/>
                <a:gd name="T33" fmla="*/ 33 h 47"/>
                <a:gd name="T34" fmla="*/ 4 w 51"/>
                <a:gd name="T35" fmla="*/ 25 h 47"/>
                <a:gd name="T36" fmla="*/ 7 w 51"/>
                <a:gd name="T37" fmla="*/ 23 h 47"/>
                <a:gd name="T38" fmla="*/ 18 w 51"/>
                <a:gd name="T39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47">
                  <a:moveTo>
                    <a:pt x="18" y="10"/>
                  </a:moveTo>
                  <a:cubicBezTo>
                    <a:pt x="19" y="11"/>
                    <a:pt x="22" y="13"/>
                    <a:pt x="22" y="12"/>
                  </a:cubicBezTo>
                  <a:cubicBezTo>
                    <a:pt x="24" y="11"/>
                    <a:pt x="25" y="9"/>
                    <a:pt x="25" y="7"/>
                  </a:cubicBezTo>
                  <a:cubicBezTo>
                    <a:pt x="27" y="2"/>
                    <a:pt x="30" y="0"/>
                    <a:pt x="35" y="1"/>
                  </a:cubicBezTo>
                  <a:cubicBezTo>
                    <a:pt x="37" y="1"/>
                    <a:pt x="38" y="3"/>
                    <a:pt x="39" y="4"/>
                  </a:cubicBezTo>
                  <a:cubicBezTo>
                    <a:pt x="39" y="5"/>
                    <a:pt x="38" y="6"/>
                    <a:pt x="38" y="8"/>
                  </a:cubicBezTo>
                  <a:cubicBezTo>
                    <a:pt x="38" y="8"/>
                    <a:pt x="37" y="8"/>
                    <a:pt x="37" y="8"/>
                  </a:cubicBezTo>
                  <a:cubicBezTo>
                    <a:pt x="36" y="10"/>
                    <a:pt x="34" y="13"/>
                    <a:pt x="33" y="15"/>
                  </a:cubicBezTo>
                  <a:cubicBezTo>
                    <a:pt x="35" y="15"/>
                    <a:pt x="38" y="15"/>
                    <a:pt x="40" y="17"/>
                  </a:cubicBezTo>
                  <a:cubicBezTo>
                    <a:pt x="43" y="18"/>
                    <a:pt x="46" y="20"/>
                    <a:pt x="48" y="23"/>
                  </a:cubicBezTo>
                  <a:cubicBezTo>
                    <a:pt x="50" y="29"/>
                    <a:pt x="51" y="35"/>
                    <a:pt x="49" y="41"/>
                  </a:cubicBezTo>
                  <a:cubicBezTo>
                    <a:pt x="47" y="45"/>
                    <a:pt x="45" y="47"/>
                    <a:pt x="40" y="47"/>
                  </a:cubicBezTo>
                  <a:cubicBezTo>
                    <a:pt x="34" y="46"/>
                    <a:pt x="29" y="47"/>
                    <a:pt x="24" y="47"/>
                  </a:cubicBezTo>
                  <a:cubicBezTo>
                    <a:pt x="22" y="47"/>
                    <a:pt x="20" y="46"/>
                    <a:pt x="18" y="45"/>
                  </a:cubicBezTo>
                  <a:cubicBezTo>
                    <a:pt x="15" y="44"/>
                    <a:pt x="13" y="41"/>
                    <a:pt x="10" y="42"/>
                  </a:cubicBezTo>
                  <a:cubicBezTo>
                    <a:pt x="6" y="42"/>
                    <a:pt x="6" y="40"/>
                    <a:pt x="5" y="38"/>
                  </a:cubicBezTo>
                  <a:cubicBezTo>
                    <a:pt x="4" y="36"/>
                    <a:pt x="2" y="34"/>
                    <a:pt x="2" y="33"/>
                  </a:cubicBezTo>
                  <a:cubicBezTo>
                    <a:pt x="0" y="29"/>
                    <a:pt x="0" y="27"/>
                    <a:pt x="4" y="25"/>
                  </a:cubicBezTo>
                  <a:cubicBezTo>
                    <a:pt x="5" y="25"/>
                    <a:pt x="7" y="24"/>
                    <a:pt x="7" y="23"/>
                  </a:cubicBezTo>
                  <a:cubicBezTo>
                    <a:pt x="10" y="17"/>
                    <a:pt x="12" y="12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803"/>
            <p:cNvSpPr>
              <a:spLocks/>
            </p:cNvSpPr>
            <p:nvPr/>
          </p:nvSpPr>
          <p:spPr bwMode="auto">
            <a:xfrm>
              <a:off x="4625968" y="3197266"/>
              <a:ext cx="173039" cy="196851"/>
            </a:xfrm>
            <a:custGeom>
              <a:avLst/>
              <a:gdLst>
                <a:gd name="T0" fmla="*/ 27 w 46"/>
                <a:gd name="T1" fmla="*/ 14 h 52"/>
                <a:gd name="T2" fmla="*/ 28 w 46"/>
                <a:gd name="T3" fmla="*/ 7 h 52"/>
                <a:gd name="T4" fmla="*/ 32 w 46"/>
                <a:gd name="T5" fmla="*/ 3 h 52"/>
                <a:gd name="T6" fmla="*/ 35 w 46"/>
                <a:gd name="T7" fmla="*/ 2 h 52"/>
                <a:gd name="T8" fmla="*/ 39 w 46"/>
                <a:gd name="T9" fmla="*/ 0 h 52"/>
                <a:gd name="T10" fmla="*/ 46 w 46"/>
                <a:gd name="T11" fmla="*/ 1 h 52"/>
                <a:gd name="T12" fmla="*/ 44 w 46"/>
                <a:gd name="T13" fmla="*/ 8 h 52"/>
                <a:gd name="T14" fmla="*/ 38 w 46"/>
                <a:gd name="T15" fmla="*/ 21 h 52"/>
                <a:gd name="T16" fmla="*/ 43 w 46"/>
                <a:gd name="T17" fmla="*/ 22 h 52"/>
                <a:gd name="T18" fmla="*/ 28 w 46"/>
                <a:gd name="T19" fmla="*/ 52 h 52"/>
                <a:gd name="T20" fmla="*/ 19 w 46"/>
                <a:gd name="T21" fmla="*/ 45 h 52"/>
                <a:gd name="T22" fmla="*/ 11 w 46"/>
                <a:gd name="T23" fmla="*/ 43 h 52"/>
                <a:gd name="T24" fmla="*/ 6 w 46"/>
                <a:gd name="T25" fmla="*/ 40 h 52"/>
                <a:gd name="T26" fmla="*/ 3 w 46"/>
                <a:gd name="T27" fmla="*/ 35 h 52"/>
                <a:gd name="T28" fmla="*/ 4 w 46"/>
                <a:gd name="T29" fmla="*/ 28 h 52"/>
                <a:gd name="T30" fmla="*/ 10 w 46"/>
                <a:gd name="T31" fmla="*/ 18 h 52"/>
                <a:gd name="T32" fmla="*/ 15 w 46"/>
                <a:gd name="T33" fmla="*/ 6 h 52"/>
                <a:gd name="T34" fmla="*/ 24 w 46"/>
                <a:gd name="T35" fmla="*/ 10 h 52"/>
                <a:gd name="T36" fmla="*/ 25 w 46"/>
                <a:gd name="T37" fmla="*/ 14 h 52"/>
                <a:gd name="T38" fmla="*/ 27 w 46"/>
                <a:gd name="T39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52">
                  <a:moveTo>
                    <a:pt x="27" y="14"/>
                  </a:moveTo>
                  <a:cubicBezTo>
                    <a:pt x="27" y="12"/>
                    <a:pt x="28" y="9"/>
                    <a:pt x="28" y="7"/>
                  </a:cubicBezTo>
                  <a:cubicBezTo>
                    <a:pt x="27" y="4"/>
                    <a:pt x="28" y="2"/>
                    <a:pt x="32" y="3"/>
                  </a:cubicBezTo>
                  <a:cubicBezTo>
                    <a:pt x="33" y="3"/>
                    <a:pt x="34" y="2"/>
                    <a:pt x="35" y="2"/>
                  </a:cubicBezTo>
                  <a:cubicBezTo>
                    <a:pt x="36" y="1"/>
                    <a:pt x="38" y="0"/>
                    <a:pt x="39" y="0"/>
                  </a:cubicBezTo>
                  <a:cubicBezTo>
                    <a:pt x="42" y="0"/>
                    <a:pt x="44" y="1"/>
                    <a:pt x="46" y="1"/>
                  </a:cubicBezTo>
                  <a:cubicBezTo>
                    <a:pt x="45" y="3"/>
                    <a:pt x="45" y="5"/>
                    <a:pt x="44" y="8"/>
                  </a:cubicBezTo>
                  <a:cubicBezTo>
                    <a:pt x="42" y="12"/>
                    <a:pt x="40" y="16"/>
                    <a:pt x="38" y="21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36" y="31"/>
                    <a:pt x="38" y="44"/>
                    <a:pt x="28" y="52"/>
                  </a:cubicBezTo>
                  <a:cubicBezTo>
                    <a:pt x="25" y="50"/>
                    <a:pt x="21" y="50"/>
                    <a:pt x="19" y="45"/>
                  </a:cubicBezTo>
                  <a:cubicBezTo>
                    <a:pt x="18" y="42"/>
                    <a:pt x="15" y="42"/>
                    <a:pt x="11" y="43"/>
                  </a:cubicBezTo>
                  <a:cubicBezTo>
                    <a:pt x="7" y="46"/>
                    <a:pt x="6" y="45"/>
                    <a:pt x="6" y="40"/>
                  </a:cubicBezTo>
                  <a:cubicBezTo>
                    <a:pt x="6" y="39"/>
                    <a:pt x="4" y="37"/>
                    <a:pt x="3" y="35"/>
                  </a:cubicBezTo>
                  <a:cubicBezTo>
                    <a:pt x="0" y="31"/>
                    <a:pt x="0" y="30"/>
                    <a:pt x="4" y="28"/>
                  </a:cubicBezTo>
                  <a:cubicBezTo>
                    <a:pt x="7" y="27"/>
                    <a:pt x="10" y="21"/>
                    <a:pt x="10" y="18"/>
                  </a:cubicBezTo>
                  <a:cubicBezTo>
                    <a:pt x="9" y="16"/>
                    <a:pt x="14" y="6"/>
                    <a:pt x="15" y="6"/>
                  </a:cubicBezTo>
                  <a:cubicBezTo>
                    <a:pt x="18" y="4"/>
                    <a:pt x="22" y="6"/>
                    <a:pt x="24" y="10"/>
                  </a:cubicBezTo>
                  <a:cubicBezTo>
                    <a:pt x="24" y="11"/>
                    <a:pt x="25" y="12"/>
                    <a:pt x="25" y="14"/>
                  </a:cubicBezTo>
                  <a:cubicBezTo>
                    <a:pt x="26" y="14"/>
                    <a:pt x="26" y="14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804"/>
            <p:cNvSpPr>
              <a:spLocks/>
            </p:cNvSpPr>
            <p:nvPr/>
          </p:nvSpPr>
          <p:spPr bwMode="auto">
            <a:xfrm>
              <a:off x="5508619" y="3765597"/>
              <a:ext cx="184150" cy="150815"/>
            </a:xfrm>
            <a:custGeom>
              <a:avLst/>
              <a:gdLst>
                <a:gd name="T0" fmla="*/ 31 w 49"/>
                <a:gd name="T1" fmla="*/ 0 h 40"/>
                <a:gd name="T2" fmla="*/ 42 w 49"/>
                <a:gd name="T3" fmla="*/ 18 h 40"/>
                <a:gd name="T4" fmla="*/ 34 w 49"/>
                <a:gd name="T5" fmla="*/ 38 h 40"/>
                <a:gd name="T6" fmla="*/ 23 w 49"/>
                <a:gd name="T7" fmla="*/ 34 h 40"/>
                <a:gd name="T8" fmla="*/ 18 w 49"/>
                <a:gd name="T9" fmla="*/ 37 h 40"/>
                <a:gd name="T10" fmla="*/ 9 w 49"/>
                <a:gd name="T11" fmla="*/ 34 h 40"/>
                <a:gd name="T12" fmla="*/ 6 w 49"/>
                <a:gd name="T13" fmla="*/ 29 h 40"/>
                <a:gd name="T14" fmla="*/ 1 w 49"/>
                <a:gd name="T15" fmla="*/ 32 h 40"/>
                <a:gd name="T16" fmla="*/ 1 w 49"/>
                <a:gd name="T17" fmla="*/ 24 h 40"/>
                <a:gd name="T18" fmla="*/ 7 w 49"/>
                <a:gd name="T19" fmla="*/ 15 h 40"/>
                <a:gd name="T20" fmla="*/ 27 w 49"/>
                <a:gd name="T21" fmla="*/ 2 h 40"/>
                <a:gd name="T22" fmla="*/ 31 w 49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0">
                  <a:moveTo>
                    <a:pt x="31" y="0"/>
                  </a:moveTo>
                  <a:cubicBezTo>
                    <a:pt x="35" y="6"/>
                    <a:pt x="38" y="12"/>
                    <a:pt x="42" y="18"/>
                  </a:cubicBezTo>
                  <a:cubicBezTo>
                    <a:pt x="49" y="28"/>
                    <a:pt x="46" y="36"/>
                    <a:pt x="34" y="38"/>
                  </a:cubicBezTo>
                  <a:cubicBezTo>
                    <a:pt x="29" y="39"/>
                    <a:pt x="25" y="40"/>
                    <a:pt x="23" y="34"/>
                  </a:cubicBezTo>
                  <a:cubicBezTo>
                    <a:pt x="21" y="35"/>
                    <a:pt x="20" y="36"/>
                    <a:pt x="18" y="37"/>
                  </a:cubicBezTo>
                  <a:cubicBezTo>
                    <a:pt x="14" y="38"/>
                    <a:pt x="10" y="39"/>
                    <a:pt x="9" y="34"/>
                  </a:cubicBezTo>
                  <a:cubicBezTo>
                    <a:pt x="8" y="32"/>
                    <a:pt x="7" y="31"/>
                    <a:pt x="6" y="29"/>
                  </a:cubicBezTo>
                  <a:cubicBezTo>
                    <a:pt x="4" y="30"/>
                    <a:pt x="3" y="31"/>
                    <a:pt x="1" y="32"/>
                  </a:cubicBezTo>
                  <a:cubicBezTo>
                    <a:pt x="1" y="28"/>
                    <a:pt x="0" y="26"/>
                    <a:pt x="1" y="24"/>
                  </a:cubicBezTo>
                  <a:cubicBezTo>
                    <a:pt x="2" y="20"/>
                    <a:pt x="5" y="17"/>
                    <a:pt x="7" y="15"/>
                  </a:cubicBezTo>
                  <a:cubicBezTo>
                    <a:pt x="15" y="6"/>
                    <a:pt x="16" y="6"/>
                    <a:pt x="27" y="2"/>
                  </a:cubicBezTo>
                  <a:cubicBezTo>
                    <a:pt x="28" y="1"/>
                    <a:pt x="29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805"/>
            <p:cNvSpPr>
              <a:spLocks/>
            </p:cNvSpPr>
            <p:nvPr/>
          </p:nvSpPr>
          <p:spPr bwMode="auto">
            <a:xfrm>
              <a:off x="2146300" y="3400471"/>
              <a:ext cx="147638" cy="188915"/>
            </a:xfrm>
            <a:custGeom>
              <a:avLst/>
              <a:gdLst>
                <a:gd name="T0" fmla="*/ 5 w 39"/>
                <a:gd name="T1" fmla="*/ 41 h 50"/>
                <a:gd name="T2" fmla="*/ 7 w 39"/>
                <a:gd name="T3" fmla="*/ 38 h 50"/>
                <a:gd name="T4" fmla="*/ 5 w 39"/>
                <a:gd name="T5" fmla="*/ 24 h 50"/>
                <a:gd name="T6" fmla="*/ 8 w 39"/>
                <a:gd name="T7" fmla="*/ 28 h 50"/>
                <a:gd name="T8" fmla="*/ 11 w 39"/>
                <a:gd name="T9" fmla="*/ 18 h 50"/>
                <a:gd name="T10" fmla="*/ 10 w 39"/>
                <a:gd name="T11" fmla="*/ 0 h 50"/>
                <a:gd name="T12" fmla="*/ 26 w 39"/>
                <a:gd name="T13" fmla="*/ 13 h 50"/>
                <a:gd name="T14" fmla="*/ 34 w 39"/>
                <a:gd name="T15" fmla="*/ 17 h 50"/>
                <a:gd name="T16" fmla="*/ 36 w 39"/>
                <a:gd name="T17" fmla="*/ 22 h 50"/>
                <a:gd name="T18" fmla="*/ 39 w 39"/>
                <a:gd name="T19" fmla="*/ 31 h 50"/>
                <a:gd name="T20" fmla="*/ 33 w 39"/>
                <a:gd name="T21" fmla="*/ 34 h 50"/>
                <a:gd name="T22" fmla="*/ 26 w 39"/>
                <a:gd name="T23" fmla="*/ 41 h 50"/>
                <a:gd name="T24" fmla="*/ 27 w 39"/>
                <a:gd name="T25" fmla="*/ 47 h 50"/>
                <a:gd name="T26" fmla="*/ 18 w 39"/>
                <a:gd name="T27" fmla="*/ 50 h 50"/>
                <a:gd name="T28" fmla="*/ 5 w 39"/>
                <a:gd name="T29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50">
                  <a:moveTo>
                    <a:pt x="5" y="41"/>
                  </a:moveTo>
                  <a:cubicBezTo>
                    <a:pt x="5" y="40"/>
                    <a:pt x="6" y="39"/>
                    <a:pt x="7" y="38"/>
                  </a:cubicBezTo>
                  <a:cubicBezTo>
                    <a:pt x="2" y="34"/>
                    <a:pt x="2" y="34"/>
                    <a:pt x="5" y="24"/>
                  </a:cubicBezTo>
                  <a:cubicBezTo>
                    <a:pt x="6" y="25"/>
                    <a:pt x="7" y="26"/>
                    <a:pt x="8" y="28"/>
                  </a:cubicBezTo>
                  <a:cubicBezTo>
                    <a:pt x="9" y="24"/>
                    <a:pt x="10" y="21"/>
                    <a:pt x="11" y="18"/>
                  </a:cubicBezTo>
                  <a:cubicBezTo>
                    <a:pt x="0" y="13"/>
                    <a:pt x="0" y="8"/>
                    <a:pt x="10" y="0"/>
                  </a:cubicBezTo>
                  <a:cubicBezTo>
                    <a:pt x="18" y="2"/>
                    <a:pt x="23" y="6"/>
                    <a:pt x="26" y="13"/>
                  </a:cubicBezTo>
                  <a:cubicBezTo>
                    <a:pt x="27" y="15"/>
                    <a:pt x="31" y="17"/>
                    <a:pt x="34" y="17"/>
                  </a:cubicBezTo>
                  <a:cubicBezTo>
                    <a:pt x="37" y="18"/>
                    <a:pt x="37" y="19"/>
                    <a:pt x="36" y="22"/>
                  </a:cubicBezTo>
                  <a:cubicBezTo>
                    <a:pt x="36" y="25"/>
                    <a:pt x="33" y="29"/>
                    <a:pt x="39" y="31"/>
                  </a:cubicBezTo>
                  <a:cubicBezTo>
                    <a:pt x="38" y="35"/>
                    <a:pt x="36" y="35"/>
                    <a:pt x="33" y="34"/>
                  </a:cubicBezTo>
                  <a:cubicBezTo>
                    <a:pt x="27" y="32"/>
                    <a:pt x="25" y="35"/>
                    <a:pt x="26" y="41"/>
                  </a:cubicBezTo>
                  <a:cubicBezTo>
                    <a:pt x="26" y="43"/>
                    <a:pt x="26" y="46"/>
                    <a:pt x="27" y="47"/>
                  </a:cubicBezTo>
                  <a:cubicBezTo>
                    <a:pt x="23" y="49"/>
                    <a:pt x="20" y="50"/>
                    <a:pt x="18" y="50"/>
                  </a:cubicBezTo>
                  <a:cubicBezTo>
                    <a:pt x="14" y="47"/>
                    <a:pt x="10" y="44"/>
                    <a:pt x="5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806"/>
            <p:cNvSpPr>
              <a:spLocks/>
            </p:cNvSpPr>
            <p:nvPr/>
          </p:nvSpPr>
          <p:spPr bwMode="auto">
            <a:xfrm>
              <a:off x="5410191" y="3483019"/>
              <a:ext cx="139698" cy="142879"/>
            </a:xfrm>
            <a:custGeom>
              <a:avLst/>
              <a:gdLst>
                <a:gd name="T0" fmla="*/ 31 w 37"/>
                <a:gd name="T1" fmla="*/ 0 h 38"/>
                <a:gd name="T2" fmla="*/ 35 w 37"/>
                <a:gd name="T3" fmla="*/ 13 h 38"/>
                <a:gd name="T4" fmla="*/ 29 w 37"/>
                <a:gd name="T5" fmla="*/ 25 h 38"/>
                <a:gd name="T6" fmla="*/ 29 w 37"/>
                <a:gd name="T7" fmla="*/ 31 h 38"/>
                <a:gd name="T8" fmla="*/ 11 w 37"/>
                <a:gd name="T9" fmla="*/ 28 h 38"/>
                <a:gd name="T10" fmla="*/ 1 w 37"/>
                <a:gd name="T11" fmla="*/ 23 h 38"/>
                <a:gd name="T12" fmla="*/ 0 w 37"/>
                <a:gd name="T13" fmla="*/ 11 h 38"/>
                <a:gd name="T14" fmla="*/ 5 w 37"/>
                <a:gd name="T15" fmla="*/ 7 h 38"/>
                <a:gd name="T16" fmla="*/ 9 w 37"/>
                <a:gd name="T17" fmla="*/ 6 h 38"/>
                <a:gd name="T18" fmla="*/ 18 w 37"/>
                <a:gd name="T19" fmla="*/ 5 h 38"/>
                <a:gd name="T20" fmla="*/ 31 w 37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8">
                  <a:moveTo>
                    <a:pt x="31" y="0"/>
                  </a:moveTo>
                  <a:cubicBezTo>
                    <a:pt x="35" y="4"/>
                    <a:pt x="33" y="9"/>
                    <a:pt x="35" y="13"/>
                  </a:cubicBezTo>
                  <a:cubicBezTo>
                    <a:pt x="37" y="19"/>
                    <a:pt x="31" y="20"/>
                    <a:pt x="29" y="25"/>
                  </a:cubicBezTo>
                  <a:cubicBezTo>
                    <a:pt x="33" y="27"/>
                    <a:pt x="33" y="28"/>
                    <a:pt x="29" y="31"/>
                  </a:cubicBezTo>
                  <a:cubicBezTo>
                    <a:pt x="20" y="37"/>
                    <a:pt x="21" y="38"/>
                    <a:pt x="11" y="28"/>
                  </a:cubicBezTo>
                  <a:cubicBezTo>
                    <a:pt x="9" y="25"/>
                    <a:pt x="5" y="25"/>
                    <a:pt x="1" y="23"/>
                  </a:cubicBezTo>
                  <a:cubicBezTo>
                    <a:pt x="1" y="20"/>
                    <a:pt x="0" y="15"/>
                    <a:pt x="0" y="11"/>
                  </a:cubicBezTo>
                  <a:cubicBezTo>
                    <a:pt x="0" y="8"/>
                    <a:pt x="2" y="5"/>
                    <a:pt x="5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2" y="6"/>
                    <a:pt x="15" y="5"/>
                    <a:pt x="18" y="5"/>
                  </a:cubicBezTo>
                  <a:cubicBezTo>
                    <a:pt x="23" y="6"/>
                    <a:pt x="27" y="4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807"/>
            <p:cNvSpPr>
              <a:spLocks/>
            </p:cNvSpPr>
            <p:nvPr/>
          </p:nvSpPr>
          <p:spPr bwMode="auto">
            <a:xfrm>
              <a:off x="4783130" y="4403783"/>
              <a:ext cx="146051" cy="161926"/>
            </a:xfrm>
            <a:custGeom>
              <a:avLst/>
              <a:gdLst>
                <a:gd name="T0" fmla="*/ 18 w 39"/>
                <a:gd name="T1" fmla="*/ 33 h 43"/>
                <a:gd name="T2" fmla="*/ 14 w 39"/>
                <a:gd name="T3" fmla="*/ 31 h 43"/>
                <a:gd name="T4" fmla="*/ 2 w 39"/>
                <a:gd name="T5" fmla="*/ 18 h 43"/>
                <a:gd name="T6" fmla="*/ 3 w 39"/>
                <a:gd name="T7" fmla="*/ 14 h 43"/>
                <a:gd name="T8" fmla="*/ 14 w 39"/>
                <a:gd name="T9" fmla="*/ 5 h 43"/>
                <a:gd name="T10" fmla="*/ 18 w 39"/>
                <a:gd name="T11" fmla="*/ 0 h 43"/>
                <a:gd name="T12" fmla="*/ 19 w 39"/>
                <a:gd name="T13" fmla="*/ 1 h 43"/>
                <a:gd name="T14" fmla="*/ 34 w 39"/>
                <a:gd name="T15" fmla="*/ 16 h 43"/>
                <a:gd name="T16" fmla="*/ 39 w 39"/>
                <a:gd name="T17" fmla="*/ 18 h 43"/>
                <a:gd name="T18" fmla="*/ 32 w 39"/>
                <a:gd name="T19" fmla="*/ 36 h 43"/>
                <a:gd name="T20" fmla="*/ 19 w 39"/>
                <a:gd name="T21" fmla="*/ 41 h 43"/>
                <a:gd name="T22" fmla="*/ 18 w 39"/>
                <a:gd name="T23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43">
                  <a:moveTo>
                    <a:pt x="18" y="33"/>
                  </a:moveTo>
                  <a:cubicBezTo>
                    <a:pt x="16" y="32"/>
                    <a:pt x="15" y="32"/>
                    <a:pt x="14" y="31"/>
                  </a:cubicBezTo>
                  <a:cubicBezTo>
                    <a:pt x="11" y="26"/>
                    <a:pt x="7" y="22"/>
                    <a:pt x="2" y="18"/>
                  </a:cubicBezTo>
                  <a:cubicBezTo>
                    <a:pt x="0" y="16"/>
                    <a:pt x="0" y="14"/>
                    <a:pt x="3" y="14"/>
                  </a:cubicBezTo>
                  <a:cubicBezTo>
                    <a:pt x="9" y="14"/>
                    <a:pt x="11" y="9"/>
                    <a:pt x="14" y="5"/>
                  </a:cubicBezTo>
                  <a:cubicBezTo>
                    <a:pt x="15" y="3"/>
                    <a:pt x="16" y="1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0"/>
                    <a:pt x="25" y="15"/>
                    <a:pt x="34" y="16"/>
                  </a:cubicBezTo>
                  <a:cubicBezTo>
                    <a:pt x="36" y="16"/>
                    <a:pt x="37" y="17"/>
                    <a:pt x="39" y="18"/>
                  </a:cubicBezTo>
                  <a:cubicBezTo>
                    <a:pt x="36" y="24"/>
                    <a:pt x="34" y="30"/>
                    <a:pt x="32" y="36"/>
                  </a:cubicBezTo>
                  <a:cubicBezTo>
                    <a:pt x="29" y="42"/>
                    <a:pt x="26" y="43"/>
                    <a:pt x="19" y="41"/>
                  </a:cubicBezTo>
                  <a:cubicBezTo>
                    <a:pt x="14" y="39"/>
                    <a:pt x="14" y="39"/>
                    <a:pt x="1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808"/>
            <p:cNvSpPr>
              <a:spLocks/>
            </p:cNvSpPr>
            <p:nvPr/>
          </p:nvSpPr>
          <p:spPr bwMode="auto">
            <a:xfrm>
              <a:off x="5011732" y="3490960"/>
              <a:ext cx="136523" cy="169867"/>
            </a:xfrm>
            <a:custGeom>
              <a:avLst/>
              <a:gdLst>
                <a:gd name="T0" fmla="*/ 0 w 36"/>
                <a:gd name="T1" fmla="*/ 39 h 45"/>
                <a:gd name="T2" fmla="*/ 4 w 36"/>
                <a:gd name="T3" fmla="*/ 31 h 45"/>
                <a:gd name="T4" fmla="*/ 9 w 36"/>
                <a:gd name="T5" fmla="*/ 16 h 45"/>
                <a:gd name="T6" fmla="*/ 13 w 36"/>
                <a:gd name="T7" fmla="*/ 11 h 45"/>
                <a:gd name="T8" fmla="*/ 18 w 36"/>
                <a:gd name="T9" fmla="*/ 7 h 45"/>
                <a:gd name="T10" fmla="*/ 29 w 36"/>
                <a:gd name="T11" fmla="*/ 3 h 45"/>
                <a:gd name="T12" fmla="*/ 36 w 36"/>
                <a:gd name="T13" fmla="*/ 18 h 45"/>
                <a:gd name="T14" fmla="*/ 27 w 36"/>
                <a:gd name="T15" fmla="*/ 31 h 45"/>
                <a:gd name="T16" fmla="*/ 20 w 36"/>
                <a:gd name="T17" fmla="*/ 45 h 45"/>
                <a:gd name="T18" fmla="*/ 8 w 36"/>
                <a:gd name="T19" fmla="*/ 36 h 45"/>
                <a:gd name="T20" fmla="*/ 1 w 36"/>
                <a:gd name="T21" fmla="*/ 40 h 45"/>
                <a:gd name="T22" fmla="*/ 0 w 36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5">
                  <a:moveTo>
                    <a:pt x="0" y="39"/>
                  </a:moveTo>
                  <a:cubicBezTo>
                    <a:pt x="1" y="36"/>
                    <a:pt x="2" y="33"/>
                    <a:pt x="4" y="31"/>
                  </a:cubicBezTo>
                  <a:cubicBezTo>
                    <a:pt x="6" y="26"/>
                    <a:pt x="10" y="22"/>
                    <a:pt x="9" y="16"/>
                  </a:cubicBezTo>
                  <a:cubicBezTo>
                    <a:pt x="8" y="15"/>
                    <a:pt x="12" y="11"/>
                    <a:pt x="13" y="11"/>
                  </a:cubicBezTo>
                  <a:cubicBezTo>
                    <a:pt x="17" y="11"/>
                    <a:pt x="17" y="9"/>
                    <a:pt x="18" y="7"/>
                  </a:cubicBezTo>
                  <a:cubicBezTo>
                    <a:pt x="21" y="1"/>
                    <a:pt x="24" y="0"/>
                    <a:pt x="29" y="3"/>
                  </a:cubicBezTo>
                  <a:cubicBezTo>
                    <a:pt x="24" y="11"/>
                    <a:pt x="35" y="12"/>
                    <a:pt x="36" y="18"/>
                  </a:cubicBezTo>
                  <a:cubicBezTo>
                    <a:pt x="33" y="22"/>
                    <a:pt x="29" y="26"/>
                    <a:pt x="27" y="31"/>
                  </a:cubicBezTo>
                  <a:cubicBezTo>
                    <a:pt x="24" y="36"/>
                    <a:pt x="23" y="41"/>
                    <a:pt x="20" y="45"/>
                  </a:cubicBezTo>
                  <a:cubicBezTo>
                    <a:pt x="19" y="37"/>
                    <a:pt x="11" y="40"/>
                    <a:pt x="8" y="36"/>
                  </a:cubicBezTo>
                  <a:cubicBezTo>
                    <a:pt x="5" y="38"/>
                    <a:pt x="3" y="39"/>
                    <a:pt x="1" y="40"/>
                  </a:cubicBezTo>
                  <a:cubicBezTo>
                    <a:pt x="1" y="40"/>
                    <a:pt x="1" y="40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809"/>
            <p:cNvSpPr>
              <a:spLocks/>
            </p:cNvSpPr>
            <p:nvPr/>
          </p:nvSpPr>
          <p:spPr bwMode="auto">
            <a:xfrm>
              <a:off x="4133843" y="4384731"/>
              <a:ext cx="82551" cy="184153"/>
            </a:xfrm>
            <a:custGeom>
              <a:avLst/>
              <a:gdLst>
                <a:gd name="T0" fmla="*/ 6 w 22"/>
                <a:gd name="T1" fmla="*/ 0 h 49"/>
                <a:gd name="T2" fmla="*/ 21 w 22"/>
                <a:gd name="T3" fmla="*/ 24 h 49"/>
                <a:gd name="T4" fmla="*/ 18 w 22"/>
                <a:gd name="T5" fmla="*/ 36 h 49"/>
                <a:gd name="T6" fmla="*/ 14 w 22"/>
                <a:gd name="T7" fmla="*/ 44 h 49"/>
                <a:gd name="T8" fmla="*/ 12 w 22"/>
                <a:gd name="T9" fmla="*/ 47 h 49"/>
                <a:gd name="T10" fmla="*/ 0 w 22"/>
                <a:gd name="T11" fmla="*/ 40 h 49"/>
                <a:gd name="T12" fmla="*/ 2 w 22"/>
                <a:gd name="T13" fmla="*/ 5 h 49"/>
                <a:gd name="T14" fmla="*/ 6 w 22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49">
                  <a:moveTo>
                    <a:pt x="6" y="0"/>
                  </a:moveTo>
                  <a:cubicBezTo>
                    <a:pt x="16" y="6"/>
                    <a:pt x="18" y="15"/>
                    <a:pt x="21" y="24"/>
                  </a:cubicBezTo>
                  <a:cubicBezTo>
                    <a:pt x="22" y="29"/>
                    <a:pt x="21" y="33"/>
                    <a:pt x="18" y="36"/>
                  </a:cubicBezTo>
                  <a:cubicBezTo>
                    <a:pt x="16" y="39"/>
                    <a:pt x="15" y="42"/>
                    <a:pt x="14" y="44"/>
                  </a:cubicBezTo>
                  <a:cubicBezTo>
                    <a:pt x="13" y="45"/>
                    <a:pt x="13" y="47"/>
                    <a:pt x="12" y="47"/>
                  </a:cubicBezTo>
                  <a:cubicBezTo>
                    <a:pt x="8" y="49"/>
                    <a:pt x="0" y="44"/>
                    <a:pt x="0" y="40"/>
                  </a:cubicBezTo>
                  <a:cubicBezTo>
                    <a:pt x="1" y="28"/>
                    <a:pt x="1" y="17"/>
                    <a:pt x="2" y="5"/>
                  </a:cubicBezTo>
                  <a:cubicBezTo>
                    <a:pt x="2" y="3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10"/>
            <p:cNvSpPr>
              <a:spLocks/>
            </p:cNvSpPr>
            <p:nvPr/>
          </p:nvSpPr>
          <p:spPr bwMode="auto">
            <a:xfrm>
              <a:off x="2679698" y="3837039"/>
              <a:ext cx="117476" cy="134938"/>
            </a:xfrm>
            <a:custGeom>
              <a:avLst/>
              <a:gdLst>
                <a:gd name="T0" fmla="*/ 12 w 31"/>
                <a:gd name="T1" fmla="*/ 12 h 36"/>
                <a:gd name="T2" fmla="*/ 17 w 31"/>
                <a:gd name="T3" fmla="*/ 2 h 36"/>
                <a:gd name="T4" fmla="*/ 19 w 31"/>
                <a:gd name="T5" fmla="*/ 1 h 36"/>
                <a:gd name="T6" fmla="*/ 27 w 31"/>
                <a:gd name="T7" fmla="*/ 11 h 36"/>
                <a:gd name="T8" fmla="*/ 30 w 31"/>
                <a:gd name="T9" fmla="*/ 19 h 36"/>
                <a:gd name="T10" fmla="*/ 29 w 31"/>
                <a:gd name="T11" fmla="*/ 28 h 36"/>
                <a:gd name="T12" fmla="*/ 22 w 31"/>
                <a:gd name="T13" fmla="*/ 35 h 36"/>
                <a:gd name="T14" fmla="*/ 17 w 31"/>
                <a:gd name="T15" fmla="*/ 35 h 36"/>
                <a:gd name="T16" fmla="*/ 12 w 31"/>
                <a:gd name="T17" fmla="*/ 33 h 36"/>
                <a:gd name="T18" fmla="*/ 5 w 31"/>
                <a:gd name="T19" fmla="*/ 22 h 36"/>
                <a:gd name="T20" fmla="*/ 2 w 31"/>
                <a:gd name="T21" fmla="*/ 15 h 36"/>
                <a:gd name="T22" fmla="*/ 0 w 31"/>
                <a:gd name="T23" fmla="*/ 12 h 36"/>
                <a:gd name="T24" fmla="*/ 6 w 31"/>
                <a:gd name="T25" fmla="*/ 2 h 36"/>
                <a:gd name="T26" fmla="*/ 9 w 31"/>
                <a:gd name="T27" fmla="*/ 1 h 36"/>
                <a:gd name="T28" fmla="*/ 10 w 31"/>
                <a:gd name="T29" fmla="*/ 3 h 36"/>
                <a:gd name="T30" fmla="*/ 10 w 31"/>
                <a:gd name="T31" fmla="*/ 11 h 36"/>
                <a:gd name="T32" fmla="*/ 12 w 31"/>
                <a:gd name="T3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36">
                  <a:moveTo>
                    <a:pt x="12" y="12"/>
                  </a:moveTo>
                  <a:cubicBezTo>
                    <a:pt x="14" y="8"/>
                    <a:pt x="15" y="5"/>
                    <a:pt x="17" y="2"/>
                  </a:cubicBezTo>
                  <a:cubicBezTo>
                    <a:pt x="18" y="2"/>
                    <a:pt x="18" y="2"/>
                    <a:pt x="19" y="1"/>
                  </a:cubicBezTo>
                  <a:cubicBezTo>
                    <a:pt x="18" y="8"/>
                    <a:pt x="22" y="9"/>
                    <a:pt x="27" y="11"/>
                  </a:cubicBezTo>
                  <a:cubicBezTo>
                    <a:pt x="31" y="12"/>
                    <a:pt x="31" y="15"/>
                    <a:pt x="30" y="19"/>
                  </a:cubicBezTo>
                  <a:cubicBezTo>
                    <a:pt x="30" y="22"/>
                    <a:pt x="30" y="25"/>
                    <a:pt x="29" y="28"/>
                  </a:cubicBezTo>
                  <a:cubicBezTo>
                    <a:pt x="27" y="31"/>
                    <a:pt x="25" y="33"/>
                    <a:pt x="22" y="35"/>
                  </a:cubicBezTo>
                  <a:cubicBezTo>
                    <a:pt x="21" y="36"/>
                    <a:pt x="19" y="35"/>
                    <a:pt x="17" y="35"/>
                  </a:cubicBezTo>
                  <a:cubicBezTo>
                    <a:pt x="15" y="35"/>
                    <a:pt x="13" y="34"/>
                    <a:pt x="12" y="33"/>
                  </a:cubicBezTo>
                  <a:cubicBezTo>
                    <a:pt x="6" y="32"/>
                    <a:pt x="3" y="28"/>
                    <a:pt x="5" y="22"/>
                  </a:cubicBezTo>
                  <a:cubicBezTo>
                    <a:pt x="7" y="18"/>
                    <a:pt x="8" y="15"/>
                    <a:pt x="2" y="15"/>
                  </a:cubicBezTo>
                  <a:cubicBezTo>
                    <a:pt x="1" y="15"/>
                    <a:pt x="0" y="12"/>
                    <a:pt x="0" y="12"/>
                  </a:cubicBezTo>
                  <a:cubicBezTo>
                    <a:pt x="2" y="8"/>
                    <a:pt x="4" y="5"/>
                    <a:pt x="6" y="2"/>
                  </a:cubicBezTo>
                  <a:cubicBezTo>
                    <a:pt x="6" y="1"/>
                    <a:pt x="8" y="0"/>
                    <a:pt x="9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10" y="6"/>
                    <a:pt x="10" y="8"/>
                    <a:pt x="10" y="11"/>
                  </a:cubicBezTo>
                  <a:cubicBezTo>
                    <a:pt x="11" y="11"/>
                    <a:pt x="12" y="11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1"/>
            <p:cNvSpPr>
              <a:spLocks/>
            </p:cNvSpPr>
            <p:nvPr/>
          </p:nvSpPr>
          <p:spPr bwMode="auto">
            <a:xfrm>
              <a:off x="7096116" y="1049352"/>
              <a:ext cx="117476" cy="176216"/>
            </a:xfrm>
            <a:custGeom>
              <a:avLst/>
              <a:gdLst>
                <a:gd name="T0" fmla="*/ 14 w 31"/>
                <a:gd name="T1" fmla="*/ 47 h 47"/>
                <a:gd name="T2" fmla="*/ 10 w 31"/>
                <a:gd name="T3" fmla="*/ 45 h 47"/>
                <a:gd name="T4" fmla="*/ 6 w 31"/>
                <a:gd name="T5" fmla="*/ 40 h 47"/>
                <a:gd name="T6" fmla="*/ 6 w 31"/>
                <a:gd name="T7" fmla="*/ 30 h 47"/>
                <a:gd name="T8" fmla="*/ 1 w 31"/>
                <a:gd name="T9" fmla="*/ 35 h 47"/>
                <a:gd name="T10" fmla="*/ 0 w 31"/>
                <a:gd name="T11" fmla="*/ 29 h 47"/>
                <a:gd name="T12" fmla="*/ 7 w 31"/>
                <a:gd name="T13" fmla="*/ 16 h 47"/>
                <a:gd name="T14" fmla="*/ 20 w 31"/>
                <a:gd name="T15" fmla="*/ 12 h 47"/>
                <a:gd name="T16" fmla="*/ 26 w 31"/>
                <a:gd name="T17" fmla="*/ 10 h 47"/>
                <a:gd name="T18" fmla="*/ 30 w 31"/>
                <a:gd name="T19" fmla="*/ 0 h 47"/>
                <a:gd name="T20" fmla="*/ 31 w 31"/>
                <a:gd name="T21" fmla="*/ 0 h 47"/>
                <a:gd name="T22" fmla="*/ 30 w 31"/>
                <a:gd name="T23" fmla="*/ 9 h 47"/>
                <a:gd name="T24" fmla="*/ 21 w 31"/>
                <a:gd name="T25" fmla="*/ 33 h 47"/>
                <a:gd name="T26" fmla="*/ 14 w 31"/>
                <a:gd name="T2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14" y="47"/>
                  </a:moveTo>
                  <a:cubicBezTo>
                    <a:pt x="13" y="47"/>
                    <a:pt x="12" y="45"/>
                    <a:pt x="10" y="45"/>
                  </a:cubicBezTo>
                  <a:cubicBezTo>
                    <a:pt x="6" y="45"/>
                    <a:pt x="5" y="44"/>
                    <a:pt x="6" y="40"/>
                  </a:cubicBezTo>
                  <a:cubicBezTo>
                    <a:pt x="6" y="37"/>
                    <a:pt x="6" y="34"/>
                    <a:pt x="6" y="30"/>
                  </a:cubicBezTo>
                  <a:cubicBezTo>
                    <a:pt x="4" y="32"/>
                    <a:pt x="3" y="33"/>
                    <a:pt x="1" y="35"/>
                  </a:cubicBezTo>
                  <a:cubicBezTo>
                    <a:pt x="1" y="33"/>
                    <a:pt x="0" y="31"/>
                    <a:pt x="0" y="29"/>
                  </a:cubicBezTo>
                  <a:cubicBezTo>
                    <a:pt x="2" y="25"/>
                    <a:pt x="3" y="19"/>
                    <a:pt x="7" y="16"/>
                  </a:cubicBezTo>
                  <a:cubicBezTo>
                    <a:pt x="10" y="13"/>
                    <a:pt x="16" y="12"/>
                    <a:pt x="20" y="12"/>
                  </a:cubicBezTo>
                  <a:cubicBezTo>
                    <a:pt x="23" y="13"/>
                    <a:pt x="25" y="12"/>
                    <a:pt x="26" y="10"/>
                  </a:cubicBezTo>
                  <a:cubicBezTo>
                    <a:pt x="27" y="7"/>
                    <a:pt x="28" y="3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3"/>
                    <a:pt x="31" y="7"/>
                    <a:pt x="30" y="9"/>
                  </a:cubicBezTo>
                  <a:cubicBezTo>
                    <a:pt x="28" y="17"/>
                    <a:pt x="25" y="25"/>
                    <a:pt x="21" y="33"/>
                  </a:cubicBezTo>
                  <a:cubicBezTo>
                    <a:pt x="19" y="38"/>
                    <a:pt x="16" y="43"/>
                    <a:pt x="1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12"/>
            <p:cNvSpPr>
              <a:spLocks/>
            </p:cNvSpPr>
            <p:nvPr/>
          </p:nvSpPr>
          <p:spPr bwMode="auto">
            <a:xfrm>
              <a:off x="8423261" y="2259043"/>
              <a:ext cx="165098" cy="142879"/>
            </a:xfrm>
            <a:custGeom>
              <a:avLst/>
              <a:gdLst>
                <a:gd name="T0" fmla="*/ 24 w 44"/>
                <a:gd name="T1" fmla="*/ 22 h 38"/>
                <a:gd name="T2" fmla="*/ 1 w 44"/>
                <a:gd name="T3" fmla="*/ 38 h 38"/>
                <a:gd name="T4" fmla="*/ 0 w 44"/>
                <a:gd name="T5" fmla="*/ 37 h 38"/>
                <a:gd name="T6" fmla="*/ 9 w 44"/>
                <a:gd name="T7" fmla="*/ 28 h 38"/>
                <a:gd name="T8" fmla="*/ 17 w 44"/>
                <a:gd name="T9" fmla="*/ 18 h 38"/>
                <a:gd name="T10" fmla="*/ 17 w 44"/>
                <a:gd name="T11" fmla="*/ 6 h 38"/>
                <a:gd name="T12" fmla="*/ 22 w 44"/>
                <a:gd name="T13" fmla="*/ 0 h 38"/>
                <a:gd name="T14" fmla="*/ 24 w 44"/>
                <a:gd name="T15" fmla="*/ 2 h 38"/>
                <a:gd name="T16" fmla="*/ 35 w 44"/>
                <a:gd name="T17" fmla="*/ 4 h 38"/>
                <a:gd name="T18" fmla="*/ 34 w 44"/>
                <a:gd name="T19" fmla="*/ 12 h 38"/>
                <a:gd name="T20" fmla="*/ 37 w 44"/>
                <a:gd name="T21" fmla="*/ 18 h 38"/>
                <a:gd name="T22" fmla="*/ 41 w 44"/>
                <a:gd name="T23" fmla="*/ 33 h 38"/>
                <a:gd name="T24" fmla="*/ 28 w 44"/>
                <a:gd name="T25" fmla="*/ 30 h 38"/>
                <a:gd name="T26" fmla="*/ 24 w 44"/>
                <a:gd name="T27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24" y="22"/>
                  </a:moveTo>
                  <a:cubicBezTo>
                    <a:pt x="16" y="28"/>
                    <a:pt x="8" y="33"/>
                    <a:pt x="1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4"/>
                    <a:pt x="6" y="31"/>
                    <a:pt x="9" y="28"/>
                  </a:cubicBezTo>
                  <a:cubicBezTo>
                    <a:pt x="12" y="25"/>
                    <a:pt x="16" y="22"/>
                    <a:pt x="17" y="18"/>
                  </a:cubicBezTo>
                  <a:cubicBezTo>
                    <a:pt x="19" y="14"/>
                    <a:pt x="17" y="10"/>
                    <a:pt x="17" y="6"/>
                  </a:cubicBezTo>
                  <a:cubicBezTo>
                    <a:pt x="16" y="1"/>
                    <a:pt x="18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7" y="6"/>
                    <a:pt x="30" y="7"/>
                    <a:pt x="35" y="4"/>
                  </a:cubicBezTo>
                  <a:cubicBezTo>
                    <a:pt x="35" y="8"/>
                    <a:pt x="35" y="10"/>
                    <a:pt x="34" y="12"/>
                  </a:cubicBezTo>
                  <a:cubicBezTo>
                    <a:pt x="33" y="15"/>
                    <a:pt x="33" y="17"/>
                    <a:pt x="37" y="18"/>
                  </a:cubicBezTo>
                  <a:cubicBezTo>
                    <a:pt x="41" y="20"/>
                    <a:pt x="44" y="30"/>
                    <a:pt x="41" y="33"/>
                  </a:cubicBezTo>
                  <a:cubicBezTo>
                    <a:pt x="38" y="38"/>
                    <a:pt x="31" y="37"/>
                    <a:pt x="28" y="30"/>
                  </a:cubicBezTo>
                  <a:cubicBezTo>
                    <a:pt x="27" y="27"/>
                    <a:pt x="26" y="25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13"/>
            <p:cNvSpPr>
              <a:spLocks/>
            </p:cNvSpPr>
            <p:nvPr/>
          </p:nvSpPr>
          <p:spPr bwMode="auto">
            <a:xfrm>
              <a:off x="3540119" y="4599046"/>
              <a:ext cx="109539" cy="120652"/>
            </a:xfrm>
            <a:custGeom>
              <a:avLst/>
              <a:gdLst>
                <a:gd name="T0" fmla="*/ 29 w 29"/>
                <a:gd name="T1" fmla="*/ 1 h 32"/>
                <a:gd name="T2" fmla="*/ 28 w 29"/>
                <a:gd name="T3" fmla="*/ 16 h 32"/>
                <a:gd name="T4" fmla="*/ 19 w 29"/>
                <a:gd name="T5" fmla="*/ 31 h 32"/>
                <a:gd name="T6" fmla="*/ 12 w 29"/>
                <a:gd name="T7" fmla="*/ 26 h 32"/>
                <a:gd name="T8" fmla="*/ 3 w 29"/>
                <a:gd name="T9" fmla="*/ 16 h 32"/>
                <a:gd name="T10" fmla="*/ 0 w 29"/>
                <a:gd name="T11" fmla="*/ 12 h 32"/>
                <a:gd name="T12" fmla="*/ 4 w 29"/>
                <a:gd name="T13" fmla="*/ 6 h 32"/>
                <a:gd name="T14" fmla="*/ 9 w 29"/>
                <a:gd name="T15" fmla="*/ 5 h 32"/>
                <a:gd name="T16" fmla="*/ 13 w 29"/>
                <a:gd name="T17" fmla="*/ 5 h 32"/>
                <a:gd name="T18" fmla="*/ 24 w 29"/>
                <a:gd name="T19" fmla="*/ 1 h 32"/>
                <a:gd name="T20" fmla="*/ 29 w 29"/>
                <a:gd name="T2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2">
                  <a:moveTo>
                    <a:pt x="29" y="1"/>
                  </a:moveTo>
                  <a:cubicBezTo>
                    <a:pt x="29" y="7"/>
                    <a:pt x="27" y="12"/>
                    <a:pt x="28" y="16"/>
                  </a:cubicBezTo>
                  <a:cubicBezTo>
                    <a:pt x="28" y="25"/>
                    <a:pt x="25" y="30"/>
                    <a:pt x="19" y="31"/>
                  </a:cubicBezTo>
                  <a:cubicBezTo>
                    <a:pt x="15" y="32"/>
                    <a:pt x="12" y="30"/>
                    <a:pt x="12" y="26"/>
                  </a:cubicBezTo>
                  <a:cubicBezTo>
                    <a:pt x="11" y="21"/>
                    <a:pt x="10" y="16"/>
                    <a:pt x="3" y="16"/>
                  </a:cubicBezTo>
                  <a:cubicBezTo>
                    <a:pt x="2" y="16"/>
                    <a:pt x="0" y="13"/>
                    <a:pt x="0" y="12"/>
                  </a:cubicBezTo>
                  <a:cubicBezTo>
                    <a:pt x="1" y="10"/>
                    <a:pt x="2" y="8"/>
                    <a:pt x="4" y="6"/>
                  </a:cubicBezTo>
                  <a:cubicBezTo>
                    <a:pt x="5" y="5"/>
                    <a:pt x="7" y="6"/>
                    <a:pt x="9" y="5"/>
                  </a:cubicBezTo>
                  <a:cubicBezTo>
                    <a:pt x="10" y="5"/>
                    <a:pt x="12" y="5"/>
                    <a:pt x="13" y="5"/>
                  </a:cubicBezTo>
                  <a:cubicBezTo>
                    <a:pt x="16" y="1"/>
                    <a:pt x="20" y="3"/>
                    <a:pt x="24" y="1"/>
                  </a:cubicBezTo>
                  <a:cubicBezTo>
                    <a:pt x="25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814"/>
            <p:cNvSpPr>
              <a:spLocks/>
            </p:cNvSpPr>
            <p:nvPr/>
          </p:nvSpPr>
          <p:spPr bwMode="auto">
            <a:xfrm>
              <a:off x="2481258" y="3186155"/>
              <a:ext cx="142876" cy="101600"/>
            </a:xfrm>
            <a:custGeom>
              <a:avLst/>
              <a:gdLst>
                <a:gd name="T0" fmla="*/ 0 w 38"/>
                <a:gd name="T1" fmla="*/ 12 h 27"/>
                <a:gd name="T2" fmla="*/ 4 w 38"/>
                <a:gd name="T3" fmla="*/ 3 h 27"/>
                <a:gd name="T4" fmla="*/ 14 w 38"/>
                <a:gd name="T5" fmla="*/ 0 h 27"/>
                <a:gd name="T6" fmla="*/ 37 w 38"/>
                <a:gd name="T7" fmla="*/ 9 h 27"/>
                <a:gd name="T8" fmla="*/ 38 w 38"/>
                <a:gd name="T9" fmla="*/ 18 h 27"/>
                <a:gd name="T10" fmla="*/ 17 w 38"/>
                <a:gd name="T11" fmla="*/ 27 h 27"/>
                <a:gd name="T12" fmla="*/ 0 w 38"/>
                <a:gd name="T13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0" y="12"/>
                  </a:moveTo>
                  <a:cubicBezTo>
                    <a:pt x="2" y="9"/>
                    <a:pt x="2" y="6"/>
                    <a:pt x="4" y="3"/>
                  </a:cubicBezTo>
                  <a:cubicBezTo>
                    <a:pt x="10" y="9"/>
                    <a:pt x="11" y="0"/>
                    <a:pt x="14" y="0"/>
                  </a:cubicBezTo>
                  <a:cubicBezTo>
                    <a:pt x="22" y="4"/>
                    <a:pt x="27" y="12"/>
                    <a:pt x="37" y="9"/>
                  </a:cubicBezTo>
                  <a:cubicBezTo>
                    <a:pt x="37" y="13"/>
                    <a:pt x="38" y="16"/>
                    <a:pt x="38" y="18"/>
                  </a:cubicBezTo>
                  <a:cubicBezTo>
                    <a:pt x="31" y="21"/>
                    <a:pt x="24" y="24"/>
                    <a:pt x="17" y="27"/>
                  </a:cubicBezTo>
                  <a:cubicBezTo>
                    <a:pt x="10" y="24"/>
                    <a:pt x="11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815"/>
            <p:cNvSpPr>
              <a:spLocks/>
            </p:cNvSpPr>
            <p:nvPr/>
          </p:nvSpPr>
          <p:spPr bwMode="auto">
            <a:xfrm>
              <a:off x="3367084" y="2454306"/>
              <a:ext cx="134936" cy="104775"/>
            </a:xfrm>
            <a:custGeom>
              <a:avLst/>
              <a:gdLst>
                <a:gd name="T0" fmla="*/ 0 w 36"/>
                <a:gd name="T1" fmla="*/ 28 h 28"/>
                <a:gd name="T2" fmla="*/ 3 w 36"/>
                <a:gd name="T3" fmla="*/ 9 h 28"/>
                <a:gd name="T4" fmla="*/ 8 w 36"/>
                <a:gd name="T5" fmla="*/ 7 h 28"/>
                <a:gd name="T6" fmla="*/ 20 w 36"/>
                <a:gd name="T7" fmla="*/ 8 h 28"/>
                <a:gd name="T8" fmla="*/ 23 w 36"/>
                <a:gd name="T9" fmla="*/ 6 h 28"/>
                <a:gd name="T10" fmla="*/ 27 w 36"/>
                <a:gd name="T11" fmla="*/ 0 h 28"/>
                <a:gd name="T12" fmla="*/ 29 w 36"/>
                <a:gd name="T13" fmla="*/ 11 h 28"/>
                <a:gd name="T14" fmla="*/ 29 w 36"/>
                <a:gd name="T15" fmla="*/ 19 h 28"/>
                <a:gd name="T16" fmla="*/ 32 w 36"/>
                <a:gd name="T17" fmla="*/ 18 h 28"/>
                <a:gd name="T18" fmla="*/ 36 w 36"/>
                <a:gd name="T19" fmla="*/ 19 h 28"/>
                <a:gd name="T20" fmla="*/ 35 w 36"/>
                <a:gd name="T21" fmla="*/ 23 h 28"/>
                <a:gd name="T22" fmla="*/ 25 w 36"/>
                <a:gd name="T23" fmla="*/ 26 h 28"/>
                <a:gd name="T24" fmla="*/ 19 w 36"/>
                <a:gd name="T25" fmla="*/ 28 h 28"/>
                <a:gd name="T26" fmla="*/ 17 w 36"/>
                <a:gd name="T27" fmla="*/ 22 h 28"/>
                <a:gd name="T28" fmla="*/ 12 w 36"/>
                <a:gd name="T29" fmla="*/ 18 h 28"/>
                <a:gd name="T30" fmla="*/ 6 w 36"/>
                <a:gd name="T31" fmla="*/ 22 h 28"/>
                <a:gd name="T32" fmla="*/ 1 w 36"/>
                <a:gd name="T33" fmla="*/ 28 h 28"/>
                <a:gd name="T34" fmla="*/ 0 w 36"/>
                <a:gd name="T3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8">
                  <a:moveTo>
                    <a:pt x="0" y="28"/>
                  </a:moveTo>
                  <a:cubicBezTo>
                    <a:pt x="1" y="21"/>
                    <a:pt x="1" y="15"/>
                    <a:pt x="3" y="9"/>
                  </a:cubicBezTo>
                  <a:cubicBezTo>
                    <a:pt x="3" y="7"/>
                    <a:pt x="5" y="6"/>
                    <a:pt x="8" y="7"/>
                  </a:cubicBezTo>
                  <a:cubicBezTo>
                    <a:pt x="12" y="8"/>
                    <a:pt x="16" y="8"/>
                    <a:pt x="20" y="8"/>
                  </a:cubicBezTo>
                  <a:cubicBezTo>
                    <a:pt x="21" y="8"/>
                    <a:pt x="22" y="7"/>
                    <a:pt x="23" y="6"/>
                  </a:cubicBezTo>
                  <a:cubicBezTo>
                    <a:pt x="24" y="4"/>
                    <a:pt x="25" y="2"/>
                    <a:pt x="27" y="0"/>
                  </a:cubicBezTo>
                  <a:cubicBezTo>
                    <a:pt x="31" y="4"/>
                    <a:pt x="30" y="7"/>
                    <a:pt x="29" y="11"/>
                  </a:cubicBezTo>
                  <a:cubicBezTo>
                    <a:pt x="28" y="14"/>
                    <a:pt x="26" y="16"/>
                    <a:pt x="29" y="19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4" y="18"/>
                    <a:pt x="36" y="19"/>
                    <a:pt x="36" y="19"/>
                  </a:cubicBezTo>
                  <a:cubicBezTo>
                    <a:pt x="36" y="21"/>
                    <a:pt x="36" y="23"/>
                    <a:pt x="35" y="23"/>
                  </a:cubicBezTo>
                  <a:cubicBezTo>
                    <a:pt x="32" y="25"/>
                    <a:pt x="28" y="25"/>
                    <a:pt x="25" y="26"/>
                  </a:cubicBezTo>
                  <a:cubicBezTo>
                    <a:pt x="23" y="26"/>
                    <a:pt x="21" y="27"/>
                    <a:pt x="19" y="28"/>
                  </a:cubicBezTo>
                  <a:cubicBezTo>
                    <a:pt x="18" y="27"/>
                    <a:pt x="18" y="24"/>
                    <a:pt x="17" y="22"/>
                  </a:cubicBezTo>
                  <a:cubicBezTo>
                    <a:pt x="16" y="20"/>
                    <a:pt x="14" y="18"/>
                    <a:pt x="12" y="18"/>
                  </a:cubicBezTo>
                  <a:cubicBezTo>
                    <a:pt x="10" y="18"/>
                    <a:pt x="8" y="20"/>
                    <a:pt x="6" y="22"/>
                  </a:cubicBezTo>
                  <a:cubicBezTo>
                    <a:pt x="4" y="23"/>
                    <a:pt x="3" y="26"/>
                    <a:pt x="1" y="28"/>
                  </a:cubicBezTo>
                  <a:cubicBezTo>
                    <a:pt x="1" y="28"/>
                    <a:pt x="0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816"/>
            <p:cNvSpPr>
              <a:spLocks/>
            </p:cNvSpPr>
            <p:nvPr/>
          </p:nvSpPr>
          <p:spPr bwMode="auto">
            <a:xfrm>
              <a:off x="4419596" y="3073440"/>
              <a:ext cx="107948" cy="123827"/>
            </a:xfrm>
            <a:custGeom>
              <a:avLst/>
              <a:gdLst>
                <a:gd name="T0" fmla="*/ 24 w 29"/>
                <a:gd name="T1" fmla="*/ 29 h 33"/>
                <a:gd name="T2" fmla="*/ 19 w 29"/>
                <a:gd name="T3" fmla="*/ 33 h 33"/>
                <a:gd name="T4" fmla="*/ 15 w 29"/>
                <a:gd name="T5" fmla="*/ 29 h 33"/>
                <a:gd name="T6" fmla="*/ 10 w 29"/>
                <a:gd name="T7" fmla="*/ 26 h 33"/>
                <a:gd name="T8" fmla="*/ 4 w 29"/>
                <a:gd name="T9" fmla="*/ 20 h 33"/>
                <a:gd name="T10" fmla="*/ 1 w 29"/>
                <a:gd name="T11" fmla="*/ 11 h 33"/>
                <a:gd name="T12" fmla="*/ 8 w 29"/>
                <a:gd name="T13" fmla="*/ 5 h 33"/>
                <a:gd name="T14" fmla="*/ 14 w 29"/>
                <a:gd name="T15" fmla="*/ 4 h 33"/>
                <a:gd name="T16" fmla="*/ 15 w 29"/>
                <a:gd name="T17" fmla="*/ 4 h 33"/>
                <a:gd name="T18" fmla="*/ 23 w 29"/>
                <a:gd name="T19" fmla="*/ 10 h 33"/>
                <a:gd name="T20" fmla="*/ 29 w 29"/>
                <a:gd name="T21" fmla="*/ 8 h 33"/>
                <a:gd name="T22" fmla="*/ 29 w 29"/>
                <a:gd name="T23" fmla="*/ 9 h 33"/>
                <a:gd name="T24" fmla="*/ 23 w 29"/>
                <a:gd name="T25" fmla="*/ 21 h 33"/>
                <a:gd name="T26" fmla="*/ 24 w 29"/>
                <a:gd name="T2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3">
                  <a:moveTo>
                    <a:pt x="24" y="29"/>
                  </a:moveTo>
                  <a:cubicBezTo>
                    <a:pt x="22" y="31"/>
                    <a:pt x="21" y="32"/>
                    <a:pt x="19" y="33"/>
                  </a:cubicBezTo>
                  <a:cubicBezTo>
                    <a:pt x="18" y="31"/>
                    <a:pt x="17" y="30"/>
                    <a:pt x="15" y="29"/>
                  </a:cubicBezTo>
                  <a:cubicBezTo>
                    <a:pt x="14" y="28"/>
                    <a:pt x="12" y="27"/>
                    <a:pt x="10" y="26"/>
                  </a:cubicBezTo>
                  <a:cubicBezTo>
                    <a:pt x="10" y="23"/>
                    <a:pt x="8" y="21"/>
                    <a:pt x="4" y="20"/>
                  </a:cubicBezTo>
                  <a:cubicBezTo>
                    <a:pt x="0" y="18"/>
                    <a:pt x="1" y="15"/>
                    <a:pt x="1" y="11"/>
                  </a:cubicBezTo>
                  <a:cubicBezTo>
                    <a:pt x="5" y="12"/>
                    <a:pt x="7" y="9"/>
                    <a:pt x="8" y="5"/>
                  </a:cubicBezTo>
                  <a:cubicBezTo>
                    <a:pt x="9" y="3"/>
                    <a:pt x="10" y="0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20" y="2"/>
                    <a:pt x="21" y="6"/>
                    <a:pt x="23" y="10"/>
                  </a:cubicBezTo>
                  <a:cubicBezTo>
                    <a:pt x="25" y="9"/>
                    <a:pt x="27" y="9"/>
                    <a:pt x="29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2"/>
                    <a:pt x="28" y="18"/>
                    <a:pt x="23" y="21"/>
                  </a:cubicBezTo>
                  <a:cubicBezTo>
                    <a:pt x="21" y="22"/>
                    <a:pt x="17" y="26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817"/>
            <p:cNvSpPr>
              <a:spLocks/>
            </p:cNvSpPr>
            <p:nvPr/>
          </p:nvSpPr>
          <p:spPr bwMode="auto">
            <a:xfrm>
              <a:off x="4606920" y="4414894"/>
              <a:ext cx="101599" cy="117477"/>
            </a:xfrm>
            <a:custGeom>
              <a:avLst/>
              <a:gdLst>
                <a:gd name="T0" fmla="*/ 0 w 27"/>
                <a:gd name="T1" fmla="*/ 4 h 31"/>
                <a:gd name="T2" fmla="*/ 16 w 27"/>
                <a:gd name="T3" fmla="*/ 0 h 31"/>
                <a:gd name="T4" fmla="*/ 23 w 27"/>
                <a:gd name="T5" fmla="*/ 4 h 31"/>
                <a:gd name="T6" fmla="*/ 27 w 27"/>
                <a:gd name="T7" fmla="*/ 8 h 31"/>
                <a:gd name="T8" fmla="*/ 24 w 27"/>
                <a:gd name="T9" fmla="*/ 11 h 31"/>
                <a:gd name="T10" fmla="*/ 22 w 27"/>
                <a:gd name="T11" fmla="*/ 19 h 31"/>
                <a:gd name="T12" fmla="*/ 23 w 27"/>
                <a:gd name="T13" fmla="*/ 24 h 31"/>
                <a:gd name="T14" fmla="*/ 20 w 27"/>
                <a:gd name="T15" fmla="*/ 31 h 31"/>
                <a:gd name="T16" fmla="*/ 11 w 27"/>
                <a:gd name="T17" fmla="*/ 24 h 31"/>
                <a:gd name="T18" fmla="*/ 8 w 27"/>
                <a:gd name="T19" fmla="*/ 22 h 31"/>
                <a:gd name="T20" fmla="*/ 5 w 27"/>
                <a:gd name="T21" fmla="*/ 11 h 31"/>
                <a:gd name="T22" fmla="*/ 0 w 27"/>
                <a:gd name="T2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0" y="4"/>
                  </a:moveTo>
                  <a:cubicBezTo>
                    <a:pt x="5" y="2"/>
                    <a:pt x="11" y="1"/>
                    <a:pt x="16" y="0"/>
                  </a:cubicBezTo>
                  <a:cubicBezTo>
                    <a:pt x="18" y="1"/>
                    <a:pt x="20" y="2"/>
                    <a:pt x="23" y="4"/>
                  </a:cubicBezTo>
                  <a:cubicBezTo>
                    <a:pt x="24" y="5"/>
                    <a:pt x="26" y="6"/>
                    <a:pt x="27" y="8"/>
                  </a:cubicBezTo>
                  <a:cubicBezTo>
                    <a:pt x="27" y="8"/>
                    <a:pt x="25" y="10"/>
                    <a:pt x="24" y="11"/>
                  </a:cubicBezTo>
                  <a:cubicBezTo>
                    <a:pt x="23" y="14"/>
                    <a:pt x="22" y="16"/>
                    <a:pt x="22" y="19"/>
                  </a:cubicBezTo>
                  <a:cubicBezTo>
                    <a:pt x="21" y="21"/>
                    <a:pt x="22" y="23"/>
                    <a:pt x="23" y="24"/>
                  </a:cubicBezTo>
                  <a:cubicBezTo>
                    <a:pt x="23" y="28"/>
                    <a:pt x="22" y="31"/>
                    <a:pt x="20" y="31"/>
                  </a:cubicBezTo>
                  <a:cubicBezTo>
                    <a:pt x="16" y="28"/>
                    <a:pt x="14" y="26"/>
                    <a:pt x="11" y="24"/>
                  </a:cubicBezTo>
                  <a:cubicBezTo>
                    <a:pt x="10" y="24"/>
                    <a:pt x="8" y="23"/>
                    <a:pt x="8" y="22"/>
                  </a:cubicBezTo>
                  <a:cubicBezTo>
                    <a:pt x="7" y="19"/>
                    <a:pt x="6" y="15"/>
                    <a:pt x="5" y="11"/>
                  </a:cubicBezTo>
                  <a:cubicBezTo>
                    <a:pt x="4" y="6"/>
                    <a:pt x="4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818"/>
            <p:cNvSpPr>
              <a:spLocks/>
            </p:cNvSpPr>
            <p:nvPr/>
          </p:nvSpPr>
          <p:spPr bwMode="auto">
            <a:xfrm>
              <a:off x="5456230" y="3994203"/>
              <a:ext cx="134936" cy="104775"/>
            </a:xfrm>
            <a:custGeom>
              <a:avLst/>
              <a:gdLst>
                <a:gd name="T0" fmla="*/ 18 w 36"/>
                <a:gd name="T1" fmla="*/ 13 h 28"/>
                <a:gd name="T2" fmla="*/ 27 w 36"/>
                <a:gd name="T3" fmla="*/ 19 h 28"/>
                <a:gd name="T4" fmla="*/ 32 w 36"/>
                <a:gd name="T5" fmla="*/ 15 h 28"/>
                <a:gd name="T6" fmla="*/ 36 w 36"/>
                <a:gd name="T7" fmla="*/ 21 h 28"/>
                <a:gd name="T8" fmla="*/ 25 w 36"/>
                <a:gd name="T9" fmla="*/ 28 h 28"/>
                <a:gd name="T10" fmla="*/ 14 w 36"/>
                <a:gd name="T11" fmla="*/ 26 h 28"/>
                <a:gd name="T12" fmla="*/ 4 w 36"/>
                <a:gd name="T13" fmla="*/ 16 h 28"/>
                <a:gd name="T14" fmla="*/ 1 w 36"/>
                <a:gd name="T15" fmla="*/ 6 h 28"/>
                <a:gd name="T16" fmla="*/ 0 w 36"/>
                <a:gd name="T17" fmla="*/ 1 h 28"/>
                <a:gd name="T18" fmla="*/ 6 w 36"/>
                <a:gd name="T19" fmla="*/ 1 h 28"/>
                <a:gd name="T20" fmla="*/ 11 w 36"/>
                <a:gd name="T21" fmla="*/ 14 h 28"/>
                <a:gd name="T22" fmla="*/ 11 w 36"/>
                <a:gd name="T23" fmla="*/ 19 h 28"/>
                <a:gd name="T24" fmla="*/ 15 w 36"/>
                <a:gd name="T25" fmla="*/ 16 h 28"/>
                <a:gd name="T26" fmla="*/ 18 w 36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8">
                  <a:moveTo>
                    <a:pt x="18" y="13"/>
                  </a:moveTo>
                  <a:cubicBezTo>
                    <a:pt x="21" y="15"/>
                    <a:pt x="24" y="17"/>
                    <a:pt x="27" y="19"/>
                  </a:cubicBezTo>
                  <a:cubicBezTo>
                    <a:pt x="29" y="18"/>
                    <a:pt x="30" y="16"/>
                    <a:pt x="32" y="15"/>
                  </a:cubicBezTo>
                  <a:cubicBezTo>
                    <a:pt x="34" y="17"/>
                    <a:pt x="35" y="19"/>
                    <a:pt x="36" y="21"/>
                  </a:cubicBezTo>
                  <a:cubicBezTo>
                    <a:pt x="32" y="23"/>
                    <a:pt x="28" y="26"/>
                    <a:pt x="25" y="28"/>
                  </a:cubicBezTo>
                  <a:cubicBezTo>
                    <a:pt x="21" y="27"/>
                    <a:pt x="18" y="26"/>
                    <a:pt x="14" y="26"/>
                  </a:cubicBezTo>
                  <a:cubicBezTo>
                    <a:pt x="7" y="25"/>
                    <a:pt x="6" y="23"/>
                    <a:pt x="4" y="16"/>
                  </a:cubicBezTo>
                  <a:cubicBezTo>
                    <a:pt x="4" y="13"/>
                    <a:pt x="2" y="10"/>
                    <a:pt x="1" y="6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10" y="3"/>
                    <a:pt x="13" y="10"/>
                    <a:pt x="11" y="14"/>
                  </a:cubicBezTo>
                  <a:cubicBezTo>
                    <a:pt x="10" y="16"/>
                    <a:pt x="11" y="17"/>
                    <a:pt x="11" y="19"/>
                  </a:cubicBezTo>
                  <a:cubicBezTo>
                    <a:pt x="12" y="18"/>
                    <a:pt x="14" y="17"/>
                    <a:pt x="15" y="16"/>
                  </a:cubicBezTo>
                  <a:cubicBezTo>
                    <a:pt x="16" y="16"/>
                    <a:pt x="17" y="15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819"/>
            <p:cNvSpPr>
              <a:spLocks/>
            </p:cNvSpPr>
            <p:nvPr/>
          </p:nvSpPr>
          <p:spPr bwMode="auto">
            <a:xfrm>
              <a:off x="4887907" y="4152955"/>
              <a:ext cx="93662" cy="104775"/>
            </a:xfrm>
            <a:custGeom>
              <a:avLst/>
              <a:gdLst>
                <a:gd name="T0" fmla="*/ 14 w 25"/>
                <a:gd name="T1" fmla="*/ 28 h 28"/>
                <a:gd name="T2" fmla="*/ 11 w 25"/>
                <a:gd name="T3" fmla="*/ 24 h 28"/>
                <a:gd name="T4" fmla="*/ 2 w 25"/>
                <a:gd name="T5" fmla="*/ 17 h 28"/>
                <a:gd name="T6" fmla="*/ 1 w 25"/>
                <a:gd name="T7" fmla="*/ 13 h 28"/>
                <a:gd name="T8" fmla="*/ 9 w 25"/>
                <a:gd name="T9" fmla="*/ 1 h 28"/>
                <a:gd name="T10" fmla="*/ 11 w 25"/>
                <a:gd name="T11" fmla="*/ 1 h 28"/>
                <a:gd name="T12" fmla="*/ 22 w 25"/>
                <a:gd name="T13" fmla="*/ 4 h 28"/>
                <a:gd name="T14" fmla="*/ 25 w 25"/>
                <a:gd name="T15" fmla="*/ 7 h 28"/>
                <a:gd name="T16" fmla="*/ 18 w 25"/>
                <a:gd name="T17" fmla="*/ 24 h 28"/>
                <a:gd name="T18" fmla="*/ 14 w 25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8">
                  <a:moveTo>
                    <a:pt x="14" y="28"/>
                  </a:moveTo>
                  <a:cubicBezTo>
                    <a:pt x="13" y="26"/>
                    <a:pt x="11" y="25"/>
                    <a:pt x="11" y="24"/>
                  </a:cubicBezTo>
                  <a:cubicBezTo>
                    <a:pt x="9" y="20"/>
                    <a:pt x="9" y="15"/>
                    <a:pt x="2" y="17"/>
                  </a:cubicBezTo>
                  <a:cubicBezTo>
                    <a:pt x="2" y="16"/>
                    <a:pt x="0" y="14"/>
                    <a:pt x="1" y="13"/>
                  </a:cubicBezTo>
                  <a:cubicBezTo>
                    <a:pt x="3" y="9"/>
                    <a:pt x="6" y="5"/>
                    <a:pt x="9" y="1"/>
                  </a:cubicBezTo>
                  <a:cubicBezTo>
                    <a:pt x="9" y="0"/>
                    <a:pt x="11" y="0"/>
                    <a:pt x="11" y="1"/>
                  </a:cubicBezTo>
                  <a:cubicBezTo>
                    <a:pt x="14" y="4"/>
                    <a:pt x="18" y="4"/>
                    <a:pt x="22" y="4"/>
                  </a:cubicBezTo>
                  <a:cubicBezTo>
                    <a:pt x="23" y="4"/>
                    <a:pt x="25" y="7"/>
                    <a:pt x="25" y="7"/>
                  </a:cubicBezTo>
                  <a:cubicBezTo>
                    <a:pt x="23" y="13"/>
                    <a:pt x="21" y="19"/>
                    <a:pt x="18" y="24"/>
                  </a:cubicBezTo>
                  <a:cubicBezTo>
                    <a:pt x="18" y="25"/>
                    <a:pt x="16" y="26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820"/>
            <p:cNvSpPr>
              <a:spLocks/>
            </p:cNvSpPr>
            <p:nvPr/>
          </p:nvSpPr>
          <p:spPr bwMode="auto">
            <a:xfrm>
              <a:off x="3397247" y="3243307"/>
              <a:ext cx="104773" cy="79378"/>
            </a:xfrm>
            <a:custGeom>
              <a:avLst/>
              <a:gdLst>
                <a:gd name="T0" fmla="*/ 19 w 28"/>
                <a:gd name="T1" fmla="*/ 20 h 21"/>
                <a:gd name="T2" fmla="*/ 11 w 28"/>
                <a:gd name="T3" fmla="*/ 18 h 21"/>
                <a:gd name="T4" fmla="*/ 4 w 28"/>
                <a:gd name="T5" fmla="*/ 17 h 21"/>
                <a:gd name="T6" fmla="*/ 0 w 28"/>
                <a:gd name="T7" fmla="*/ 12 h 21"/>
                <a:gd name="T8" fmla="*/ 4 w 28"/>
                <a:gd name="T9" fmla="*/ 2 h 21"/>
                <a:gd name="T10" fmla="*/ 11 w 28"/>
                <a:gd name="T11" fmla="*/ 1 h 21"/>
                <a:gd name="T12" fmla="*/ 23 w 28"/>
                <a:gd name="T13" fmla="*/ 4 h 21"/>
                <a:gd name="T14" fmla="*/ 26 w 28"/>
                <a:gd name="T15" fmla="*/ 6 h 21"/>
                <a:gd name="T16" fmla="*/ 27 w 28"/>
                <a:gd name="T17" fmla="*/ 13 h 21"/>
                <a:gd name="T18" fmla="*/ 19 w 28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1">
                  <a:moveTo>
                    <a:pt x="19" y="20"/>
                  </a:moveTo>
                  <a:cubicBezTo>
                    <a:pt x="16" y="14"/>
                    <a:pt x="16" y="14"/>
                    <a:pt x="11" y="18"/>
                  </a:cubicBezTo>
                  <a:cubicBezTo>
                    <a:pt x="8" y="21"/>
                    <a:pt x="6" y="20"/>
                    <a:pt x="4" y="17"/>
                  </a:cubicBezTo>
                  <a:cubicBezTo>
                    <a:pt x="3" y="15"/>
                    <a:pt x="0" y="14"/>
                    <a:pt x="0" y="12"/>
                  </a:cubicBezTo>
                  <a:cubicBezTo>
                    <a:pt x="1" y="9"/>
                    <a:pt x="2" y="6"/>
                    <a:pt x="4" y="2"/>
                  </a:cubicBezTo>
                  <a:cubicBezTo>
                    <a:pt x="6" y="0"/>
                    <a:pt x="8" y="0"/>
                    <a:pt x="11" y="1"/>
                  </a:cubicBezTo>
                  <a:cubicBezTo>
                    <a:pt x="15" y="3"/>
                    <a:pt x="18" y="7"/>
                    <a:pt x="23" y="4"/>
                  </a:cubicBezTo>
                  <a:cubicBezTo>
                    <a:pt x="23" y="3"/>
                    <a:pt x="26" y="5"/>
                    <a:pt x="26" y="6"/>
                  </a:cubicBezTo>
                  <a:cubicBezTo>
                    <a:pt x="27" y="8"/>
                    <a:pt x="28" y="12"/>
                    <a:pt x="27" y="13"/>
                  </a:cubicBezTo>
                  <a:cubicBezTo>
                    <a:pt x="25" y="16"/>
                    <a:pt x="22" y="18"/>
                    <a:pt x="1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821"/>
            <p:cNvSpPr>
              <a:spLocks/>
            </p:cNvSpPr>
            <p:nvPr/>
          </p:nvSpPr>
          <p:spPr bwMode="auto">
            <a:xfrm>
              <a:off x="3074986" y="3908476"/>
              <a:ext cx="82551" cy="104775"/>
            </a:xfrm>
            <a:custGeom>
              <a:avLst/>
              <a:gdLst>
                <a:gd name="T0" fmla="*/ 0 w 22"/>
                <a:gd name="T1" fmla="*/ 0 h 28"/>
                <a:gd name="T2" fmla="*/ 8 w 22"/>
                <a:gd name="T3" fmla="*/ 11 h 28"/>
                <a:gd name="T4" fmla="*/ 16 w 22"/>
                <a:gd name="T5" fmla="*/ 9 h 28"/>
                <a:gd name="T6" fmla="*/ 20 w 22"/>
                <a:gd name="T7" fmla="*/ 15 h 28"/>
                <a:gd name="T8" fmla="*/ 22 w 22"/>
                <a:gd name="T9" fmla="*/ 24 h 28"/>
                <a:gd name="T10" fmla="*/ 14 w 22"/>
                <a:gd name="T11" fmla="*/ 26 h 28"/>
                <a:gd name="T12" fmla="*/ 6 w 22"/>
                <a:gd name="T13" fmla="*/ 27 h 28"/>
                <a:gd name="T14" fmla="*/ 1 w 22"/>
                <a:gd name="T15" fmla="*/ 24 h 28"/>
                <a:gd name="T16" fmla="*/ 0 w 22"/>
                <a:gd name="T17" fmla="*/ 2 h 28"/>
                <a:gd name="T18" fmla="*/ 0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0" y="0"/>
                  </a:moveTo>
                  <a:cubicBezTo>
                    <a:pt x="6" y="1"/>
                    <a:pt x="9" y="5"/>
                    <a:pt x="8" y="11"/>
                  </a:cubicBezTo>
                  <a:cubicBezTo>
                    <a:pt x="11" y="10"/>
                    <a:pt x="14" y="8"/>
                    <a:pt x="16" y="9"/>
                  </a:cubicBezTo>
                  <a:cubicBezTo>
                    <a:pt x="17" y="10"/>
                    <a:pt x="18" y="13"/>
                    <a:pt x="20" y="15"/>
                  </a:cubicBezTo>
                  <a:cubicBezTo>
                    <a:pt x="21" y="18"/>
                    <a:pt x="21" y="21"/>
                    <a:pt x="22" y="24"/>
                  </a:cubicBezTo>
                  <a:cubicBezTo>
                    <a:pt x="20" y="24"/>
                    <a:pt x="17" y="25"/>
                    <a:pt x="14" y="26"/>
                  </a:cubicBezTo>
                  <a:cubicBezTo>
                    <a:pt x="12" y="26"/>
                    <a:pt x="9" y="26"/>
                    <a:pt x="6" y="27"/>
                  </a:cubicBezTo>
                  <a:cubicBezTo>
                    <a:pt x="3" y="28"/>
                    <a:pt x="2" y="26"/>
                    <a:pt x="1" y="24"/>
                  </a:cubicBezTo>
                  <a:cubicBezTo>
                    <a:pt x="1" y="17"/>
                    <a:pt x="0" y="9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822"/>
            <p:cNvSpPr>
              <a:spLocks/>
            </p:cNvSpPr>
            <p:nvPr/>
          </p:nvSpPr>
          <p:spPr bwMode="auto">
            <a:xfrm>
              <a:off x="4497381" y="3719561"/>
              <a:ext cx="134936" cy="106366"/>
            </a:xfrm>
            <a:custGeom>
              <a:avLst/>
              <a:gdLst>
                <a:gd name="T0" fmla="*/ 26 w 36"/>
                <a:gd name="T1" fmla="*/ 20 h 28"/>
                <a:gd name="T2" fmla="*/ 0 w 36"/>
                <a:gd name="T3" fmla="*/ 13 h 28"/>
                <a:gd name="T4" fmla="*/ 10 w 36"/>
                <a:gd name="T5" fmla="*/ 0 h 28"/>
                <a:gd name="T6" fmla="*/ 13 w 36"/>
                <a:gd name="T7" fmla="*/ 4 h 28"/>
                <a:gd name="T8" fmla="*/ 20 w 36"/>
                <a:gd name="T9" fmla="*/ 9 h 28"/>
                <a:gd name="T10" fmla="*/ 34 w 36"/>
                <a:gd name="T11" fmla="*/ 15 h 28"/>
                <a:gd name="T12" fmla="*/ 36 w 36"/>
                <a:gd name="T13" fmla="*/ 22 h 28"/>
                <a:gd name="T14" fmla="*/ 30 w 36"/>
                <a:gd name="T15" fmla="*/ 27 h 28"/>
                <a:gd name="T16" fmla="*/ 27 w 36"/>
                <a:gd name="T17" fmla="*/ 25 h 28"/>
                <a:gd name="T18" fmla="*/ 26 w 36"/>
                <a:gd name="T1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8">
                  <a:moveTo>
                    <a:pt x="26" y="20"/>
                  </a:moveTo>
                  <a:cubicBezTo>
                    <a:pt x="17" y="18"/>
                    <a:pt x="9" y="16"/>
                    <a:pt x="0" y="13"/>
                  </a:cubicBezTo>
                  <a:cubicBezTo>
                    <a:pt x="3" y="9"/>
                    <a:pt x="6" y="5"/>
                    <a:pt x="10" y="0"/>
                  </a:cubicBezTo>
                  <a:cubicBezTo>
                    <a:pt x="11" y="2"/>
                    <a:pt x="12" y="3"/>
                    <a:pt x="13" y="4"/>
                  </a:cubicBezTo>
                  <a:cubicBezTo>
                    <a:pt x="14" y="7"/>
                    <a:pt x="16" y="8"/>
                    <a:pt x="20" y="9"/>
                  </a:cubicBezTo>
                  <a:cubicBezTo>
                    <a:pt x="25" y="10"/>
                    <a:pt x="30" y="12"/>
                    <a:pt x="34" y="15"/>
                  </a:cubicBezTo>
                  <a:cubicBezTo>
                    <a:pt x="35" y="16"/>
                    <a:pt x="36" y="20"/>
                    <a:pt x="36" y="22"/>
                  </a:cubicBezTo>
                  <a:cubicBezTo>
                    <a:pt x="35" y="24"/>
                    <a:pt x="32" y="26"/>
                    <a:pt x="30" y="27"/>
                  </a:cubicBezTo>
                  <a:cubicBezTo>
                    <a:pt x="30" y="28"/>
                    <a:pt x="28" y="26"/>
                    <a:pt x="27" y="25"/>
                  </a:cubicBezTo>
                  <a:cubicBezTo>
                    <a:pt x="26" y="24"/>
                    <a:pt x="26" y="22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823"/>
            <p:cNvSpPr>
              <a:spLocks/>
            </p:cNvSpPr>
            <p:nvPr/>
          </p:nvSpPr>
          <p:spPr bwMode="auto">
            <a:xfrm>
              <a:off x="2924173" y="3190917"/>
              <a:ext cx="93662" cy="93664"/>
            </a:xfrm>
            <a:custGeom>
              <a:avLst/>
              <a:gdLst>
                <a:gd name="T0" fmla="*/ 15 w 25"/>
                <a:gd name="T1" fmla="*/ 1 h 25"/>
                <a:gd name="T2" fmla="*/ 17 w 25"/>
                <a:gd name="T3" fmla="*/ 5 h 25"/>
                <a:gd name="T4" fmla="*/ 24 w 25"/>
                <a:gd name="T5" fmla="*/ 10 h 25"/>
                <a:gd name="T6" fmla="*/ 20 w 25"/>
                <a:gd name="T7" fmla="*/ 23 h 25"/>
                <a:gd name="T8" fmla="*/ 14 w 25"/>
                <a:gd name="T9" fmla="*/ 20 h 25"/>
                <a:gd name="T10" fmla="*/ 6 w 25"/>
                <a:gd name="T11" fmla="*/ 14 h 25"/>
                <a:gd name="T12" fmla="*/ 1 w 25"/>
                <a:gd name="T13" fmla="*/ 8 h 25"/>
                <a:gd name="T14" fmla="*/ 9 w 25"/>
                <a:gd name="T15" fmla="*/ 1 h 25"/>
                <a:gd name="T16" fmla="*/ 15 w 25"/>
                <a:gd name="T1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5" y="1"/>
                  </a:moveTo>
                  <a:cubicBezTo>
                    <a:pt x="15" y="2"/>
                    <a:pt x="16" y="3"/>
                    <a:pt x="17" y="5"/>
                  </a:cubicBezTo>
                  <a:cubicBezTo>
                    <a:pt x="21" y="4"/>
                    <a:pt x="23" y="6"/>
                    <a:pt x="24" y="10"/>
                  </a:cubicBezTo>
                  <a:cubicBezTo>
                    <a:pt x="25" y="16"/>
                    <a:pt x="24" y="21"/>
                    <a:pt x="20" y="23"/>
                  </a:cubicBezTo>
                  <a:cubicBezTo>
                    <a:pt x="17" y="24"/>
                    <a:pt x="15" y="25"/>
                    <a:pt x="14" y="20"/>
                  </a:cubicBezTo>
                  <a:cubicBezTo>
                    <a:pt x="13" y="16"/>
                    <a:pt x="11" y="14"/>
                    <a:pt x="6" y="14"/>
                  </a:cubicBezTo>
                  <a:cubicBezTo>
                    <a:pt x="3" y="14"/>
                    <a:pt x="0" y="11"/>
                    <a:pt x="1" y="8"/>
                  </a:cubicBezTo>
                  <a:cubicBezTo>
                    <a:pt x="2" y="3"/>
                    <a:pt x="6" y="0"/>
                    <a:pt x="9" y="1"/>
                  </a:cubicBezTo>
                  <a:cubicBezTo>
                    <a:pt x="11" y="1"/>
                    <a:pt x="12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824"/>
            <p:cNvSpPr>
              <a:spLocks/>
            </p:cNvSpPr>
            <p:nvPr/>
          </p:nvSpPr>
          <p:spPr bwMode="auto">
            <a:xfrm>
              <a:off x="5332405" y="3686224"/>
              <a:ext cx="119063" cy="71437"/>
            </a:xfrm>
            <a:custGeom>
              <a:avLst/>
              <a:gdLst>
                <a:gd name="T0" fmla="*/ 24 w 32"/>
                <a:gd name="T1" fmla="*/ 19 h 19"/>
                <a:gd name="T2" fmla="*/ 15 w 32"/>
                <a:gd name="T3" fmla="*/ 8 h 19"/>
                <a:gd name="T4" fmla="*/ 12 w 32"/>
                <a:gd name="T5" fmla="*/ 9 h 19"/>
                <a:gd name="T6" fmla="*/ 12 w 32"/>
                <a:gd name="T7" fmla="*/ 12 h 19"/>
                <a:gd name="T8" fmla="*/ 8 w 32"/>
                <a:gd name="T9" fmla="*/ 18 h 19"/>
                <a:gd name="T10" fmla="*/ 6 w 32"/>
                <a:gd name="T11" fmla="*/ 18 h 19"/>
                <a:gd name="T12" fmla="*/ 0 w 32"/>
                <a:gd name="T13" fmla="*/ 15 h 19"/>
                <a:gd name="T14" fmla="*/ 7 w 32"/>
                <a:gd name="T15" fmla="*/ 7 h 19"/>
                <a:gd name="T16" fmla="*/ 16 w 32"/>
                <a:gd name="T17" fmla="*/ 1 h 19"/>
                <a:gd name="T18" fmla="*/ 24 w 32"/>
                <a:gd name="T19" fmla="*/ 1 h 19"/>
                <a:gd name="T20" fmla="*/ 32 w 32"/>
                <a:gd name="T21" fmla="*/ 8 h 19"/>
                <a:gd name="T22" fmla="*/ 30 w 32"/>
                <a:gd name="T23" fmla="*/ 14 h 19"/>
                <a:gd name="T24" fmla="*/ 24 w 32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9">
                  <a:moveTo>
                    <a:pt x="24" y="19"/>
                  </a:moveTo>
                  <a:cubicBezTo>
                    <a:pt x="21" y="15"/>
                    <a:pt x="18" y="12"/>
                    <a:pt x="15" y="8"/>
                  </a:cubicBezTo>
                  <a:cubicBezTo>
                    <a:pt x="15" y="8"/>
                    <a:pt x="13" y="9"/>
                    <a:pt x="12" y="9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5" y="18"/>
                    <a:pt x="14" y="19"/>
                    <a:pt x="8" y="18"/>
                  </a:cubicBezTo>
                  <a:cubicBezTo>
                    <a:pt x="7" y="18"/>
                    <a:pt x="7" y="18"/>
                    <a:pt x="6" y="18"/>
                  </a:cubicBezTo>
                  <a:cubicBezTo>
                    <a:pt x="4" y="17"/>
                    <a:pt x="1" y="19"/>
                    <a:pt x="0" y="15"/>
                  </a:cubicBezTo>
                  <a:cubicBezTo>
                    <a:pt x="0" y="11"/>
                    <a:pt x="3" y="7"/>
                    <a:pt x="7" y="7"/>
                  </a:cubicBezTo>
                  <a:cubicBezTo>
                    <a:pt x="11" y="7"/>
                    <a:pt x="15" y="6"/>
                    <a:pt x="16" y="1"/>
                  </a:cubicBezTo>
                  <a:cubicBezTo>
                    <a:pt x="17" y="0"/>
                    <a:pt x="22" y="0"/>
                    <a:pt x="24" y="1"/>
                  </a:cubicBezTo>
                  <a:cubicBezTo>
                    <a:pt x="27" y="3"/>
                    <a:pt x="30" y="6"/>
                    <a:pt x="32" y="8"/>
                  </a:cubicBezTo>
                  <a:cubicBezTo>
                    <a:pt x="32" y="9"/>
                    <a:pt x="31" y="13"/>
                    <a:pt x="30" y="14"/>
                  </a:cubicBezTo>
                  <a:cubicBezTo>
                    <a:pt x="29" y="16"/>
                    <a:pt x="26" y="17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825"/>
            <p:cNvSpPr>
              <a:spLocks/>
            </p:cNvSpPr>
            <p:nvPr/>
          </p:nvSpPr>
          <p:spPr bwMode="auto">
            <a:xfrm>
              <a:off x="3814757" y="4114855"/>
              <a:ext cx="96837" cy="93664"/>
            </a:xfrm>
            <a:custGeom>
              <a:avLst/>
              <a:gdLst>
                <a:gd name="T0" fmla="*/ 14 w 26"/>
                <a:gd name="T1" fmla="*/ 17 h 25"/>
                <a:gd name="T2" fmla="*/ 10 w 26"/>
                <a:gd name="T3" fmla="*/ 22 h 25"/>
                <a:gd name="T4" fmla="*/ 4 w 26"/>
                <a:gd name="T5" fmla="*/ 25 h 25"/>
                <a:gd name="T6" fmla="*/ 0 w 26"/>
                <a:gd name="T7" fmla="*/ 19 h 25"/>
                <a:gd name="T8" fmla="*/ 2 w 26"/>
                <a:gd name="T9" fmla="*/ 13 h 25"/>
                <a:gd name="T10" fmla="*/ 3 w 26"/>
                <a:gd name="T11" fmla="*/ 13 h 25"/>
                <a:gd name="T12" fmla="*/ 7 w 26"/>
                <a:gd name="T13" fmla="*/ 20 h 25"/>
                <a:gd name="T14" fmla="*/ 14 w 26"/>
                <a:gd name="T15" fmla="*/ 5 h 25"/>
                <a:gd name="T16" fmla="*/ 19 w 26"/>
                <a:gd name="T17" fmla="*/ 2 h 25"/>
                <a:gd name="T18" fmla="*/ 22 w 26"/>
                <a:gd name="T19" fmla="*/ 7 h 25"/>
                <a:gd name="T20" fmla="*/ 22 w 26"/>
                <a:gd name="T21" fmla="*/ 12 h 25"/>
                <a:gd name="T22" fmla="*/ 24 w 26"/>
                <a:gd name="T23" fmla="*/ 18 h 25"/>
                <a:gd name="T24" fmla="*/ 26 w 26"/>
                <a:gd name="T25" fmla="*/ 23 h 25"/>
                <a:gd name="T26" fmla="*/ 21 w 26"/>
                <a:gd name="T27" fmla="*/ 24 h 25"/>
                <a:gd name="T28" fmla="*/ 14 w 26"/>
                <a:gd name="T2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5">
                  <a:moveTo>
                    <a:pt x="14" y="17"/>
                  </a:moveTo>
                  <a:cubicBezTo>
                    <a:pt x="13" y="18"/>
                    <a:pt x="12" y="21"/>
                    <a:pt x="10" y="22"/>
                  </a:cubicBezTo>
                  <a:cubicBezTo>
                    <a:pt x="9" y="24"/>
                    <a:pt x="6" y="25"/>
                    <a:pt x="4" y="25"/>
                  </a:cubicBezTo>
                  <a:cubicBezTo>
                    <a:pt x="1" y="25"/>
                    <a:pt x="0" y="22"/>
                    <a:pt x="0" y="19"/>
                  </a:cubicBezTo>
                  <a:cubicBezTo>
                    <a:pt x="1" y="17"/>
                    <a:pt x="1" y="15"/>
                    <a:pt x="2" y="13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4" y="15"/>
                    <a:pt x="5" y="17"/>
                    <a:pt x="7" y="20"/>
                  </a:cubicBezTo>
                  <a:cubicBezTo>
                    <a:pt x="9" y="14"/>
                    <a:pt x="12" y="9"/>
                    <a:pt x="14" y="5"/>
                  </a:cubicBezTo>
                  <a:cubicBezTo>
                    <a:pt x="15" y="3"/>
                    <a:pt x="16" y="0"/>
                    <a:pt x="19" y="2"/>
                  </a:cubicBezTo>
                  <a:cubicBezTo>
                    <a:pt x="20" y="3"/>
                    <a:pt x="21" y="5"/>
                    <a:pt x="22" y="7"/>
                  </a:cubicBezTo>
                  <a:cubicBezTo>
                    <a:pt x="22" y="8"/>
                    <a:pt x="21" y="11"/>
                    <a:pt x="22" y="12"/>
                  </a:cubicBezTo>
                  <a:cubicBezTo>
                    <a:pt x="22" y="14"/>
                    <a:pt x="23" y="16"/>
                    <a:pt x="24" y="18"/>
                  </a:cubicBezTo>
                  <a:cubicBezTo>
                    <a:pt x="25" y="20"/>
                    <a:pt x="25" y="21"/>
                    <a:pt x="26" y="23"/>
                  </a:cubicBezTo>
                  <a:cubicBezTo>
                    <a:pt x="24" y="23"/>
                    <a:pt x="22" y="24"/>
                    <a:pt x="21" y="24"/>
                  </a:cubicBezTo>
                  <a:cubicBezTo>
                    <a:pt x="19" y="22"/>
                    <a:pt x="17" y="20"/>
                    <a:pt x="1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826"/>
            <p:cNvSpPr>
              <a:spLocks/>
            </p:cNvSpPr>
            <p:nvPr/>
          </p:nvSpPr>
          <p:spPr bwMode="auto">
            <a:xfrm>
              <a:off x="4460869" y="3322680"/>
              <a:ext cx="112714" cy="74616"/>
            </a:xfrm>
            <a:custGeom>
              <a:avLst/>
              <a:gdLst>
                <a:gd name="T0" fmla="*/ 0 w 30"/>
                <a:gd name="T1" fmla="*/ 14 h 20"/>
                <a:gd name="T2" fmla="*/ 5 w 30"/>
                <a:gd name="T3" fmla="*/ 11 h 20"/>
                <a:gd name="T4" fmla="*/ 9 w 30"/>
                <a:gd name="T5" fmla="*/ 9 h 20"/>
                <a:gd name="T6" fmla="*/ 19 w 30"/>
                <a:gd name="T7" fmla="*/ 2 h 20"/>
                <a:gd name="T8" fmla="*/ 28 w 30"/>
                <a:gd name="T9" fmla="*/ 10 h 20"/>
                <a:gd name="T10" fmla="*/ 24 w 30"/>
                <a:gd name="T11" fmla="*/ 20 h 20"/>
                <a:gd name="T12" fmla="*/ 12 w 30"/>
                <a:gd name="T13" fmla="*/ 18 h 20"/>
                <a:gd name="T14" fmla="*/ 0 w 30"/>
                <a:gd name="T15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0">
                  <a:moveTo>
                    <a:pt x="0" y="14"/>
                  </a:moveTo>
                  <a:cubicBezTo>
                    <a:pt x="2" y="13"/>
                    <a:pt x="4" y="12"/>
                    <a:pt x="5" y="11"/>
                  </a:cubicBezTo>
                  <a:cubicBezTo>
                    <a:pt x="7" y="10"/>
                    <a:pt x="9" y="10"/>
                    <a:pt x="9" y="9"/>
                  </a:cubicBezTo>
                  <a:cubicBezTo>
                    <a:pt x="11" y="4"/>
                    <a:pt x="15" y="3"/>
                    <a:pt x="19" y="2"/>
                  </a:cubicBezTo>
                  <a:cubicBezTo>
                    <a:pt x="25" y="0"/>
                    <a:pt x="30" y="3"/>
                    <a:pt x="28" y="10"/>
                  </a:cubicBezTo>
                  <a:cubicBezTo>
                    <a:pt x="28" y="13"/>
                    <a:pt x="26" y="16"/>
                    <a:pt x="24" y="20"/>
                  </a:cubicBezTo>
                  <a:cubicBezTo>
                    <a:pt x="20" y="18"/>
                    <a:pt x="17" y="16"/>
                    <a:pt x="12" y="18"/>
                  </a:cubicBezTo>
                  <a:cubicBezTo>
                    <a:pt x="9" y="19"/>
                    <a:pt x="5" y="16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827"/>
            <p:cNvSpPr>
              <a:spLocks/>
            </p:cNvSpPr>
            <p:nvPr/>
          </p:nvSpPr>
          <p:spPr bwMode="auto">
            <a:xfrm>
              <a:off x="5740392" y="4021191"/>
              <a:ext cx="95250" cy="71437"/>
            </a:xfrm>
            <a:custGeom>
              <a:avLst/>
              <a:gdLst>
                <a:gd name="T0" fmla="*/ 8 w 25"/>
                <a:gd name="T1" fmla="*/ 19 h 19"/>
                <a:gd name="T2" fmla="*/ 0 w 25"/>
                <a:gd name="T3" fmla="*/ 13 h 19"/>
                <a:gd name="T4" fmla="*/ 4 w 25"/>
                <a:gd name="T5" fmla="*/ 9 h 19"/>
                <a:gd name="T6" fmla="*/ 13 w 25"/>
                <a:gd name="T7" fmla="*/ 3 h 19"/>
                <a:gd name="T8" fmla="*/ 20 w 25"/>
                <a:gd name="T9" fmla="*/ 3 h 19"/>
                <a:gd name="T10" fmla="*/ 24 w 25"/>
                <a:gd name="T11" fmla="*/ 8 h 19"/>
                <a:gd name="T12" fmla="*/ 25 w 25"/>
                <a:gd name="T13" fmla="*/ 14 h 19"/>
                <a:gd name="T14" fmla="*/ 18 w 25"/>
                <a:gd name="T15" fmla="*/ 19 h 19"/>
                <a:gd name="T16" fmla="*/ 8 w 25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9">
                  <a:moveTo>
                    <a:pt x="8" y="19"/>
                  </a:moveTo>
                  <a:cubicBezTo>
                    <a:pt x="6" y="17"/>
                    <a:pt x="3" y="15"/>
                    <a:pt x="0" y="13"/>
                  </a:cubicBezTo>
                  <a:cubicBezTo>
                    <a:pt x="1" y="12"/>
                    <a:pt x="3" y="9"/>
                    <a:pt x="4" y="9"/>
                  </a:cubicBezTo>
                  <a:cubicBezTo>
                    <a:pt x="8" y="8"/>
                    <a:pt x="10" y="6"/>
                    <a:pt x="13" y="3"/>
                  </a:cubicBezTo>
                  <a:cubicBezTo>
                    <a:pt x="15" y="1"/>
                    <a:pt x="18" y="0"/>
                    <a:pt x="20" y="3"/>
                  </a:cubicBezTo>
                  <a:cubicBezTo>
                    <a:pt x="21" y="5"/>
                    <a:pt x="23" y="6"/>
                    <a:pt x="24" y="8"/>
                  </a:cubicBezTo>
                  <a:cubicBezTo>
                    <a:pt x="24" y="10"/>
                    <a:pt x="25" y="12"/>
                    <a:pt x="25" y="14"/>
                  </a:cubicBezTo>
                  <a:cubicBezTo>
                    <a:pt x="24" y="17"/>
                    <a:pt x="22" y="19"/>
                    <a:pt x="18" y="19"/>
                  </a:cubicBezTo>
                  <a:cubicBezTo>
                    <a:pt x="15" y="18"/>
                    <a:pt x="11" y="19"/>
                    <a:pt x="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828"/>
            <p:cNvSpPr>
              <a:spLocks/>
            </p:cNvSpPr>
            <p:nvPr/>
          </p:nvSpPr>
          <p:spPr bwMode="auto">
            <a:xfrm>
              <a:off x="4873618" y="3619548"/>
              <a:ext cx="60325" cy="104775"/>
            </a:xfrm>
            <a:custGeom>
              <a:avLst/>
              <a:gdLst>
                <a:gd name="T0" fmla="*/ 16 w 16"/>
                <a:gd name="T1" fmla="*/ 23 h 28"/>
                <a:gd name="T2" fmla="*/ 7 w 16"/>
                <a:gd name="T3" fmla="*/ 28 h 28"/>
                <a:gd name="T4" fmla="*/ 3 w 16"/>
                <a:gd name="T5" fmla="*/ 10 h 28"/>
                <a:gd name="T6" fmla="*/ 9 w 16"/>
                <a:gd name="T7" fmla="*/ 1 h 28"/>
                <a:gd name="T8" fmla="*/ 12 w 16"/>
                <a:gd name="T9" fmla="*/ 1 h 28"/>
                <a:gd name="T10" fmla="*/ 15 w 16"/>
                <a:gd name="T11" fmla="*/ 8 h 28"/>
                <a:gd name="T12" fmla="*/ 16 w 16"/>
                <a:gd name="T13" fmla="*/ 22 h 28"/>
                <a:gd name="T14" fmla="*/ 16 w 16"/>
                <a:gd name="T1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8">
                  <a:moveTo>
                    <a:pt x="16" y="23"/>
                  </a:moveTo>
                  <a:cubicBezTo>
                    <a:pt x="13" y="24"/>
                    <a:pt x="10" y="26"/>
                    <a:pt x="7" y="28"/>
                  </a:cubicBezTo>
                  <a:cubicBezTo>
                    <a:pt x="4" y="22"/>
                    <a:pt x="0" y="16"/>
                    <a:pt x="3" y="10"/>
                  </a:cubicBezTo>
                  <a:cubicBezTo>
                    <a:pt x="4" y="6"/>
                    <a:pt x="7" y="4"/>
                    <a:pt x="9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3"/>
                    <a:pt x="15" y="6"/>
                    <a:pt x="15" y="8"/>
                  </a:cubicBezTo>
                  <a:cubicBezTo>
                    <a:pt x="13" y="13"/>
                    <a:pt x="15" y="17"/>
                    <a:pt x="16" y="22"/>
                  </a:cubicBezTo>
                  <a:cubicBezTo>
                    <a:pt x="16" y="22"/>
                    <a:pt x="16" y="23"/>
                    <a:pt x="1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829"/>
            <p:cNvSpPr>
              <a:spLocks/>
            </p:cNvSpPr>
            <p:nvPr/>
          </p:nvSpPr>
          <p:spPr bwMode="auto">
            <a:xfrm>
              <a:off x="5429242" y="4787961"/>
              <a:ext cx="63500" cy="93664"/>
            </a:xfrm>
            <a:custGeom>
              <a:avLst/>
              <a:gdLst>
                <a:gd name="T0" fmla="*/ 15 w 17"/>
                <a:gd name="T1" fmla="*/ 0 h 25"/>
                <a:gd name="T2" fmla="*/ 16 w 17"/>
                <a:gd name="T3" fmla="*/ 15 h 25"/>
                <a:gd name="T4" fmla="*/ 7 w 17"/>
                <a:gd name="T5" fmla="*/ 25 h 25"/>
                <a:gd name="T6" fmla="*/ 3 w 17"/>
                <a:gd name="T7" fmla="*/ 22 h 25"/>
                <a:gd name="T8" fmla="*/ 12 w 17"/>
                <a:gd name="T9" fmla="*/ 0 h 25"/>
                <a:gd name="T10" fmla="*/ 15 w 17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5">
                  <a:moveTo>
                    <a:pt x="15" y="0"/>
                  </a:moveTo>
                  <a:cubicBezTo>
                    <a:pt x="16" y="5"/>
                    <a:pt x="16" y="10"/>
                    <a:pt x="16" y="15"/>
                  </a:cubicBezTo>
                  <a:cubicBezTo>
                    <a:pt x="17" y="20"/>
                    <a:pt x="12" y="25"/>
                    <a:pt x="7" y="25"/>
                  </a:cubicBezTo>
                  <a:cubicBezTo>
                    <a:pt x="6" y="25"/>
                    <a:pt x="4" y="24"/>
                    <a:pt x="3" y="22"/>
                  </a:cubicBezTo>
                  <a:cubicBezTo>
                    <a:pt x="0" y="16"/>
                    <a:pt x="5" y="3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830"/>
            <p:cNvSpPr>
              <a:spLocks/>
            </p:cNvSpPr>
            <p:nvPr/>
          </p:nvSpPr>
          <p:spPr bwMode="auto">
            <a:xfrm>
              <a:off x="5541956" y="4125966"/>
              <a:ext cx="82551" cy="82552"/>
            </a:xfrm>
            <a:custGeom>
              <a:avLst/>
              <a:gdLst>
                <a:gd name="T0" fmla="*/ 15 w 22"/>
                <a:gd name="T1" fmla="*/ 22 h 22"/>
                <a:gd name="T2" fmla="*/ 0 w 22"/>
                <a:gd name="T3" fmla="*/ 13 h 22"/>
                <a:gd name="T4" fmla="*/ 10 w 22"/>
                <a:gd name="T5" fmla="*/ 0 h 22"/>
                <a:gd name="T6" fmla="*/ 16 w 22"/>
                <a:gd name="T7" fmla="*/ 2 h 22"/>
                <a:gd name="T8" fmla="*/ 15 w 2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5" y="22"/>
                  </a:moveTo>
                  <a:cubicBezTo>
                    <a:pt x="10" y="19"/>
                    <a:pt x="5" y="16"/>
                    <a:pt x="0" y="13"/>
                  </a:cubicBezTo>
                  <a:cubicBezTo>
                    <a:pt x="1" y="8"/>
                    <a:pt x="5" y="3"/>
                    <a:pt x="10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5" y="9"/>
                    <a:pt x="22" y="16"/>
                    <a:pt x="1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831"/>
            <p:cNvSpPr>
              <a:spLocks/>
            </p:cNvSpPr>
            <p:nvPr/>
          </p:nvSpPr>
          <p:spPr bwMode="auto">
            <a:xfrm>
              <a:off x="7205651" y="1068403"/>
              <a:ext cx="79377" cy="153990"/>
            </a:xfrm>
            <a:custGeom>
              <a:avLst/>
              <a:gdLst>
                <a:gd name="T0" fmla="*/ 18 w 21"/>
                <a:gd name="T1" fmla="*/ 11 h 41"/>
                <a:gd name="T2" fmla="*/ 13 w 21"/>
                <a:gd name="T3" fmla="*/ 10 h 41"/>
                <a:gd name="T4" fmla="*/ 20 w 21"/>
                <a:gd name="T5" fmla="*/ 0 h 41"/>
                <a:gd name="T6" fmla="*/ 21 w 21"/>
                <a:gd name="T7" fmla="*/ 0 h 41"/>
                <a:gd name="T8" fmla="*/ 16 w 21"/>
                <a:gd name="T9" fmla="*/ 22 h 41"/>
                <a:gd name="T10" fmla="*/ 17 w 21"/>
                <a:gd name="T11" fmla="*/ 27 h 41"/>
                <a:gd name="T12" fmla="*/ 16 w 21"/>
                <a:gd name="T13" fmla="*/ 35 h 41"/>
                <a:gd name="T14" fmla="*/ 8 w 21"/>
                <a:gd name="T15" fmla="*/ 41 h 41"/>
                <a:gd name="T16" fmla="*/ 0 w 21"/>
                <a:gd name="T17" fmla="*/ 36 h 41"/>
                <a:gd name="T18" fmla="*/ 3 w 21"/>
                <a:gd name="T19" fmla="*/ 31 h 41"/>
                <a:gd name="T20" fmla="*/ 8 w 21"/>
                <a:gd name="T21" fmla="*/ 35 h 41"/>
                <a:gd name="T22" fmla="*/ 12 w 21"/>
                <a:gd name="T23" fmla="*/ 28 h 41"/>
                <a:gd name="T24" fmla="*/ 15 w 21"/>
                <a:gd name="T25" fmla="*/ 15 h 41"/>
                <a:gd name="T26" fmla="*/ 18 w 21"/>
                <a:gd name="T27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41">
                  <a:moveTo>
                    <a:pt x="18" y="11"/>
                  </a:moveTo>
                  <a:cubicBezTo>
                    <a:pt x="15" y="10"/>
                    <a:pt x="14" y="10"/>
                    <a:pt x="13" y="10"/>
                  </a:cubicBezTo>
                  <a:cubicBezTo>
                    <a:pt x="15" y="6"/>
                    <a:pt x="17" y="3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19" y="7"/>
                    <a:pt x="18" y="15"/>
                    <a:pt x="16" y="22"/>
                  </a:cubicBezTo>
                  <a:cubicBezTo>
                    <a:pt x="16" y="24"/>
                    <a:pt x="16" y="26"/>
                    <a:pt x="17" y="27"/>
                  </a:cubicBezTo>
                  <a:cubicBezTo>
                    <a:pt x="19" y="30"/>
                    <a:pt x="18" y="32"/>
                    <a:pt x="16" y="35"/>
                  </a:cubicBezTo>
                  <a:cubicBezTo>
                    <a:pt x="13" y="37"/>
                    <a:pt x="11" y="39"/>
                    <a:pt x="8" y="41"/>
                  </a:cubicBezTo>
                  <a:cubicBezTo>
                    <a:pt x="6" y="40"/>
                    <a:pt x="3" y="38"/>
                    <a:pt x="0" y="36"/>
                  </a:cubicBezTo>
                  <a:cubicBezTo>
                    <a:pt x="1" y="35"/>
                    <a:pt x="3" y="33"/>
                    <a:pt x="3" y="31"/>
                  </a:cubicBezTo>
                  <a:cubicBezTo>
                    <a:pt x="5" y="33"/>
                    <a:pt x="7" y="35"/>
                    <a:pt x="8" y="35"/>
                  </a:cubicBezTo>
                  <a:cubicBezTo>
                    <a:pt x="13" y="35"/>
                    <a:pt x="13" y="31"/>
                    <a:pt x="12" y="28"/>
                  </a:cubicBezTo>
                  <a:cubicBezTo>
                    <a:pt x="10" y="23"/>
                    <a:pt x="10" y="19"/>
                    <a:pt x="15" y="15"/>
                  </a:cubicBezTo>
                  <a:cubicBezTo>
                    <a:pt x="16" y="14"/>
                    <a:pt x="16" y="13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832"/>
            <p:cNvSpPr>
              <a:spLocks/>
            </p:cNvSpPr>
            <p:nvPr/>
          </p:nvSpPr>
          <p:spPr bwMode="auto">
            <a:xfrm>
              <a:off x="4565643" y="3589385"/>
              <a:ext cx="66674" cy="77791"/>
            </a:xfrm>
            <a:custGeom>
              <a:avLst/>
              <a:gdLst>
                <a:gd name="T0" fmla="*/ 0 w 18"/>
                <a:gd name="T1" fmla="*/ 14 h 21"/>
                <a:gd name="T2" fmla="*/ 7 w 18"/>
                <a:gd name="T3" fmla="*/ 2 h 21"/>
                <a:gd name="T4" fmla="*/ 14 w 18"/>
                <a:gd name="T5" fmla="*/ 3 h 21"/>
                <a:gd name="T6" fmla="*/ 17 w 18"/>
                <a:gd name="T7" fmla="*/ 11 h 21"/>
                <a:gd name="T8" fmla="*/ 17 w 18"/>
                <a:gd name="T9" fmla="*/ 14 h 21"/>
                <a:gd name="T10" fmla="*/ 14 w 18"/>
                <a:gd name="T11" fmla="*/ 21 h 21"/>
                <a:gd name="T12" fmla="*/ 0 w 18"/>
                <a:gd name="T13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0" y="14"/>
                  </a:moveTo>
                  <a:cubicBezTo>
                    <a:pt x="2" y="10"/>
                    <a:pt x="4" y="6"/>
                    <a:pt x="7" y="2"/>
                  </a:cubicBezTo>
                  <a:cubicBezTo>
                    <a:pt x="9" y="0"/>
                    <a:pt x="13" y="1"/>
                    <a:pt x="14" y="3"/>
                  </a:cubicBezTo>
                  <a:cubicBezTo>
                    <a:pt x="15" y="6"/>
                    <a:pt x="17" y="8"/>
                    <a:pt x="17" y="11"/>
                  </a:cubicBezTo>
                  <a:cubicBezTo>
                    <a:pt x="18" y="12"/>
                    <a:pt x="17" y="13"/>
                    <a:pt x="17" y="14"/>
                  </a:cubicBezTo>
                  <a:cubicBezTo>
                    <a:pt x="16" y="17"/>
                    <a:pt x="15" y="19"/>
                    <a:pt x="14" y="21"/>
                  </a:cubicBezTo>
                  <a:cubicBezTo>
                    <a:pt x="10" y="19"/>
                    <a:pt x="5" y="17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833"/>
            <p:cNvSpPr>
              <a:spLocks/>
            </p:cNvSpPr>
            <p:nvPr/>
          </p:nvSpPr>
          <p:spPr bwMode="auto">
            <a:xfrm>
              <a:off x="2489199" y="2754349"/>
              <a:ext cx="63500" cy="71437"/>
            </a:xfrm>
            <a:custGeom>
              <a:avLst/>
              <a:gdLst>
                <a:gd name="T0" fmla="*/ 0 w 17"/>
                <a:gd name="T1" fmla="*/ 19 h 19"/>
                <a:gd name="T2" fmla="*/ 7 w 17"/>
                <a:gd name="T3" fmla="*/ 0 h 19"/>
                <a:gd name="T4" fmla="*/ 17 w 17"/>
                <a:gd name="T5" fmla="*/ 12 h 19"/>
                <a:gd name="T6" fmla="*/ 11 w 17"/>
                <a:gd name="T7" fmla="*/ 18 h 19"/>
                <a:gd name="T8" fmla="*/ 0 w 1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9"/>
                  </a:moveTo>
                  <a:cubicBezTo>
                    <a:pt x="2" y="13"/>
                    <a:pt x="4" y="7"/>
                    <a:pt x="7" y="0"/>
                  </a:cubicBezTo>
                  <a:cubicBezTo>
                    <a:pt x="12" y="2"/>
                    <a:pt x="17" y="8"/>
                    <a:pt x="17" y="12"/>
                  </a:cubicBezTo>
                  <a:cubicBezTo>
                    <a:pt x="16" y="15"/>
                    <a:pt x="16" y="18"/>
                    <a:pt x="11" y="18"/>
                  </a:cubicBezTo>
                  <a:cubicBezTo>
                    <a:pt x="8" y="18"/>
                    <a:pt x="5" y="1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834"/>
            <p:cNvSpPr>
              <a:spLocks/>
            </p:cNvSpPr>
            <p:nvPr/>
          </p:nvSpPr>
          <p:spPr bwMode="auto">
            <a:xfrm>
              <a:off x="5729281" y="3903714"/>
              <a:ext cx="60325" cy="95251"/>
            </a:xfrm>
            <a:custGeom>
              <a:avLst/>
              <a:gdLst>
                <a:gd name="T0" fmla="*/ 10 w 16"/>
                <a:gd name="T1" fmla="*/ 0 h 25"/>
                <a:gd name="T2" fmla="*/ 13 w 16"/>
                <a:gd name="T3" fmla="*/ 10 h 25"/>
                <a:gd name="T4" fmla="*/ 3 w 16"/>
                <a:gd name="T5" fmla="*/ 25 h 25"/>
                <a:gd name="T6" fmla="*/ 1 w 16"/>
                <a:gd name="T7" fmla="*/ 11 h 25"/>
                <a:gd name="T8" fmla="*/ 3 w 16"/>
                <a:gd name="T9" fmla="*/ 5 h 25"/>
                <a:gd name="T10" fmla="*/ 10 w 1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5">
                  <a:moveTo>
                    <a:pt x="10" y="0"/>
                  </a:moveTo>
                  <a:cubicBezTo>
                    <a:pt x="15" y="3"/>
                    <a:pt x="16" y="7"/>
                    <a:pt x="13" y="10"/>
                  </a:cubicBezTo>
                  <a:cubicBezTo>
                    <a:pt x="10" y="15"/>
                    <a:pt x="11" y="22"/>
                    <a:pt x="3" y="25"/>
                  </a:cubicBezTo>
                  <a:cubicBezTo>
                    <a:pt x="5" y="19"/>
                    <a:pt x="4" y="15"/>
                    <a:pt x="1" y="11"/>
                  </a:cubicBezTo>
                  <a:cubicBezTo>
                    <a:pt x="0" y="10"/>
                    <a:pt x="2" y="6"/>
                    <a:pt x="3" y="5"/>
                  </a:cubicBezTo>
                  <a:cubicBezTo>
                    <a:pt x="5" y="3"/>
                    <a:pt x="8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835"/>
            <p:cNvSpPr>
              <a:spLocks/>
            </p:cNvSpPr>
            <p:nvPr/>
          </p:nvSpPr>
          <p:spPr bwMode="auto">
            <a:xfrm>
              <a:off x="3933820" y="4576824"/>
              <a:ext cx="71436" cy="104775"/>
            </a:xfrm>
            <a:custGeom>
              <a:avLst/>
              <a:gdLst>
                <a:gd name="T0" fmla="*/ 10 w 19"/>
                <a:gd name="T1" fmla="*/ 0 h 28"/>
                <a:gd name="T2" fmla="*/ 8 w 19"/>
                <a:gd name="T3" fmla="*/ 7 h 28"/>
                <a:gd name="T4" fmla="*/ 11 w 19"/>
                <a:gd name="T5" fmla="*/ 28 h 28"/>
                <a:gd name="T6" fmla="*/ 10 w 19"/>
                <a:gd name="T7" fmla="*/ 20 h 28"/>
                <a:gd name="T8" fmla="*/ 10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10" y="0"/>
                  </a:moveTo>
                  <a:cubicBezTo>
                    <a:pt x="9" y="3"/>
                    <a:pt x="8" y="5"/>
                    <a:pt x="8" y="7"/>
                  </a:cubicBezTo>
                  <a:cubicBezTo>
                    <a:pt x="18" y="12"/>
                    <a:pt x="19" y="21"/>
                    <a:pt x="11" y="28"/>
                  </a:cubicBezTo>
                  <a:cubicBezTo>
                    <a:pt x="11" y="25"/>
                    <a:pt x="10" y="23"/>
                    <a:pt x="10" y="20"/>
                  </a:cubicBezTo>
                  <a:cubicBezTo>
                    <a:pt x="2" y="20"/>
                    <a:pt x="0" y="8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836"/>
            <p:cNvSpPr>
              <a:spLocks/>
            </p:cNvSpPr>
            <p:nvPr/>
          </p:nvSpPr>
          <p:spPr bwMode="auto">
            <a:xfrm>
              <a:off x="4733920" y="4554598"/>
              <a:ext cx="52389" cy="71437"/>
            </a:xfrm>
            <a:custGeom>
              <a:avLst/>
              <a:gdLst>
                <a:gd name="T0" fmla="*/ 14 w 14"/>
                <a:gd name="T1" fmla="*/ 5 h 19"/>
                <a:gd name="T2" fmla="*/ 12 w 14"/>
                <a:gd name="T3" fmla="*/ 16 h 19"/>
                <a:gd name="T4" fmla="*/ 7 w 14"/>
                <a:gd name="T5" fmla="*/ 19 h 19"/>
                <a:gd name="T6" fmla="*/ 2 w 14"/>
                <a:gd name="T7" fmla="*/ 16 h 19"/>
                <a:gd name="T8" fmla="*/ 3 w 14"/>
                <a:gd name="T9" fmla="*/ 5 h 19"/>
                <a:gd name="T10" fmla="*/ 12 w 14"/>
                <a:gd name="T11" fmla="*/ 3 h 19"/>
                <a:gd name="T12" fmla="*/ 14 w 14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14" y="5"/>
                  </a:moveTo>
                  <a:cubicBezTo>
                    <a:pt x="14" y="9"/>
                    <a:pt x="13" y="13"/>
                    <a:pt x="12" y="16"/>
                  </a:cubicBezTo>
                  <a:cubicBezTo>
                    <a:pt x="11" y="17"/>
                    <a:pt x="8" y="19"/>
                    <a:pt x="7" y="19"/>
                  </a:cubicBezTo>
                  <a:cubicBezTo>
                    <a:pt x="5" y="19"/>
                    <a:pt x="3" y="18"/>
                    <a:pt x="2" y="16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5" y="0"/>
                    <a:pt x="9" y="4"/>
                    <a:pt x="12" y="3"/>
                  </a:cubicBezTo>
                  <a:cubicBezTo>
                    <a:pt x="13" y="3"/>
                    <a:pt x="14" y="5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837"/>
            <p:cNvSpPr>
              <a:spLocks/>
            </p:cNvSpPr>
            <p:nvPr/>
          </p:nvSpPr>
          <p:spPr bwMode="auto">
            <a:xfrm>
              <a:off x="5514968" y="4370445"/>
              <a:ext cx="65087" cy="63501"/>
            </a:xfrm>
            <a:custGeom>
              <a:avLst/>
              <a:gdLst>
                <a:gd name="T0" fmla="*/ 12 w 17"/>
                <a:gd name="T1" fmla="*/ 17 h 17"/>
                <a:gd name="T2" fmla="*/ 0 w 17"/>
                <a:gd name="T3" fmla="*/ 13 h 17"/>
                <a:gd name="T4" fmla="*/ 0 w 17"/>
                <a:gd name="T5" fmla="*/ 12 h 17"/>
                <a:gd name="T6" fmla="*/ 8 w 17"/>
                <a:gd name="T7" fmla="*/ 3 h 17"/>
                <a:gd name="T8" fmla="*/ 17 w 17"/>
                <a:gd name="T9" fmla="*/ 0 h 17"/>
                <a:gd name="T10" fmla="*/ 12 w 17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2" y="17"/>
                  </a:moveTo>
                  <a:cubicBezTo>
                    <a:pt x="8" y="16"/>
                    <a:pt x="4" y="14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4"/>
                    <a:pt x="0" y="4"/>
                    <a:pt x="8" y="3"/>
                  </a:cubicBezTo>
                  <a:cubicBezTo>
                    <a:pt x="10" y="3"/>
                    <a:pt x="13" y="2"/>
                    <a:pt x="17" y="0"/>
                  </a:cubicBezTo>
                  <a:cubicBezTo>
                    <a:pt x="15" y="6"/>
                    <a:pt x="14" y="12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838"/>
            <p:cNvSpPr>
              <a:spLocks/>
            </p:cNvSpPr>
            <p:nvPr/>
          </p:nvSpPr>
          <p:spPr bwMode="auto">
            <a:xfrm>
              <a:off x="5643555" y="3694160"/>
              <a:ext cx="82551" cy="44449"/>
            </a:xfrm>
            <a:custGeom>
              <a:avLst/>
              <a:gdLst>
                <a:gd name="T0" fmla="*/ 22 w 22"/>
                <a:gd name="T1" fmla="*/ 6 h 12"/>
                <a:gd name="T2" fmla="*/ 15 w 22"/>
                <a:gd name="T3" fmla="*/ 12 h 12"/>
                <a:gd name="T4" fmla="*/ 10 w 22"/>
                <a:gd name="T5" fmla="*/ 9 h 12"/>
                <a:gd name="T6" fmla="*/ 5 w 22"/>
                <a:gd name="T7" fmla="*/ 7 h 12"/>
                <a:gd name="T8" fmla="*/ 0 w 22"/>
                <a:gd name="T9" fmla="*/ 4 h 12"/>
                <a:gd name="T10" fmla="*/ 2 w 22"/>
                <a:gd name="T11" fmla="*/ 0 h 12"/>
                <a:gd name="T12" fmla="*/ 19 w 22"/>
                <a:gd name="T13" fmla="*/ 2 h 12"/>
                <a:gd name="T14" fmla="*/ 22 w 2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2">
                  <a:moveTo>
                    <a:pt x="22" y="6"/>
                  </a:moveTo>
                  <a:cubicBezTo>
                    <a:pt x="19" y="8"/>
                    <a:pt x="17" y="11"/>
                    <a:pt x="15" y="12"/>
                  </a:cubicBezTo>
                  <a:cubicBezTo>
                    <a:pt x="14" y="12"/>
                    <a:pt x="12" y="10"/>
                    <a:pt x="10" y="9"/>
                  </a:cubicBezTo>
                  <a:cubicBezTo>
                    <a:pt x="8" y="8"/>
                    <a:pt x="7" y="8"/>
                    <a:pt x="5" y="7"/>
                  </a:cubicBezTo>
                  <a:cubicBezTo>
                    <a:pt x="4" y="6"/>
                    <a:pt x="2" y="5"/>
                    <a:pt x="0" y="4"/>
                  </a:cubicBezTo>
                  <a:cubicBezTo>
                    <a:pt x="0" y="4"/>
                    <a:pt x="1" y="0"/>
                    <a:pt x="2" y="0"/>
                  </a:cubicBezTo>
                  <a:cubicBezTo>
                    <a:pt x="8" y="1"/>
                    <a:pt x="14" y="2"/>
                    <a:pt x="19" y="2"/>
                  </a:cubicBezTo>
                  <a:cubicBezTo>
                    <a:pt x="20" y="3"/>
                    <a:pt x="21" y="4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839"/>
            <p:cNvSpPr>
              <a:spLocks/>
            </p:cNvSpPr>
            <p:nvPr/>
          </p:nvSpPr>
          <p:spPr bwMode="auto">
            <a:xfrm>
              <a:off x="5354631" y="4603808"/>
              <a:ext cx="74615" cy="52389"/>
            </a:xfrm>
            <a:custGeom>
              <a:avLst/>
              <a:gdLst>
                <a:gd name="T0" fmla="*/ 11 w 20"/>
                <a:gd name="T1" fmla="*/ 14 h 14"/>
                <a:gd name="T2" fmla="*/ 0 w 20"/>
                <a:gd name="T3" fmla="*/ 3 h 14"/>
                <a:gd name="T4" fmla="*/ 3 w 20"/>
                <a:gd name="T5" fmla="*/ 0 h 14"/>
                <a:gd name="T6" fmla="*/ 14 w 20"/>
                <a:gd name="T7" fmla="*/ 0 h 14"/>
                <a:gd name="T8" fmla="*/ 20 w 20"/>
                <a:gd name="T9" fmla="*/ 2 h 14"/>
                <a:gd name="T10" fmla="*/ 18 w 20"/>
                <a:gd name="T11" fmla="*/ 9 h 14"/>
                <a:gd name="T12" fmla="*/ 11 w 20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4">
                  <a:moveTo>
                    <a:pt x="11" y="14"/>
                  </a:moveTo>
                  <a:cubicBezTo>
                    <a:pt x="9" y="9"/>
                    <a:pt x="10" y="1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7" y="0"/>
                    <a:pt x="11" y="0"/>
                    <a:pt x="14" y="0"/>
                  </a:cubicBezTo>
                  <a:cubicBezTo>
                    <a:pt x="16" y="0"/>
                    <a:pt x="19" y="1"/>
                    <a:pt x="20" y="2"/>
                  </a:cubicBezTo>
                  <a:cubicBezTo>
                    <a:pt x="20" y="4"/>
                    <a:pt x="19" y="7"/>
                    <a:pt x="18" y="9"/>
                  </a:cubicBezTo>
                  <a:cubicBezTo>
                    <a:pt x="16" y="11"/>
                    <a:pt x="13" y="12"/>
                    <a:pt x="1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840"/>
            <p:cNvSpPr>
              <a:spLocks/>
            </p:cNvSpPr>
            <p:nvPr/>
          </p:nvSpPr>
          <p:spPr bwMode="auto">
            <a:xfrm>
              <a:off x="3330573" y="4997515"/>
              <a:ext cx="55563" cy="52389"/>
            </a:xfrm>
            <a:custGeom>
              <a:avLst/>
              <a:gdLst>
                <a:gd name="T0" fmla="*/ 3 w 15"/>
                <a:gd name="T1" fmla="*/ 14 h 14"/>
                <a:gd name="T2" fmla="*/ 4 w 15"/>
                <a:gd name="T3" fmla="*/ 2 h 14"/>
                <a:gd name="T4" fmla="*/ 7 w 15"/>
                <a:gd name="T5" fmla="*/ 1 h 14"/>
                <a:gd name="T6" fmla="*/ 13 w 15"/>
                <a:gd name="T7" fmla="*/ 0 h 14"/>
                <a:gd name="T8" fmla="*/ 15 w 15"/>
                <a:gd name="T9" fmla="*/ 6 h 14"/>
                <a:gd name="T10" fmla="*/ 3 w 15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4">
                  <a:moveTo>
                    <a:pt x="3" y="14"/>
                  </a:moveTo>
                  <a:cubicBezTo>
                    <a:pt x="0" y="10"/>
                    <a:pt x="1" y="5"/>
                    <a:pt x="4" y="2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3" y="2"/>
                    <a:pt x="14" y="4"/>
                    <a:pt x="15" y="6"/>
                  </a:cubicBezTo>
                  <a:cubicBezTo>
                    <a:pt x="13" y="11"/>
                    <a:pt x="8" y="13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841"/>
            <p:cNvSpPr>
              <a:spLocks/>
            </p:cNvSpPr>
            <p:nvPr/>
          </p:nvSpPr>
          <p:spPr bwMode="auto">
            <a:xfrm>
              <a:off x="2357434" y="3779887"/>
              <a:ext cx="52389" cy="68263"/>
            </a:xfrm>
            <a:custGeom>
              <a:avLst/>
              <a:gdLst>
                <a:gd name="T0" fmla="*/ 4 w 14"/>
                <a:gd name="T1" fmla="*/ 0 h 18"/>
                <a:gd name="T2" fmla="*/ 10 w 14"/>
                <a:gd name="T3" fmla="*/ 4 h 18"/>
                <a:gd name="T4" fmla="*/ 14 w 14"/>
                <a:gd name="T5" fmla="*/ 7 h 18"/>
                <a:gd name="T6" fmla="*/ 11 w 14"/>
                <a:gd name="T7" fmla="*/ 16 h 18"/>
                <a:gd name="T8" fmla="*/ 5 w 14"/>
                <a:gd name="T9" fmla="*/ 14 h 18"/>
                <a:gd name="T10" fmla="*/ 2 w 14"/>
                <a:gd name="T11" fmla="*/ 10 h 18"/>
                <a:gd name="T12" fmla="*/ 0 w 14"/>
                <a:gd name="T13" fmla="*/ 10 h 18"/>
                <a:gd name="T14" fmla="*/ 4 w 14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">
                  <a:moveTo>
                    <a:pt x="4" y="0"/>
                  </a:moveTo>
                  <a:cubicBezTo>
                    <a:pt x="7" y="2"/>
                    <a:pt x="8" y="3"/>
                    <a:pt x="10" y="4"/>
                  </a:cubicBezTo>
                  <a:cubicBezTo>
                    <a:pt x="11" y="5"/>
                    <a:pt x="14" y="6"/>
                    <a:pt x="14" y="7"/>
                  </a:cubicBezTo>
                  <a:cubicBezTo>
                    <a:pt x="14" y="10"/>
                    <a:pt x="13" y="14"/>
                    <a:pt x="11" y="16"/>
                  </a:cubicBezTo>
                  <a:cubicBezTo>
                    <a:pt x="9" y="18"/>
                    <a:pt x="6" y="17"/>
                    <a:pt x="5" y="14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1" y="7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842"/>
            <p:cNvSpPr>
              <a:spLocks/>
            </p:cNvSpPr>
            <p:nvPr/>
          </p:nvSpPr>
          <p:spPr bwMode="auto">
            <a:xfrm>
              <a:off x="4411655" y="1597048"/>
              <a:ext cx="71436" cy="90489"/>
            </a:xfrm>
            <a:custGeom>
              <a:avLst/>
              <a:gdLst>
                <a:gd name="T0" fmla="*/ 19 w 19"/>
                <a:gd name="T1" fmla="*/ 2 h 24"/>
                <a:gd name="T2" fmla="*/ 3 w 19"/>
                <a:gd name="T3" fmla="*/ 24 h 24"/>
                <a:gd name="T4" fmla="*/ 1 w 19"/>
                <a:gd name="T5" fmla="*/ 24 h 24"/>
                <a:gd name="T6" fmla="*/ 0 w 19"/>
                <a:gd name="T7" fmla="*/ 16 h 24"/>
                <a:gd name="T8" fmla="*/ 17 w 19"/>
                <a:gd name="T9" fmla="*/ 0 h 24"/>
                <a:gd name="T10" fmla="*/ 19 w 19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4">
                  <a:moveTo>
                    <a:pt x="19" y="2"/>
                  </a:moveTo>
                  <a:cubicBezTo>
                    <a:pt x="13" y="9"/>
                    <a:pt x="8" y="17"/>
                    <a:pt x="3" y="24"/>
                  </a:cubicBezTo>
                  <a:cubicBezTo>
                    <a:pt x="2" y="24"/>
                    <a:pt x="2" y="24"/>
                    <a:pt x="1" y="24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6" y="10"/>
                    <a:pt x="11" y="5"/>
                    <a:pt x="17" y="0"/>
                  </a:cubicBezTo>
                  <a:cubicBezTo>
                    <a:pt x="17" y="1"/>
                    <a:pt x="18" y="1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843"/>
            <p:cNvSpPr>
              <a:spLocks/>
            </p:cNvSpPr>
            <p:nvPr/>
          </p:nvSpPr>
          <p:spPr bwMode="auto">
            <a:xfrm>
              <a:off x="8921735" y="2938502"/>
              <a:ext cx="46040" cy="60326"/>
            </a:xfrm>
            <a:custGeom>
              <a:avLst/>
              <a:gdLst>
                <a:gd name="T0" fmla="*/ 0 w 12"/>
                <a:gd name="T1" fmla="*/ 0 h 16"/>
                <a:gd name="T2" fmla="*/ 6 w 12"/>
                <a:gd name="T3" fmla="*/ 2 h 16"/>
                <a:gd name="T4" fmla="*/ 11 w 12"/>
                <a:gd name="T5" fmla="*/ 11 h 16"/>
                <a:gd name="T6" fmla="*/ 4 w 12"/>
                <a:gd name="T7" fmla="*/ 15 h 16"/>
                <a:gd name="T8" fmla="*/ 2 w 12"/>
                <a:gd name="T9" fmla="*/ 8 h 16"/>
                <a:gd name="T10" fmla="*/ 4 w 12"/>
                <a:gd name="T11" fmla="*/ 4 h 16"/>
                <a:gd name="T12" fmla="*/ 0 w 12"/>
                <a:gd name="T13" fmla="*/ 4 h 16"/>
                <a:gd name="T14" fmla="*/ 0 w 12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cubicBezTo>
                    <a:pt x="3" y="1"/>
                    <a:pt x="4" y="2"/>
                    <a:pt x="6" y="2"/>
                  </a:cubicBezTo>
                  <a:cubicBezTo>
                    <a:pt x="11" y="3"/>
                    <a:pt x="12" y="7"/>
                    <a:pt x="11" y="11"/>
                  </a:cubicBezTo>
                  <a:cubicBezTo>
                    <a:pt x="10" y="15"/>
                    <a:pt x="7" y="16"/>
                    <a:pt x="4" y="15"/>
                  </a:cubicBezTo>
                  <a:cubicBezTo>
                    <a:pt x="0" y="14"/>
                    <a:pt x="0" y="11"/>
                    <a:pt x="2" y="8"/>
                  </a:cubicBezTo>
                  <a:cubicBezTo>
                    <a:pt x="3" y="7"/>
                    <a:pt x="3" y="6"/>
                    <a:pt x="4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844"/>
            <p:cNvSpPr>
              <a:spLocks/>
            </p:cNvSpPr>
            <p:nvPr/>
          </p:nvSpPr>
          <p:spPr bwMode="auto">
            <a:xfrm>
              <a:off x="3116260" y="3694160"/>
              <a:ext cx="52389" cy="44449"/>
            </a:xfrm>
            <a:custGeom>
              <a:avLst/>
              <a:gdLst>
                <a:gd name="T0" fmla="*/ 11 w 14"/>
                <a:gd name="T1" fmla="*/ 0 h 12"/>
                <a:gd name="T2" fmla="*/ 14 w 14"/>
                <a:gd name="T3" fmla="*/ 5 h 12"/>
                <a:gd name="T4" fmla="*/ 3 w 14"/>
                <a:gd name="T5" fmla="*/ 12 h 12"/>
                <a:gd name="T6" fmla="*/ 1 w 14"/>
                <a:gd name="T7" fmla="*/ 9 h 12"/>
                <a:gd name="T8" fmla="*/ 11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1" y="0"/>
                  </a:moveTo>
                  <a:cubicBezTo>
                    <a:pt x="11" y="1"/>
                    <a:pt x="14" y="3"/>
                    <a:pt x="14" y="5"/>
                  </a:cubicBezTo>
                  <a:cubicBezTo>
                    <a:pt x="14" y="8"/>
                    <a:pt x="8" y="12"/>
                    <a:pt x="3" y="12"/>
                  </a:cubicBezTo>
                  <a:cubicBezTo>
                    <a:pt x="2" y="12"/>
                    <a:pt x="1" y="10"/>
                    <a:pt x="1" y="9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845"/>
            <p:cNvSpPr>
              <a:spLocks/>
            </p:cNvSpPr>
            <p:nvPr/>
          </p:nvSpPr>
          <p:spPr bwMode="auto">
            <a:xfrm>
              <a:off x="3300410" y="4118030"/>
              <a:ext cx="58738" cy="60326"/>
            </a:xfrm>
            <a:custGeom>
              <a:avLst/>
              <a:gdLst>
                <a:gd name="T0" fmla="*/ 11 w 16"/>
                <a:gd name="T1" fmla="*/ 16 h 16"/>
                <a:gd name="T2" fmla="*/ 1 w 16"/>
                <a:gd name="T3" fmla="*/ 5 h 16"/>
                <a:gd name="T4" fmla="*/ 1 w 16"/>
                <a:gd name="T5" fmla="*/ 0 h 16"/>
                <a:gd name="T6" fmla="*/ 14 w 16"/>
                <a:gd name="T7" fmla="*/ 5 h 16"/>
                <a:gd name="T8" fmla="*/ 15 w 16"/>
                <a:gd name="T9" fmla="*/ 9 h 16"/>
                <a:gd name="T10" fmla="*/ 11 w 16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1" y="16"/>
                  </a:moveTo>
                  <a:cubicBezTo>
                    <a:pt x="7" y="12"/>
                    <a:pt x="4" y="9"/>
                    <a:pt x="1" y="5"/>
                  </a:cubicBezTo>
                  <a:cubicBezTo>
                    <a:pt x="0" y="4"/>
                    <a:pt x="1" y="2"/>
                    <a:pt x="1" y="0"/>
                  </a:cubicBezTo>
                  <a:cubicBezTo>
                    <a:pt x="6" y="2"/>
                    <a:pt x="10" y="4"/>
                    <a:pt x="14" y="5"/>
                  </a:cubicBezTo>
                  <a:cubicBezTo>
                    <a:pt x="15" y="6"/>
                    <a:pt x="16" y="8"/>
                    <a:pt x="15" y="9"/>
                  </a:cubicBezTo>
                  <a:cubicBezTo>
                    <a:pt x="14" y="12"/>
                    <a:pt x="12" y="14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846"/>
            <p:cNvSpPr>
              <a:spLocks/>
            </p:cNvSpPr>
            <p:nvPr/>
          </p:nvSpPr>
          <p:spPr bwMode="auto">
            <a:xfrm>
              <a:off x="4260846" y="3232191"/>
              <a:ext cx="57151" cy="44449"/>
            </a:xfrm>
            <a:custGeom>
              <a:avLst/>
              <a:gdLst>
                <a:gd name="T0" fmla="*/ 0 w 15"/>
                <a:gd name="T1" fmla="*/ 7 h 12"/>
                <a:gd name="T2" fmla="*/ 12 w 15"/>
                <a:gd name="T3" fmla="*/ 0 h 12"/>
                <a:gd name="T4" fmla="*/ 15 w 15"/>
                <a:gd name="T5" fmla="*/ 6 h 12"/>
                <a:gd name="T6" fmla="*/ 14 w 15"/>
                <a:gd name="T7" fmla="*/ 12 h 12"/>
                <a:gd name="T8" fmla="*/ 9 w 15"/>
                <a:gd name="T9" fmla="*/ 12 h 12"/>
                <a:gd name="T10" fmla="*/ 0 w 15"/>
                <a:gd name="T1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2">
                  <a:moveTo>
                    <a:pt x="0" y="7"/>
                  </a:moveTo>
                  <a:cubicBezTo>
                    <a:pt x="5" y="4"/>
                    <a:pt x="8" y="2"/>
                    <a:pt x="12" y="0"/>
                  </a:cubicBezTo>
                  <a:cubicBezTo>
                    <a:pt x="13" y="2"/>
                    <a:pt x="14" y="4"/>
                    <a:pt x="15" y="6"/>
                  </a:cubicBezTo>
                  <a:cubicBezTo>
                    <a:pt x="15" y="8"/>
                    <a:pt x="15" y="10"/>
                    <a:pt x="14" y="12"/>
                  </a:cubicBezTo>
                  <a:cubicBezTo>
                    <a:pt x="13" y="12"/>
                    <a:pt x="11" y="12"/>
                    <a:pt x="9" y="12"/>
                  </a:cubicBezTo>
                  <a:cubicBezTo>
                    <a:pt x="6" y="10"/>
                    <a:pt x="1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847"/>
            <p:cNvSpPr>
              <a:spLocks/>
            </p:cNvSpPr>
            <p:nvPr/>
          </p:nvSpPr>
          <p:spPr bwMode="auto">
            <a:xfrm>
              <a:off x="3408358" y="3768776"/>
              <a:ext cx="71436" cy="52389"/>
            </a:xfrm>
            <a:custGeom>
              <a:avLst/>
              <a:gdLst>
                <a:gd name="T0" fmla="*/ 4 w 19"/>
                <a:gd name="T1" fmla="*/ 14 h 14"/>
                <a:gd name="T2" fmla="*/ 0 w 19"/>
                <a:gd name="T3" fmla="*/ 5 h 14"/>
                <a:gd name="T4" fmla="*/ 19 w 19"/>
                <a:gd name="T5" fmla="*/ 7 h 14"/>
                <a:gd name="T6" fmla="*/ 4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4" y="14"/>
                  </a:moveTo>
                  <a:cubicBezTo>
                    <a:pt x="3" y="12"/>
                    <a:pt x="2" y="9"/>
                    <a:pt x="0" y="5"/>
                  </a:cubicBezTo>
                  <a:cubicBezTo>
                    <a:pt x="7" y="5"/>
                    <a:pt x="13" y="0"/>
                    <a:pt x="19" y="7"/>
                  </a:cubicBezTo>
                  <a:cubicBezTo>
                    <a:pt x="14" y="9"/>
                    <a:pt x="10" y="11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848"/>
            <p:cNvSpPr>
              <a:spLocks/>
            </p:cNvSpPr>
            <p:nvPr/>
          </p:nvSpPr>
          <p:spPr bwMode="auto">
            <a:xfrm>
              <a:off x="3990970" y="4306944"/>
              <a:ext cx="44448" cy="58739"/>
            </a:xfrm>
            <a:custGeom>
              <a:avLst/>
              <a:gdLst>
                <a:gd name="T0" fmla="*/ 5 w 12"/>
                <a:gd name="T1" fmla="*/ 16 h 16"/>
                <a:gd name="T2" fmla="*/ 7 w 12"/>
                <a:gd name="T3" fmla="*/ 1 h 16"/>
                <a:gd name="T4" fmla="*/ 11 w 12"/>
                <a:gd name="T5" fmla="*/ 1 h 16"/>
                <a:gd name="T6" fmla="*/ 12 w 12"/>
                <a:gd name="T7" fmla="*/ 5 h 16"/>
                <a:gd name="T8" fmla="*/ 11 w 12"/>
                <a:gd name="T9" fmla="*/ 7 h 16"/>
                <a:gd name="T10" fmla="*/ 5 w 1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5" y="16"/>
                  </a:moveTo>
                  <a:cubicBezTo>
                    <a:pt x="0" y="10"/>
                    <a:pt x="1" y="4"/>
                    <a:pt x="7" y="1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1"/>
                    <a:pt x="12" y="3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9" y="10"/>
                    <a:pt x="7" y="13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849"/>
            <p:cNvSpPr>
              <a:spLocks/>
            </p:cNvSpPr>
            <p:nvPr/>
          </p:nvSpPr>
          <p:spPr bwMode="auto">
            <a:xfrm>
              <a:off x="4395782" y="3678287"/>
              <a:ext cx="34924" cy="57151"/>
            </a:xfrm>
            <a:custGeom>
              <a:avLst/>
              <a:gdLst>
                <a:gd name="T0" fmla="*/ 1 w 9"/>
                <a:gd name="T1" fmla="*/ 15 h 15"/>
                <a:gd name="T2" fmla="*/ 1 w 9"/>
                <a:gd name="T3" fmla="*/ 2 h 15"/>
                <a:gd name="T4" fmla="*/ 7 w 9"/>
                <a:gd name="T5" fmla="*/ 1 h 15"/>
                <a:gd name="T6" fmla="*/ 9 w 9"/>
                <a:gd name="T7" fmla="*/ 5 h 15"/>
                <a:gd name="T8" fmla="*/ 3 w 9"/>
                <a:gd name="T9" fmla="*/ 15 h 15"/>
                <a:gd name="T10" fmla="*/ 1 w 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1" y="15"/>
                  </a:moveTo>
                  <a:cubicBezTo>
                    <a:pt x="1" y="11"/>
                    <a:pt x="0" y="6"/>
                    <a:pt x="1" y="2"/>
                  </a:cubicBezTo>
                  <a:cubicBezTo>
                    <a:pt x="1" y="1"/>
                    <a:pt x="5" y="1"/>
                    <a:pt x="7" y="1"/>
                  </a:cubicBezTo>
                  <a:cubicBezTo>
                    <a:pt x="8" y="0"/>
                    <a:pt x="9" y="4"/>
                    <a:pt x="9" y="5"/>
                  </a:cubicBezTo>
                  <a:cubicBezTo>
                    <a:pt x="8" y="8"/>
                    <a:pt x="5" y="11"/>
                    <a:pt x="3" y="15"/>
                  </a:cubicBezTo>
                  <a:cubicBezTo>
                    <a:pt x="3" y="15"/>
                    <a:pt x="2" y="15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850"/>
            <p:cNvSpPr>
              <a:spLocks/>
            </p:cNvSpPr>
            <p:nvPr/>
          </p:nvSpPr>
          <p:spPr bwMode="auto">
            <a:xfrm>
              <a:off x="5778490" y="1085864"/>
              <a:ext cx="33337" cy="57151"/>
            </a:xfrm>
            <a:custGeom>
              <a:avLst/>
              <a:gdLst>
                <a:gd name="T0" fmla="*/ 0 w 9"/>
                <a:gd name="T1" fmla="*/ 15 h 15"/>
                <a:gd name="T2" fmla="*/ 5 w 9"/>
                <a:gd name="T3" fmla="*/ 0 h 15"/>
                <a:gd name="T4" fmla="*/ 7 w 9"/>
                <a:gd name="T5" fmla="*/ 12 h 15"/>
                <a:gd name="T6" fmla="*/ 0 w 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5">
                  <a:moveTo>
                    <a:pt x="0" y="15"/>
                  </a:moveTo>
                  <a:cubicBezTo>
                    <a:pt x="0" y="9"/>
                    <a:pt x="0" y="3"/>
                    <a:pt x="5" y="0"/>
                  </a:cubicBezTo>
                  <a:cubicBezTo>
                    <a:pt x="8" y="4"/>
                    <a:pt x="9" y="8"/>
                    <a:pt x="7" y="12"/>
                  </a:cubicBezTo>
                  <a:cubicBezTo>
                    <a:pt x="6" y="14"/>
                    <a:pt x="2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851"/>
            <p:cNvSpPr>
              <a:spLocks/>
            </p:cNvSpPr>
            <p:nvPr/>
          </p:nvSpPr>
          <p:spPr bwMode="auto">
            <a:xfrm>
              <a:off x="4057645" y="3430634"/>
              <a:ext cx="46040" cy="49215"/>
            </a:xfrm>
            <a:custGeom>
              <a:avLst/>
              <a:gdLst>
                <a:gd name="T0" fmla="*/ 0 w 12"/>
                <a:gd name="T1" fmla="*/ 9 h 13"/>
                <a:gd name="T2" fmla="*/ 5 w 12"/>
                <a:gd name="T3" fmla="*/ 0 h 13"/>
                <a:gd name="T4" fmla="*/ 12 w 12"/>
                <a:gd name="T5" fmla="*/ 6 h 13"/>
                <a:gd name="T6" fmla="*/ 4 w 12"/>
                <a:gd name="T7" fmla="*/ 13 h 13"/>
                <a:gd name="T8" fmla="*/ 0 w 12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6"/>
                    <a:pt x="4" y="3"/>
                    <a:pt x="5" y="0"/>
                  </a:cubicBezTo>
                  <a:cubicBezTo>
                    <a:pt x="7" y="2"/>
                    <a:pt x="9" y="4"/>
                    <a:pt x="12" y="6"/>
                  </a:cubicBezTo>
                  <a:cubicBezTo>
                    <a:pt x="9" y="9"/>
                    <a:pt x="7" y="11"/>
                    <a:pt x="4" y="13"/>
                  </a:cubicBezTo>
                  <a:cubicBezTo>
                    <a:pt x="4" y="13"/>
                    <a:pt x="2" y="11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852"/>
            <p:cNvSpPr>
              <a:spLocks/>
            </p:cNvSpPr>
            <p:nvPr/>
          </p:nvSpPr>
          <p:spPr bwMode="auto">
            <a:xfrm>
              <a:off x="2214561" y="3298866"/>
              <a:ext cx="41274" cy="41274"/>
            </a:xfrm>
            <a:custGeom>
              <a:avLst/>
              <a:gdLst>
                <a:gd name="T0" fmla="*/ 0 w 11"/>
                <a:gd name="T1" fmla="*/ 7 h 11"/>
                <a:gd name="T2" fmla="*/ 6 w 11"/>
                <a:gd name="T3" fmla="*/ 1 h 11"/>
                <a:gd name="T4" fmla="*/ 8 w 11"/>
                <a:gd name="T5" fmla="*/ 1 h 11"/>
                <a:gd name="T6" fmla="*/ 10 w 11"/>
                <a:gd name="T7" fmla="*/ 6 h 11"/>
                <a:gd name="T8" fmla="*/ 3 w 11"/>
                <a:gd name="T9" fmla="*/ 11 h 11"/>
                <a:gd name="T10" fmla="*/ 0 w 11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0" y="7"/>
                  </a:moveTo>
                  <a:cubicBezTo>
                    <a:pt x="2" y="5"/>
                    <a:pt x="4" y="3"/>
                    <a:pt x="6" y="1"/>
                  </a:cubicBezTo>
                  <a:cubicBezTo>
                    <a:pt x="6" y="0"/>
                    <a:pt x="8" y="1"/>
                    <a:pt x="8" y="1"/>
                  </a:cubicBezTo>
                  <a:cubicBezTo>
                    <a:pt x="9" y="3"/>
                    <a:pt x="11" y="6"/>
                    <a:pt x="10" y="6"/>
                  </a:cubicBezTo>
                  <a:cubicBezTo>
                    <a:pt x="8" y="9"/>
                    <a:pt x="5" y="10"/>
                    <a:pt x="3" y="11"/>
                  </a:cubicBezTo>
                  <a:cubicBezTo>
                    <a:pt x="2" y="11"/>
                    <a:pt x="1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853"/>
            <p:cNvSpPr>
              <a:spLocks/>
            </p:cNvSpPr>
            <p:nvPr/>
          </p:nvSpPr>
          <p:spPr bwMode="auto">
            <a:xfrm>
              <a:off x="7310428" y="1135079"/>
              <a:ext cx="60325" cy="71437"/>
            </a:xfrm>
            <a:custGeom>
              <a:avLst/>
              <a:gdLst>
                <a:gd name="T0" fmla="*/ 12 w 16"/>
                <a:gd name="T1" fmla="*/ 0 h 19"/>
                <a:gd name="T2" fmla="*/ 11 w 16"/>
                <a:gd name="T3" fmla="*/ 12 h 19"/>
                <a:gd name="T4" fmla="*/ 1 w 16"/>
                <a:gd name="T5" fmla="*/ 19 h 19"/>
                <a:gd name="T6" fmla="*/ 12 w 1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2" y="0"/>
                  </a:moveTo>
                  <a:cubicBezTo>
                    <a:pt x="16" y="6"/>
                    <a:pt x="15" y="9"/>
                    <a:pt x="11" y="12"/>
                  </a:cubicBezTo>
                  <a:cubicBezTo>
                    <a:pt x="8" y="15"/>
                    <a:pt x="4" y="17"/>
                    <a:pt x="1" y="19"/>
                  </a:cubicBezTo>
                  <a:cubicBezTo>
                    <a:pt x="0" y="12"/>
                    <a:pt x="12" y="1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854"/>
            <p:cNvSpPr>
              <a:spLocks/>
            </p:cNvSpPr>
            <p:nvPr/>
          </p:nvSpPr>
          <p:spPr bwMode="auto">
            <a:xfrm>
              <a:off x="4535480" y="4152955"/>
              <a:ext cx="38099" cy="44449"/>
            </a:xfrm>
            <a:custGeom>
              <a:avLst/>
              <a:gdLst>
                <a:gd name="T0" fmla="*/ 10 w 10"/>
                <a:gd name="T1" fmla="*/ 6 h 12"/>
                <a:gd name="T2" fmla="*/ 5 w 10"/>
                <a:gd name="T3" fmla="*/ 12 h 12"/>
                <a:gd name="T4" fmla="*/ 1 w 10"/>
                <a:gd name="T5" fmla="*/ 12 h 12"/>
                <a:gd name="T6" fmla="*/ 0 w 10"/>
                <a:gd name="T7" fmla="*/ 8 h 12"/>
                <a:gd name="T8" fmla="*/ 2 w 10"/>
                <a:gd name="T9" fmla="*/ 4 h 12"/>
                <a:gd name="T10" fmla="*/ 6 w 10"/>
                <a:gd name="T11" fmla="*/ 0 h 12"/>
                <a:gd name="T12" fmla="*/ 10 w 1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10" y="6"/>
                  </a:moveTo>
                  <a:cubicBezTo>
                    <a:pt x="8" y="8"/>
                    <a:pt x="6" y="10"/>
                    <a:pt x="5" y="12"/>
                  </a:cubicBezTo>
                  <a:cubicBezTo>
                    <a:pt x="4" y="12"/>
                    <a:pt x="2" y="12"/>
                    <a:pt x="1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3" y="3"/>
                    <a:pt x="4" y="1"/>
                    <a:pt x="6" y="0"/>
                  </a:cubicBezTo>
                  <a:cubicBezTo>
                    <a:pt x="7" y="2"/>
                    <a:pt x="8" y="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855"/>
            <p:cNvSpPr>
              <a:spLocks/>
            </p:cNvSpPr>
            <p:nvPr/>
          </p:nvSpPr>
          <p:spPr bwMode="auto">
            <a:xfrm>
              <a:off x="4246557" y="5635700"/>
              <a:ext cx="44448" cy="41274"/>
            </a:xfrm>
            <a:custGeom>
              <a:avLst/>
              <a:gdLst>
                <a:gd name="T0" fmla="*/ 8 w 12"/>
                <a:gd name="T1" fmla="*/ 11 h 11"/>
                <a:gd name="T2" fmla="*/ 5 w 12"/>
                <a:gd name="T3" fmla="*/ 9 h 11"/>
                <a:gd name="T4" fmla="*/ 0 w 12"/>
                <a:gd name="T5" fmla="*/ 7 h 11"/>
                <a:gd name="T6" fmla="*/ 7 w 12"/>
                <a:gd name="T7" fmla="*/ 0 h 11"/>
                <a:gd name="T8" fmla="*/ 10 w 12"/>
                <a:gd name="T9" fmla="*/ 1 h 11"/>
                <a:gd name="T10" fmla="*/ 8 w 12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8" y="11"/>
                  </a:moveTo>
                  <a:cubicBezTo>
                    <a:pt x="7" y="10"/>
                    <a:pt x="6" y="9"/>
                    <a:pt x="5" y="9"/>
                  </a:cubicBezTo>
                  <a:cubicBezTo>
                    <a:pt x="4" y="8"/>
                    <a:pt x="2" y="8"/>
                    <a:pt x="0" y="7"/>
                  </a:cubicBezTo>
                  <a:cubicBezTo>
                    <a:pt x="2" y="4"/>
                    <a:pt x="4" y="2"/>
                    <a:pt x="7" y="0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10" y="4"/>
                    <a:pt x="12" y="8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856"/>
            <p:cNvSpPr>
              <a:spLocks/>
            </p:cNvSpPr>
            <p:nvPr/>
          </p:nvSpPr>
          <p:spPr bwMode="auto">
            <a:xfrm>
              <a:off x="5610217" y="4027541"/>
              <a:ext cx="41274" cy="42866"/>
            </a:xfrm>
            <a:custGeom>
              <a:avLst/>
              <a:gdLst>
                <a:gd name="T0" fmla="*/ 8 w 11"/>
                <a:gd name="T1" fmla="*/ 0 h 11"/>
                <a:gd name="T2" fmla="*/ 11 w 11"/>
                <a:gd name="T3" fmla="*/ 7 h 11"/>
                <a:gd name="T4" fmla="*/ 11 w 11"/>
                <a:gd name="T5" fmla="*/ 11 h 11"/>
                <a:gd name="T6" fmla="*/ 7 w 11"/>
                <a:gd name="T7" fmla="*/ 10 h 11"/>
                <a:gd name="T8" fmla="*/ 8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0"/>
                  </a:moveTo>
                  <a:cubicBezTo>
                    <a:pt x="9" y="2"/>
                    <a:pt x="10" y="4"/>
                    <a:pt x="11" y="7"/>
                  </a:cubicBezTo>
                  <a:cubicBezTo>
                    <a:pt x="11" y="8"/>
                    <a:pt x="11" y="9"/>
                    <a:pt x="11" y="11"/>
                  </a:cubicBezTo>
                  <a:cubicBezTo>
                    <a:pt x="9" y="10"/>
                    <a:pt x="8" y="11"/>
                    <a:pt x="7" y="10"/>
                  </a:cubicBezTo>
                  <a:cubicBezTo>
                    <a:pt x="2" y="6"/>
                    <a:pt x="0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857"/>
            <p:cNvSpPr>
              <a:spLocks/>
            </p:cNvSpPr>
            <p:nvPr/>
          </p:nvSpPr>
          <p:spPr bwMode="auto">
            <a:xfrm>
              <a:off x="4370381" y="1676421"/>
              <a:ext cx="49214" cy="57151"/>
            </a:xfrm>
            <a:custGeom>
              <a:avLst/>
              <a:gdLst>
                <a:gd name="T0" fmla="*/ 13 w 13"/>
                <a:gd name="T1" fmla="*/ 5 h 15"/>
                <a:gd name="T2" fmla="*/ 6 w 13"/>
                <a:gd name="T3" fmla="*/ 7 h 15"/>
                <a:gd name="T4" fmla="*/ 5 w 13"/>
                <a:gd name="T5" fmla="*/ 15 h 15"/>
                <a:gd name="T6" fmla="*/ 3 w 13"/>
                <a:gd name="T7" fmla="*/ 15 h 15"/>
                <a:gd name="T8" fmla="*/ 0 w 13"/>
                <a:gd name="T9" fmla="*/ 9 h 15"/>
                <a:gd name="T10" fmla="*/ 7 w 13"/>
                <a:gd name="T11" fmla="*/ 0 h 15"/>
                <a:gd name="T12" fmla="*/ 13 w 13"/>
                <a:gd name="T1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5"/>
                  </a:moveTo>
                  <a:cubicBezTo>
                    <a:pt x="9" y="6"/>
                    <a:pt x="7" y="7"/>
                    <a:pt x="6" y="7"/>
                  </a:cubicBezTo>
                  <a:cubicBezTo>
                    <a:pt x="5" y="10"/>
                    <a:pt x="5" y="12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2" y="13"/>
                    <a:pt x="7" y="9"/>
                    <a:pt x="0" y="9"/>
                  </a:cubicBezTo>
                  <a:cubicBezTo>
                    <a:pt x="3" y="5"/>
                    <a:pt x="5" y="2"/>
                    <a:pt x="7" y="0"/>
                  </a:cubicBezTo>
                  <a:cubicBezTo>
                    <a:pt x="9" y="1"/>
                    <a:pt x="10" y="3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858"/>
            <p:cNvSpPr>
              <a:spLocks/>
            </p:cNvSpPr>
            <p:nvPr/>
          </p:nvSpPr>
          <p:spPr bwMode="auto">
            <a:xfrm>
              <a:off x="8381987" y="5126103"/>
              <a:ext cx="44448" cy="33338"/>
            </a:xfrm>
            <a:custGeom>
              <a:avLst/>
              <a:gdLst>
                <a:gd name="T0" fmla="*/ 0 w 12"/>
                <a:gd name="T1" fmla="*/ 5 h 9"/>
                <a:gd name="T2" fmla="*/ 12 w 12"/>
                <a:gd name="T3" fmla="*/ 6 h 9"/>
                <a:gd name="T4" fmla="*/ 7 w 12"/>
                <a:gd name="T5" fmla="*/ 9 h 9"/>
                <a:gd name="T6" fmla="*/ 0 w 12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0" y="5"/>
                  </a:moveTo>
                  <a:cubicBezTo>
                    <a:pt x="6" y="0"/>
                    <a:pt x="9" y="0"/>
                    <a:pt x="12" y="6"/>
                  </a:cubicBezTo>
                  <a:cubicBezTo>
                    <a:pt x="10" y="7"/>
                    <a:pt x="8" y="9"/>
                    <a:pt x="7" y="9"/>
                  </a:cubicBezTo>
                  <a:cubicBezTo>
                    <a:pt x="5" y="8"/>
                    <a:pt x="3" y="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859"/>
            <p:cNvSpPr>
              <a:spLocks/>
            </p:cNvSpPr>
            <p:nvPr/>
          </p:nvSpPr>
          <p:spPr bwMode="auto">
            <a:xfrm>
              <a:off x="7142151" y="1022363"/>
              <a:ext cx="49214" cy="30163"/>
            </a:xfrm>
            <a:custGeom>
              <a:avLst/>
              <a:gdLst>
                <a:gd name="T0" fmla="*/ 12 w 13"/>
                <a:gd name="T1" fmla="*/ 0 h 8"/>
                <a:gd name="T2" fmla="*/ 9 w 13"/>
                <a:gd name="T3" fmla="*/ 4 h 8"/>
                <a:gd name="T4" fmla="*/ 4 w 13"/>
                <a:gd name="T5" fmla="*/ 7 h 8"/>
                <a:gd name="T6" fmla="*/ 0 w 13"/>
                <a:gd name="T7" fmla="*/ 8 h 8"/>
                <a:gd name="T8" fmla="*/ 1 w 13"/>
                <a:gd name="T9" fmla="*/ 4 h 8"/>
                <a:gd name="T10" fmla="*/ 5 w 13"/>
                <a:gd name="T11" fmla="*/ 2 h 8"/>
                <a:gd name="T12" fmla="*/ 12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12" y="0"/>
                  </a:moveTo>
                  <a:cubicBezTo>
                    <a:pt x="13" y="2"/>
                    <a:pt x="13" y="5"/>
                    <a:pt x="9" y="4"/>
                  </a:cubicBezTo>
                  <a:cubicBezTo>
                    <a:pt x="7" y="4"/>
                    <a:pt x="6" y="6"/>
                    <a:pt x="4" y="7"/>
                  </a:cubicBezTo>
                  <a:cubicBezTo>
                    <a:pt x="3" y="8"/>
                    <a:pt x="2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7" y="1"/>
                    <a:pt x="10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860"/>
            <p:cNvSpPr>
              <a:spLocks/>
            </p:cNvSpPr>
            <p:nvPr/>
          </p:nvSpPr>
          <p:spPr bwMode="auto">
            <a:xfrm>
              <a:off x="3751257" y="4532371"/>
              <a:ext cx="33337" cy="36512"/>
            </a:xfrm>
            <a:custGeom>
              <a:avLst/>
              <a:gdLst>
                <a:gd name="T0" fmla="*/ 4 w 9"/>
                <a:gd name="T1" fmla="*/ 0 h 10"/>
                <a:gd name="T2" fmla="*/ 6 w 9"/>
                <a:gd name="T3" fmla="*/ 10 h 10"/>
                <a:gd name="T4" fmla="*/ 4 w 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4" y="0"/>
                  </a:moveTo>
                  <a:cubicBezTo>
                    <a:pt x="9" y="6"/>
                    <a:pt x="9" y="7"/>
                    <a:pt x="6" y="10"/>
                  </a:cubicBezTo>
                  <a:cubicBezTo>
                    <a:pt x="1" y="7"/>
                    <a:pt x="0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861"/>
            <p:cNvSpPr>
              <a:spLocks/>
            </p:cNvSpPr>
            <p:nvPr/>
          </p:nvSpPr>
          <p:spPr bwMode="auto">
            <a:xfrm>
              <a:off x="4562468" y="1481158"/>
              <a:ext cx="47627" cy="44449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0 h 12"/>
                <a:gd name="T4" fmla="*/ 0 w 13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cubicBezTo>
                    <a:pt x="5" y="8"/>
                    <a:pt x="9" y="4"/>
                    <a:pt x="13" y="0"/>
                  </a:cubicBezTo>
                  <a:cubicBezTo>
                    <a:pt x="13" y="5"/>
                    <a:pt x="7" y="1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862"/>
            <p:cNvSpPr>
              <a:spLocks/>
            </p:cNvSpPr>
            <p:nvPr/>
          </p:nvSpPr>
          <p:spPr bwMode="auto">
            <a:xfrm>
              <a:off x="4317993" y="1747863"/>
              <a:ext cx="25401" cy="49215"/>
            </a:xfrm>
            <a:custGeom>
              <a:avLst/>
              <a:gdLst>
                <a:gd name="T0" fmla="*/ 4 w 7"/>
                <a:gd name="T1" fmla="*/ 8 h 13"/>
                <a:gd name="T2" fmla="*/ 7 w 7"/>
                <a:gd name="T3" fmla="*/ 11 h 13"/>
                <a:gd name="T4" fmla="*/ 4 w 7"/>
                <a:gd name="T5" fmla="*/ 13 h 13"/>
                <a:gd name="T6" fmla="*/ 1 w 7"/>
                <a:gd name="T7" fmla="*/ 4 h 13"/>
                <a:gd name="T8" fmla="*/ 5 w 7"/>
                <a:gd name="T9" fmla="*/ 0 h 13"/>
                <a:gd name="T10" fmla="*/ 7 w 7"/>
                <a:gd name="T11" fmla="*/ 1 h 13"/>
                <a:gd name="T12" fmla="*/ 4 w 7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3">
                  <a:moveTo>
                    <a:pt x="4" y="8"/>
                  </a:moveTo>
                  <a:cubicBezTo>
                    <a:pt x="5" y="9"/>
                    <a:pt x="6" y="10"/>
                    <a:pt x="7" y="11"/>
                  </a:cubicBezTo>
                  <a:cubicBezTo>
                    <a:pt x="6" y="12"/>
                    <a:pt x="6" y="12"/>
                    <a:pt x="4" y="13"/>
                  </a:cubicBezTo>
                  <a:cubicBezTo>
                    <a:pt x="3" y="10"/>
                    <a:pt x="1" y="7"/>
                    <a:pt x="1" y="4"/>
                  </a:cubicBezTo>
                  <a:cubicBezTo>
                    <a:pt x="0" y="3"/>
                    <a:pt x="4" y="2"/>
                    <a:pt x="5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4"/>
                    <a:pt x="5" y="6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863"/>
            <p:cNvSpPr>
              <a:spLocks/>
            </p:cNvSpPr>
            <p:nvPr/>
          </p:nvSpPr>
          <p:spPr bwMode="auto">
            <a:xfrm>
              <a:off x="2646361" y="2551145"/>
              <a:ext cx="26988" cy="34925"/>
            </a:xfrm>
            <a:custGeom>
              <a:avLst/>
              <a:gdLst>
                <a:gd name="T0" fmla="*/ 5 w 7"/>
                <a:gd name="T1" fmla="*/ 0 h 9"/>
                <a:gd name="T2" fmla="*/ 6 w 7"/>
                <a:gd name="T3" fmla="*/ 6 h 9"/>
                <a:gd name="T4" fmla="*/ 6 w 7"/>
                <a:gd name="T5" fmla="*/ 9 h 9"/>
                <a:gd name="T6" fmla="*/ 3 w 7"/>
                <a:gd name="T7" fmla="*/ 8 h 9"/>
                <a:gd name="T8" fmla="*/ 5 w 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cubicBezTo>
                    <a:pt x="6" y="2"/>
                    <a:pt x="6" y="4"/>
                    <a:pt x="6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0" y="4"/>
                    <a:pt x="0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864"/>
            <p:cNvSpPr>
              <a:spLocks/>
            </p:cNvSpPr>
            <p:nvPr/>
          </p:nvSpPr>
          <p:spPr bwMode="auto">
            <a:xfrm>
              <a:off x="2132010" y="3309982"/>
              <a:ext cx="33337" cy="34925"/>
            </a:xfrm>
            <a:custGeom>
              <a:avLst/>
              <a:gdLst>
                <a:gd name="T0" fmla="*/ 4 w 9"/>
                <a:gd name="T1" fmla="*/ 9 h 9"/>
                <a:gd name="T2" fmla="*/ 3 w 9"/>
                <a:gd name="T3" fmla="*/ 0 h 9"/>
                <a:gd name="T4" fmla="*/ 4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0" y="6"/>
                    <a:pt x="1" y="3"/>
                    <a:pt x="3" y="0"/>
                  </a:cubicBezTo>
                  <a:cubicBezTo>
                    <a:pt x="9" y="3"/>
                    <a:pt x="9" y="5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865"/>
            <p:cNvSpPr>
              <a:spLocks/>
            </p:cNvSpPr>
            <p:nvPr/>
          </p:nvSpPr>
          <p:spPr bwMode="auto">
            <a:xfrm>
              <a:off x="7516800" y="1354156"/>
              <a:ext cx="26988" cy="28576"/>
            </a:xfrm>
            <a:custGeom>
              <a:avLst/>
              <a:gdLst>
                <a:gd name="T0" fmla="*/ 4 w 7"/>
                <a:gd name="T1" fmla="*/ 0 h 8"/>
                <a:gd name="T2" fmla="*/ 0 w 7"/>
                <a:gd name="T3" fmla="*/ 8 h 8"/>
                <a:gd name="T4" fmla="*/ 4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cubicBezTo>
                    <a:pt x="7" y="4"/>
                    <a:pt x="7" y="5"/>
                    <a:pt x="0" y="8"/>
                  </a:cubicBezTo>
                  <a:cubicBezTo>
                    <a:pt x="2" y="5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866"/>
            <p:cNvSpPr>
              <a:spLocks/>
            </p:cNvSpPr>
            <p:nvPr/>
          </p:nvSpPr>
          <p:spPr bwMode="auto">
            <a:xfrm>
              <a:off x="4343393" y="1733573"/>
              <a:ext cx="22226" cy="44449"/>
            </a:xfrm>
            <a:custGeom>
              <a:avLst/>
              <a:gdLst>
                <a:gd name="T0" fmla="*/ 0 w 6"/>
                <a:gd name="T1" fmla="*/ 11 h 12"/>
                <a:gd name="T2" fmla="*/ 0 w 6"/>
                <a:gd name="T3" fmla="*/ 1 h 12"/>
                <a:gd name="T4" fmla="*/ 2 w 6"/>
                <a:gd name="T5" fmla="*/ 0 h 12"/>
                <a:gd name="T6" fmla="*/ 6 w 6"/>
                <a:gd name="T7" fmla="*/ 6 h 12"/>
                <a:gd name="T8" fmla="*/ 2 w 6"/>
                <a:gd name="T9" fmla="*/ 12 h 12"/>
                <a:gd name="T10" fmla="*/ 0 w 6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1"/>
                  </a:moveTo>
                  <a:cubicBezTo>
                    <a:pt x="2" y="8"/>
                    <a:pt x="5" y="5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4" y="2"/>
                    <a:pt x="6" y="4"/>
                    <a:pt x="6" y="6"/>
                  </a:cubicBezTo>
                  <a:cubicBezTo>
                    <a:pt x="5" y="8"/>
                    <a:pt x="3" y="10"/>
                    <a:pt x="2" y="12"/>
                  </a:cubicBezTo>
                  <a:cubicBezTo>
                    <a:pt x="1" y="12"/>
                    <a:pt x="1" y="1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867"/>
            <p:cNvSpPr>
              <a:spLocks/>
            </p:cNvSpPr>
            <p:nvPr/>
          </p:nvSpPr>
          <p:spPr bwMode="auto">
            <a:xfrm>
              <a:off x="6240453" y="1154126"/>
              <a:ext cx="22226" cy="33338"/>
            </a:xfrm>
            <a:custGeom>
              <a:avLst/>
              <a:gdLst>
                <a:gd name="T0" fmla="*/ 0 w 6"/>
                <a:gd name="T1" fmla="*/ 0 h 9"/>
                <a:gd name="T2" fmla="*/ 2 w 6"/>
                <a:gd name="T3" fmla="*/ 9 h 9"/>
                <a:gd name="T4" fmla="*/ 0 w 6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0"/>
                  </a:moveTo>
                  <a:cubicBezTo>
                    <a:pt x="6" y="3"/>
                    <a:pt x="6" y="4"/>
                    <a:pt x="2" y="9"/>
                  </a:cubicBezTo>
                  <a:cubicBezTo>
                    <a:pt x="1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868"/>
            <p:cNvSpPr>
              <a:spLocks/>
            </p:cNvSpPr>
            <p:nvPr/>
          </p:nvSpPr>
          <p:spPr bwMode="auto">
            <a:xfrm>
              <a:off x="3779832" y="3983092"/>
              <a:ext cx="7936" cy="33338"/>
            </a:xfrm>
            <a:custGeom>
              <a:avLst/>
              <a:gdLst>
                <a:gd name="T0" fmla="*/ 0 w 2"/>
                <a:gd name="T1" fmla="*/ 9 h 9"/>
                <a:gd name="T2" fmla="*/ 0 w 2"/>
                <a:gd name="T3" fmla="*/ 0 h 9"/>
                <a:gd name="T4" fmla="*/ 2 w 2"/>
                <a:gd name="T5" fmla="*/ 0 h 9"/>
                <a:gd name="T6" fmla="*/ 2 w 2"/>
                <a:gd name="T7" fmla="*/ 9 h 9"/>
                <a:gd name="T8" fmla="*/ 0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9"/>
                  </a:moveTo>
                  <a:cubicBezTo>
                    <a:pt x="0" y="6"/>
                    <a:pt x="0" y="3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869"/>
            <p:cNvSpPr>
              <a:spLocks/>
            </p:cNvSpPr>
            <p:nvPr/>
          </p:nvSpPr>
          <p:spPr bwMode="auto">
            <a:xfrm>
              <a:off x="8921735" y="3340145"/>
              <a:ext cx="22226" cy="30163"/>
            </a:xfrm>
            <a:custGeom>
              <a:avLst/>
              <a:gdLst>
                <a:gd name="T0" fmla="*/ 4 w 6"/>
                <a:gd name="T1" fmla="*/ 0 h 8"/>
                <a:gd name="T2" fmla="*/ 2 w 6"/>
                <a:gd name="T3" fmla="*/ 8 h 8"/>
                <a:gd name="T4" fmla="*/ 0 w 6"/>
                <a:gd name="T5" fmla="*/ 6 h 8"/>
                <a:gd name="T6" fmla="*/ 4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6" y="4"/>
                    <a:pt x="5" y="6"/>
                    <a:pt x="2" y="8"/>
                  </a:cubicBezTo>
                  <a:cubicBezTo>
                    <a:pt x="2" y="8"/>
                    <a:pt x="1" y="7"/>
                    <a:pt x="0" y="6"/>
                  </a:cubicBezTo>
                  <a:cubicBezTo>
                    <a:pt x="1" y="5"/>
                    <a:pt x="2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870"/>
            <p:cNvSpPr>
              <a:spLocks/>
            </p:cNvSpPr>
            <p:nvPr/>
          </p:nvSpPr>
          <p:spPr bwMode="auto">
            <a:xfrm>
              <a:off x="5646729" y="4152955"/>
              <a:ext cx="19052" cy="25401"/>
            </a:xfrm>
            <a:custGeom>
              <a:avLst/>
              <a:gdLst>
                <a:gd name="T0" fmla="*/ 0 w 5"/>
                <a:gd name="T1" fmla="*/ 5 h 7"/>
                <a:gd name="T2" fmla="*/ 3 w 5"/>
                <a:gd name="T3" fmla="*/ 0 h 7"/>
                <a:gd name="T4" fmla="*/ 4 w 5"/>
                <a:gd name="T5" fmla="*/ 0 h 7"/>
                <a:gd name="T6" fmla="*/ 5 w 5"/>
                <a:gd name="T7" fmla="*/ 4 h 7"/>
                <a:gd name="T8" fmla="*/ 1 w 5"/>
                <a:gd name="T9" fmla="*/ 7 h 7"/>
                <a:gd name="T10" fmla="*/ 0 w 5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0" y="5"/>
                  </a:moveTo>
                  <a:cubicBezTo>
                    <a:pt x="1" y="3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3"/>
                    <a:pt x="5" y="4"/>
                  </a:cubicBezTo>
                  <a:cubicBezTo>
                    <a:pt x="4" y="5"/>
                    <a:pt x="2" y="6"/>
                    <a:pt x="1" y="7"/>
                  </a:cubicBezTo>
                  <a:cubicBezTo>
                    <a:pt x="1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871"/>
            <p:cNvSpPr>
              <a:spLocks/>
            </p:cNvSpPr>
            <p:nvPr/>
          </p:nvSpPr>
          <p:spPr bwMode="auto">
            <a:xfrm>
              <a:off x="4527543" y="1530368"/>
              <a:ext cx="34924" cy="41274"/>
            </a:xfrm>
            <a:custGeom>
              <a:avLst/>
              <a:gdLst>
                <a:gd name="T0" fmla="*/ 9 w 9"/>
                <a:gd name="T1" fmla="*/ 1 h 11"/>
                <a:gd name="T2" fmla="*/ 2 w 9"/>
                <a:gd name="T3" fmla="*/ 11 h 11"/>
                <a:gd name="T4" fmla="*/ 0 w 9"/>
                <a:gd name="T5" fmla="*/ 10 h 11"/>
                <a:gd name="T6" fmla="*/ 8 w 9"/>
                <a:gd name="T7" fmla="*/ 0 h 11"/>
                <a:gd name="T8" fmla="*/ 9 w 9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9" y="1"/>
                  </a:moveTo>
                  <a:cubicBezTo>
                    <a:pt x="6" y="4"/>
                    <a:pt x="4" y="8"/>
                    <a:pt x="2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2" y="7"/>
                    <a:pt x="5" y="3"/>
                    <a:pt x="8" y="0"/>
                  </a:cubicBezTo>
                  <a:cubicBezTo>
                    <a:pt x="8" y="0"/>
                    <a:pt x="8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872"/>
            <p:cNvSpPr>
              <a:spLocks/>
            </p:cNvSpPr>
            <p:nvPr/>
          </p:nvSpPr>
          <p:spPr bwMode="auto">
            <a:xfrm>
              <a:off x="2278061" y="3268708"/>
              <a:ext cx="26988" cy="26988"/>
            </a:xfrm>
            <a:custGeom>
              <a:avLst/>
              <a:gdLst>
                <a:gd name="T0" fmla="*/ 7 w 7"/>
                <a:gd name="T1" fmla="*/ 4 h 7"/>
                <a:gd name="T2" fmla="*/ 1 w 7"/>
                <a:gd name="T3" fmla="*/ 7 h 7"/>
                <a:gd name="T4" fmla="*/ 0 w 7"/>
                <a:gd name="T5" fmla="*/ 5 h 7"/>
                <a:gd name="T6" fmla="*/ 3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4" y="5"/>
                    <a:pt x="2" y="6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4"/>
                    <a:pt x="1" y="2"/>
                    <a:pt x="3" y="0"/>
                  </a:cubicBezTo>
                  <a:cubicBezTo>
                    <a:pt x="4" y="1"/>
                    <a:pt x="5" y="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873"/>
            <p:cNvSpPr>
              <a:spLocks/>
            </p:cNvSpPr>
            <p:nvPr/>
          </p:nvSpPr>
          <p:spPr bwMode="auto">
            <a:xfrm>
              <a:off x="7115163" y="955688"/>
              <a:ext cx="26988" cy="25401"/>
            </a:xfrm>
            <a:custGeom>
              <a:avLst/>
              <a:gdLst>
                <a:gd name="T0" fmla="*/ 7 w 7"/>
                <a:gd name="T1" fmla="*/ 4 h 7"/>
                <a:gd name="T2" fmla="*/ 0 w 7"/>
                <a:gd name="T3" fmla="*/ 7 h 7"/>
                <a:gd name="T4" fmla="*/ 3 w 7"/>
                <a:gd name="T5" fmla="*/ 1 h 7"/>
                <a:gd name="T6" fmla="*/ 7 w 7"/>
                <a:gd name="T7" fmla="*/ 2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5" y="5"/>
                    <a:pt x="3" y="5"/>
                    <a:pt x="0" y="7"/>
                  </a:cubicBezTo>
                  <a:cubicBezTo>
                    <a:pt x="1" y="4"/>
                    <a:pt x="2" y="2"/>
                    <a:pt x="3" y="1"/>
                  </a:cubicBezTo>
                  <a:cubicBezTo>
                    <a:pt x="3" y="0"/>
                    <a:pt x="6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874"/>
            <p:cNvSpPr>
              <a:spLocks/>
            </p:cNvSpPr>
            <p:nvPr/>
          </p:nvSpPr>
          <p:spPr bwMode="auto">
            <a:xfrm>
              <a:off x="3317874" y="2503488"/>
              <a:ext cx="26988" cy="30163"/>
            </a:xfrm>
            <a:custGeom>
              <a:avLst/>
              <a:gdLst>
                <a:gd name="T0" fmla="*/ 0 w 7"/>
                <a:gd name="T1" fmla="*/ 8 h 8"/>
                <a:gd name="T2" fmla="*/ 2 w 7"/>
                <a:gd name="T3" fmla="*/ 0 h 8"/>
                <a:gd name="T4" fmla="*/ 0 w 7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1" y="5"/>
                    <a:pt x="2" y="3"/>
                    <a:pt x="2" y="0"/>
                  </a:cubicBezTo>
                  <a:cubicBezTo>
                    <a:pt x="7" y="4"/>
                    <a:pt x="6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7" name="Group 146" descr="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"/>
          <p:cNvGrpSpPr/>
          <p:nvPr/>
        </p:nvGrpSpPr>
        <p:grpSpPr>
          <a:xfrm>
            <a:off x="5985930" y="3043532"/>
            <a:ext cx="616460" cy="501630"/>
            <a:chOff x="1550139" y="1314466"/>
            <a:chExt cx="509139" cy="414300"/>
          </a:xfrm>
          <a:solidFill>
            <a:schemeClr val="bg2">
              <a:lumMod val="25000"/>
            </a:schemeClr>
          </a:solidFill>
        </p:grpSpPr>
        <p:sp>
          <p:nvSpPr>
            <p:cNvPr id="288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1" name="Freeform 63" descr="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"/>
          <p:cNvSpPr>
            <a:spLocks noEditPoints="1"/>
          </p:cNvSpPr>
          <p:nvPr/>
        </p:nvSpPr>
        <p:spPr bwMode="auto">
          <a:xfrm>
            <a:off x="2635315" y="3054221"/>
            <a:ext cx="410974" cy="556024"/>
          </a:xfrm>
          <a:custGeom>
            <a:avLst/>
            <a:gdLst>
              <a:gd name="T0" fmla="*/ 92 w 102"/>
              <a:gd name="T1" fmla="*/ 0 h 138"/>
              <a:gd name="T2" fmla="*/ 10 w 102"/>
              <a:gd name="T3" fmla="*/ 0 h 138"/>
              <a:gd name="T4" fmla="*/ 0 w 102"/>
              <a:gd name="T5" fmla="*/ 10 h 138"/>
              <a:gd name="T6" fmla="*/ 0 w 102"/>
              <a:gd name="T7" fmla="*/ 129 h 138"/>
              <a:gd name="T8" fmla="*/ 10 w 102"/>
              <a:gd name="T9" fmla="*/ 138 h 138"/>
              <a:gd name="T10" fmla="*/ 92 w 102"/>
              <a:gd name="T11" fmla="*/ 138 h 138"/>
              <a:gd name="T12" fmla="*/ 102 w 102"/>
              <a:gd name="T13" fmla="*/ 129 h 138"/>
              <a:gd name="T14" fmla="*/ 102 w 102"/>
              <a:gd name="T15" fmla="*/ 10 h 138"/>
              <a:gd name="T16" fmla="*/ 92 w 102"/>
              <a:gd name="T17" fmla="*/ 0 h 138"/>
              <a:gd name="T18" fmla="*/ 51 w 102"/>
              <a:gd name="T19" fmla="*/ 135 h 138"/>
              <a:gd name="T20" fmla="*/ 45 w 102"/>
              <a:gd name="T21" fmla="*/ 129 h 138"/>
              <a:gd name="T22" fmla="*/ 51 w 102"/>
              <a:gd name="T23" fmla="*/ 124 h 138"/>
              <a:gd name="T24" fmla="*/ 57 w 102"/>
              <a:gd name="T25" fmla="*/ 129 h 138"/>
              <a:gd name="T26" fmla="*/ 51 w 102"/>
              <a:gd name="T27" fmla="*/ 135 h 138"/>
              <a:gd name="T28" fmla="*/ 92 w 102"/>
              <a:gd name="T29" fmla="*/ 119 h 138"/>
              <a:gd name="T30" fmla="*/ 10 w 102"/>
              <a:gd name="T31" fmla="*/ 119 h 138"/>
              <a:gd name="T32" fmla="*/ 10 w 102"/>
              <a:gd name="T33" fmla="*/ 11 h 138"/>
              <a:gd name="T34" fmla="*/ 92 w 102"/>
              <a:gd name="T35" fmla="*/ 11 h 138"/>
              <a:gd name="T36" fmla="*/ 92 w 102"/>
              <a:gd name="T37" fmla="*/ 11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2" h="138">
                <a:moveTo>
                  <a:pt x="92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4"/>
                  <a:pt x="5" y="138"/>
                  <a:pt x="10" y="138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97" y="138"/>
                  <a:pt x="102" y="134"/>
                  <a:pt x="102" y="129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4"/>
                  <a:pt x="97" y="0"/>
                  <a:pt x="92" y="0"/>
                </a:cubicBezTo>
                <a:close/>
                <a:moveTo>
                  <a:pt x="51" y="135"/>
                </a:moveTo>
                <a:cubicBezTo>
                  <a:pt x="48" y="135"/>
                  <a:pt x="45" y="132"/>
                  <a:pt x="45" y="129"/>
                </a:cubicBezTo>
                <a:cubicBezTo>
                  <a:pt x="45" y="126"/>
                  <a:pt x="48" y="124"/>
                  <a:pt x="51" y="124"/>
                </a:cubicBezTo>
                <a:cubicBezTo>
                  <a:pt x="54" y="124"/>
                  <a:pt x="57" y="126"/>
                  <a:pt x="57" y="129"/>
                </a:cubicBezTo>
                <a:cubicBezTo>
                  <a:pt x="57" y="132"/>
                  <a:pt x="54" y="135"/>
                  <a:pt x="51" y="135"/>
                </a:cubicBezTo>
                <a:close/>
                <a:moveTo>
                  <a:pt x="92" y="119"/>
                </a:moveTo>
                <a:cubicBezTo>
                  <a:pt x="10" y="119"/>
                  <a:pt x="10" y="119"/>
                  <a:pt x="10" y="119"/>
                </a:cubicBezTo>
                <a:cubicBezTo>
                  <a:pt x="10" y="11"/>
                  <a:pt x="10" y="11"/>
                  <a:pt x="10" y="11"/>
                </a:cubicBezTo>
                <a:cubicBezTo>
                  <a:pt x="92" y="11"/>
                  <a:pt x="92" y="11"/>
                  <a:pt x="92" y="11"/>
                </a:cubicBezTo>
                <a:lnTo>
                  <a:pt x="92" y="11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2" name="Group 218" descr="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"/>
          <p:cNvGrpSpPr/>
          <p:nvPr/>
        </p:nvGrpSpPr>
        <p:grpSpPr>
          <a:xfrm>
            <a:off x="9568870" y="2954006"/>
            <a:ext cx="338449" cy="616463"/>
            <a:chOff x="3536781" y="2689641"/>
            <a:chExt cx="279527" cy="509141"/>
          </a:xfrm>
          <a:solidFill>
            <a:schemeClr val="bg2">
              <a:lumMod val="25000"/>
            </a:schemeClr>
          </a:solidFill>
        </p:grpSpPr>
        <p:sp>
          <p:nvSpPr>
            <p:cNvPr id="293" name="Freeform 121"/>
            <p:cNvSpPr>
              <a:spLocks noEditPoints="1"/>
            </p:cNvSpPr>
            <p:nvPr/>
          </p:nvSpPr>
          <p:spPr bwMode="auto">
            <a:xfrm>
              <a:off x="3536781" y="2689641"/>
              <a:ext cx="279527" cy="381855"/>
            </a:xfrm>
            <a:custGeom>
              <a:avLst/>
              <a:gdLst>
                <a:gd name="T0" fmla="*/ 42 w 84"/>
                <a:gd name="T1" fmla="*/ 5 h 115"/>
                <a:gd name="T2" fmla="*/ 79 w 84"/>
                <a:gd name="T3" fmla="*/ 42 h 115"/>
                <a:gd name="T4" fmla="*/ 56 w 84"/>
                <a:gd name="T5" fmla="*/ 111 h 115"/>
                <a:gd name="T6" fmla="*/ 31 w 84"/>
                <a:gd name="T7" fmla="*/ 111 h 115"/>
                <a:gd name="T8" fmla="*/ 4 w 84"/>
                <a:gd name="T9" fmla="*/ 42 h 115"/>
                <a:gd name="T10" fmla="*/ 42 w 84"/>
                <a:gd name="T11" fmla="*/ 5 h 115"/>
                <a:gd name="T12" fmla="*/ 42 w 84"/>
                <a:gd name="T13" fmla="*/ 0 h 115"/>
                <a:gd name="T14" fmla="*/ 0 w 84"/>
                <a:gd name="T15" fmla="*/ 42 h 115"/>
                <a:gd name="T16" fmla="*/ 29 w 84"/>
                <a:gd name="T17" fmla="*/ 115 h 115"/>
                <a:gd name="T18" fmla="*/ 58 w 84"/>
                <a:gd name="T19" fmla="*/ 115 h 115"/>
                <a:gd name="T20" fmla="*/ 84 w 84"/>
                <a:gd name="T21" fmla="*/ 42 h 115"/>
                <a:gd name="T22" fmla="*/ 42 w 84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15">
                  <a:moveTo>
                    <a:pt x="42" y="5"/>
                  </a:moveTo>
                  <a:cubicBezTo>
                    <a:pt x="63" y="5"/>
                    <a:pt x="79" y="22"/>
                    <a:pt x="79" y="42"/>
                  </a:cubicBezTo>
                  <a:cubicBezTo>
                    <a:pt x="79" y="60"/>
                    <a:pt x="60" y="101"/>
                    <a:pt x="56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3" y="95"/>
                    <a:pt x="4" y="58"/>
                    <a:pt x="4" y="42"/>
                  </a:cubicBezTo>
                  <a:cubicBezTo>
                    <a:pt x="4" y="22"/>
                    <a:pt x="21" y="5"/>
                    <a:pt x="42" y="5"/>
                  </a:cubicBezTo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3"/>
                    <a:pt x="29" y="115"/>
                    <a:pt x="29" y="115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5"/>
                    <a:pt x="84" y="63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122"/>
            <p:cNvSpPr>
              <a:spLocks/>
            </p:cNvSpPr>
            <p:nvPr/>
          </p:nvSpPr>
          <p:spPr bwMode="auto">
            <a:xfrm>
              <a:off x="3631621" y="3166335"/>
              <a:ext cx="97336" cy="9983"/>
            </a:xfrm>
            <a:custGeom>
              <a:avLst/>
              <a:gdLst>
                <a:gd name="T0" fmla="*/ 1 w 29"/>
                <a:gd name="T1" fmla="*/ 3 h 3"/>
                <a:gd name="T2" fmla="*/ 27 w 29"/>
                <a:gd name="T3" fmla="*/ 3 h 3"/>
                <a:gd name="T4" fmla="*/ 29 w 29"/>
                <a:gd name="T5" fmla="*/ 0 h 3"/>
                <a:gd name="T6" fmla="*/ 0 w 29"/>
                <a:gd name="T7" fmla="*/ 0 h 3"/>
                <a:gd name="T8" fmla="*/ 1 w 2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1" y="3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8" y="2"/>
                    <a:pt x="28" y="1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123"/>
            <p:cNvSpPr>
              <a:spLocks/>
            </p:cNvSpPr>
            <p:nvPr/>
          </p:nvSpPr>
          <p:spPr bwMode="auto">
            <a:xfrm>
              <a:off x="3646596" y="3186302"/>
              <a:ext cx="69882" cy="12480"/>
            </a:xfrm>
            <a:custGeom>
              <a:avLst/>
              <a:gdLst>
                <a:gd name="T0" fmla="*/ 10 w 21"/>
                <a:gd name="T1" fmla="*/ 4 h 4"/>
                <a:gd name="T2" fmla="*/ 21 w 21"/>
                <a:gd name="T3" fmla="*/ 0 h 4"/>
                <a:gd name="T4" fmla="*/ 0 w 21"/>
                <a:gd name="T5" fmla="*/ 0 h 4"/>
                <a:gd name="T6" fmla="*/ 10 w 2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">
                  <a:moveTo>
                    <a:pt x="10" y="4"/>
                  </a:moveTo>
                  <a:cubicBezTo>
                    <a:pt x="14" y="4"/>
                    <a:pt x="18" y="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6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124"/>
            <p:cNvSpPr>
              <a:spLocks/>
            </p:cNvSpPr>
            <p:nvPr/>
          </p:nvSpPr>
          <p:spPr bwMode="auto">
            <a:xfrm>
              <a:off x="3629124" y="3086470"/>
              <a:ext cx="102328" cy="69882"/>
            </a:xfrm>
            <a:custGeom>
              <a:avLst/>
              <a:gdLst>
                <a:gd name="T0" fmla="*/ 31 w 31"/>
                <a:gd name="T1" fmla="*/ 0 h 21"/>
                <a:gd name="T2" fmla="*/ 0 w 31"/>
                <a:gd name="T3" fmla="*/ 0 h 21"/>
                <a:gd name="T4" fmla="*/ 0 w 31"/>
                <a:gd name="T5" fmla="*/ 19 h 21"/>
                <a:gd name="T6" fmla="*/ 0 w 31"/>
                <a:gd name="T7" fmla="*/ 21 h 21"/>
                <a:gd name="T8" fmla="*/ 30 w 31"/>
                <a:gd name="T9" fmla="*/ 21 h 21"/>
                <a:gd name="T10" fmla="*/ 31 w 31"/>
                <a:gd name="T11" fmla="*/ 19 h 21"/>
                <a:gd name="T12" fmla="*/ 31 w 3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1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1" y="20"/>
                    <a:pt x="31" y="19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125"/>
            <p:cNvSpPr>
              <a:spLocks noEditPoints="1"/>
            </p:cNvSpPr>
            <p:nvPr/>
          </p:nvSpPr>
          <p:spPr bwMode="auto">
            <a:xfrm>
              <a:off x="3626629" y="2864345"/>
              <a:ext cx="104823" cy="207151"/>
            </a:xfrm>
            <a:custGeom>
              <a:avLst/>
              <a:gdLst>
                <a:gd name="T0" fmla="*/ 42 w 42"/>
                <a:gd name="T1" fmla="*/ 2 h 83"/>
                <a:gd name="T2" fmla="*/ 42 w 42"/>
                <a:gd name="T3" fmla="*/ 2 h 83"/>
                <a:gd name="T4" fmla="*/ 42 w 42"/>
                <a:gd name="T5" fmla="*/ 2 h 83"/>
                <a:gd name="T6" fmla="*/ 37 w 42"/>
                <a:gd name="T7" fmla="*/ 0 h 83"/>
                <a:gd name="T8" fmla="*/ 20 w 42"/>
                <a:gd name="T9" fmla="*/ 6 h 83"/>
                <a:gd name="T10" fmla="*/ 5 w 42"/>
                <a:gd name="T11" fmla="*/ 0 h 83"/>
                <a:gd name="T12" fmla="*/ 0 w 42"/>
                <a:gd name="T13" fmla="*/ 1 h 83"/>
                <a:gd name="T14" fmla="*/ 0 w 42"/>
                <a:gd name="T15" fmla="*/ 2 h 83"/>
                <a:gd name="T16" fmla="*/ 0 w 42"/>
                <a:gd name="T17" fmla="*/ 2 h 83"/>
                <a:gd name="T18" fmla="*/ 18 w 42"/>
                <a:gd name="T19" fmla="*/ 83 h 83"/>
                <a:gd name="T20" fmla="*/ 24 w 42"/>
                <a:gd name="T21" fmla="*/ 83 h 83"/>
                <a:gd name="T22" fmla="*/ 42 w 42"/>
                <a:gd name="T23" fmla="*/ 2 h 83"/>
                <a:gd name="T24" fmla="*/ 42 w 42"/>
                <a:gd name="T25" fmla="*/ 2 h 83"/>
                <a:gd name="T26" fmla="*/ 42 w 42"/>
                <a:gd name="T27" fmla="*/ 2 h 83"/>
                <a:gd name="T28" fmla="*/ 21 w 42"/>
                <a:gd name="T29" fmla="*/ 73 h 83"/>
                <a:gd name="T30" fmla="*/ 5 w 42"/>
                <a:gd name="T31" fmla="*/ 4 h 83"/>
                <a:gd name="T32" fmla="*/ 20 w 42"/>
                <a:gd name="T33" fmla="*/ 9 h 83"/>
                <a:gd name="T34" fmla="*/ 37 w 42"/>
                <a:gd name="T35" fmla="*/ 4 h 83"/>
                <a:gd name="T36" fmla="*/ 21 w 42"/>
                <a:gd name="T37" fmla="*/ 7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42" y="2"/>
                  </a:moveTo>
                  <a:lnTo>
                    <a:pt x="42" y="2"/>
                  </a:lnTo>
                  <a:lnTo>
                    <a:pt x="42" y="2"/>
                  </a:lnTo>
                  <a:lnTo>
                    <a:pt x="37" y="0"/>
                  </a:lnTo>
                  <a:lnTo>
                    <a:pt x="20" y="6"/>
                  </a:lnTo>
                  <a:lnTo>
                    <a:pt x="5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8" y="83"/>
                  </a:lnTo>
                  <a:lnTo>
                    <a:pt x="24" y="83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close/>
                  <a:moveTo>
                    <a:pt x="21" y="73"/>
                  </a:moveTo>
                  <a:lnTo>
                    <a:pt x="5" y="4"/>
                  </a:lnTo>
                  <a:lnTo>
                    <a:pt x="20" y="9"/>
                  </a:lnTo>
                  <a:lnTo>
                    <a:pt x="37" y="4"/>
                  </a:lnTo>
                  <a:lnTo>
                    <a:pt x="21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9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300" name="图片 299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sp>
        <p:nvSpPr>
          <p:cNvPr id="301" name="文本框 300"/>
          <p:cNvSpPr txBox="1"/>
          <p:nvPr/>
        </p:nvSpPr>
        <p:spPr bwMode="auto">
          <a:xfrm>
            <a:off x="2064227" y="4519963"/>
            <a:ext cx="16192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302" name="文本框 301"/>
          <p:cNvSpPr txBox="1"/>
          <p:nvPr/>
        </p:nvSpPr>
        <p:spPr bwMode="auto">
          <a:xfrm>
            <a:off x="1838802" y="4972146"/>
            <a:ext cx="2070100" cy="9073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03" name="文本框 302"/>
          <p:cNvSpPr txBox="1"/>
          <p:nvPr/>
        </p:nvSpPr>
        <p:spPr bwMode="auto">
          <a:xfrm>
            <a:off x="5496104" y="4519963"/>
            <a:ext cx="16192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304" name="文本框 303"/>
          <p:cNvSpPr txBox="1"/>
          <p:nvPr/>
        </p:nvSpPr>
        <p:spPr bwMode="auto">
          <a:xfrm>
            <a:off x="5270679" y="4972146"/>
            <a:ext cx="2070100" cy="9073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05" name="文本框 304"/>
          <p:cNvSpPr txBox="1"/>
          <p:nvPr/>
        </p:nvSpPr>
        <p:spPr bwMode="auto">
          <a:xfrm>
            <a:off x="8937581" y="4519963"/>
            <a:ext cx="16192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306" name="文本框 305"/>
          <p:cNvSpPr txBox="1"/>
          <p:nvPr/>
        </p:nvSpPr>
        <p:spPr bwMode="auto">
          <a:xfrm>
            <a:off x="8712156" y="4972146"/>
            <a:ext cx="2070100" cy="9073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080720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75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25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4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" grpId="0" animBg="1"/>
      <p:bldP spid="301" grpId="0"/>
      <p:bldP spid="302" grpId="0"/>
      <p:bldP spid="303" grpId="0"/>
      <p:bldP spid="304" grpId="0"/>
      <p:bldP spid="305" grpId="0"/>
      <p:bldP spid="3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graphicFrame>
        <p:nvGraphicFramePr>
          <p:cNvPr id="6" name="图表 5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GraphicFramePr/>
          <p:nvPr>
            <p:extLst>
              <p:ext uri="{D42A27DB-BD31-4B8C-83A1-F6EECF244321}">
                <p14:modId xmlns:p14="http://schemas.microsoft.com/office/powerpoint/2010/main" val="165258771"/>
              </p:ext>
            </p:extLst>
          </p:nvPr>
        </p:nvGraphicFramePr>
        <p:xfrm>
          <a:off x="1015534" y="2222830"/>
          <a:ext cx="5453041" cy="3116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46"/>
          <p:cNvSpPr txBox="1">
            <a:spLocks noChangeArrowheads="1"/>
          </p:cNvSpPr>
          <p:nvPr/>
        </p:nvSpPr>
        <p:spPr bwMode="auto">
          <a:xfrm>
            <a:off x="6927881" y="3217313"/>
            <a:ext cx="4159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927881" y="2555593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165938" y="3429419"/>
            <a:ext cx="632001" cy="1335170"/>
          </a:xfrm>
          <a:prstGeom prst="rect">
            <a:avLst/>
          </a:prstGeom>
        </p:spPr>
      </p:pic>
      <p:sp>
        <p:nvSpPr>
          <p:cNvPr id="12" name="TextBox 46"/>
          <p:cNvSpPr txBox="1">
            <a:spLocks noChangeArrowheads="1"/>
          </p:cNvSpPr>
          <p:nvPr/>
        </p:nvSpPr>
        <p:spPr bwMode="auto">
          <a:xfrm>
            <a:off x="6927881" y="3990655"/>
            <a:ext cx="4159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TextBox 46"/>
          <p:cNvSpPr txBox="1">
            <a:spLocks noChangeArrowheads="1"/>
          </p:cNvSpPr>
          <p:nvPr/>
        </p:nvSpPr>
        <p:spPr bwMode="auto">
          <a:xfrm>
            <a:off x="6927881" y="4711834"/>
            <a:ext cx="4159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66172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707063" y="2232314"/>
            <a:ext cx="3133723" cy="3103953"/>
            <a:chOff x="2118573" y="492456"/>
            <a:chExt cx="6484653" cy="6423051"/>
          </a:xfrm>
        </p:grpSpPr>
        <p:sp>
          <p:nvSpPr>
            <p:cNvPr id="21" name="椭圆 20"/>
            <p:cNvSpPr/>
            <p:nvPr/>
          </p:nvSpPr>
          <p:spPr>
            <a:xfrm>
              <a:off x="2118573" y="492456"/>
              <a:ext cx="6423051" cy="6423051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8495226" y="364998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589398" y="921296"/>
              <a:ext cx="108000" cy="1080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95571" y="3568088"/>
            <a:ext cx="430887" cy="434519"/>
            <a:chOff x="11165602" y="552138"/>
            <a:chExt cx="585614" cy="590550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165602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91960" y="3519714"/>
            <a:ext cx="430887" cy="434519"/>
            <a:chOff x="11165604" y="552138"/>
            <a:chExt cx="585614" cy="590550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  <a:endParaRPr lang="zh-CN" altLang="en-US" sz="16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8088631" y="3652735"/>
            <a:ext cx="36353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输入您的内容输入您的内容输入您的内容。输入您的内容输入您的内容输入您的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内容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8061646" y="3286023"/>
            <a:ext cx="19672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821059" y="3652735"/>
            <a:ext cx="36353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输入您的内容输入您的内容输入您的内容。输入您的内容输入您的内容输入您的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内容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2477811" y="3286023"/>
            <a:ext cx="16993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02176" y="1476245"/>
            <a:ext cx="1934547" cy="408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0028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utoUpdateAnimBg="0"/>
      <p:bldP spid="31" grpId="0" bldLvl="0" autoUpdateAnimBg="0"/>
      <p:bldP spid="32" grpId="0" bldLvl="0" autoUpdateAnimBg="0"/>
      <p:bldP spid="33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 bwMode="auto">
          <a:xfrm>
            <a:off x="2435527" y="2693653"/>
            <a:ext cx="16192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8" name="文本框 7"/>
          <p:cNvSpPr txBox="1"/>
          <p:nvPr/>
        </p:nvSpPr>
        <p:spPr bwMode="auto">
          <a:xfrm>
            <a:off x="2435527" y="3062985"/>
            <a:ext cx="2070100" cy="55085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 bwMode="auto">
          <a:xfrm>
            <a:off x="2435527" y="4624053"/>
            <a:ext cx="16192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 bwMode="auto">
          <a:xfrm>
            <a:off x="2435527" y="4993385"/>
            <a:ext cx="2070100" cy="55085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8307433" y="2693653"/>
            <a:ext cx="16192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7856583" y="3062985"/>
            <a:ext cx="2070100" cy="55085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pPr algn="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8307433" y="4624053"/>
            <a:ext cx="16192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7856583" y="4993385"/>
            <a:ext cx="2070100" cy="572464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pPr algn="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63" t="29316" b="43667"/>
          <a:stretch/>
        </p:blipFill>
        <p:spPr>
          <a:xfrm flipH="1">
            <a:off x="3245152" y="2878319"/>
            <a:ext cx="6356206" cy="249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6085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25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75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75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25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686" y="4038794"/>
            <a:ext cx="12192000" cy="2093170"/>
          </a:xfrm>
          <a:prstGeom prst="rect">
            <a:avLst/>
          </a:prstGeom>
        </p:spPr>
      </p:pic>
      <p:sp>
        <p:nvSpPr>
          <p:cNvPr id="9" name="文本框 8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554443" y="3761795"/>
            <a:ext cx="3083112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CLICK  HERE  TO  ADD  YOUR  TEXT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035626" y="3166107"/>
            <a:ext cx="412074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请输入本节小标题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/>
          <p:nvPr/>
        </p:nvSpPr>
        <p:spPr>
          <a:xfrm>
            <a:off x="5566847" y="2875791"/>
            <a:ext cx="1058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PART 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TWO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01504" y="1976318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420005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5060392" y="1790879"/>
            <a:ext cx="2220686" cy="248194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7989736" y="1790879"/>
            <a:ext cx="2220686" cy="248194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2434" b="63810"/>
          <a:stretch/>
        </p:blipFill>
        <p:spPr>
          <a:xfrm>
            <a:off x="2192183" y="1790879"/>
            <a:ext cx="2220686" cy="2481943"/>
          </a:xfrm>
          <a:prstGeom prst="rect">
            <a:avLst/>
          </a:prstGeom>
        </p:spPr>
      </p:pic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213432" y="34956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 smtClean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17941" b="70903"/>
          <a:stretch/>
        </p:blipFill>
        <p:spPr>
          <a:xfrm flipH="1">
            <a:off x="-676261" y="211121"/>
            <a:ext cx="3111788" cy="800100"/>
          </a:xfrm>
          <a:prstGeom prst="rect">
            <a:avLst/>
          </a:prstGeom>
        </p:spPr>
      </p:pic>
      <p:grpSp>
        <p:nvGrpSpPr>
          <p:cNvPr id="8" name="组合 20"/>
          <p:cNvGrpSpPr/>
          <p:nvPr/>
        </p:nvGrpSpPr>
        <p:grpSpPr bwMode="auto">
          <a:xfrm>
            <a:off x="2938647" y="2883871"/>
            <a:ext cx="466725" cy="354013"/>
            <a:chOff x="0" y="0"/>
            <a:chExt cx="509646" cy="387231"/>
          </a:xfrm>
          <a:solidFill>
            <a:schemeClr val="bg1"/>
          </a:solidFill>
        </p:grpSpPr>
        <p:sp>
          <p:nvSpPr>
            <p:cNvPr id="9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1" name="组合 31"/>
          <p:cNvGrpSpPr/>
          <p:nvPr/>
        </p:nvGrpSpPr>
        <p:grpSpPr bwMode="auto">
          <a:xfrm>
            <a:off x="5828207" y="2883871"/>
            <a:ext cx="303212" cy="388938"/>
            <a:chOff x="0" y="0"/>
            <a:chExt cx="563562" cy="720725"/>
          </a:xfrm>
          <a:solidFill>
            <a:schemeClr val="bg1"/>
          </a:solidFill>
        </p:grpSpPr>
        <p:sp>
          <p:nvSpPr>
            <p:cNvPr id="1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5" name="Group 27"/>
          <p:cNvGrpSpPr/>
          <p:nvPr/>
        </p:nvGrpSpPr>
        <p:grpSpPr bwMode="auto">
          <a:xfrm>
            <a:off x="8729518" y="2878811"/>
            <a:ext cx="458024" cy="358361"/>
            <a:chOff x="0" y="0"/>
            <a:chExt cx="403225" cy="315912"/>
          </a:xfrm>
          <a:solidFill>
            <a:schemeClr val="bg1"/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0" y="153987"/>
              <a:ext cx="263525" cy="161925"/>
            </a:xfrm>
            <a:custGeom>
              <a:avLst/>
              <a:gdLst>
                <a:gd name="T0" fmla="*/ 263525 w 172"/>
                <a:gd name="T1" fmla="*/ 161925 h 106"/>
                <a:gd name="T2" fmla="*/ 131763 w 172"/>
                <a:gd name="T3" fmla="*/ 0 h 106"/>
                <a:gd name="T4" fmla="*/ 0 w 172"/>
                <a:gd name="T5" fmla="*/ 161925 h 106"/>
                <a:gd name="T6" fmla="*/ 263525 w 172"/>
                <a:gd name="T7" fmla="*/ 161925 h 1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2"/>
                <a:gd name="T13" fmla="*/ 0 h 106"/>
                <a:gd name="T14" fmla="*/ 172 w 172"/>
                <a:gd name="T15" fmla="*/ 106 h 1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2" h="106">
                  <a:moveTo>
                    <a:pt x="172" y="106"/>
                  </a:moveTo>
                  <a:cubicBezTo>
                    <a:pt x="172" y="48"/>
                    <a:pt x="133" y="0"/>
                    <a:pt x="86" y="0"/>
                  </a:cubicBezTo>
                  <a:cubicBezTo>
                    <a:pt x="38" y="0"/>
                    <a:pt x="0" y="48"/>
                    <a:pt x="0" y="106"/>
                  </a:cubicBezTo>
                  <a:lnTo>
                    <a:pt x="17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Oval 54"/>
            <p:cNvSpPr>
              <a:spLocks noChangeArrowheads="1"/>
            </p:cNvSpPr>
            <p:nvPr/>
          </p:nvSpPr>
          <p:spPr bwMode="auto">
            <a:xfrm>
              <a:off x="52388" y="0"/>
              <a:ext cx="153988" cy="142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222250" y="153987"/>
              <a:ext cx="180975" cy="161925"/>
            </a:xfrm>
            <a:custGeom>
              <a:avLst/>
              <a:gdLst>
                <a:gd name="T0" fmla="*/ 49078 w 118"/>
                <a:gd name="T1" fmla="*/ 0 h 106"/>
                <a:gd name="T2" fmla="*/ 0 w 118"/>
                <a:gd name="T3" fmla="*/ 12221 h 106"/>
                <a:gd name="T4" fmla="*/ 82819 w 118"/>
                <a:gd name="T5" fmla="*/ 161925 h 106"/>
                <a:gd name="T6" fmla="*/ 180975 w 118"/>
                <a:gd name="T7" fmla="*/ 161925 h 106"/>
                <a:gd name="T8" fmla="*/ 49078 w 118"/>
                <a:gd name="T9" fmla="*/ 0 h 1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"/>
                <a:gd name="T16" fmla="*/ 0 h 106"/>
                <a:gd name="T17" fmla="*/ 118 w 118"/>
                <a:gd name="T18" fmla="*/ 106 h 1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" h="106">
                  <a:moveTo>
                    <a:pt x="32" y="0"/>
                  </a:moveTo>
                  <a:cubicBezTo>
                    <a:pt x="21" y="0"/>
                    <a:pt x="10" y="3"/>
                    <a:pt x="0" y="8"/>
                  </a:cubicBezTo>
                  <a:cubicBezTo>
                    <a:pt x="32" y="23"/>
                    <a:pt x="54" y="61"/>
                    <a:pt x="54" y="106"/>
                  </a:cubicBezTo>
                  <a:cubicBezTo>
                    <a:pt x="118" y="106"/>
                    <a:pt x="118" y="106"/>
                    <a:pt x="118" y="106"/>
                  </a:cubicBezTo>
                  <a:cubicBezTo>
                    <a:pt x="118" y="48"/>
                    <a:pt x="8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222250" y="0"/>
              <a:ext cx="125413" cy="142875"/>
            </a:xfrm>
            <a:custGeom>
              <a:avLst/>
              <a:gdLst>
                <a:gd name="T0" fmla="*/ 29059 w 82"/>
                <a:gd name="T1" fmla="*/ 71438 h 94"/>
                <a:gd name="T2" fmla="*/ 0 w 82"/>
                <a:gd name="T3" fmla="*/ 126156 h 94"/>
                <a:gd name="T4" fmla="*/ 48942 w 82"/>
                <a:gd name="T5" fmla="*/ 142875 h 94"/>
                <a:gd name="T6" fmla="*/ 125413 w 82"/>
                <a:gd name="T7" fmla="*/ 71438 h 94"/>
                <a:gd name="T8" fmla="*/ 48942 w 82"/>
                <a:gd name="T9" fmla="*/ 0 h 94"/>
                <a:gd name="T10" fmla="*/ 0 w 82"/>
                <a:gd name="T11" fmla="*/ 16719 h 94"/>
                <a:gd name="T12" fmla="*/ 29059 w 82"/>
                <a:gd name="T13" fmla="*/ 71438 h 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94"/>
                <a:gd name="T23" fmla="*/ 82 w 82"/>
                <a:gd name="T24" fmla="*/ 94 h 9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94">
                  <a:moveTo>
                    <a:pt x="19" y="47"/>
                  </a:moveTo>
                  <a:cubicBezTo>
                    <a:pt x="19" y="62"/>
                    <a:pt x="11" y="75"/>
                    <a:pt x="0" y="83"/>
                  </a:cubicBezTo>
                  <a:cubicBezTo>
                    <a:pt x="9" y="90"/>
                    <a:pt x="20" y="94"/>
                    <a:pt x="32" y="94"/>
                  </a:cubicBezTo>
                  <a:cubicBezTo>
                    <a:pt x="60" y="94"/>
                    <a:pt x="82" y="73"/>
                    <a:pt x="82" y="47"/>
                  </a:cubicBezTo>
                  <a:cubicBezTo>
                    <a:pt x="82" y="21"/>
                    <a:pt x="60" y="0"/>
                    <a:pt x="32" y="0"/>
                  </a:cubicBezTo>
                  <a:cubicBezTo>
                    <a:pt x="20" y="0"/>
                    <a:pt x="9" y="4"/>
                    <a:pt x="0" y="11"/>
                  </a:cubicBezTo>
                  <a:cubicBezTo>
                    <a:pt x="11" y="19"/>
                    <a:pt x="19" y="32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044417" y="4599926"/>
            <a:ext cx="23422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点击此处添加文本此处添加文本</a:t>
            </a:r>
            <a:endParaRPr lang="en-US" altLang="zh-CN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</a:t>
            </a:r>
            <a:endParaRPr lang="zh-CN" altLang="en-US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24438" y="4599926"/>
            <a:ext cx="23422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点击此处添加文本此处添加文本</a:t>
            </a:r>
            <a:endParaRPr lang="en-US" altLang="zh-CN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</a:t>
            </a:r>
            <a:endParaRPr lang="zh-CN" altLang="en-US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04459" y="4599926"/>
            <a:ext cx="23422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点击此处添加文本此处添加文本</a:t>
            </a:r>
            <a:endParaRPr lang="en-US" altLang="zh-CN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点击此处添加文本此处添加</a:t>
            </a:r>
            <a:r>
              <a:rPr lang="zh-CN" altLang="en-US" sz="1200" dirty="0" smtClean="0">
                <a:solidFill>
                  <a:srgbClr val="4444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</a:t>
            </a:r>
            <a:endParaRPr lang="zh-CN" altLang="en-US" sz="1200" dirty="0">
              <a:solidFill>
                <a:srgbClr val="44444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61554" y="408815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16737" y="40765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421596" y="408815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634865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</TotalTime>
  <Words>1157</Words>
  <Application>Microsoft Office PowerPoint</Application>
  <PresentationFormat>宽屏</PresentationFormat>
  <Paragraphs>204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Adobe Gothic Std B</vt:lpstr>
      <vt:lpstr>Lato Light</vt:lpstr>
      <vt:lpstr>等线</vt:lpstr>
      <vt:lpstr>等线 Light</vt:lpstr>
      <vt:lpstr>方正清刻本悦宋简体</vt:lpstr>
      <vt:lpstr>微软雅黑</vt:lpstr>
      <vt:lpstr>造字工房悦黑体验版常规体</vt:lpstr>
      <vt:lpstr>Adobe Arabic</vt:lpstr>
      <vt:lpstr>Arial</vt:lpstr>
      <vt:lpstr>Calibri</vt:lpstr>
      <vt:lpstr>Ebrima</vt:lpstr>
      <vt:lpstr>Open Sans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FIVE</dc:creator>
  <cp:lastModifiedBy>Administrator</cp:lastModifiedBy>
  <cp:revision>104</cp:revision>
  <dcterms:created xsi:type="dcterms:W3CDTF">2017-07-28T09:08:05Z</dcterms:created>
  <dcterms:modified xsi:type="dcterms:W3CDTF">2018-04-03T09:26:05Z</dcterms:modified>
</cp:coreProperties>
</file>